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903" r:id="rId2"/>
    <p:sldId id="904" r:id="rId3"/>
    <p:sldId id="905" r:id="rId4"/>
    <p:sldId id="906" r:id="rId5"/>
    <p:sldId id="907" r:id="rId6"/>
    <p:sldId id="908" r:id="rId7"/>
    <p:sldId id="911" r:id="rId8"/>
    <p:sldId id="912" r:id="rId9"/>
    <p:sldId id="910" r:id="rId10"/>
    <p:sldId id="913" r:id="rId11"/>
    <p:sldId id="914" r:id="rId12"/>
    <p:sldId id="915" r:id="rId13"/>
    <p:sldId id="917" r:id="rId14"/>
    <p:sldId id="916" r:id="rId15"/>
    <p:sldId id="918" r:id="rId16"/>
    <p:sldId id="919" r:id="rId17"/>
    <p:sldId id="920" r:id="rId18"/>
    <p:sldId id="923" r:id="rId19"/>
    <p:sldId id="924" r:id="rId20"/>
    <p:sldId id="922" r:id="rId21"/>
    <p:sldId id="925" r:id="rId22"/>
    <p:sldId id="926" r:id="rId23"/>
    <p:sldId id="927" r:id="rId24"/>
    <p:sldId id="337" r:id="rId25"/>
  </p:sldIdLst>
  <p:sldSz cx="12192000" cy="6858000"/>
  <p:notesSz cx="6858000" cy="9144000"/>
  <p:defaultTextStyle>
    <a:defPPr>
      <a:defRPr lang="zh-CN"/>
    </a:defPPr>
    <a:lvl1pPr marL="0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585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170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754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8339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7924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529" userDrawn="1">
          <p15:clr>
            <a:srgbClr val="A4A3A4"/>
          </p15:clr>
        </p15:guide>
        <p15:guide id="4" pos="715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4631E"/>
    <a:srgbClr val="54C2AF"/>
    <a:srgbClr val="84B3A4"/>
    <a:srgbClr val="769B37"/>
    <a:srgbClr val="829662"/>
    <a:srgbClr val="BA421E"/>
    <a:srgbClr val="0A0106"/>
    <a:srgbClr val="E1732F"/>
    <a:srgbClr val="31302E"/>
    <a:srgbClr val="DB532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25E5076-3810-47DD-B79F-674D7AD40C01}" styleName="深色样式 1 - 强调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8FD4443E-F989-4FC4-A0C8-D5A2AF1F390B}" styleName="深色样式 1 - 强调 5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wholeTbl>
    <a:band1H>
      <a:tcStyle>
        <a:tcBdr/>
        <a:fill>
          <a:solidFill>
            <a:schemeClr val="accent5">
              <a:shade val="60000"/>
            </a:schemeClr>
          </a:solidFill>
        </a:fill>
      </a:tcStyle>
    </a:band1H>
    <a:band1V>
      <a:tcStyle>
        <a:tcBdr/>
        <a:fill>
          <a:solidFill>
            <a:schemeClr val="accent5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5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5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5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BC89EF96-8CEA-46FF-86C4-4CE0E7609802}" styleName="浅色样式 3 - 强调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E8B1032C-EA38-4F05-BA0D-38AFFFC7BED3}" styleName="浅色样式 3 - 强调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E8034E78-7F5D-4C2E-B375-FC64B27BC917}" styleName="深色样式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911" autoAdjust="0"/>
    <p:restoredTop sz="95533" autoAdjust="0"/>
  </p:normalViewPr>
  <p:slideViewPr>
    <p:cSldViewPr>
      <p:cViewPr>
        <p:scale>
          <a:sx n="66" d="100"/>
          <a:sy n="66" d="100"/>
        </p:scale>
        <p:origin x="984" y="666"/>
      </p:cViewPr>
      <p:guideLst>
        <p:guide orient="horz" pos="2160"/>
        <p:guide pos="3840"/>
        <p:guide pos="529"/>
        <p:guide pos="7151"/>
      </p:guideLst>
    </p:cSldViewPr>
  </p:slideViewPr>
  <p:notesTextViewPr>
    <p:cViewPr>
      <p:scale>
        <a:sx n="20" d="100"/>
        <a:sy n="2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FD96D07-341D-4D88-BBFE-B431BFA04196}" type="datetimeFigureOut">
              <a:rPr lang="zh-CN" altLang="en-US" smtClean="0"/>
              <a:t>2023/5/10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B2A0F9D-3357-4A94-85C8-3B842B870DC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55137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585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170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75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833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792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 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 问网址：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2A0F9D-3357-4A94-85C8-3B842B870DC6}" type="slidenum">
              <a:rPr lang="zh-CN" altLang="en-US" smtClean="0">
                <a:solidFill>
                  <a:prstClr val="black"/>
                </a:solidFill>
              </a:rPr>
              <a:pPr/>
              <a:t>1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873901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2A0F9D-3357-4A94-85C8-3B842B870DC6}" type="slidenum">
              <a:rPr lang="zh-CN" altLang="en-US" smtClean="0">
                <a:solidFill>
                  <a:prstClr val="black"/>
                </a:solidFill>
              </a:rPr>
              <a:pPr/>
              <a:t>10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933523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2A0F9D-3357-4A94-85C8-3B842B870DC6}" type="slidenum">
              <a:rPr lang="zh-CN" altLang="en-US" smtClean="0">
                <a:solidFill>
                  <a:prstClr val="black"/>
                </a:solidFill>
              </a:rPr>
              <a:pPr/>
              <a:t>11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280033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2A0F9D-3357-4A94-85C8-3B842B870DC6}" type="slidenum">
              <a:rPr lang="zh-CN" altLang="en-US" smtClean="0">
                <a:solidFill>
                  <a:prstClr val="black"/>
                </a:solidFill>
              </a:rPr>
              <a:pPr/>
              <a:t>12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340118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2A0F9D-3357-4A94-85C8-3B842B870DC6}" type="slidenum">
              <a:rPr lang="zh-CN" altLang="en-US" smtClean="0">
                <a:solidFill>
                  <a:prstClr val="black"/>
                </a:solidFill>
              </a:rPr>
              <a:pPr/>
              <a:t>13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466306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2A0F9D-3357-4A94-85C8-3B842B870DC6}" type="slidenum">
              <a:rPr lang="zh-CN" altLang="en-US" smtClean="0">
                <a:solidFill>
                  <a:prstClr val="black"/>
                </a:solidFill>
              </a:rPr>
              <a:pPr/>
              <a:t>14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2536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2A0F9D-3357-4A94-85C8-3B842B870DC6}" type="slidenum">
              <a:rPr lang="zh-CN" altLang="en-US" smtClean="0">
                <a:solidFill>
                  <a:prstClr val="black"/>
                </a:solidFill>
              </a:rPr>
              <a:pPr/>
              <a:t>15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862006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2A0F9D-3357-4A94-85C8-3B842B870DC6}" type="slidenum">
              <a:rPr lang="zh-CN" altLang="en-US" smtClean="0">
                <a:solidFill>
                  <a:prstClr val="black"/>
                </a:solidFill>
              </a:rPr>
              <a:pPr/>
              <a:t>16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438960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2A0F9D-3357-4A94-85C8-3B842B870DC6}" type="slidenum">
              <a:rPr lang="zh-CN" altLang="en-US" smtClean="0">
                <a:solidFill>
                  <a:prstClr val="black"/>
                </a:solidFill>
              </a:rPr>
              <a:pPr/>
              <a:t>17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09749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2A0F9D-3357-4A94-85C8-3B842B870DC6}" type="slidenum">
              <a:rPr lang="zh-CN" altLang="en-US" smtClean="0">
                <a:solidFill>
                  <a:prstClr val="black"/>
                </a:solidFill>
              </a:rPr>
              <a:pPr/>
              <a:t>18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148173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2A0F9D-3357-4A94-85C8-3B842B870DC6}" type="slidenum">
              <a:rPr lang="zh-CN" altLang="en-US" smtClean="0">
                <a:solidFill>
                  <a:prstClr val="black"/>
                </a:solidFill>
              </a:rPr>
              <a:pPr/>
              <a:t>19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167153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2A0F9D-3357-4A94-85C8-3B842B870DC6}" type="slidenum">
              <a:rPr lang="zh-CN" altLang="en-US" smtClean="0">
                <a:solidFill>
                  <a:prstClr val="black"/>
                </a:solidFill>
              </a:rPr>
              <a:pPr/>
              <a:t>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299151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2A0F9D-3357-4A94-85C8-3B842B870DC6}" type="slidenum">
              <a:rPr lang="zh-CN" altLang="en-US" smtClean="0">
                <a:solidFill>
                  <a:prstClr val="black"/>
                </a:solidFill>
              </a:rPr>
              <a:pPr/>
              <a:t>20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054590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2A0F9D-3357-4A94-85C8-3B842B870DC6}" type="slidenum">
              <a:rPr lang="zh-CN" altLang="en-US" smtClean="0">
                <a:solidFill>
                  <a:prstClr val="black"/>
                </a:solidFill>
              </a:rPr>
              <a:pPr/>
              <a:t>21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473318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2A0F9D-3357-4A94-85C8-3B842B870DC6}" type="slidenum">
              <a:rPr lang="zh-CN" altLang="en-US" smtClean="0">
                <a:solidFill>
                  <a:prstClr val="black"/>
                </a:solidFill>
              </a:rPr>
              <a:pPr/>
              <a:t>22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988472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2A0F9D-3357-4A94-85C8-3B842B870DC6}" type="slidenum">
              <a:rPr lang="zh-CN" altLang="en-US" smtClean="0">
                <a:solidFill>
                  <a:prstClr val="black"/>
                </a:solidFill>
              </a:rPr>
              <a:pPr/>
              <a:t>23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6615846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pPr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659754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2A0F9D-3357-4A94-85C8-3B842B870DC6}" type="slidenum">
              <a:rPr lang="zh-CN" altLang="en-US" smtClean="0">
                <a:solidFill>
                  <a:prstClr val="black"/>
                </a:solidFill>
              </a:rPr>
              <a:pPr/>
              <a:t>3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978153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2A0F9D-3357-4A94-85C8-3B842B870DC6}" type="slidenum">
              <a:rPr lang="zh-CN" altLang="en-US" smtClean="0">
                <a:solidFill>
                  <a:prstClr val="black"/>
                </a:solidFill>
              </a:rPr>
              <a:pPr/>
              <a:t>4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425506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2A0F9D-3357-4A94-85C8-3B842B870DC6}" type="slidenum">
              <a:rPr lang="zh-CN" altLang="en-US" smtClean="0">
                <a:solidFill>
                  <a:prstClr val="black"/>
                </a:solidFill>
              </a:rPr>
              <a:pPr/>
              <a:t>5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416630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2A0F9D-3357-4A94-85C8-3B842B870DC6}" type="slidenum">
              <a:rPr lang="zh-CN" altLang="en-US" smtClean="0">
                <a:solidFill>
                  <a:prstClr val="black"/>
                </a:solidFill>
              </a:rPr>
              <a:pPr/>
              <a:t>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775448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2A0F9D-3357-4A94-85C8-3B842B870DC6}" type="slidenum">
              <a:rPr lang="zh-CN" altLang="en-US" smtClean="0">
                <a:solidFill>
                  <a:prstClr val="black"/>
                </a:solidFill>
              </a:rPr>
              <a:pPr/>
              <a:t>7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75068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2A0F9D-3357-4A94-85C8-3B842B870DC6}" type="slidenum">
              <a:rPr lang="zh-CN" altLang="en-US" smtClean="0">
                <a:solidFill>
                  <a:prstClr val="black"/>
                </a:solidFill>
              </a:rPr>
              <a:pPr/>
              <a:t>8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14803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2A0F9D-3357-4A94-85C8-3B842B870DC6}" type="slidenum">
              <a:rPr lang="zh-CN" altLang="en-US" smtClean="0">
                <a:solidFill>
                  <a:prstClr val="black"/>
                </a:solidFill>
              </a:rPr>
              <a:pPr/>
              <a:t>9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06290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http://www.51pptmoban.com/" TargetMode="Externa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664691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512918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B44CCEC7-3A54-47D1-BB25-17A0FDA63797}" type="datetimeFigureOut">
              <a:rPr lang="zh-CN" altLang="en-US" smtClean="0"/>
              <a:t>2023/5/10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65495661-81B6-46E9-A91E-889569155CC2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3BB2BDB0-B5BC-2CDC-CAD5-377DC8C3F532}"/>
              </a:ext>
            </a:extLst>
          </p:cNvPr>
          <p:cNvSpPr/>
          <p:nvPr userDrawn="1"/>
        </p:nvSpPr>
        <p:spPr>
          <a:xfrm>
            <a:off x="1125364" y="713399"/>
            <a:ext cx="4143523" cy="113144"/>
          </a:xfrm>
          <a:custGeom>
            <a:avLst/>
            <a:gdLst>
              <a:gd name="connsiteX0" fmla="*/ 0 w 4143523"/>
              <a:gd name="connsiteY0" fmla="*/ 0 h 113144"/>
              <a:gd name="connsiteX1" fmla="*/ 394 w 4143523"/>
              <a:gd name="connsiteY1" fmla="*/ 319 h 113144"/>
              <a:gd name="connsiteX2" fmla="*/ 1643 w 4143523"/>
              <a:gd name="connsiteY2" fmla="*/ 584 h 113144"/>
              <a:gd name="connsiteX3" fmla="*/ 8350 w 4143523"/>
              <a:gd name="connsiteY3" fmla="*/ 5254 h 113144"/>
              <a:gd name="connsiteX4" fmla="*/ 51317 w 4143523"/>
              <a:gd name="connsiteY4" fmla="*/ 11107 h 113144"/>
              <a:gd name="connsiteX5" fmla="*/ 512245 w 4143523"/>
              <a:gd name="connsiteY5" fmla="*/ 16876 h 113144"/>
              <a:gd name="connsiteX6" fmla="*/ 689806 w 4143523"/>
              <a:gd name="connsiteY6" fmla="*/ 10348 h 113144"/>
              <a:gd name="connsiteX7" fmla="*/ 704340 w 4143523"/>
              <a:gd name="connsiteY7" fmla="*/ 11107 h 113144"/>
              <a:gd name="connsiteX8" fmla="*/ 863122 w 4143523"/>
              <a:gd name="connsiteY8" fmla="*/ 18934 h 113144"/>
              <a:gd name="connsiteX9" fmla="*/ 987002 w 4143523"/>
              <a:gd name="connsiteY9" fmla="*/ 15408 h 113144"/>
              <a:gd name="connsiteX10" fmla="*/ 1059411 w 4143523"/>
              <a:gd name="connsiteY10" fmla="*/ 19919 h 113144"/>
              <a:gd name="connsiteX11" fmla="*/ 1211299 w 4143523"/>
              <a:gd name="connsiteY11" fmla="*/ 21658 h 113144"/>
              <a:gd name="connsiteX12" fmla="*/ 1425696 w 4143523"/>
              <a:gd name="connsiteY12" fmla="*/ 14521 h 113144"/>
              <a:gd name="connsiteX13" fmla="*/ 1677256 w 4143523"/>
              <a:gd name="connsiteY13" fmla="*/ 22254 h 113144"/>
              <a:gd name="connsiteX14" fmla="*/ 1861215 w 4143523"/>
              <a:gd name="connsiteY14" fmla="*/ 19757 h 113144"/>
              <a:gd name="connsiteX15" fmla="*/ 1919754 w 4143523"/>
              <a:gd name="connsiteY15" fmla="*/ 16363 h 113144"/>
              <a:gd name="connsiteX16" fmla="*/ 1971750 w 4143523"/>
              <a:gd name="connsiteY16" fmla="*/ 17657 h 113144"/>
              <a:gd name="connsiteX17" fmla="*/ 2095828 w 4143523"/>
              <a:gd name="connsiteY17" fmla="*/ 11107 h 113144"/>
              <a:gd name="connsiteX18" fmla="*/ 2171136 w 4143523"/>
              <a:gd name="connsiteY18" fmla="*/ 6474 h 113144"/>
              <a:gd name="connsiteX19" fmla="*/ 2323381 w 4143523"/>
              <a:gd name="connsiteY19" fmla="*/ 9732 h 113144"/>
              <a:gd name="connsiteX20" fmla="*/ 2620688 w 4143523"/>
              <a:gd name="connsiteY20" fmla="*/ 11107 h 113144"/>
              <a:gd name="connsiteX21" fmla="*/ 2861051 w 4143523"/>
              <a:gd name="connsiteY21" fmla="*/ 2168 h 113144"/>
              <a:gd name="connsiteX22" fmla="*/ 2883349 w 4143523"/>
              <a:gd name="connsiteY22" fmla="*/ 2058 h 113144"/>
              <a:gd name="connsiteX23" fmla="*/ 2944916 w 4143523"/>
              <a:gd name="connsiteY23" fmla="*/ 3070 h 113144"/>
              <a:gd name="connsiteX24" fmla="*/ 3062603 w 4143523"/>
              <a:gd name="connsiteY24" fmla="*/ 7784 h 113144"/>
              <a:gd name="connsiteX25" fmla="*/ 3102826 w 4143523"/>
              <a:gd name="connsiteY25" fmla="*/ 11107 h 113144"/>
              <a:gd name="connsiteX26" fmla="*/ 3206330 w 4143523"/>
              <a:gd name="connsiteY26" fmla="*/ 17526 h 113144"/>
              <a:gd name="connsiteX27" fmla="*/ 3252110 w 4143523"/>
              <a:gd name="connsiteY27" fmla="*/ 15069 h 113144"/>
              <a:gd name="connsiteX28" fmla="*/ 3363585 w 4143523"/>
              <a:gd name="connsiteY28" fmla="*/ 19213 h 113144"/>
              <a:gd name="connsiteX29" fmla="*/ 3538426 w 4143523"/>
              <a:gd name="connsiteY29" fmla="*/ 21492 h 113144"/>
              <a:gd name="connsiteX30" fmla="*/ 3707871 w 4143523"/>
              <a:gd name="connsiteY30" fmla="*/ 15682 h 113144"/>
              <a:gd name="connsiteX31" fmla="*/ 3822801 w 4143523"/>
              <a:gd name="connsiteY31" fmla="*/ 22239 h 113144"/>
              <a:gd name="connsiteX32" fmla="*/ 4082888 w 4143523"/>
              <a:gd name="connsiteY32" fmla="*/ 24182 h 113144"/>
              <a:gd name="connsiteX33" fmla="*/ 4143523 w 4143523"/>
              <a:gd name="connsiteY33" fmla="*/ 20886 h 113144"/>
              <a:gd name="connsiteX34" fmla="*/ 4142227 w 4143523"/>
              <a:gd name="connsiteY34" fmla="*/ 26552 h 113144"/>
              <a:gd name="connsiteX35" fmla="*/ 4135194 w 4143523"/>
              <a:gd name="connsiteY35" fmla="*/ 35628 h 113144"/>
              <a:gd name="connsiteX36" fmla="*/ 4117067 w 4143523"/>
              <a:gd name="connsiteY36" fmla="*/ 62339 h 113144"/>
              <a:gd name="connsiteX37" fmla="*/ 4035398 w 4143523"/>
              <a:gd name="connsiteY37" fmla="*/ 98820 h 113144"/>
              <a:gd name="connsiteX38" fmla="*/ 3856813 w 4143523"/>
              <a:gd name="connsiteY38" fmla="*/ 107660 h 113144"/>
              <a:gd name="connsiteX39" fmla="*/ 3813712 w 4143523"/>
              <a:gd name="connsiteY39" fmla="*/ 106478 h 113144"/>
              <a:gd name="connsiteX40" fmla="*/ 3702496 w 4143523"/>
              <a:gd name="connsiteY40" fmla="*/ 110320 h 113144"/>
              <a:gd name="connsiteX41" fmla="*/ 3514647 w 4143523"/>
              <a:gd name="connsiteY41" fmla="*/ 110490 h 113144"/>
              <a:gd name="connsiteX42" fmla="*/ 3362925 w 4143523"/>
              <a:gd name="connsiteY42" fmla="*/ 100205 h 113144"/>
              <a:gd name="connsiteX43" fmla="*/ 3248977 w 4143523"/>
              <a:gd name="connsiteY43" fmla="*/ 108609 h 113144"/>
              <a:gd name="connsiteX44" fmla="*/ 2806464 w 4143523"/>
              <a:gd name="connsiteY44" fmla="*/ 98820 h 113144"/>
              <a:gd name="connsiteX45" fmla="*/ 2772125 w 4143523"/>
              <a:gd name="connsiteY45" fmla="*/ 96116 h 113144"/>
              <a:gd name="connsiteX46" fmla="*/ 2610358 w 4143523"/>
              <a:gd name="connsiteY46" fmla="*/ 98820 h 113144"/>
              <a:gd name="connsiteX47" fmla="*/ 1878227 w 4143523"/>
              <a:gd name="connsiteY47" fmla="*/ 98820 h 113144"/>
              <a:gd name="connsiteX48" fmla="*/ 1800020 w 4143523"/>
              <a:gd name="connsiteY48" fmla="*/ 92402 h 113144"/>
              <a:gd name="connsiteX49" fmla="*/ 1695194 w 4143523"/>
              <a:gd name="connsiteY49" fmla="*/ 98820 h 113144"/>
              <a:gd name="connsiteX50" fmla="*/ 1411877 w 4143523"/>
              <a:gd name="connsiteY50" fmla="*/ 101102 h 113144"/>
              <a:gd name="connsiteX51" fmla="*/ 1299601 w 4143523"/>
              <a:gd name="connsiteY51" fmla="*/ 98819 h 113144"/>
              <a:gd name="connsiteX52" fmla="*/ 1061656 w 4143523"/>
              <a:gd name="connsiteY52" fmla="*/ 98724 h 113144"/>
              <a:gd name="connsiteX53" fmla="*/ 997506 w 4143523"/>
              <a:gd name="connsiteY53" fmla="*/ 98871 h 113144"/>
              <a:gd name="connsiteX54" fmla="*/ 589248 w 4143523"/>
              <a:gd name="connsiteY54" fmla="*/ 103183 h 113144"/>
              <a:gd name="connsiteX55" fmla="*/ 113269 w 4143523"/>
              <a:gd name="connsiteY55" fmla="*/ 98820 h 113144"/>
              <a:gd name="connsiteX56" fmla="*/ 71141 w 4143523"/>
              <a:gd name="connsiteY56" fmla="*/ 90096 h 113144"/>
              <a:gd name="connsiteX57" fmla="*/ 66891 w 4143523"/>
              <a:gd name="connsiteY57" fmla="*/ 87281 h 113144"/>
              <a:gd name="connsiteX58" fmla="*/ 66861 w 4143523"/>
              <a:gd name="connsiteY58" fmla="*/ 87274 h 113144"/>
              <a:gd name="connsiteX59" fmla="*/ 66494 w 4143523"/>
              <a:gd name="connsiteY59" fmla="*/ 87018 h 113144"/>
              <a:gd name="connsiteX60" fmla="*/ 34194 w 4143523"/>
              <a:gd name="connsiteY60" fmla="*/ 65625 h 113144"/>
              <a:gd name="connsiteX61" fmla="*/ 32589 w 4143523"/>
              <a:gd name="connsiteY61" fmla="*/ 63391 h 113144"/>
              <a:gd name="connsiteX62" fmla="*/ 29813 w 4143523"/>
              <a:gd name="connsiteY62" fmla="*/ 61456 h 113144"/>
              <a:gd name="connsiteX63" fmla="*/ 7960 w 4143523"/>
              <a:gd name="connsiteY63" fmla="*/ 29102 h 113144"/>
              <a:gd name="connsiteX64" fmla="*/ 7515 w 4143523"/>
              <a:gd name="connsiteY64" fmla="*/ 28483 h 113144"/>
              <a:gd name="connsiteX65" fmla="*/ 7500 w 4143523"/>
              <a:gd name="connsiteY65" fmla="*/ 28422 h 113144"/>
              <a:gd name="connsiteX66" fmla="*/ 5224 w 4143523"/>
              <a:gd name="connsiteY66" fmla="*/ 25052 h 113144"/>
              <a:gd name="connsiteX67" fmla="*/ 0 w 4143523"/>
              <a:gd name="connsiteY67" fmla="*/ 0 h 1131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</a:cxnLst>
            <a:rect l="l" t="t" r="r" b="b"/>
            <a:pathLst>
              <a:path w="4143523" h="113144">
                <a:moveTo>
                  <a:pt x="0" y="0"/>
                </a:moveTo>
                <a:lnTo>
                  <a:pt x="394" y="319"/>
                </a:lnTo>
                <a:lnTo>
                  <a:pt x="1643" y="584"/>
                </a:lnTo>
                <a:lnTo>
                  <a:pt x="8350" y="5254"/>
                </a:lnTo>
                <a:cubicBezTo>
                  <a:pt x="21361" y="10478"/>
                  <a:pt x="35754" y="12653"/>
                  <a:pt x="51317" y="11107"/>
                </a:cubicBezTo>
                <a:cubicBezTo>
                  <a:pt x="177966" y="27430"/>
                  <a:pt x="349708" y="23114"/>
                  <a:pt x="512245" y="16876"/>
                </a:cubicBezTo>
                <a:lnTo>
                  <a:pt x="689806" y="10348"/>
                </a:lnTo>
                <a:lnTo>
                  <a:pt x="704340" y="11107"/>
                </a:lnTo>
                <a:cubicBezTo>
                  <a:pt x="758826" y="16898"/>
                  <a:pt x="811536" y="18929"/>
                  <a:pt x="863122" y="18934"/>
                </a:cubicBezTo>
                <a:lnTo>
                  <a:pt x="987002" y="15408"/>
                </a:lnTo>
                <a:lnTo>
                  <a:pt x="1059411" y="19919"/>
                </a:lnTo>
                <a:cubicBezTo>
                  <a:pt x="1108555" y="21577"/>
                  <a:pt x="1159436" y="22057"/>
                  <a:pt x="1211299" y="21658"/>
                </a:cubicBezTo>
                <a:lnTo>
                  <a:pt x="1425696" y="14521"/>
                </a:lnTo>
                <a:lnTo>
                  <a:pt x="1677256" y="22254"/>
                </a:lnTo>
                <a:cubicBezTo>
                  <a:pt x="1741327" y="22383"/>
                  <a:pt x="1804170" y="21583"/>
                  <a:pt x="1861215" y="19757"/>
                </a:cubicBezTo>
                <a:lnTo>
                  <a:pt x="1919754" y="16363"/>
                </a:lnTo>
                <a:lnTo>
                  <a:pt x="1971750" y="17657"/>
                </a:lnTo>
                <a:cubicBezTo>
                  <a:pt x="2015698" y="17609"/>
                  <a:pt x="2057260" y="15895"/>
                  <a:pt x="2095828" y="11107"/>
                </a:cubicBezTo>
                <a:lnTo>
                  <a:pt x="2171136" y="6474"/>
                </a:lnTo>
                <a:lnTo>
                  <a:pt x="2323381" y="9732"/>
                </a:lnTo>
                <a:cubicBezTo>
                  <a:pt x="2437692" y="13248"/>
                  <a:pt x="2549388" y="17221"/>
                  <a:pt x="2620688" y="11107"/>
                </a:cubicBezTo>
                <a:cubicBezTo>
                  <a:pt x="2691115" y="10226"/>
                  <a:pt x="2775965" y="4707"/>
                  <a:pt x="2861051" y="2168"/>
                </a:cubicBezTo>
                <a:lnTo>
                  <a:pt x="2883349" y="2058"/>
                </a:lnTo>
                <a:lnTo>
                  <a:pt x="2944916" y="3070"/>
                </a:lnTo>
                <a:lnTo>
                  <a:pt x="3062603" y="7784"/>
                </a:lnTo>
                <a:lnTo>
                  <a:pt x="3102826" y="11107"/>
                </a:lnTo>
                <a:cubicBezTo>
                  <a:pt x="3138510" y="16626"/>
                  <a:pt x="3171946" y="18099"/>
                  <a:pt x="3206330" y="17526"/>
                </a:cubicBezTo>
                <a:lnTo>
                  <a:pt x="3252110" y="15069"/>
                </a:lnTo>
                <a:lnTo>
                  <a:pt x="3363585" y="19213"/>
                </a:lnTo>
                <a:cubicBezTo>
                  <a:pt x="3427915" y="20909"/>
                  <a:pt x="3485046" y="21633"/>
                  <a:pt x="3538426" y="21492"/>
                </a:cubicBezTo>
                <a:lnTo>
                  <a:pt x="3707871" y="15682"/>
                </a:lnTo>
                <a:lnTo>
                  <a:pt x="3822801" y="22239"/>
                </a:lnTo>
                <a:cubicBezTo>
                  <a:pt x="3915199" y="25726"/>
                  <a:pt x="4000672" y="26205"/>
                  <a:pt x="4082888" y="24182"/>
                </a:cubicBezTo>
                <a:lnTo>
                  <a:pt x="4143523" y="20886"/>
                </a:lnTo>
                <a:lnTo>
                  <a:pt x="4142227" y="26552"/>
                </a:lnTo>
                <a:lnTo>
                  <a:pt x="4135194" y="35628"/>
                </a:lnTo>
                <a:lnTo>
                  <a:pt x="4117067" y="62339"/>
                </a:lnTo>
                <a:cubicBezTo>
                  <a:pt x="4096759" y="82866"/>
                  <a:pt x="4068741" y="96042"/>
                  <a:pt x="4035398" y="98820"/>
                </a:cubicBezTo>
                <a:cubicBezTo>
                  <a:pt x="3978055" y="105378"/>
                  <a:pt x="3917559" y="107668"/>
                  <a:pt x="3856813" y="107660"/>
                </a:cubicBezTo>
                <a:lnTo>
                  <a:pt x="3813712" y="106478"/>
                </a:lnTo>
                <a:lnTo>
                  <a:pt x="3702496" y="110320"/>
                </a:lnTo>
                <a:cubicBezTo>
                  <a:pt x="3639761" y="111673"/>
                  <a:pt x="3575896" y="112068"/>
                  <a:pt x="3514647" y="110490"/>
                </a:cubicBezTo>
                <a:lnTo>
                  <a:pt x="3362925" y="100205"/>
                </a:lnTo>
                <a:lnTo>
                  <a:pt x="3248977" y="108609"/>
                </a:lnTo>
                <a:cubicBezTo>
                  <a:pt x="3097053" y="116017"/>
                  <a:pt x="2903056" y="115403"/>
                  <a:pt x="2806464" y="98820"/>
                </a:cubicBezTo>
                <a:lnTo>
                  <a:pt x="2772125" y="96116"/>
                </a:lnTo>
                <a:lnTo>
                  <a:pt x="2610358" y="98820"/>
                </a:lnTo>
                <a:cubicBezTo>
                  <a:pt x="2365043" y="97567"/>
                  <a:pt x="2074479" y="125844"/>
                  <a:pt x="1878227" y="98820"/>
                </a:cubicBezTo>
                <a:lnTo>
                  <a:pt x="1800020" y="92402"/>
                </a:lnTo>
                <a:lnTo>
                  <a:pt x="1695194" y="98820"/>
                </a:lnTo>
                <a:cubicBezTo>
                  <a:pt x="1633021" y="106389"/>
                  <a:pt x="1532972" y="104126"/>
                  <a:pt x="1411877" y="101102"/>
                </a:cubicBezTo>
                <a:lnTo>
                  <a:pt x="1299601" y="98819"/>
                </a:lnTo>
                <a:lnTo>
                  <a:pt x="1061656" y="98724"/>
                </a:lnTo>
                <a:lnTo>
                  <a:pt x="997506" y="98871"/>
                </a:lnTo>
                <a:lnTo>
                  <a:pt x="589248" y="103183"/>
                </a:lnTo>
                <a:cubicBezTo>
                  <a:pt x="450662" y="102374"/>
                  <a:pt x="301586" y="100111"/>
                  <a:pt x="113269" y="98820"/>
                </a:cubicBezTo>
                <a:cubicBezTo>
                  <a:pt x="98928" y="98878"/>
                  <a:pt x="84603" y="95799"/>
                  <a:pt x="71141" y="90096"/>
                </a:cubicBezTo>
                <a:lnTo>
                  <a:pt x="66891" y="87281"/>
                </a:lnTo>
                <a:lnTo>
                  <a:pt x="66861" y="87274"/>
                </a:lnTo>
                <a:lnTo>
                  <a:pt x="66494" y="87018"/>
                </a:lnTo>
                <a:lnTo>
                  <a:pt x="34194" y="65625"/>
                </a:lnTo>
                <a:lnTo>
                  <a:pt x="32589" y="63391"/>
                </a:lnTo>
                <a:lnTo>
                  <a:pt x="29813" y="61456"/>
                </a:lnTo>
                <a:lnTo>
                  <a:pt x="7960" y="29102"/>
                </a:lnTo>
                <a:lnTo>
                  <a:pt x="7515" y="28483"/>
                </a:lnTo>
                <a:lnTo>
                  <a:pt x="7500" y="28422"/>
                </a:lnTo>
                <a:lnTo>
                  <a:pt x="5224" y="25052"/>
                </a:lnTo>
                <a:lnTo>
                  <a:pt x="0" y="0"/>
                </a:lnTo>
                <a:close/>
              </a:path>
            </a:pathLst>
          </a:custGeom>
          <a:pattFill prst="wdUpDiag">
            <a:fgClr>
              <a:schemeClr val="bg1">
                <a:lumMod val="85000"/>
              </a:schemeClr>
            </a:fgClr>
            <a:bgClr>
              <a:schemeClr val="bg1"/>
            </a:bgClr>
          </a:pattFill>
          <a:ln w="6350">
            <a:solidFill>
              <a:schemeClr val="tx1">
                <a:lumMod val="65000"/>
                <a:lumOff val="35000"/>
              </a:schemeClr>
            </a:solidFill>
            <a:extLst>
              <a:ext uri="{C807C97D-BFC1-408E-A445-0C87EB9F89A2}">
                <ask:lineSketchStyleProps xmlns:ask="http://schemas.microsoft.com/office/drawing/2018/sketchyshapes" sd="1199610126"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图形 1">
            <a:extLst>
              <a:ext uri="{FF2B5EF4-FFF2-40B4-BE49-F238E27FC236}">
                <a16:creationId xmlns:a16="http://schemas.microsoft.com/office/drawing/2014/main" id="{6D2F787F-5789-C630-4190-ECDC5D54B3E4}"/>
              </a:ext>
            </a:extLst>
          </p:cNvPr>
          <p:cNvGrpSpPr/>
          <p:nvPr userDrawn="1"/>
        </p:nvGrpSpPr>
        <p:grpSpPr>
          <a:xfrm rot="1895490">
            <a:off x="11056952" y="4844279"/>
            <a:ext cx="807530" cy="1478846"/>
            <a:chOff x="7197343" y="1612049"/>
            <a:chExt cx="1253553" cy="2295656"/>
          </a:xfrm>
          <a:blipFill dpi="0" rotWithShape="1">
            <a:blip r:embed="rId2"/>
            <a:srcRect/>
            <a:tile tx="0" ty="0" sx="100000" sy="100000" flip="none" algn="tl"/>
          </a:blipFill>
        </p:grpSpPr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88E431D4-1D4F-A480-46A8-88F286B5BC81}"/>
                </a:ext>
              </a:extLst>
            </p:cNvPr>
            <p:cNvSpPr/>
            <p:nvPr/>
          </p:nvSpPr>
          <p:spPr>
            <a:xfrm>
              <a:off x="7197343" y="1612049"/>
              <a:ext cx="1253553" cy="2295656"/>
            </a:xfrm>
            <a:custGeom>
              <a:avLst/>
              <a:gdLst>
                <a:gd name="connsiteX0" fmla="*/ 714275 w 1253553"/>
                <a:gd name="connsiteY0" fmla="*/ 1775839 h 2295656"/>
                <a:gd name="connsiteX1" fmla="*/ 688460 w 1253553"/>
                <a:gd name="connsiteY1" fmla="*/ 1885679 h 2295656"/>
                <a:gd name="connsiteX2" fmla="*/ 679123 w 1253553"/>
                <a:gd name="connsiteY2" fmla="*/ 1933734 h 2295656"/>
                <a:gd name="connsiteX3" fmla="*/ 594541 w 1253553"/>
                <a:gd name="connsiteY3" fmla="*/ 1830896 h 2295656"/>
                <a:gd name="connsiteX4" fmla="*/ 574357 w 1253553"/>
                <a:gd name="connsiteY4" fmla="*/ 1853688 h 2295656"/>
                <a:gd name="connsiteX5" fmla="*/ 583144 w 1253553"/>
                <a:gd name="connsiteY5" fmla="*/ 1733413 h 2295656"/>
                <a:gd name="connsiteX6" fmla="*/ 515863 w 1253553"/>
                <a:gd name="connsiteY6" fmla="*/ 1743711 h 2295656"/>
                <a:gd name="connsiteX7" fmla="*/ 550465 w 1253553"/>
                <a:gd name="connsiteY7" fmla="*/ 1674511 h 2295656"/>
                <a:gd name="connsiteX8" fmla="*/ 640540 w 1253553"/>
                <a:gd name="connsiteY8" fmla="*/ 1675610 h 2295656"/>
                <a:gd name="connsiteX9" fmla="*/ 687637 w 1253553"/>
                <a:gd name="connsiteY9" fmla="*/ 1671354 h 2295656"/>
                <a:gd name="connsiteX10" fmla="*/ 730889 w 1253553"/>
                <a:gd name="connsiteY10" fmla="*/ 1671216 h 2295656"/>
                <a:gd name="connsiteX11" fmla="*/ 714275 w 1253553"/>
                <a:gd name="connsiteY11" fmla="*/ 1775839 h 2295656"/>
                <a:gd name="connsiteX12" fmla="*/ 499798 w 1253553"/>
                <a:gd name="connsiteY12" fmla="*/ 1751949 h 2295656"/>
                <a:gd name="connsiteX13" fmla="*/ 509684 w 1253553"/>
                <a:gd name="connsiteY13" fmla="*/ 1766640 h 2295656"/>
                <a:gd name="connsiteX14" fmla="*/ 565981 w 1253553"/>
                <a:gd name="connsiteY14" fmla="*/ 1743848 h 2295656"/>
                <a:gd name="connsiteX15" fmla="*/ 568040 w 1253553"/>
                <a:gd name="connsiteY15" fmla="*/ 1898722 h 2295656"/>
                <a:gd name="connsiteX16" fmla="*/ 614588 w 1253553"/>
                <a:gd name="connsiteY16" fmla="*/ 1836114 h 2295656"/>
                <a:gd name="connsiteX17" fmla="*/ 670885 w 1253553"/>
                <a:gd name="connsiteY17" fmla="*/ 1941285 h 2295656"/>
                <a:gd name="connsiteX18" fmla="*/ 699720 w 1253553"/>
                <a:gd name="connsiteY18" fmla="*/ 1965450 h 2295656"/>
                <a:gd name="connsiteX19" fmla="*/ 706173 w 1253553"/>
                <a:gd name="connsiteY19" fmla="*/ 1802887 h 2295656"/>
                <a:gd name="connsiteX20" fmla="*/ 737480 w 1253553"/>
                <a:gd name="connsiteY20" fmla="*/ 1756891 h 2295656"/>
                <a:gd name="connsiteX21" fmla="*/ 747915 w 1253553"/>
                <a:gd name="connsiteY21" fmla="*/ 1673138 h 2295656"/>
                <a:gd name="connsiteX22" fmla="*/ 786225 w 1253553"/>
                <a:gd name="connsiteY22" fmla="*/ 1669981 h 2295656"/>
                <a:gd name="connsiteX23" fmla="*/ 793502 w 1253553"/>
                <a:gd name="connsiteY23" fmla="*/ 1690576 h 2295656"/>
                <a:gd name="connsiteX24" fmla="*/ 802976 w 1253553"/>
                <a:gd name="connsiteY24" fmla="*/ 1757990 h 2295656"/>
                <a:gd name="connsiteX25" fmla="*/ 816707 w 1253553"/>
                <a:gd name="connsiteY25" fmla="*/ 1848196 h 2295656"/>
                <a:gd name="connsiteX26" fmla="*/ 799956 w 1253553"/>
                <a:gd name="connsiteY26" fmla="*/ 1828562 h 2295656"/>
                <a:gd name="connsiteX27" fmla="*/ 779771 w 1253553"/>
                <a:gd name="connsiteY27" fmla="*/ 1820049 h 2295656"/>
                <a:gd name="connsiteX28" fmla="*/ 777849 w 1253553"/>
                <a:gd name="connsiteY28" fmla="*/ 2056343 h 2295656"/>
                <a:gd name="connsiteX29" fmla="*/ 773180 w 1253553"/>
                <a:gd name="connsiteY29" fmla="*/ 2066228 h 2295656"/>
                <a:gd name="connsiteX30" fmla="*/ 730614 w 1253553"/>
                <a:gd name="connsiteY30" fmla="*/ 1983574 h 2295656"/>
                <a:gd name="connsiteX31" fmla="*/ 687225 w 1253553"/>
                <a:gd name="connsiteY31" fmla="*/ 2098906 h 2295656"/>
                <a:gd name="connsiteX32" fmla="*/ 675828 w 1253553"/>
                <a:gd name="connsiteY32" fmla="*/ 2151629 h 2295656"/>
                <a:gd name="connsiteX33" fmla="*/ 642599 w 1253553"/>
                <a:gd name="connsiteY33" fmla="*/ 2252407 h 2295656"/>
                <a:gd name="connsiteX34" fmla="*/ 626534 w 1253553"/>
                <a:gd name="connsiteY34" fmla="*/ 2108654 h 2295656"/>
                <a:gd name="connsiteX35" fmla="*/ 588774 w 1253553"/>
                <a:gd name="connsiteY35" fmla="*/ 1990164 h 2295656"/>
                <a:gd name="connsiteX36" fmla="*/ 489774 w 1253553"/>
                <a:gd name="connsiteY36" fmla="*/ 2113734 h 2295656"/>
                <a:gd name="connsiteX37" fmla="*/ 486341 w 1253553"/>
                <a:gd name="connsiteY37" fmla="*/ 1813047 h 2295656"/>
                <a:gd name="connsiteX38" fmla="*/ 443226 w 1253553"/>
                <a:gd name="connsiteY38" fmla="*/ 1829249 h 2295656"/>
                <a:gd name="connsiteX39" fmla="*/ 468766 w 1253553"/>
                <a:gd name="connsiteY39" fmla="*/ 1662841 h 2295656"/>
                <a:gd name="connsiteX40" fmla="*/ 528633 w 1253553"/>
                <a:gd name="connsiteY40" fmla="*/ 1671765 h 2295656"/>
                <a:gd name="connsiteX41" fmla="*/ 499798 w 1253553"/>
                <a:gd name="connsiteY41" fmla="*/ 1751949 h 2295656"/>
                <a:gd name="connsiteX42" fmla="*/ 563921 w 1253553"/>
                <a:gd name="connsiteY42" fmla="*/ 1641697 h 2295656"/>
                <a:gd name="connsiteX43" fmla="*/ 588911 w 1253553"/>
                <a:gd name="connsiteY43" fmla="*/ 1513321 h 2295656"/>
                <a:gd name="connsiteX44" fmla="*/ 592481 w 1253553"/>
                <a:gd name="connsiteY44" fmla="*/ 1504259 h 2295656"/>
                <a:gd name="connsiteX45" fmla="*/ 619806 w 1253553"/>
                <a:gd name="connsiteY45" fmla="*/ 1560690 h 2295656"/>
                <a:gd name="connsiteX46" fmla="*/ 622552 w 1253553"/>
                <a:gd name="connsiteY46" fmla="*/ 1621926 h 2295656"/>
                <a:gd name="connsiteX47" fmla="*/ 619669 w 1253553"/>
                <a:gd name="connsiteY47" fmla="*/ 1638813 h 2295656"/>
                <a:gd name="connsiteX48" fmla="*/ 563921 w 1253553"/>
                <a:gd name="connsiteY48" fmla="*/ 1641697 h 2295656"/>
                <a:gd name="connsiteX49" fmla="*/ 667452 w 1253553"/>
                <a:gd name="connsiteY49" fmla="*/ 1537623 h 2295656"/>
                <a:gd name="connsiteX50" fmla="*/ 693129 w 1253553"/>
                <a:gd name="connsiteY50" fmla="*/ 1640324 h 2295656"/>
                <a:gd name="connsiteX51" fmla="*/ 639166 w 1253553"/>
                <a:gd name="connsiteY51" fmla="*/ 1637715 h 2295656"/>
                <a:gd name="connsiteX52" fmla="*/ 638480 w 1253553"/>
                <a:gd name="connsiteY52" fmla="*/ 1580186 h 2295656"/>
                <a:gd name="connsiteX53" fmla="*/ 656879 w 1253553"/>
                <a:gd name="connsiteY53" fmla="*/ 1546136 h 2295656"/>
                <a:gd name="connsiteX54" fmla="*/ 664569 w 1253553"/>
                <a:gd name="connsiteY54" fmla="*/ 1539683 h 2295656"/>
                <a:gd name="connsiteX55" fmla="*/ 667452 w 1253553"/>
                <a:gd name="connsiteY55" fmla="*/ 1537623 h 2295656"/>
                <a:gd name="connsiteX56" fmla="*/ 717570 w 1253553"/>
                <a:gd name="connsiteY56" fmla="*/ 1507555 h 2295656"/>
                <a:gd name="connsiteX57" fmla="*/ 734871 w 1253553"/>
                <a:gd name="connsiteY57" fmla="*/ 1641148 h 2295656"/>
                <a:gd name="connsiteX58" fmla="*/ 707409 w 1253553"/>
                <a:gd name="connsiteY58" fmla="*/ 1639500 h 2295656"/>
                <a:gd name="connsiteX59" fmla="*/ 692442 w 1253553"/>
                <a:gd name="connsiteY59" fmla="*/ 1562063 h 2295656"/>
                <a:gd name="connsiteX60" fmla="*/ 717570 w 1253553"/>
                <a:gd name="connsiteY60" fmla="*/ 1507555 h 2295656"/>
                <a:gd name="connsiteX61" fmla="*/ 726495 w 1253553"/>
                <a:gd name="connsiteY61" fmla="*/ 1486822 h 2295656"/>
                <a:gd name="connsiteX62" fmla="*/ 746817 w 1253553"/>
                <a:gd name="connsiteY62" fmla="*/ 1464030 h 2295656"/>
                <a:gd name="connsiteX63" fmla="*/ 787735 w 1253553"/>
                <a:gd name="connsiteY63" fmla="*/ 1558218 h 2295656"/>
                <a:gd name="connsiteX64" fmla="*/ 746680 w 1253553"/>
                <a:gd name="connsiteY64" fmla="*/ 1637303 h 2295656"/>
                <a:gd name="connsiteX65" fmla="*/ 743384 w 1253553"/>
                <a:gd name="connsiteY65" fmla="*/ 1555198 h 2295656"/>
                <a:gd name="connsiteX66" fmla="*/ 726495 w 1253553"/>
                <a:gd name="connsiteY66" fmla="*/ 1486822 h 2295656"/>
                <a:gd name="connsiteX67" fmla="*/ 541952 w 1253553"/>
                <a:gd name="connsiteY67" fmla="*/ 1639500 h 2295656"/>
                <a:gd name="connsiteX68" fmla="*/ 502681 w 1253553"/>
                <a:gd name="connsiteY68" fmla="*/ 1638539 h 2295656"/>
                <a:gd name="connsiteX69" fmla="*/ 543325 w 1253553"/>
                <a:gd name="connsiteY69" fmla="*/ 1501513 h 2295656"/>
                <a:gd name="connsiteX70" fmla="*/ 573533 w 1253553"/>
                <a:gd name="connsiteY70" fmla="*/ 1476799 h 2295656"/>
                <a:gd name="connsiteX71" fmla="*/ 558154 w 1253553"/>
                <a:gd name="connsiteY71" fmla="*/ 1553001 h 2295656"/>
                <a:gd name="connsiteX72" fmla="*/ 541952 w 1253553"/>
                <a:gd name="connsiteY72" fmla="*/ 1639500 h 2295656"/>
                <a:gd name="connsiteX73" fmla="*/ 491285 w 1253553"/>
                <a:gd name="connsiteY73" fmla="*/ 1634420 h 2295656"/>
                <a:gd name="connsiteX74" fmla="*/ 455035 w 1253553"/>
                <a:gd name="connsiteY74" fmla="*/ 1625358 h 2295656"/>
                <a:gd name="connsiteX75" fmla="*/ 547307 w 1253553"/>
                <a:gd name="connsiteY75" fmla="*/ 1460461 h 2295656"/>
                <a:gd name="connsiteX76" fmla="*/ 491285 w 1253553"/>
                <a:gd name="connsiteY76" fmla="*/ 1634420 h 2295656"/>
                <a:gd name="connsiteX77" fmla="*/ 51895 w 1253553"/>
                <a:gd name="connsiteY77" fmla="*/ 1573459 h 2295656"/>
                <a:gd name="connsiteX78" fmla="*/ 132496 w 1253553"/>
                <a:gd name="connsiteY78" fmla="*/ 1197806 h 2295656"/>
                <a:gd name="connsiteX79" fmla="*/ 244815 w 1253553"/>
                <a:gd name="connsiteY79" fmla="*/ 1026730 h 2295656"/>
                <a:gd name="connsiteX80" fmla="*/ 349856 w 1253553"/>
                <a:gd name="connsiteY80" fmla="*/ 958904 h 2295656"/>
                <a:gd name="connsiteX81" fmla="*/ 408212 w 1253553"/>
                <a:gd name="connsiteY81" fmla="*/ 1230483 h 2295656"/>
                <a:gd name="connsiteX82" fmla="*/ 443089 w 1253553"/>
                <a:gd name="connsiteY82" fmla="*/ 1306822 h 2295656"/>
                <a:gd name="connsiteX83" fmla="*/ 371963 w 1253553"/>
                <a:gd name="connsiteY83" fmla="*/ 1317531 h 2295656"/>
                <a:gd name="connsiteX84" fmla="*/ 311135 w 1253553"/>
                <a:gd name="connsiteY84" fmla="*/ 1337989 h 2295656"/>
                <a:gd name="connsiteX85" fmla="*/ 207466 w 1253553"/>
                <a:gd name="connsiteY85" fmla="*/ 1397028 h 2295656"/>
                <a:gd name="connsiteX86" fmla="*/ 124532 w 1253553"/>
                <a:gd name="connsiteY86" fmla="*/ 1476799 h 2295656"/>
                <a:gd name="connsiteX87" fmla="*/ 51895 w 1253553"/>
                <a:gd name="connsiteY87" fmla="*/ 1573459 h 2295656"/>
                <a:gd name="connsiteX88" fmla="*/ 990541 w 1253553"/>
                <a:gd name="connsiteY88" fmla="*/ 963297 h 2295656"/>
                <a:gd name="connsiteX89" fmla="*/ 1118787 w 1253553"/>
                <a:gd name="connsiteY89" fmla="*/ 1042794 h 2295656"/>
                <a:gd name="connsiteX90" fmla="*/ 1178929 w 1253553"/>
                <a:gd name="connsiteY90" fmla="*/ 1193275 h 2295656"/>
                <a:gd name="connsiteX91" fmla="*/ 1175908 w 1253553"/>
                <a:gd name="connsiteY91" fmla="*/ 1490117 h 2295656"/>
                <a:gd name="connsiteX92" fmla="*/ 1165198 w 1253553"/>
                <a:gd name="connsiteY92" fmla="*/ 1586914 h 2295656"/>
                <a:gd name="connsiteX93" fmla="*/ 1043679 w 1253553"/>
                <a:gd name="connsiteY93" fmla="*/ 1409385 h 2295656"/>
                <a:gd name="connsiteX94" fmla="*/ 847602 w 1253553"/>
                <a:gd name="connsiteY94" fmla="*/ 1295838 h 2295656"/>
                <a:gd name="connsiteX95" fmla="*/ 886460 w 1253553"/>
                <a:gd name="connsiteY95" fmla="*/ 1214556 h 2295656"/>
                <a:gd name="connsiteX96" fmla="*/ 959646 w 1253553"/>
                <a:gd name="connsiteY96" fmla="*/ 1051718 h 2295656"/>
                <a:gd name="connsiteX97" fmla="*/ 990541 w 1253553"/>
                <a:gd name="connsiteY97" fmla="*/ 963297 h 2295656"/>
                <a:gd name="connsiteX98" fmla="*/ 466020 w 1253553"/>
                <a:gd name="connsiteY98" fmla="*/ 1253687 h 2295656"/>
                <a:gd name="connsiteX99" fmla="*/ 610743 w 1253553"/>
                <a:gd name="connsiteY99" fmla="*/ 1284854 h 2295656"/>
                <a:gd name="connsiteX100" fmla="*/ 756703 w 1253553"/>
                <a:gd name="connsiteY100" fmla="*/ 1284442 h 2295656"/>
                <a:gd name="connsiteX101" fmla="*/ 672121 w 1253553"/>
                <a:gd name="connsiteY101" fmla="*/ 1462657 h 2295656"/>
                <a:gd name="connsiteX102" fmla="*/ 623239 w 1253553"/>
                <a:gd name="connsiteY102" fmla="*/ 1504671 h 2295656"/>
                <a:gd name="connsiteX103" fmla="*/ 542089 w 1253553"/>
                <a:gd name="connsiteY103" fmla="*/ 1383298 h 2295656"/>
                <a:gd name="connsiteX104" fmla="*/ 466020 w 1253553"/>
                <a:gd name="connsiteY104" fmla="*/ 1253687 h 2295656"/>
                <a:gd name="connsiteX105" fmla="*/ 449817 w 1253553"/>
                <a:gd name="connsiteY105" fmla="*/ 1227051 h 2295656"/>
                <a:gd name="connsiteX106" fmla="*/ 436361 w 1253553"/>
                <a:gd name="connsiteY106" fmla="*/ 1184488 h 2295656"/>
                <a:gd name="connsiteX107" fmla="*/ 426063 w 1253553"/>
                <a:gd name="connsiteY107" fmla="*/ 1142886 h 2295656"/>
                <a:gd name="connsiteX108" fmla="*/ 413156 w 1253553"/>
                <a:gd name="connsiteY108" fmla="*/ 1053503 h 2295656"/>
                <a:gd name="connsiteX109" fmla="*/ 405741 w 1253553"/>
                <a:gd name="connsiteY109" fmla="*/ 857302 h 2295656"/>
                <a:gd name="connsiteX110" fmla="*/ 519570 w 1253553"/>
                <a:gd name="connsiteY110" fmla="*/ 908514 h 2295656"/>
                <a:gd name="connsiteX111" fmla="*/ 807782 w 1253553"/>
                <a:gd name="connsiteY111" fmla="*/ 945448 h 2295656"/>
                <a:gd name="connsiteX112" fmla="*/ 870532 w 1253553"/>
                <a:gd name="connsiteY112" fmla="*/ 927325 h 2295656"/>
                <a:gd name="connsiteX113" fmla="*/ 934656 w 1253553"/>
                <a:gd name="connsiteY113" fmla="*/ 905357 h 2295656"/>
                <a:gd name="connsiteX114" fmla="*/ 795974 w 1253553"/>
                <a:gd name="connsiteY114" fmla="*/ 1226501 h 2295656"/>
                <a:gd name="connsiteX115" fmla="*/ 689147 w 1253553"/>
                <a:gd name="connsiteY115" fmla="*/ 1249293 h 2295656"/>
                <a:gd name="connsiteX116" fmla="*/ 566118 w 1253553"/>
                <a:gd name="connsiteY116" fmla="*/ 1247234 h 2295656"/>
                <a:gd name="connsiteX117" fmla="*/ 568590 w 1253553"/>
                <a:gd name="connsiteY117" fmla="*/ 1187508 h 2295656"/>
                <a:gd name="connsiteX118" fmla="*/ 569963 w 1253553"/>
                <a:gd name="connsiteY118" fmla="*/ 1133137 h 2295656"/>
                <a:gd name="connsiteX119" fmla="*/ 551014 w 1253553"/>
                <a:gd name="connsiteY119" fmla="*/ 1242840 h 2295656"/>
                <a:gd name="connsiteX120" fmla="*/ 449817 w 1253553"/>
                <a:gd name="connsiteY120" fmla="*/ 1227051 h 2295656"/>
                <a:gd name="connsiteX121" fmla="*/ 408899 w 1253553"/>
                <a:gd name="connsiteY121" fmla="*/ 826272 h 2295656"/>
                <a:gd name="connsiteX122" fmla="*/ 435400 w 1253553"/>
                <a:gd name="connsiteY122" fmla="*/ 578857 h 2295656"/>
                <a:gd name="connsiteX123" fmla="*/ 457644 w 1253553"/>
                <a:gd name="connsiteY123" fmla="*/ 463662 h 2295656"/>
                <a:gd name="connsiteX124" fmla="*/ 474121 w 1253553"/>
                <a:gd name="connsiteY124" fmla="*/ 411488 h 2295656"/>
                <a:gd name="connsiteX125" fmla="*/ 485929 w 1253553"/>
                <a:gd name="connsiteY125" fmla="*/ 359589 h 2295656"/>
                <a:gd name="connsiteX126" fmla="*/ 575318 w 1253553"/>
                <a:gd name="connsiteY126" fmla="*/ 173685 h 2295656"/>
                <a:gd name="connsiteX127" fmla="*/ 713313 w 1253553"/>
                <a:gd name="connsiteY127" fmla="*/ 41465 h 2295656"/>
                <a:gd name="connsiteX128" fmla="*/ 819728 w 1253553"/>
                <a:gd name="connsiteY128" fmla="*/ 158307 h 2295656"/>
                <a:gd name="connsiteX129" fmla="*/ 960333 w 1253553"/>
                <a:gd name="connsiteY129" fmla="*/ 455424 h 2295656"/>
                <a:gd name="connsiteX130" fmla="*/ 940835 w 1253553"/>
                <a:gd name="connsiteY130" fmla="*/ 848240 h 2295656"/>
                <a:gd name="connsiteX131" fmla="*/ 768512 w 1253553"/>
                <a:gd name="connsiteY131" fmla="*/ 895334 h 2295656"/>
                <a:gd name="connsiteX132" fmla="*/ 408899 w 1253553"/>
                <a:gd name="connsiteY132" fmla="*/ 826272 h 2295656"/>
                <a:gd name="connsiteX133" fmla="*/ 349444 w 1253553"/>
                <a:gd name="connsiteY133" fmla="*/ 942428 h 2295656"/>
                <a:gd name="connsiteX134" fmla="*/ 80730 w 1253553"/>
                <a:gd name="connsiteY134" fmla="*/ 1175426 h 2295656"/>
                <a:gd name="connsiteX135" fmla="*/ 3150 w 1253553"/>
                <a:gd name="connsiteY135" fmla="*/ 1589660 h 2295656"/>
                <a:gd name="connsiteX136" fmla="*/ 30887 w 1253553"/>
                <a:gd name="connsiteY136" fmla="*/ 1640598 h 2295656"/>
                <a:gd name="connsiteX137" fmla="*/ 83339 w 1253553"/>
                <a:gd name="connsiteY137" fmla="*/ 1603253 h 2295656"/>
                <a:gd name="connsiteX138" fmla="*/ 100915 w 1253553"/>
                <a:gd name="connsiteY138" fmla="*/ 1577852 h 2295656"/>
                <a:gd name="connsiteX139" fmla="*/ 120962 w 1253553"/>
                <a:gd name="connsiteY139" fmla="*/ 1550667 h 2295656"/>
                <a:gd name="connsiteX140" fmla="*/ 183987 w 1253553"/>
                <a:gd name="connsiteY140" fmla="*/ 1476387 h 2295656"/>
                <a:gd name="connsiteX141" fmla="*/ 262665 w 1253553"/>
                <a:gd name="connsiteY141" fmla="*/ 1417623 h 2295656"/>
                <a:gd name="connsiteX142" fmla="*/ 286968 w 1253553"/>
                <a:gd name="connsiteY142" fmla="*/ 1399499 h 2295656"/>
                <a:gd name="connsiteX143" fmla="*/ 464509 w 1253553"/>
                <a:gd name="connsiteY143" fmla="*/ 1343344 h 2295656"/>
                <a:gd name="connsiteX144" fmla="*/ 533576 w 1253553"/>
                <a:gd name="connsiteY144" fmla="*/ 1435197 h 2295656"/>
                <a:gd name="connsiteX145" fmla="*/ 478515 w 1253553"/>
                <a:gd name="connsiteY145" fmla="*/ 1475014 h 2295656"/>
                <a:gd name="connsiteX146" fmla="*/ 441441 w 1253553"/>
                <a:gd name="connsiteY146" fmla="*/ 1528699 h 2295656"/>
                <a:gd name="connsiteX147" fmla="*/ 451053 w 1253553"/>
                <a:gd name="connsiteY147" fmla="*/ 1654191 h 2295656"/>
                <a:gd name="connsiteX148" fmla="*/ 427848 w 1253553"/>
                <a:gd name="connsiteY148" fmla="*/ 1842704 h 2295656"/>
                <a:gd name="connsiteX149" fmla="*/ 442677 w 1253553"/>
                <a:gd name="connsiteY149" fmla="*/ 1853963 h 2295656"/>
                <a:gd name="connsiteX150" fmla="*/ 469315 w 1253553"/>
                <a:gd name="connsiteY150" fmla="*/ 1841331 h 2295656"/>
                <a:gd name="connsiteX151" fmla="*/ 478515 w 1253553"/>
                <a:gd name="connsiteY151" fmla="*/ 1997029 h 2295656"/>
                <a:gd name="connsiteX152" fmla="*/ 487577 w 1253553"/>
                <a:gd name="connsiteY152" fmla="*/ 2141057 h 2295656"/>
                <a:gd name="connsiteX153" fmla="*/ 588911 w 1253553"/>
                <a:gd name="connsiteY153" fmla="*/ 2008013 h 2295656"/>
                <a:gd name="connsiteX154" fmla="*/ 621454 w 1253553"/>
                <a:gd name="connsiteY154" fmla="*/ 2235794 h 2295656"/>
                <a:gd name="connsiteX155" fmla="*/ 648229 w 1253553"/>
                <a:gd name="connsiteY155" fmla="*/ 2295657 h 2295656"/>
                <a:gd name="connsiteX156" fmla="*/ 699994 w 1253553"/>
                <a:gd name="connsiteY156" fmla="*/ 2125954 h 2295656"/>
                <a:gd name="connsiteX157" fmla="*/ 710567 w 1253553"/>
                <a:gd name="connsiteY157" fmla="*/ 2090668 h 2295656"/>
                <a:gd name="connsiteX158" fmla="*/ 718806 w 1253553"/>
                <a:gd name="connsiteY158" fmla="*/ 2006778 h 2295656"/>
                <a:gd name="connsiteX159" fmla="*/ 731850 w 1253553"/>
                <a:gd name="connsiteY159" fmla="*/ 2012681 h 2295656"/>
                <a:gd name="connsiteX160" fmla="*/ 793365 w 1253553"/>
                <a:gd name="connsiteY160" fmla="*/ 2111400 h 2295656"/>
                <a:gd name="connsiteX161" fmla="*/ 791305 w 1253553"/>
                <a:gd name="connsiteY161" fmla="*/ 1852452 h 2295656"/>
                <a:gd name="connsiteX162" fmla="*/ 816570 w 1253553"/>
                <a:gd name="connsiteY162" fmla="*/ 1881423 h 2295656"/>
                <a:gd name="connsiteX163" fmla="*/ 843071 w 1253553"/>
                <a:gd name="connsiteY163" fmla="*/ 1899546 h 2295656"/>
                <a:gd name="connsiteX164" fmla="*/ 827417 w 1253553"/>
                <a:gd name="connsiteY164" fmla="*/ 1796434 h 2295656"/>
                <a:gd name="connsiteX165" fmla="*/ 810528 w 1253553"/>
                <a:gd name="connsiteY165" fmla="*/ 1681376 h 2295656"/>
                <a:gd name="connsiteX166" fmla="*/ 832772 w 1253553"/>
                <a:gd name="connsiteY166" fmla="*/ 1680827 h 2295656"/>
                <a:gd name="connsiteX167" fmla="*/ 830575 w 1253553"/>
                <a:gd name="connsiteY167" fmla="*/ 1540918 h 2295656"/>
                <a:gd name="connsiteX168" fmla="*/ 798445 w 1253553"/>
                <a:gd name="connsiteY168" fmla="*/ 1482978 h 2295656"/>
                <a:gd name="connsiteX169" fmla="*/ 759312 w 1253553"/>
                <a:gd name="connsiteY169" fmla="*/ 1431078 h 2295656"/>
                <a:gd name="connsiteX170" fmla="*/ 831949 w 1253553"/>
                <a:gd name="connsiteY170" fmla="*/ 1318355 h 2295656"/>
                <a:gd name="connsiteX171" fmla="*/ 1049858 w 1253553"/>
                <a:gd name="connsiteY171" fmla="*/ 1454831 h 2295656"/>
                <a:gd name="connsiteX172" fmla="*/ 1114943 w 1253553"/>
                <a:gd name="connsiteY172" fmla="*/ 1565495 h 2295656"/>
                <a:gd name="connsiteX173" fmla="*/ 1176457 w 1253553"/>
                <a:gd name="connsiteY173" fmla="*/ 1678630 h 2295656"/>
                <a:gd name="connsiteX174" fmla="*/ 1188541 w 1253553"/>
                <a:gd name="connsiteY174" fmla="*/ 1636754 h 2295656"/>
                <a:gd name="connsiteX175" fmla="*/ 1214080 w 1253553"/>
                <a:gd name="connsiteY175" fmla="*/ 1525266 h 2295656"/>
                <a:gd name="connsiteX176" fmla="*/ 1233029 w 1253553"/>
                <a:gd name="connsiteY176" fmla="*/ 1475426 h 2295656"/>
                <a:gd name="connsiteX177" fmla="*/ 1248957 w 1253553"/>
                <a:gd name="connsiteY177" fmla="*/ 1358172 h 2295656"/>
                <a:gd name="connsiteX178" fmla="*/ 1165610 w 1253553"/>
                <a:gd name="connsiteY178" fmla="*/ 1043068 h 2295656"/>
                <a:gd name="connsiteX179" fmla="*/ 1129910 w 1253553"/>
                <a:gd name="connsiteY179" fmla="*/ 1010391 h 2295656"/>
                <a:gd name="connsiteX180" fmla="*/ 1000152 w 1253553"/>
                <a:gd name="connsiteY180" fmla="*/ 933503 h 2295656"/>
                <a:gd name="connsiteX181" fmla="*/ 1016904 w 1253553"/>
                <a:gd name="connsiteY181" fmla="*/ 868972 h 2295656"/>
                <a:gd name="connsiteX182" fmla="*/ 1028987 w 1253553"/>
                <a:gd name="connsiteY182" fmla="*/ 800047 h 2295656"/>
                <a:gd name="connsiteX183" fmla="*/ 1035303 w 1253553"/>
                <a:gd name="connsiteY183" fmla="*/ 650665 h 2295656"/>
                <a:gd name="connsiteX184" fmla="*/ 987932 w 1253553"/>
                <a:gd name="connsiteY184" fmla="*/ 370710 h 2295656"/>
                <a:gd name="connsiteX185" fmla="*/ 868610 w 1253553"/>
                <a:gd name="connsiteY185" fmla="*/ 164897 h 2295656"/>
                <a:gd name="connsiteX186" fmla="*/ 705212 w 1253553"/>
                <a:gd name="connsiteY186" fmla="*/ 0 h 2295656"/>
                <a:gd name="connsiteX187" fmla="*/ 686401 w 1253553"/>
                <a:gd name="connsiteY187" fmla="*/ 19771 h 2295656"/>
                <a:gd name="connsiteX188" fmla="*/ 616099 w 1253553"/>
                <a:gd name="connsiteY188" fmla="*/ 73318 h 2295656"/>
                <a:gd name="connsiteX189" fmla="*/ 450092 w 1253553"/>
                <a:gd name="connsiteY189" fmla="*/ 313593 h 2295656"/>
                <a:gd name="connsiteX190" fmla="*/ 349444 w 1253553"/>
                <a:gd name="connsiteY190" fmla="*/ 942428 h 22956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</a:cxnLst>
              <a:rect l="l" t="t" r="r" b="b"/>
              <a:pathLst>
                <a:path w="1253553" h="2295656">
                  <a:moveTo>
                    <a:pt x="714275" y="1775839"/>
                  </a:moveTo>
                  <a:cubicBezTo>
                    <a:pt x="675142" y="1758264"/>
                    <a:pt x="688598" y="1763070"/>
                    <a:pt x="688460" y="1885679"/>
                  </a:cubicBezTo>
                  <a:cubicBezTo>
                    <a:pt x="688460" y="1906960"/>
                    <a:pt x="691207" y="1921377"/>
                    <a:pt x="679123" y="1933734"/>
                  </a:cubicBezTo>
                  <a:cubicBezTo>
                    <a:pt x="651936" y="1895702"/>
                    <a:pt x="630241" y="1777075"/>
                    <a:pt x="594541" y="1830896"/>
                  </a:cubicBezTo>
                  <a:cubicBezTo>
                    <a:pt x="582458" y="1849294"/>
                    <a:pt x="593717" y="1845175"/>
                    <a:pt x="574357" y="1853688"/>
                  </a:cubicBezTo>
                  <a:cubicBezTo>
                    <a:pt x="576965" y="1819500"/>
                    <a:pt x="589186" y="1764443"/>
                    <a:pt x="583144" y="1733413"/>
                  </a:cubicBezTo>
                  <a:cubicBezTo>
                    <a:pt x="555271" y="1713917"/>
                    <a:pt x="545796" y="1738493"/>
                    <a:pt x="515863" y="1743711"/>
                  </a:cubicBezTo>
                  <a:cubicBezTo>
                    <a:pt x="518060" y="1737944"/>
                    <a:pt x="548680" y="1677120"/>
                    <a:pt x="550465" y="1674511"/>
                  </a:cubicBezTo>
                  <a:cubicBezTo>
                    <a:pt x="585616" y="1672040"/>
                    <a:pt x="607173" y="1675610"/>
                    <a:pt x="640540" y="1675610"/>
                  </a:cubicBezTo>
                  <a:cubicBezTo>
                    <a:pt x="661411" y="1675610"/>
                    <a:pt x="665118" y="1670667"/>
                    <a:pt x="687637" y="1671354"/>
                  </a:cubicBezTo>
                  <a:cubicBezTo>
                    <a:pt x="704114" y="1671903"/>
                    <a:pt x="714824" y="1670804"/>
                    <a:pt x="730889" y="1671216"/>
                  </a:cubicBezTo>
                  <a:cubicBezTo>
                    <a:pt x="729516" y="1704717"/>
                    <a:pt x="715648" y="1710896"/>
                    <a:pt x="714275" y="1775839"/>
                  </a:cubicBezTo>
                  <a:close/>
                  <a:moveTo>
                    <a:pt x="499798" y="1751949"/>
                  </a:moveTo>
                  <a:lnTo>
                    <a:pt x="509684" y="1766640"/>
                  </a:lnTo>
                  <a:lnTo>
                    <a:pt x="565981" y="1743848"/>
                  </a:lnTo>
                  <a:cubicBezTo>
                    <a:pt x="575592" y="1839546"/>
                    <a:pt x="531379" y="1885404"/>
                    <a:pt x="568040" y="1898722"/>
                  </a:cubicBezTo>
                  <a:cubicBezTo>
                    <a:pt x="588087" y="1881697"/>
                    <a:pt x="596601" y="1852040"/>
                    <a:pt x="614588" y="1836114"/>
                  </a:cubicBezTo>
                  <a:cubicBezTo>
                    <a:pt x="628319" y="1848745"/>
                    <a:pt x="648092" y="1902292"/>
                    <a:pt x="670885" y="1941285"/>
                  </a:cubicBezTo>
                  <a:cubicBezTo>
                    <a:pt x="684753" y="1964901"/>
                    <a:pt x="675142" y="1956663"/>
                    <a:pt x="699720" y="1965450"/>
                  </a:cubicBezTo>
                  <a:cubicBezTo>
                    <a:pt x="714137" y="1942109"/>
                    <a:pt x="707546" y="1838036"/>
                    <a:pt x="706173" y="1802887"/>
                  </a:cubicBezTo>
                  <a:cubicBezTo>
                    <a:pt x="731987" y="1809889"/>
                    <a:pt x="739128" y="1828425"/>
                    <a:pt x="737480" y="1756891"/>
                  </a:cubicBezTo>
                  <a:cubicBezTo>
                    <a:pt x="736931" y="1731216"/>
                    <a:pt x="740775" y="1697715"/>
                    <a:pt x="747915" y="1673138"/>
                  </a:cubicBezTo>
                  <a:lnTo>
                    <a:pt x="786225" y="1669981"/>
                  </a:lnTo>
                  <a:lnTo>
                    <a:pt x="793502" y="1690576"/>
                  </a:lnTo>
                  <a:cubicBezTo>
                    <a:pt x="799269" y="1717898"/>
                    <a:pt x="792129" y="1719546"/>
                    <a:pt x="802976" y="1757990"/>
                  </a:cubicBezTo>
                  <a:cubicBezTo>
                    <a:pt x="807508" y="1773917"/>
                    <a:pt x="815883" y="1830896"/>
                    <a:pt x="816707" y="1848196"/>
                  </a:cubicBezTo>
                  <a:cubicBezTo>
                    <a:pt x="803388" y="1839683"/>
                    <a:pt x="808743" y="1841056"/>
                    <a:pt x="799956" y="1828562"/>
                  </a:cubicBezTo>
                  <a:cubicBezTo>
                    <a:pt x="789245" y="1813459"/>
                    <a:pt x="802015" y="1814283"/>
                    <a:pt x="779771" y="1820049"/>
                  </a:cubicBezTo>
                  <a:cubicBezTo>
                    <a:pt x="764530" y="1831033"/>
                    <a:pt x="790893" y="2012270"/>
                    <a:pt x="777849" y="2056343"/>
                  </a:cubicBezTo>
                  <a:lnTo>
                    <a:pt x="773180" y="2066228"/>
                  </a:lnTo>
                  <a:cubicBezTo>
                    <a:pt x="758900" y="2048242"/>
                    <a:pt x="748053" y="2009798"/>
                    <a:pt x="730614" y="1983574"/>
                  </a:cubicBezTo>
                  <a:cubicBezTo>
                    <a:pt x="694365" y="1928791"/>
                    <a:pt x="690383" y="2083528"/>
                    <a:pt x="687225" y="2098906"/>
                  </a:cubicBezTo>
                  <a:cubicBezTo>
                    <a:pt x="683105" y="2118677"/>
                    <a:pt x="678437" y="2129249"/>
                    <a:pt x="675828" y="2151629"/>
                  </a:cubicBezTo>
                  <a:cubicBezTo>
                    <a:pt x="672533" y="2179089"/>
                    <a:pt x="664294" y="2236618"/>
                    <a:pt x="642599" y="2252407"/>
                  </a:cubicBezTo>
                  <a:cubicBezTo>
                    <a:pt x="636558" y="2204352"/>
                    <a:pt x="628594" y="2158494"/>
                    <a:pt x="626534" y="2108654"/>
                  </a:cubicBezTo>
                  <a:cubicBezTo>
                    <a:pt x="625161" y="2072544"/>
                    <a:pt x="623376" y="2006366"/>
                    <a:pt x="588774" y="1990164"/>
                  </a:cubicBezTo>
                  <a:cubicBezTo>
                    <a:pt x="568315" y="1997716"/>
                    <a:pt x="528221" y="2099455"/>
                    <a:pt x="489774" y="2113734"/>
                  </a:cubicBezTo>
                  <a:cubicBezTo>
                    <a:pt x="484007" y="2061148"/>
                    <a:pt x="497463" y="1916709"/>
                    <a:pt x="486341" y="1813047"/>
                  </a:cubicBezTo>
                  <a:cubicBezTo>
                    <a:pt x="450916" y="1811949"/>
                    <a:pt x="469315" y="1818951"/>
                    <a:pt x="443226" y="1829249"/>
                  </a:cubicBezTo>
                  <a:cubicBezTo>
                    <a:pt x="442814" y="1812086"/>
                    <a:pt x="464097" y="1669843"/>
                    <a:pt x="468766" y="1662841"/>
                  </a:cubicBezTo>
                  <a:cubicBezTo>
                    <a:pt x="478789" y="1657212"/>
                    <a:pt x="511881" y="1670392"/>
                    <a:pt x="528633" y="1671765"/>
                  </a:cubicBezTo>
                  <a:cubicBezTo>
                    <a:pt x="523278" y="1698264"/>
                    <a:pt x="503642" y="1732315"/>
                    <a:pt x="499798" y="1751949"/>
                  </a:cubicBezTo>
                  <a:close/>
                  <a:moveTo>
                    <a:pt x="563921" y="1641697"/>
                  </a:moveTo>
                  <a:lnTo>
                    <a:pt x="588911" y="1513321"/>
                  </a:lnTo>
                  <a:cubicBezTo>
                    <a:pt x="591520" y="1505220"/>
                    <a:pt x="589873" y="1507966"/>
                    <a:pt x="592481" y="1504259"/>
                  </a:cubicBezTo>
                  <a:cubicBezTo>
                    <a:pt x="597013" y="1514557"/>
                    <a:pt x="618845" y="1556983"/>
                    <a:pt x="619806" y="1560690"/>
                  </a:cubicBezTo>
                  <a:lnTo>
                    <a:pt x="622552" y="1621926"/>
                  </a:lnTo>
                  <a:cubicBezTo>
                    <a:pt x="622827" y="1640736"/>
                    <a:pt x="625985" y="1626456"/>
                    <a:pt x="619669" y="1638813"/>
                  </a:cubicBezTo>
                  <a:lnTo>
                    <a:pt x="563921" y="1641697"/>
                  </a:lnTo>
                  <a:close/>
                  <a:moveTo>
                    <a:pt x="667452" y="1537623"/>
                  </a:moveTo>
                  <a:lnTo>
                    <a:pt x="693129" y="1640324"/>
                  </a:lnTo>
                  <a:lnTo>
                    <a:pt x="639166" y="1637715"/>
                  </a:lnTo>
                  <a:cubicBezTo>
                    <a:pt x="637107" y="1614237"/>
                    <a:pt x="635734" y="1604900"/>
                    <a:pt x="638480" y="1580186"/>
                  </a:cubicBezTo>
                  <a:cubicBezTo>
                    <a:pt x="640540" y="1560964"/>
                    <a:pt x="633400" y="1567967"/>
                    <a:pt x="656879" y="1546136"/>
                  </a:cubicBezTo>
                  <a:lnTo>
                    <a:pt x="664569" y="1539683"/>
                  </a:lnTo>
                  <a:cubicBezTo>
                    <a:pt x="665255" y="1539134"/>
                    <a:pt x="666354" y="1538035"/>
                    <a:pt x="667452" y="1537623"/>
                  </a:cubicBezTo>
                  <a:close/>
                  <a:moveTo>
                    <a:pt x="717570" y="1507555"/>
                  </a:moveTo>
                  <a:lnTo>
                    <a:pt x="734871" y="1641148"/>
                  </a:lnTo>
                  <a:lnTo>
                    <a:pt x="707409" y="1639500"/>
                  </a:lnTo>
                  <a:cubicBezTo>
                    <a:pt x="698484" y="1617807"/>
                    <a:pt x="698072" y="1584305"/>
                    <a:pt x="692442" y="1562063"/>
                  </a:cubicBezTo>
                  <a:cubicBezTo>
                    <a:pt x="685440" y="1533504"/>
                    <a:pt x="684204" y="1516616"/>
                    <a:pt x="717570" y="1507555"/>
                  </a:cubicBezTo>
                  <a:close/>
                  <a:moveTo>
                    <a:pt x="726495" y="1486822"/>
                  </a:moveTo>
                  <a:lnTo>
                    <a:pt x="746817" y="1464030"/>
                  </a:lnTo>
                  <a:cubicBezTo>
                    <a:pt x="770297" y="1508516"/>
                    <a:pt x="777300" y="1502337"/>
                    <a:pt x="787735" y="1558218"/>
                  </a:cubicBezTo>
                  <a:cubicBezTo>
                    <a:pt x="794463" y="1593504"/>
                    <a:pt x="806821" y="1663665"/>
                    <a:pt x="746680" y="1637303"/>
                  </a:cubicBezTo>
                  <a:cubicBezTo>
                    <a:pt x="737754" y="1613413"/>
                    <a:pt x="744483" y="1581147"/>
                    <a:pt x="743384" y="1555198"/>
                  </a:cubicBezTo>
                  <a:cubicBezTo>
                    <a:pt x="741874" y="1520598"/>
                    <a:pt x="736107" y="1516204"/>
                    <a:pt x="726495" y="1486822"/>
                  </a:cubicBezTo>
                  <a:close/>
                  <a:moveTo>
                    <a:pt x="541952" y="1639500"/>
                  </a:moveTo>
                  <a:lnTo>
                    <a:pt x="502681" y="1638539"/>
                  </a:lnTo>
                  <a:cubicBezTo>
                    <a:pt x="504878" y="1594054"/>
                    <a:pt x="522728" y="1540369"/>
                    <a:pt x="543325" y="1501513"/>
                  </a:cubicBezTo>
                  <a:cubicBezTo>
                    <a:pt x="553486" y="1482291"/>
                    <a:pt x="553760" y="1470209"/>
                    <a:pt x="573533" y="1476799"/>
                  </a:cubicBezTo>
                  <a:cubicBezTo>
                    <a:pt x="575043" y="1485861"/>
                    <a:pt x="560626" y="1537761"/>
                    <a:pt x="558154" y="1553001"/>
                  </a:cubicBezTo>
                  <a:cubicBezTo>
                    <a:pt x="555133" y="1572497"/>
                    <a:pt x="550465" y="1627280"/>
                    <a:pt x="541952" y="1639500"/>
                  </a:cubicBezTo>
                  <a:close/>
                  <a:moveTo>
                    <a:pt x="491285" y="1634420"/>
                  </a:moveTo>
                  <a:lnTo>
                    <a:pt x="455035" y="1625358"/>
                  </a:lnTo>
                  <a:cubicBezTo>
                    <a:pt x="455035" y="1576754"/>
                    <a:pt x="491147" y="1492040"/>
                    <a:pt x="547307" y="1460461"/>
                  </a:cubicBezTo>
                  <a:cubicBezTo>
                    <a:pt x="539343" y="1493550"/>
                    <a:pt x="491559" y="1538996"/>
                    <a:pt x="491285" y="1634420"/>
                  </a:cubicBezTo>
                  <a:close/>
                  <a:moveTo>
                    <a:pt x="51895" y="1573459"/>
                  </a:moveTo>
                  <a:cubicBezTo>
                    <a:pt x="36791" y="1448927"/>
                    <a:pt x="89792" y="1310392"/>
                    <a:pt x="132496" y="1197806"/>
                  </a:cubicBezTo>
                  <a:cubicBezTo>
                    <a:pt x="150895" y="1149201"/>
                    <a:pt x="204583" y="1061329"/>
                    <a:pt x="244815" y="1026730"/>
                  </a:cubicBezTo>
                  <a:cubicBezTo>
                    <a:pt x="281064" y="995425"/>
                    <a:pt x="259919" y="992405"/>
                    <a:pt x="349856" y="958904"/>
                  </a:cubicBezTo>
                  <a:cubicBezTo>
                    <a:pt x="359330" y="1049247"/>
                    <a:pt x="368255" y="1143847"/>
                    <a:pt x="408212" y="1230483"/>
                  </a:cubicBezTo>
                  <a:cubicBezTo>
                    <a:pt x="418511" y="1253000"/>
                    <a:pt x="435400" y="1285540"/>
                    <a:pt x="443089" y="1306822"/>
                  </a:cubicBezTo>
                  <a:cubicBezTo>
                    <a:pt x="416588" y="1307097"/>
                    <a:pt x="395717" y="1308058"/>
                    <a:pt x="371963" y="1317531"/>
                  </a:cubicBezTo>
                  <a:cubicBezTo>
                    <a:pt x="351092" y="1325907"/>
                    <a:pt x="330084" y="1330163"/>
                    <a:pt x="311135" y="1337989"/>
                  </a:cubicBezTo>
                  <a:cubicBezTo>
                    <a:pt x="238910" y="1367920"/>
                    <a:pt x="258957" y="1361467"/>
                    <a:pt x="207466" y="1397028"/>
                  </a:cubicBezTo>
                  <a:cubicBezTo>
                    <a:pt x="180005" y="1415975"/>
                    <a:pt x="144442" y="1451536"/>
                    <a:pt x="124532" y="1476799"/>
                  </a:cubicBezTo>
                  <a:cubicBezTo>
                    <a:pt x="108741" y="1496708"/>
                    <a:pt x="67960" y="1566044"/>
                    <a:pt x="51895" y="1573459"/>
                  </a:cubicBezTo>
                  <a:close/>
                  <a:moveTo>
                    <a:pt x="990541" y="963297"/>
                  </a:moveTo>
                  <a:cubicBezTo>
                    <a:pt x="1015119" y="969476"/>
                    <a:pt x="1095033" y="1022885"/>
                    <a:pt x="1118787" y="1042794"/>
                  </a:cubicBezTo>
                  <a:cubicBezTo>
                    <a:pt x="1166708" y="1082886"/>
                    <a:pt x="1172475" y="1129979"/>
                    <a:pt x="1178929" y="1193275"/>
                  </a:cubicBezTo>
                  <a:cubicBezTo>
                    <a:pt x="1191424" y="1313962"/>
                    <a:pt x="1189364" y="1374236"/>
                    <a:pt x="1175908" y="1490117"/>
                  </a:cubicBezTo>
                  <a:cubicBezTo>
                    <a:pt x="1173986" y="1507829"/>
                    <a:pt x="1168081" y="1577440"/>
                    <a:pt x="1165198" y="1586914"/>
                  </a:cubicBezTo>
                  <a:cubicBezTo>
                    <a:pt x="1143503" y="1588150"/>
                    <a:pt x="1131969" y="1496021"/>
                    <a:pt x="1043679" y="1409385"/>
                  </a:cubicBezTo>
                  <a:cubicBezTo>
                    <a:pt x="991227" y="1358035"/>
                    <a:pt x="923671" y="1311627"/>
                    <a:pt x="847602" y="1295838"/>
                  </a:cubicBezTo>
                  <a:cubicBezTo>
                    <a:pt x="853369" y="1273183"/>
                    <a:pt x="875338" y="1238309"/>
                    <a:pt x="886460" y="1214556"/>
                  </a:cubicBezTo>
                  <a:lnTo>
                    <a:pt x="959646" y="1051718"/>
                  </a:lnTo>
                  <a:cubicBezTo>
                    <a:pt x="971455" y="1022885"/>
                    <a:pt x="980517" y="990345"/>
                    <a:pt x="990541" y="963297"/>
                  </a:cubicBezTo>
                  <a:close/>
                  <a:moveTo>
                    <a:pt x="466020" y="1253687"/>
                  </a:moveTo>
                  <a:cubicBezTo>
                    <a:pt x="513117" y="1265906"/>
                    <a:pt x="562823" y="1276341"/>
                    <a:pt x="610743" y="1284854"/>
                  </a:cubicBezTo>
                  <a:cubicBezTo>
                    <a:pt x="688598" y="1298996"/>
                    <a:pt x="719218" y="1284854"/>
                    <a:pt x="756703" y="1284442"/>
                  </a:cubicBezTo>
                  <a:lnTo>
                    <a:pt x="672121" y="1462657"/>
                  </a:lnTo>
                  <a:cubicBezTo>
                    <a:pt x="664569" y="1473916"/>
                    <a:pt x="635734" y="1499317"/>
                    <a:pt x="623239" y="1504671"/>
                  </a:cubicBezTo>
                  <a:cubicBezTo>
                    <a:pt x="618158" y="1500278"/>
                    <a:pt x="554859" y="1400735"/>
                    <a:pt x="542089" y="1383298"/>
                  </a:cubicBezTo>
                  <a:cubicBezTo>
                    <a:pt x="518884" y="1351582"/>
                    <a:pt x="473709" y="1290895"/>
                    <a:pt x="466020" y="1253687"/>
                  </a:cubicBezTo>
                  <a:close/>
                  <a:moveTo>
                    <a:pt x="449817" y="1227051"/>
                  </a:moveTo>
                  <a:cubicBezTo>
                    <a:pt x="447620" y="1201101"/>
                    <a:pt x="446247" y="1205906"/>
                    <a:pt x="436361" y="1184488"/>
                  </a:cubicBezTo>
                  <a:cubicBezTo>
                    <a:pt x="430868" y="1172542"/>
                    <a:pt x="428809" y="1155655"/>
                    <a:pt x="426063" y="1142886"/>
                  </a:cubicBezTo>
                  <a:cubicBezTo>
                    <a:pt x="419334" y="1111993"/>
                    <a:pt x="416314" y="1085082"/>
                    <a:pt x="413156" y="1053503"/>
                  </a:cubicBezTo>
                  <a:cubicBezTo>
                    <a:pt x="407251" y="992817"/>
                    <a:pt x="400798" y="917714"/>
                    <a:pt x="405741" y="857302"/>
                  </a:cubicBezTo>
                  <a:cubicBezTo>
                    <a:pt x="420570" y="859498"/>
                    <a:pt x="461488" y="889430"/>
                    <a:pt x="519570" y="908514"/>
                  </a:cubicBezTo>
                  <a:cubicBezTo>
                    <a:pt x="630928" y="945174"/>
                    <a:pt x="686401" y="954510"/>
                    <a:pt x="807782" y="945448"/>
                  </a:cubicBezTo>
                  <a:cubicBezTo>
                    <a:pt x="833322" y="943526"/>
                    <a:pt x="844993" y="933366"/>
                    <a:pt x="870532" y="927325"/>
                  </a:cubicBezTo>
                  <a:cubicBezTo>
                    <a:pt x="893326" y="921970"/>
                    <a:pt x="908155" y="910025"/>
                    <a:pt x="934656" y="905357"/>
                  </a:cubicBezTo>
                  <a:cubicBezTo>
                    <a:pt x="924083" y="966867"/>
                    <a:pt x="820003" y="1208378"/>
                    <a:pt x="795974" y="1226501"/>
                  </a:cubicBezTo>
                  <a:cubicBezTo>
                    <a:pt x="782380" y="1231993"/>
                    <a:pt x="709057" y="1245861"/>
                    <a:pt x="689147" y="1249293"/>
                  </a:cubicBezTo>
                  <a:cubicBezTo>
                    <a:pt x="647130" y="1256433"/>
                    <a:pt x="607997" y="1250666"/>
                    <a:pt x="566118" y="1247234"/>
                  </a:cubicBezTo>
                  <a:cubicBezTo>
                    <a:pt x="572297" y="1230346"/>
                    <a:pt x="566942" y="1207966"/>
                    <a:pt x="568590" y="1187508"/>
                  </a:cubicBezTo>
                  <a:cubicBezTo>
                    <a:pt x="569825" y="1170758"/>
                    <a:pt x="579849" y="1146318"/>
                    <a:pt x="569963" y="1133137"/>
                  </a:cubicBezTo>
                  <a:cubicBezTo>
                    <a:pt x="548542" y="1140140"/>
                    <a:pt x="550190" y="1220323"/>
                    <a:pt x="551014" y="1242840"/>
                  </a:cubicBezTo>
                  <a:lnTo>
                    <a:pt x="449817" y="1227051"/>
                  </a:lnTo>
                  <a:close/>
                  <a:moveTo>
                    <a:pt x="408899" y="826272"/>
                  </a:moveTo>
                  <a:cubicBezTo>
                    <a:pt x="403681" y="784395"/>
                    <a:pt x="424140" y="621283"/>
                    <a:pt x="435400" y="578857"/>
                  </a:cubicBezTo>
                  <a:cubicBezTo>
                    <a:pt x="446659" y="536157"/>
                    <a:pt x="451053" y="493319"/>
                    <a:pt x="457644" y="463662"/>
                  </a:cubicBezTo>
                  <a:cubicBezTo>
                    <a:pt x="461351" y="447186"/>
                    <a:pt x="470276" y="429063"/>
                    <a:pt x="474121" y="411488"/>
                  </a:cubicBezTo>
                  <a:cubicBezTo>
                    <a:pt x="478377" y="392266"/>
                    <a:pt x="478927" y="379635"/>
                    <a:pt x="485929" y="359589"/>
                  </a:cubicBezTo>
                  <a:cubicBezTo>
                    <a:pt x="517922" y="268696"/>
                    <a:pt x="517099" y="256339"/>
                    <a:pt x="575318" y="173685"/>
                  </a:cubicBezTo>
                  <a:cubicBezTo>
                    <a:pt x="596189" y="143890"/>
                    <a:pt x="681870" y="66316"/>
                    <a:pt x="713313" y="41465"/>
                  </a:cubicBezTo>
                  <a:cubicBezTo>
                    <a:pt x="743659" y="68513"/>
                    <a:pt x="793365" y="125767"/>
                    <a:pt x="819728" y="158307"/>
                  </a:cubicBezTo>
                  <a:cubicBezTo>
                    <a:pt x="898955" y="256339"/>
                    <a:pt x="930537" y="329657"/>
                    <a:pt x="960333" y="455424"/>
                  </a:cubicBezTo>
                  <a:cubicBezTo>
                    <a:pt x="974613" y="516248"/>
                    <a:pt x="988206" y="820505"/>
                    <a:pt x="940835" y="848240"/>
                  </a:cubicBezTo>
                  <a:cubicBezTo>
                    <a:pt x="918728" y="861146"/>
                    <a:pt x="796386" y="892313"/>
                    <a:pt x="768512" y="895334"/>
                  </a:cubicBezTo>
                  <a:cubicBezTo>
                    <a:pt x="666354" y="906180"/>
                    <a:pt x="485518" y="881741"/>
                    <a:pt x="408899" y="826272"/>
                  </a:cubicBezTo>
                  <a:close/>
                  <a:moveTo>
                    <a:pt x="349444" y="942428"/>
                  </a:moveTo>
                  <a:cubicBezTo>
                    <a:pt x="232182" y="937485"/>
                    <a:pt x="129063" y="1084396"/>
                    <a:pt x="80730" y="1175426"/>
                  </a:cubicBezTo>
                  <a:cubicBezTo>
                    <a:pt x="16469" y="1296799"/>
                    <a:pt x="-9619" y="1453596"/>
                    <a:pt x="3150" y="1589660"/>
                  </a:cubicBezTo>
                  <a:cubicBezTo>
                    <a:pt x="17156" y="1608882"/>
                    <a:pt x="25532" y="1615472"/>
                    <a:pt x="30887" y="1640598"/>
                  </a:cubicBezTo>
                  <a:cubicBezTo>
                    <a:pt x="61919" y="1639500"/>
                    <a:pt x="70844" y="1628928"/>
                    <a:pt x="83339" y="1603253"/>
                  </a:cubicBezTo>
                  <a:cubicBezTo>
                    <a:pt x="87870" y="1593779"/>
                    <a:pt x="94324" y="1584717"/>
                    <a:pt x="100915" y="1577852"/>
                  </a:cubicBezTo>
                  <a:cubicBezTo>
                    <a:pt x="112448" y="1565632"/>
                    <a:pt x="111350" y="1563024"/>
                    <a:pt x="120962" y="1550667"/>
                  </a:cubicBezTo>
                  <a:lnTo>
                    <a:pt x="183987" y="1476387"/>
                  </a:lnTo>
                  <a:lnTo>
                    <a:pt x="262665" y="1417623"/>
                  </a:lnTo>
                  <a:cubicBezTo>
                    <a:pt x="277906" y="1409385"/>
                    <a:pt x="274885" y="1409660"/>
                    <a:pt x="286968" y="1399499"/>
                  </a:cubicBezTo>
                  <a:cubicBezTo>
                    <a:pt x="319099" y="1372863"/>
                    <a:pt x="413705" y="1346776"/>
                    <a:pt x="464509" y="1343344"/>
                  </a:cubicBezTo>
                  <a:lnTo>
                    <a:pt x="533576" y="1435197"/>
                  </a:lnTo>
                  <a:cubicBezTo>
                    <a:pt x="513666" y="1451673"/>
                    <a:pt x="501308" y="1448927"/>
                    <a:pt x="478515" y="1475014"/>
                  </a:cubicBezTo>
                  <a:cubicBezTo>
                    <a:pt x="471924" y="1482703"/>
                    <a:pt x="444325" y="1520049"/>
                    <a:pt x="441441" y="1528699"/>
                  </a:cubicBezTo>
                  <a:cubicBezTo>
                    <a:pt x="407389" y="1630987"/>
                    <a:pt x="410135" y="1616434"/>
                    <a:pt x="451053" y="1654191"/>
                  </a:cubicBezTo>
                  <a:cubicBezTo>
                    <a:pt x="449817" y="1697166"/>
                    <a:pt x="429221" y="1814283"/>
                    <a:pt x="427848" y="1842704"/>
                  </a:cubicBezTo>
                  <a:lnTo>
                    <a:pt x="442677" y="1853963"/>
                  </a:lnTo>
                  <a:lnTo>
                    <a:pt x="469315" y="1841331"/>
                  </a:lnTo>
                  <a:cubicBezTo>
                    <a:pt x="476730" y="1890072"/>
                    <a:pt x="477279" y="1947601"/>
                    <a:pt x="478515" y="1997029"/>
                  </a:cubicBezTo>
                  <a:cubicBezTo>
                    <a:pt x="479339" y="2030942"/>
                    <a:pt x="465608" y="2118403"/>
                    <a:pt x="487577" y="2141057"/>
                  </a:cubicBezTo>
                  <a:cubicBezTo>
                    <a:pt x="519433" y="2139684"/>
                    <a:pt x="560900" y="2032590"/>
                    <a:pt x="588911" y="2008013"/>
                  </a:cubicBezTo>
                  <a:cubicBezTo>
                    <a:pt x="615549" y="2046457"/>
                    <a:pt x="605388" y="2164261"/>
                    <a:pt x="621454" y="2235794"/>
                  </a:cubicBezTo>
                  <a:cubicBezTo>
                    <a:pt x="626809" y="2259684"/>
                    <a:pt x="623788" y="2285634"/>
                    <a:pt x="648229" y="2295657"/>
                  </a:cubicBezTo>
                  <a:cubicBezTo>
                    <a:pt x="682007" y="2280554"/>
                    <a:pt x="693266" y="2161789"/>
                    <a:pt x="699994" y="2125954"/>
                  </a:cubicBezTo>
                  <a:cubicBezTo>
                    <a:pt x="702603" y="2111812"/>
                    <a:pt x="708782" y="2106320"/>
                    <a:pt x="710567" y="2090668"/>
                  </a:cubicBezTo>
                  <a:cubicBezTo>
                    <a:pt x="712902" y="2068425"/>
                    <a:pt x="713451" y="2024352"/>
                    <a:pt x="718806" y="2006778"/>
                  </a:cubicBezTo>
                  <a:cubicBezTo>
                    <a:pt x="721964" y="2006640"/>
                    <a:pt x="719218" y="1994970"/>
                    <a:pt x="731850" y="2012681"/>
                  </a:cubicBezTo>
                  <a:cubicBezTo>
                    <a:pt x="750112" y="2038219"/>
                    <a:pt x="747641" y="2092178"/>
                    <a:pt x="793365" y="2111400"/>
                  </a:cubicBezTo>
                  <a:cubicBezTo>
                    <a:pt x="807096" y="2048517"/>
                    <a:pt x="792678" y="1922613"/>
                    <a:pt x="791305" y="1852452"/>
                  </a:cubicBezTo>
                  <a:cubicBezTo>
                    <a:pt x="808057" y="1861926"/>
                    <a:pt x="805860" y="1864535"/>
                    <a:pt x="816570" y="1881423"/>
                  </a:cubicBezTo>
                  <a:cubicBezTo>
                    <a:pt x="824259" y="1893642"/>
                    <a:pt x="828516" y="1899409"/>
                    <a:pt x="843071" y="1899546"/>
                  </a:cubicBezTo>
                  <a:cubicBezTo>
                    <a:pt x="846229" y="1885542"/>
                    <a:pt x="832086" y="1813596"/>
                    <a:pt x="827417" y="1796434"/>
                  </a:cubicBezTo>
                  <a:cubicBezTo>
                    <a:pt x="816845" y="1757578"/>
                    <a:pt x="818218" y="1719546"/>
                    <a:pt x="810528" y="1681376"/>
                  </a:cubicBezTo>
                  <a:lnTo>
                    <a:pt x="832772" y="1680827"/>
                  </a:lnTo>
                  <a:cubicBezTo>
                    <a:pt x="850073" y="1630164"/>
                    <a:pt x="853781" y="1600644"/>
                    <a:pt x="830575" y="1540918"/>
                  </a:cubicBezTo>
                  <a:cubicBezTo>
                    <a:pt x="820415" y="1514969"/>
                    <a:pt x="813824" y="1505220"/>
                    <a:pt x="798445" y="1482978"/>
                  </a:cubicBezTo>
                  <a:cubicBezTo>
                    <a:pt x="786774" y="1466227"/>
                    <a:pt x="767276" y="1449339"/>
                    <a:pt x="759312" y="1431078"/>
                  </a:cubicBezTo>
                  <a:cubicBezTo>
                    <a:pt x="781556" y="1388104"/>
                    <a:pt x="799818" y="1352680"/>
                    <a:pt x="831949" y="1318355"/>
                  </a:cubicBezTo>
                  <a:cubicBezTo>
                    <a:pt x="917904" y="1346914"/>
                    <a:pt x="997543" y="1378218"/>
                    <a:pt x="1049858" y="1454831"/>
                  </a:cubicBezTo>
                  <a:lnTo>
                    <a:pt x="1114943" y="1565495"/>
                  </a:lnTo>
                  <a:cubicBezTo>
                    <a:pt x="1184147" y="1655015"/>
                    <a:pt x="1141581" y="1670942"/>
                    <a:pt x="1176457" y="1678630"/>
                  </a:cubicBezTo>
                  <a:cubicBezTo>
                    <a:pt x="1180851" y="1673138"/>
                    <a:pt x="1186481" y="1648013"/>
                    <a:pt x="1188541" y="1636754"/>
                  </a:cubicBezTo>
                  <a:cubicBezTo>
                    <a:pt x="1202409" y="1565221"/>
                    <a:pt x="1184009" y="1607784"/>
                    <a:pt x="1214080" y="1525266"/>
                  </a:cubicBezTo>
                  <a:cubicBezTo>
                    <a:pt x="1222731" y="1501513"/>
                    <a:pt x="1218199" y="1527051"/>
                    <a:pt x="1233029" y="1475426"/>
                  </a:cubicBezTo>
                  <a:cubicBezTo>
                    <a:pt x="1246073" y="1429705"/>
                    <a:pt x="1240031" y="1399774"/>
                    <a:pt x="1248957" y="1358172"/>
                  </a:cubicBezTo>
                  <a:cubicBezTo>
                    <a:pt x="1265159" y="1281559"/>
                    <a:pt x="1238796" y="1099087"/>
                    <a:pt x="1165610" y="1043068"/>
                  </a:cubicBezTo>
                  <a:cubicBezTo>
                    <a:pt x="1152703" y="1033183"/>
                    <a:pt x="1142405" y="1021238"/>
                    <a:pt x="1129910" y="1010391"/>
                  </a:cubicBezTo>
                  <a:cubicBezTo>
                    <a:pt x="1082675" y="969338"/>
                    <a:pt x="1012785" y="943389"/>
                    <a:pt x="1000152" y="933503"/>
                  </a:cubicBezTo>
                  <a:cubicBezTo>
                    <a:pt x="1001800" y="916890"/>
                    <a:pt x="1011274" y="885997"/>
                    <a:pt x="1016904" y="868972"/>
                  </a:cubicBezTo>
                  <a:cubicBezTo>
                    <a:pt x="1030223" y="827919"/>
                    <a:pt x="1022259" y="847553"/>
                    <a:pt x="1028987" y="800047"/>
                  </a:cubicBezTo>
                  <a:cubicBezTo>
                    <a:pt x="1035715" y="751580"/>
                    <a:pt x="1035715" y="698995"/>
                    <a:pt x="1035303" y="650665"/>
                  </a:cubicBezTo>
                  <a:cubicBezTo>
                    <a:pt x="1033930" y="514738"/>
                    <a:pt x="1019238" y="490710"/>
                    <a:pt x="987932" y="370710"/>
                  </a:cubicBezTo>
                  <a:cubicBezTo>
                    <a:pt x="968846" y="297255"/>
                    <a:pt x="914609" y="224897"/>
                    <a:pt x="868610" y="164897"/>
                  </a:cubicBezTo>
                  <a:cubicBezTo>
                    <a:pt x="851996" y="143341"/>
                    <a:pt x="721689" y="8650"/>
                    <a:pt x="705212" y="0"/>
                  </a:cubicBezTo>
                  <a:cubicBezTo>
                    <a:pt x="690383" y="20595"/>
                    <a:pt x="713451" y="6316"/>
                    <a:pt x="686401" y="19771"/>
                  </a:cubicBezTo>
                  <a:cubicBezTo>
                    <a:pt x="666216" y="29657"/>
                    <a:pt x="637519" y="56705"/>
                    <a:pt x="616099" y="73318"/>
                  </a:cubicBezTo>
                  <a:cubicBezTo>
                    <a:pt x="537420" y="134417"/>
                    <a:pt x="482634" y="220916"/>
                    <a:pt x="450092" y="313593"/>
                  </a:cubicBezTo>
                  <a:cubicBezTo>
                    <a:pt x="383634" y="502930"/>
                    <a:pt x="321021" y="739498"/>
                    <a:pt x="349444" y="942428"/>
                  </a:cubicBezTo>
                  <a:close/>
                </a:path>
              </a:pathLst>
            </a:custGeom>
            <a:grpFill/>
            <a:ln w="13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8" name="图形 1">
              <a:extLst>
                <a:ext uri="{FF2B5EF4-FFF2-40B4-BE49-F238E27FC236}">
                  <a16:creationId xmlns:a16="http://schemas.microsoft.com/office/drawing/2014/main" id="{BB60381D-CF7B-757D-D038-EDE6E4CA0956}"/>
                </a:ext>
              </a:extLst>
            </p:cNvPr>
            <p:cNvGrpSpPr/>
            <p:nvPr/>
          </p:nvGrpSpPr>
          <p:grpSpPr>
            <a:xfrm>
              <a:off x="7405083" y="1878225"/>
              <a:ext cx="916853" cy="1664400"/>
              <a:chOff x="7405083" y="1878225"/>
              <a:chExt cx="916853" cy="1664400"/>
            </a:xfrm>
            <a:grpFill/>
          </p:grpSpPr>
          <p:sp>
            <p:nvSpPr>
              <p:cNvPr id="9" name="任意多边形: 形状 8">
                <a:extLst>
                  <a:ext uri="{FF2B5EF4-FFF2-40B4-BE49-F238E27FC236}">
                    <a16:creationId xmlns:a16="http://schemas.microsoft.com/office/drawing/2014/main" id="{69A52A20-6532-80A7-946B-1628512B8045}"/>
                  </a:ext>
                </a:extLst>
              </p:cNvPr>
              <p:cNvSpPr/>
              <p:nvPr/>
            </p:nvSpPr>
            <p:spPr>
              <a:xfrm>
                <a:off x="7717564" y="1878225"/>
                <a:ext cx="379971" cy="485453"/>
              </a:xfrm>
              <a:custGeom>
                <a:avLst/>
                <a:gdLst>
                  <a:gd name="connsiteX0" fmla="*/ 118808 w 379971"/>
                  <a:gd name="connsiteY0" fmla="*/ 400141 h 485453"/>
                  <a:gd name="connsiteX1" fmla="*/ 138992 w 379971"/>
                  <a:gd name="connsiteY1" fmla="*/ 434192 h 485453"/>
                  <a:gd name="connsiteX2" fmla="*/ 118808 w 379971"/>
                  <a:gd name="connsiteY2" fmla="*/ 400141 h 485453"/>
                  <a:gd name="connsiteX3" fmla="*/ 99722 w 379971"/>
                  <a:gd name="connsiteY3" fmla="*/ 344260 h 485453"/>
                  <a:gd name="connsiteX4" fmla="*/ 102743 w 379971"/>
                  <a:gd name="connsiteY4" fmla="*/ 401103 h 485453"/>
                  <a:gd name="connsiteX5" fmla="*/ 99722 w 379971"/>
                  <a:gd name="connsiteY5" fmla="*/ 344260 h 485453"/>
                  <a:gd name="connsiteX6" fmla="*/ 50703 w 379971"/>
                  <a:gd name="connsiteY6" fmla="*/ 332315 h 485453"/>
                  <a:gd name="connsiteX7" fmla="*/ 94230 w 379971"/>
                  <a:gd name="connsiteY7" fmla="*/ 264214 h 485453"/>
                  <a:gd name="connsiteX8" fmla="*/ 87776 w 379971"/>
                  <a:gd name="connsiteY8" fmla="*/ 321606 h 485453"/>
                  <a:gd name="connsiteX9" fmla="*/ 70887 w 379971"/>
                  <a:gd name="connsiteY9" fmla="*/ 368974 h 485453"/>
                  <a:gd name="connsiteX10" fmla="*/ 50703 w 379971"/>
                  <a:gd name="connsiteY10" fmla="*/ 332315 h 485453"/>
                  <a:gd name="connsiteX11" fmla="*/ 222751 w 379971"/>
                  <a:gd name="connsiteY11" fmla="*/ 78173 h 485453"/>
                  <a:gd name="connsiteX12" fmla="*/ 298408 w 379971"/>
                  <a:gd name="connsiteY12" fmla="*/ 146274 h 485453"/>
                  <a:gd name="connsiteX13" fmla="*/ 336306 w 379971"/>
                  <a:gd name="connsiteY13" fmla="*/ 259821 h 485453"/>
                  <a:gd name="connsiteX14" fmla="*/ 225909 w 379971"/>
                  <a:gd name="connsiteY14" fmla="*/ 452316 h 485453"/>
                  <a:gd name="connsiteX15" fmla="*/ 115101 w 379971"/>
                  <a:gd name="connsiteY15" fmla="*/ 272727 h 485453"/>
                  <a:gd name="connsiteX16" fmla="*/ 222751 w 379971"/>
                  <a:gd name="connsiteY16" fmla="*/ 78173 h 485453"/>
                  <a:gd name="connsiteX17" fmla="*/ 40954 w 379971"/>
                  <a:gd name="connsiteY17" fmla="*/ 313917 h 485453"/>
                  <a:gd name="connsiteX18" fmla="*/ 61550 w 379971"/>
                  <a:gd name="connsiteY18" fmla="*/ 244306 h 485453"/>
                  <a:gd name="connsiteX19" fmla="*/ 108510 w 379971"/>
                  <a:gd name="connsiteY19" fmla="*/ 190484 h 485453"/>
                  <a:gd name="connsiteX20" fmla="*/ 77890 w 379971"/>
                  <a:gd name="connsiteY20" fmla="*/ 255976 h 485453"/>
                  <a:gd name="connsiteX21" fmla="*/ 53311 w 379971"/>
                  <a:gd name="connsiteY21" fmla="*/ 299638 h 485453"/>
                  <a:gd name="connsiteX22" fmla="*/ 40954 w 379971"/>
                  <a:gd name="connsiteY22" fmla="*/ 313917 h 485453"/>
                  <a:gd name="connsiteX23" fmla="*/ 28047 w 379971"/>
                  <a:gd name="connsiteY23" fmla="*/ 199546 h 485453"/>
                  <a:gd name="connsiteX24" fmla="*/ 124300 w 379971"/>
                  <a:gd name="connsiteY24" fmla="*/ 139683 h 485453"/>
                  <a:gd name="connsiteX25" fmla="*/ 78302 w 379971"/>
                  <a:gd name="connsiteY25" fmla="*/ 200919 h 485453"/>
                  <a:gd name="connsiteX26" fmla="*/ 30381 w 379971"/>
                  <a:gd name="connsiteY26" fmla="*/ 259821 h 485453"/>
                  <a:gd name="connsiteX27" fmla="*/ 28047 w 379971"/>
                  <a:gd name="connsiteY27" fmla="*/ 199546 h 485453"/>
                  <a:gd name="connsiteX28" fmla="*/ 38619 w 379971"/>
                  <a:gd name="connsiteY28" fmla="*/ 173459 h 485453"/>
                  <a:gd name="connsiteX29" fmla="*/ 202566 w 379971"/>
                  <a:gd name="connsiteY29" fmla="*/ 61971 h 485453"/>
                  <a:gd name="connsiteX30" fmla="*/ 161923 w 379971"/>
                  <a:gd name="connsiteY30" fmla="*/ 95885 h 485453"/>
                  <a:gd name="connsiteX31" fmla="*/ 121417 w 379971"/>
                  <a:gd name="connsiteY31" fmla="*/ 115381 h 485453"/>
                  <a:gd name="connsiteX32" fmla="*/ 76929 w 379971"/>
                  <a:gd name="connsiteY32" fmla="*/ 143940 h 485453"/>
                  <a:gd name="connsiteX33" fmla="*/ 38619 w 379971"/>
                  <a:gd name="connsiteY33" fmla="*/ 173459 h 485453"/>
                  <a:gd name="connsiteX34" fmla="*/ 213139 w 379971"/>
                  <a:gd name="connsiteY34" fmla="*/ 51399 h 485453"/>
                  <a:gd name="connsiteX35" fmla="*/ 247329 w 379971"/>
                  <a:gd name="connsiteY35" fmla="*/ 55930 h 485453"/>
                  <a:gd name="connsiteX36" fmla="*/ 210530 w 379971"/>
                  <a:gd name="connsiteY36" fmla="*/ 61834 h 485453"/>
                  <a:gd name="connsiteX37" fmla="*/ 213139 w 379971"/>
                  <a:gd name="connsiteY37" fmla="*/ 51399 h 485453"/>
                  <a:gd name="connsiteX38" fmla="*/ 124026 w 379971"/>
                  <a:gd name="connsiteY38" fmla="*/ 59500 h 485453"/>
                  <a:gd name="connsiteX39" fmla="*/ 169338 w 379971"/>
                  <a:gd name="connsiteY39" fmla="*/ 30392 h 485453"/>
                  <a:gd name="connsiteX40" fmla="*/ 223575 w 379971"/>
                  <a:gd name="connsiteY40" fmla="*/ 32177 h 485453"/>
                  <a:gd name="connsiteX41" fmla="*/ 124026 w 379971"/>
                  <a:gd name="connsiteY41" fmla="*/ 59500 h 485453"/>
                  <a:gd name="connsiteX42" fmla="*/ 2507 w 379971"/>
                  <a:gd name="connsiteY42" fmla="*/ 255702 h 485453"/>
                  <a:gd name="connsiteX43" fmla="*/ 68827 w 379971"/>
                  <a:gd name="connsiteY43" fmla="*/ 405496 h 485453"/>
                  <a:gd name="connsiteX44" fmla="*/ 208196 w 379971"/>
                  <a:gd name="connsiteY44" fmla="*/ 484444 h 485453"/>
                  <a:gd name="connsiteX45" fmla="*/ 376400 w 379971"/>
                  <a:gd name="connsiteY45" fmla="*/ 238951 h 485453"/>
                  <a:gd name="connsiteX46" fmla="*/ 266415 w 379971"/>
                  <a:gd name="connsiteY46" fmla="*/ 19408 h 485453"/>
                  <a:gd name="connsiteX47" fmla="*/ 182245 w 379971"/>
                  <a:gd name="connsiteY47" fmla="*/ 1148 h 485453"/>
                  <a:gd name="connsiteX48" fmla="*/ 45897 w 379971"/>
                  <a:gd name="connsiteY48" fmla="*/ 82704 h 485453"/>
                  <a:gd name="connsiteX49" fmla="*/ 2507 w 379971"/>
                  <a:gd name="connsiteY49" fmla="*/ 255702 h 4854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</a:cxnLst>
                <a:rect l="l" t="t" r="r" b="b"/>
                <a:pathLst>
                  <a:path w="379971" h="485453">
                    <a:moveTo>
                      <a:pt x="118808" y="400141"/>
                    </a:moveTo>
                    <a:cubicBezTo>
                      <a:pt x="133225" y="410576"/>
                      <a:pt x="135834" y="416343"/>
                      <a:pt x="138992" y="434192"/>
                    </a:cubicBezTo>
                    <a:cubicBezTo>
                      <a:pt x="117023" y="427739"/>
                      <a:pt x="113453" y="422659"/>
                      <a:pt x="118808" y="400141"/>
                    </a:cubicBezTo>
                    <a:close/>
                    <a:moveTo>
                      <a:pt x="99722" y="344260"/>
                    </a:moveTo>
                    <a:cubicBezTo>
                      <a:pt x="107549" y="376526"/>
                      <a:pt x="114139" y="364855"/>
                      <a:pt x="102743" y="401103"/>
                    </a:cubicBezTo>
                    <a:cubicBezTo>
                      <a:pt x="70063" y="391354"/>
                      <a:pt x="82009" y="361697"/>
                      <a:pt x="99722" y="344260"/>
                    </a:cubicBezTo>
                    <a:close/>
                    <a:moveTo>
                      <a:pt x="50703" y="332315"/>
                    </a:moveTo>
                    <a:cubicBezTo>
                      <a:pt x="60451" y="313642"/>
                      <a:pt x="80499" y="276571"/>
                      <a:pt x="94230" y="264214"/>
                    </a:cubicBezTo>
                    <a:cubicBezTo>
                      <a:pt x="94092" y="287418"/>
                      <a:pt x="96564" y="300462"/>
                      <a:pt x="87776" y="321606"/>
                    </a:cubicBezTo>
                    <a:cubicBezTo>
                      <a:pt x="81322" y="337395"/>
                      <a:pt x="74320" y="351949"/>
                      <a:pt x="70887" y="368974"/>
                    </a:cubicBezTo>
                    <a:cubicBezTo>
                      <a:pt x="59216" y="359501"/>
                      <a:pt x="53998" y="348379"/>
                      <a:pt x="50703" y="332315"/>
                    </a:cubicBezTo>
                    <a:close/>
                    <a:moveTo>
                      <a:pt x="222751" y="78173"/>
                    </a:moveTo>
                    <a:cubicBezTo>
                      <a:pt x="277125" y="61148"/>
                      <a:pt x="279460" y="106319"/>
                      <a:pt x="298408" y="146274"/>
                    </a:cubicBezTo>
                    <a:cubicBezTo>
                      <a:pt x="310903" y="172910"/>
                      <a:pt x="334521" y="231949"/>
                      <a:pt x="336306" y="259821"/>
                    </a:cubicBezTo>
                    <a:cubicBezTo>
                      <a:pt x="341523" y="338219"/>
                      <a:pt x="311590" y="433780"/>
                      <a:pt x="225909" y="452316"/>
                    </a:cubicBezTo>
                    <a:cubicBezTo>
                      <a:pt x="152998" y="468242"/>
                      <a:pt x="111668" y="325999"/>
                      <a:pt x="115101" y="272727"/>
                    </a:cubicBezTo>
                    <a:cubicBezTo>
                      <a:pt x="120044" y="199958"/>
                      <a:pt x="143524" y="102887"/>
                      <a:pt x="222751" y="78173"/>
                    </a:cubicBezTo>
                    <a:close/>
                    <a:moveTo>
                      <a:pt x="40954" y="313917"/>
                    </a:moveTo>
                    <a:cubicBezTo>
                      <a:pt x="33127" y="276160"/>
                      <a:pt x="38894" y="273963"/>
                      <a:pt x="61550" y="244306"/>
                    </a:cubicBezTo>
                    <a:cubicBezTo>
                      <a:pt x="75967" y="225221"/>
                      <a:pt x="88600" y="202292"/>
                      <a:pt x="108510" y="190484"/>
                    </a:cubicBezTo>
                    <a:cubicBezTo>
                      <a:pt x="101370" y="225221"/>
                      <a:pt x="97113" y="228516"/>
                      <a:pt x="77890" y="255976"/>
                    </a:cubicBezTo>
                    <a:lnTo>
                      <a:pt x="53311" y="299638"/>
                    </a:lnTo>
                    <a:cubicBezTo>
                      <a:pt x="44798" y="312956"/>
                      <a:pt x="52350" y="304031"/>
                      <a:pt x="40954" y="313917"/>
                    </a:cubicBezTo>
                    <a:close/>
                    <a:moveTo>
                      <a:pt x="28047" y="199546"/>
                    </a:moveTo>
                    <a:cubicBezTo>
                      <a:pt x="48918" y="180324"/>
                      <a:pt x="97388" y="145038"/>
                      <a:pt x="124300" y="139683"/>
                    </a:cubicBezTo>
                    <a:cubicBezTo>
                      <a:pt x="112629" y="183345"/>
                      <a:pt x="119494" y="142979"/>
                      <a:pt x="78302" y="200919"/>
                    </a:cubicBezTo>
                    <a:cubicBezTo>
                      <a:pt x="68141" y="215198"/>
                      <a:pt x="43837" y="252269"/>
                      <a:pt x="30381" y="259821"/>
                    </a:cubicBezTo>
                    <a:lnTo>
                      <a:pt x="28047" y="199546"/>
                    </a:lnTo>
                    <a:close/>
                    <a:moveTo>
                      <a:pt x="38619" y="173459"/>
                    </a:moveTo>
                    <a:cubicBezTo>
                      <a:pt x="39580" y="84351"/>
                      <a:pt x="132127" y="69248"/>
                      <a:pt x="202566" y="61971"/>
                    </a:cubicBezTo>
                    <a:cubicBezTo>
                      <a:pt x="197349" y="71720"/>
                      <a:pt x="171809" y="89843"/>
                      <a:pt x="161923" y="95885"/>
                    </a:cubicBezTo>
                    <a:cubicBezTo>
                      <a:pt x="145720" y="105907"/>
                      <a:pt x="147368" y="90118"/>
                      <a:pt x="121417" y="115381"/>
                    </a:cubicBezTo>
                    <a:cubicBezTo>
                      <a:pt x="104390" y="131994"/>
                      <a:pt x="94092" y="130210"/>
                      <a:pt x="76929" y="143940"/>
                    </a:cubicBezTo>
                    <a:cubicBezTo>
                      <a:pt x="64708" y="153825"/>
                      <a:pt x="51389" y="166182"/>
                      <a:pt x="38619" y="173459"/>
                    </a:cubicBezTo>
                    <a:close/>
                    <a:moveTo>
                      <a:pt x="213139" y="51399"/>
                    </a:moveTo>
                    <a:cubicBezTo>
                      <a:pt x="236345" y="60736"/>
                      <a:pt x="239640" y="33413"/>
                      <a:pt x="247329" y="55930"/>
                    </a:cubicBezTo>
                    <a:lnTo>
                      <a:pt x="210530" y="61834"/>
                    </a:lnTo>
                    <a:cubicBezTo>
                      <a:pt x="205175" y="45770"/>
                      <a:pt x="212865" y="66090"/>
                      <a:pt x="213139" y="51399"/>
                    </a:cubicBezTo>
                    <a:close/>
                    <a:moveTo>
                      <a:pt x="124026" y="59500"/>
                    </a:moveTo>
                    <a:cubicBezTo>
                      <a:pt x="134187" y="48379"/>
                      <a:pt x="152311" y="34374"/>
                      <a:pt x="169338" y="30392"/>
                    </a:cubicBezTo>
                    <a:cubicBezTo>
                      <a:pt x="181695" y="27509"/>
                      <a:pt x="212590" y="27509"/>
                      <a:pt x="223575" y="32177"/>
                    </a:cubicBezTo>
                    <a:cubicBezTo>
                      <a:pt x="215474" y="57441"/>
                      <a:pt x="162884" y="51125"/>
                      <a:pt x="124026" y="59500"/>
                    </a:cubicBezTo>
                    <a:close/>
                    <a:moveTo>
                      <a:pt x="2507" y="255702"/>
                    </a:moveTo>
                    <a:cubicBezTo>
                      <a:pt x="9510" y="311858"/>
                      <a:pt x="27497" y="365816"/>
                      <a:pt x="68827" y="405496"/>
                    </a:cubicBezTo>
                    <a:cubicBezTo>
                      <a:pt x="108922" y="444215"/>
                      <a:pt x="149977" y="477853"/>
                      <a:pt x="208196" y="484444"/>
                    </a:cubicBezTo>
                    <a:cubicBezTo>
                      <a:pt x="345368" y="500096"/>
                      <a:pt x="394387" y="329981"/>
                      <a:pt x="376400" y="238951"/>
                    </a:cubicBezTo>
                    <a:cubicBezTo>
                      <a:pt x="363356" y="173322"/>
                      <a:pt x="324497" y="64031"/>
                      <a:pt x="266415" y="19408"/>
                    </a:cubicBezTo>
                    <a:cubicBezTo>
                      <a:pt x="251586" y="8150"/>
                      <a:pt x="202155" y="-3795"/>
                      <a:pt x="182245" y="1148"/>
                    </a:cubicBezTo>
                    <a:cubicBezTo>
                      <a:pt x="157529" y="7189"/>
                      <a:pt x="70338" y="45084"/>
                      <a:pt x="45897" y="82704"/>
                    </a:cubicBezTo>
                    <a:cubicBezTo>
                      <a:pt x="7999" y="140782"/>
                      <a:pt x="-6281" y="184443"/>
                      <a:pt x="2507" y="255702"/>
                    </a:cubicBezTo>
                    <a:close/>
                  </a:path>
                </a:pathLst>
              </a:custGeom>
              <a:grpFill/>
              <a:ln w="13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" name="任意多边形: 形状 9">
                <a:extLst>
                  <a:ext uri="{FF2B5EF4-FFF2-40B4-BE49-F238E27FC236}">
                    <a16:creationId xmlns:a16="http://schemas.microsoft.com/office/drawing/2014/main" id="{FD29845D-F651-4975-09E7-F47CCB4BA874}"/>
                  </a:ext>
                </a:extLst>
              </p:cNvPr>
              <p:cNvSpPr/>
              <p:nvPr/>
            </p:nvSpPr>
            <p:spPr>
              <a:xfrm>
                <a:off x="7626184" y="2508344"/>
                <a:ext cx="24560" cy="197300"/>
              </a:xfrm>
              <a:custGeom>
                <a:avLst/>
                <a:gdLst>
                  <a:gd name="connsiteX0" fmla="*/ 12875 w 24560"/>
                  <a:gd name="connsiteY0" fmla="*/ 197300 h 197300"/>
                  <a:gd name="connsiteX1" fmla="*/ 17818 w 24560"/>
                  <a:gd name="connsiteY1" fmla="*/ 110115 h 197300"/>
                  <a:gd name="connsiteX2" fmla="*/ 21388 w 24560"/>
                  <a:gd name="connsiteY2" fmla="*/ 0 h 197300"/>
                  <a:gd name="connsiteX3" fmla="*/ 1616 w 24560"/>
                  <a:gd name="connsiteY3" fmla="*/ 92952 h 197300"/>
                  <a:gd name="connsiteX4" fmla="*/ 12875 w 24560"/>
                  <a:gd name="connsiteY4" fmla="*/ 197300 h 197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4560" h="197300">
                    <a:moveTo>
                      <a:pt x="12875" y="197300"/>
                    </a:moveTo>
                    <a:cubicBezTo>
                      <a:pt x="37453" y="196202"/>
                      <a:pt x="15209" y="172449"/>
                      <a:pt x="17818" y="110115"/>
                    </a:cubicBezTo>
                    <a:cubicBezTo>
                      <a:pt x="19054" y="80732"/>
                      <a:pt x="26331" y="26087"/>
                      <a:pt x="21388" y="0"/>
                    </a:cubicBezTo>
                    <a:cubicBezTo>
                      <a:pt x="-9369" y="1098"/>
                      <a:pt x="2302" y="69748"/>
                      <a:pt x="1616" y="92952"/>
                    </a:cubicBezTo>
                    <a:cubicBezTo>
                      <a:pt x="1067" y="116842"/>
                      <a:pt x="-2915" y="181236"/>
                      <a:pt x="12875" y="197300"/>
                    </a:cubicBezTo>
                    <a:close/>
                  </a:path>
                </a:pathLst>
              </a:custGeom>
              <a:grpFill/>
              <a:ln w="13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" name="任意多边形: 形状 10">
                <a:extLst>
                  <a:ext uri="{FF2B5EF4-FFF2-40B4-BE49-F238E27FC236}">
                    <a16:creationId xmlns:a16="http://schemas.microsoft.com/office/drawing/2014/main" id="{A70C3BE2-B2D7-678F-B5C4-40F940CCE4C2}"/>
                  </a:ext>
                </a:extLst>
              </p:cNvPr>
              <p:cNvSpPr/>
              <p:nvPr/>
            </p:nvSpPr>
            <p:spPr>
              <a:xfrm>
                <a:off x="8200928" y="2617512"/>
                <a:ext cx="121008" cy="121633"/>
              </a:xfrm>
              <a:custGeom>
                <a:avLst/>
                <a:gdLst>
                  <a:gd name="connsiteX0" fmla="*/ 0 w 121008"/>
                  <a:gd name="connsiteY0" fmla="*/ 14402 h 121633"/>
                  <a:gd name="connsiteX1" fmla="*/ 35838 w 121008"/>
                  <a:gd name="connsiteY1" fmla="*/ 34860 h 121633"/>
                  <a:gd name="connsiteX2" fmla="*/ 68105 w 121008"/>
                  <a:gd name="connsiteY2" fmla="*/ 58476 h 121633"/>
                  <a:gd name="connsiteX3" fmla="*/ 113829 w 121008"/>
                  <a:gd name="connsiteY3" fmla="*/ 121634 h 121633"/>
                  <a:gd name="connsiteX4" fmla="*/ 106415 w 121008"/>
                  <a:gd name="connsiteY4" fmla="*/ 80032 h 121633"/>
                  <a:gd name="connsiteX5" fmla="*/ 77168 w 121008"/>
                  <a:gd name="connsiteY5" fmla="*/ 41038 h 121633"/>
                  <a:gd name="connsiteX6" fmla="*/ 35563 w 121008"/>
                  <a:gd name="connsiteY6" fmla="*/ 14265 h 121633"/>
                  <a:gd name="connsiteX7" fmla="*/ 0 w 121008"/>
                  <a:gd name="connsiteY7" fmla="*/ 14402 h 1216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1008" h="121633">
                    <a:moveTo>
                      <a:pt x="0" y="14402"/>
                    </a:moveTo>
                    <a:cubicBezTo>
                      <a:pt x="11946" y="28132"/>
                      <a:pt x="20596" y="27583"/>
                      <a:pt x="35838" y="34860"/>
                    </a:cubicBezTo>
                    <a:cubicBezTo>
                      <a:pt x="48607" y="40901"/>
                      <a:pt x="55473" y="49551"/>
                      <a:pt x="68105" y="58476"/>
                    </a:cubicBezTo>
                    <a:cubicBezTo>
                      <a:pt x="95704" y="77835"/>
                      <a:pt x="88976" y="109688"/>
                      <a:pt x="113829" y="121634"/>
                    </a:cubicBezTo>
                    <a:cubicBezTo>
                      <a:pt x="130032" y="106942"/>
                      <a:pt x="114928" y="97743"/>
                      <a:pt x="106415" y="80032"/>
                    </a:cubicBezTo>
                    <a:cubicBezTo>
                      <a:pt x="95293" y="56828"/>
                      <a:pt x="99137" y="57514"/>
                      <a:pt x="77168" y="41038"/>
                    </a:cubicBezTo>
                    <a:cubicBezTo>
                      <a:pt x="63711" y="30878"/>
                      <a:pt x="50392" y="21954"/>
                      <a:pt x="35563" y="14265"/>
                    </a:cubicBezTo>
                    <a:cubicBezTo>
                      <a:pt x="16477" y="4379"/>
                      <a:pt x="6454" y="-12234"/>
                      <a:pt x="0" y="14402"/>
                    </a:cubicBezTo>
                    <a:close/>
                  </a:path>
                </a:pathLst>
              </a:custGeom>
              <a:grpFill/>
              <a:ln w="13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" name="任意多边形: 形状 11">
                <a:extLst>
                  <a:ext uri="{FF2B5EF4-FFF2-40B4-BE49-F238E27FC236}">
                    <a16:creationId xmlns:a16="http://schemas.microsoft.com/office/drawing/2014/main" id="{7FB530D8-B430-4E8B-DB52-E4D70D4C6AAD}"/>
                  </a:ext>
                </a:extLst>
              </p:cNvPr>
              <p:cNvSpPr/>
              <p:nvPr/>
            </p:nvSpPr>
            <p:spPr>
              <a:xfrm>
                <a:off x="7405083" y="2611782"/>
                <a:ext cx="122225" cy="151665"/>
              </a:xfrm>
              <a:custGeom>
                <a:avLst/>
                <a:gdLst>
                  <a:gd name="connsiteX0" fmla="*/ 3846 w 122225"/>
                  <a:gd name="connsiteY0" fmla="*/ 151665 h 151665"/>
                  <a:gd name="connsiteX1" fmla="*/ 19499 w 122225"/>
                  <a:gd name="connsiteY1" fmla="*/ 134365 h 151665"/>
                  <a:gd name="connsiteX2" fmla="*/ 29935 w 122225"/>
                  <a:gd name="connsiteY2" fmla="*/ 110201 h 151665"/>
                  <a:gd name="connsiteX3" fmla="*/ 55062 w 122225"/>
                  <a:gd name="connsiteY3" fmla="*/ 66676 h 151665"/>
                  <a:gd name="connsiteX4" fmla="*/ 121932 w 122225"/>
                  <a:gd name="connsiteY4" fmla="*/ 86 h 151665"/>
                  <a:gd name="connsiteX5" fmla="*/ 41881 w 122225"/>
                  <a:gd name="connsiteY5" fmla="*/ 57752 h 151665"/>
                  <a:gd name="connsiteX6" fmla="*/ 16616 w 122225"/>
                  <a:gd name="connsiteY6" fmla="*/ 100864 h 151665"/>
                  <a:gd name="connsiteX7" fmla="*/ 1512 w 122225"/>
                  <a:gd name="connsiteY7" fmla="*/ 137386 h 151665"/>
                  <a:gd name="connsiteX8" fmla="*/ 3846 w 122225"/>
                  <a:gd name="connsiteY8" fmla="*/ 151665 h 1516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2225" h="151665">
                    <a:moveTo>
                      <a:pt x="3846" y="151665"/>
                    </a:moveTo>
                    <a:cubicBezTo>
                      <a:pt x="20323" y="148645"/>
                      <a:pt x="11947" y="153175"/>
                      <a:pt x="19499" y="134365"/>
                    </a:cubicBezTo>
                    <a:cubicBezTo>
                      <a:pt x="22795" y="126265"/>
                      <a:pt x="26227" y="118301"/>
                      <a:pt x="29935" y="110201"/>
                    </a:cubicBezTo>
                    <a:cubicBezTo>
                      <a:pt x="37899" y="92077"/>
                      <a:pt x="43528" y="81779"/>
                      <a:pt x="55062" y="66676"/>
                    </a:cubicBezTo>
                    <a:cubicBezTo>
                      <a:pt x="98452" y="10109"/>
                      <a:pt x="125364" y="29743"/>
                      <a:pt x="121932" y="86"/>
                    </a:cubicBezTo>
                    <a:cubicBezTo>
                      <a:pt x="94333" y="-2111"/>
                      <a:pt x="56161" y="38393"/>
                      <a:pt x="41881" y="57752"/>
                    </a:cubicBezTo>
                    <a:cubicBezTo>
                      <a:pt x="31994" y="71070"/>
                      <a:pt x="23481" y="85212"/>
                      <a:pt x="16616" y="100864"/>
                    </a:cubicBezTo>
                    <a:lnTo>
                      <a:pt x="1512" y="137386"/>
                    </a:lnTo>
                    <a:cubicBezTo>
                      <a:pt x="-2058" y="157294"/>
                      <a:pt x="1512" y="147958"/>
                      <a:pt x="3846" y="151665"/>
                    </a:cubicBezTo>
                    <a:close/>
                  </a:path>
                </a:pathLst>
              </a:custGeom>
              <a:grpFill/>
              <a:ln w="13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" name="任意多边形: 形状 12">
                <a:extLst>
                  <a:ext uri="{FF2B5EF4-FFF2-40B4-BE49-F238E27FC236}">
                    <a16:creationId xmlns:a16="http://schemas.microsoft.com/office/drawing/2014/main" id="{97905784-D7A6-FD5D-8D23-79F87F8D616D}"/>
                  </a:ext>
                </a:extLst>
              </p:cNvPr>
              <p:cNvSpPr/>
              <p:nvPr/>
            </p:nvSpPr>
            <p:spPr>
              <a:xfrm>
                <a:off x="8000911" y="2557153"/>
                <a:ext cx="91010" cy="173204"/>
              </a:xfrm>
              <a:custGeom>
                <a:avLst/>
                <a:gdLst>
                  <a:gd name="connsiteX0" fmla="*/ 2704 w 91010"/>
                  <a:gd name="connsiteY0" fmla="*/ 173205 h 173204"/>
                  <a:gd name="connsiteX1" fmla="*/ 25360 w 91010"/>
                  <a:gd name="connsiteY1" fmla="*/ 134486 h 173204"/>
                  <a:gd name="connsiteX2" fmla="*/ 90994 w 91010"/>
                  <a:gd name="connsiteY2" fmla="*/ 207 h 173204"/>
                  <a:gd name="connsiteX3" fmla="*/ 36756 w 91010"/>
                  <a:gd name="connsiteY3" fmla="*/ 80664 h 173204"/>
                  <a:gd name="connsiteX4" fmla="*/ 2704 w 91010"/>
                  <a:gd name="connsiteY4" fmla="*/ 173205 h 1732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1010" h="173204">
                    <a:moveTo>
                      <a:pt x="2704" y="173205"/>
                    </a:moveTo>
                    <a:cubicBezTo>
                      <a:pt x="19455" y="167301"/>
                      <a:pt x="16435" y="155630"/>
                      <a:pt x="25360" y="134486"/>
                    </a:cubicBezTo>
                    <a:cubicBezTo>
                      <a:pt x="39365" y="101397"/>
                      <a:pt x="92092" y="14211"/>
                      <a:pt x="90994" y="207"/>
                    </a:cubicBezTo>
                    <a:cubicBezTo>
                      <a:pt x="64630" y="-3638"/>
                      <a:pt x="51449" y="47026"/>
                      <a:pt x="36756" y="80664"/>
                    </a:cubicBezTo>
                    <a:cubicBezTo>
                      <a:pt x="28381" y="99749"/>
                      <a:pt x="-10478" y="157827"/>
                      <a:pt x="2704" y="173205"/>
                    </a:cubicBezTo>
                    <a:close/>
                  </a:path>
                </a:pathLst>
              </a:custGeom>
              <a:grpFill/>
              <a:ln w="13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" name="任意多边形: 形状 13">
                <a:extLst>
                  <a:ext uri="{FF2B5EF4-FFF2-40B4-BE49-F238E27FC236}">
                    <a16:creationId xmlns:a16="http://schemas.microsoft.com/office/drawing/2014/main" id="{70B210A7-5811-42C1-D12C-99EAA0B41681}"/>
                  </a:ext>
                </a:extLst>
              </p:cNvPr>
              <p:cNvSpPr/>
              <p:nvPr/>
            </p:nvSpPr>
            <p:spPr>
              <a:xfrm>
                <a:off x="8197633" y="2662605"/>
                <a:ext cx="84582" cy="96998"/>
              </a:xfrm>
              <a:custGeom>
                <a:avLst/>
                <a:gdLst>
                  <a:gd name="connsiteX0" fmla="*/ 0 w 84582"/>
                  <a:gd name="connsiteY0" fmla="*/ 2261 h 96998"/>
                  <a:gd name="connsiteX1" fmla="*/ 68792 w 84582"/>
                  <a:gd name="connsiteY1" fmla="*/ 96999 h 96998"/>
                  <a:gd name="connsiteX2" fmla="*/ 84582 w 84582"/>
                  <a:gd name="connsiteY2" fmla="*/ 91781 h 96998"/>
                  <a:gd name="connsiteX3" fmla="*/ 29384 w 84582"/>
                  <a:gd name="connsiteY3" fmla="*/ 12696 h 96998"/>
                  <a:gd name="connsiteX4" fmla="*/ 0 w 84582"/>
                  <a:gd name="connsiteY4" fmla="*/ 2261 h 969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4582" h="96998">
                    <a:moveTo>
                      <a:pt x="0" y="2261"/>
                    </a:moveTo>
                    <a:cubicBezTo>
                      <a:pt x="6454" y="34390"/>
                      <a:pt x="56297" y="40568"/>
                      <a:pt x="68792" y="96999"/>
                    </a:cubicBezTo>
                    <a:lnTo>
                      <a:pt x="84582" y="91781"/>
                    </a:lnTo>
                    <a:cubicBezTo>
                      <a:pt x="81424" y="60339"/>
                      <a:pt x="50942" y="32879"/>
                      <a:pt x="29384" y="12696"/>
                    </a:cubicBezTo>
                    <a:cubicBezTo>
                      <a:pt x="16065" y="339"/>
                      <a:pt x="16889" y="-2681"/>
                      <a:pt x="0" y="2261"/>
                    </a:cubicBezTo>
                    <a:close/>
                  </a:path>
                </a:pathLst>
              </a:custGeom>
              <a:grpFill/>
              <a:ln w="13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" name="任意多边形: 形状 14">
                <a:extLst>
                  <a:ext uri="{FF2B5EF4-FFF2-40B4-BE49-F238E27FC236}">
                    <a16:creationId xmlns:a16="http://schemas.microsoft.com/office/drawing/2014/main" id="{F31A0353-27DA-8068-BB27-38321F7EB086}"/>
                  </a:ext>
                </a:extLst>
              </p:cNvPr>
              <p:cNvSpPr/>
              <p:nvPr/>
            </p:nvSpPr>
            <p:spPr>
              <a:xfrm>
                <a:off x="7977389" y="2573973"/>
                <a:ext cx="47413" cy="97784"/>
              </a:xfrm>
              <a:custGeom>
                <a:avLst/>
                <a:gdLst>
                  <a:gd name="connsiteX0" fmla="*/ 0 w 47413"/>
                  <a:gd name="connsiteY0" fmla="*/ 97758 h 97784"/>
                  <a:gd name="connsiteX1" fmla="*/ 29659 w 47413"/>
                  <a:gd name="connsiteY1" fmla="*/ 56018 h 97784"/>
                  <a:gd name="connsiteX2" fmla="*/ 46411 w 47413"/>
                  <a:gd name="connsiteY2" fmla="*/ 0 h 97784"/>
                  <a:gd name="connsiteX3" fmla="*/ 18811 w 47413"/>
                  <a:gd name="connsiteY3" fmla="*/ 43936 h 97784"/>
                  <a:gd name="connsiteX4" fmla="*/ 0 w 47413"/>
                  <a:gd name="connsiteY4" fmla="*/ 97758 h 977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7413" h="97784">
                    <a:moveTo>
                      <a:pt x="0" y="97758"/>
                    </a:moveTo>
                    <a:cubicBezTo>
                      <a:pt x="21695" y="98719"/>
                      <a:pt x="22931" y="73318"/>
                      <a:pt x="29659" y="56018"/>
                    </a:cubicBezTo>
                    <a:cubicBezTo>
                      <a:pt x="36799" y="37346"/>
                      <a:pt x="51354" y="20183"/>
                      <a:pt x="46411" y="0"/>
                    </a:cubicBezTo>
                    <a:cubicBezTo>
                      <a:pt x="24853" y="1648"/>
                      <a:pt x="26089" y="25950"/>
                      <a:pt x="18811" y="43936"/>
                    </a:cubicBezTo>
                    <a:cubicBezTo>
                      <a:pt x="13044" y="58078"/>
                      <a:pt x="687" y="83616"/>
                      <a:pt x="0" y="97758"/>
                    </a:cubicBezTo>
                    <a:close/>
                  </a:path>
                </a:pathLst>
              </a:custGeom>
              <a:grpFill/>
              <a:ln w="13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" name="任意多边形: 形状 15">
                <a:extLst>
                  <a:ext uri="{FF2B5EF4-FFF2-40B4-BE49-F238E27FC236}">
                    <a16:creationId xmlns:a16="http://schemas.microsoft.com/office/drawing/2014/main" id="{FBA16FFA-BFA6-F211-ACC6-45E7C285CA02}"/>
                  </a:ext>
                </a:extLst>
              </p:cNvPr>
              <p:cNvSpPr/>
              <p:nvPr/>
            </p:nvSpPr>
            <p:spPr>
              <a:xfrm>
                <a:off x="7667076" y="2548161"/>
                <a:ext cx="21508" cy="93638"/>
              </a:xfrm>
              <a:custGeom>
                <a:avLst/>
                <a:gdLst>
                  <a:gd name="connsiteX0" fmla="*/ 5761 w 21508"/>
                  <a:gd name="connsiteY0" fmla="*/ 93639 h 93638"/>
                  <a:gd name="connsiteX1" fmla="*/ 20865 w 21508"/>
                  <a:gd name="connsiteY1" fmla="*/ 57529 h 93638"/>
                  <a:gd name="connsiteX2" fmla="*/ 9605 w 21508"/>
                  <a:gd name="connsiteY2" fmla="*/ 0 h 93638"/>
                  <a:gd name="connsiteX3" fmla="*/ 4113 w 21508"/>
                  <a:gd name="connsiteY3" fmla="*/ 40092 h 93638"/>
                  <a:gd name="connsiteX4" fmla="*/ 5761 w 21508"/>
                  <a:gd name="connsiteY4" fmla="*/ 93639 h 936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508" h="93638">
                    <a:moveTo>
                      <a:pt x="5761" y="93639"/>
                    </a:moveTo>
                    <a:cubicBezTo>
                      <a:pt x="25945" y="91991"/>
                      <a:pt x="21002" y="75927"/>
                      <a:pt x="20865" y="57529"/>
                    </a:cubicBezTo>
                    <a:cubicBezTo>
                      <a:pt x="20453" y="20732"/>
                      <a:pt x="26220" y="9062"/>
                      <a:pt x="9605" y="0"/>
                    </a:cubicBezTo>
                    <a:cubicBezTo>
                      <a:pt x="-6734" y="11121"/>
                      <a:pt x="2328" y="17986"/>
                      <a:pt x="4113" y="40092"/>
                    </a:cubicBezTo>
                    <a:cubicBezTo>
                      <a:pt x="5486" y="57941"/>
                      <a:pt x="4388" y="75652"/>
                      <a:pt x="5761" y="93639"/>
                    </a:cubicBezTo>
                    <a:close/>
                  </a:path>
                </a:pathLst>
              </a:custGeom>
              <a:grpFill/>
              <a:ln w="13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" name="任意多边形: 形状 16">
                <a:extLst>
                  <a:ext uri="{FF2B5EF4-FFF2-40B4-BE49-F238E27FC236}">
                    <a16:creationId xmlns:a16="http://schemas.microsoft.com/office/drawing/2014/main" id="{E4480C97-9BF4-5864-74CB-698A631F0922}"/>
                  </a:ext>
                </a:extLst>
              </p:cNvPr>
              <p:cNvSpPr/>
              <p:nvPr/>
            </p:nvSpPr>
            <p:spPr>
              <a:xfrm>
                <a:off x="7454149" y="2664591"/>
                <a:ext cx="58036" cy="82105"/>
              </a:xfrm>
              <a:custGeom>
                <a:avLst/>
                <a:gdLst>
                  <a:gd name="connsiteX0" fmla="*/ 1877 w 58036"/>
                  <a:gd name="connsiteY0" fmla="*/ 82105 h 82105"/>
                  <a:gd name="connsiteX1" fmla="*/ 32222 w 58036"/>
                  <a:gd name="connsiteY1" fmla="*/ 44485 h 82105"/>
                  <a:gd name="connsiteX2" fmla="*/ 58037 w 58036"/>
                  <a:gd name="connsiteY2" fmla="*/ 0 h 82105"/>
                  <a:gd name="connsiteX3" fmla="*/ 1877 w 58036"/>
                  <a:gd name="connsiteY3" fmla="*/ 82105 h 821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8036" h="82105">
                    <a:moveTo>
                      <a:pt x="1877" y="82105"/>
                    </a:moveTo>
                    <a:cubicBezTo>
                      <a:pt x="18354" y="78948"/>
                      <a:pt x="19041" y="62060"/>
                      <a:pt x="32222" y="44485"/>
                    </a:cubicBezTo>
                    <a:cubicBezTo>
                      <a:pt x="45541" y="26636"/>
                      <a:pt x="57213" y="23341"/>
                      <a:pt x="58037" y="0"/>
                    </a:cubicBezTo>
                    <a:cubicBezTo>
                      <a:pt x="32634" y="8375"/>
                      <a:pt x="-9382" y="63982"/>
                      <a:pt x="1877" y="82105"/>
                    </a:cubicBezTo>
                    <a:close/>
                  </a:path>
                </a:pathLst>
              </a:custGeom>
              <a:grpFill/>
              <a:ln w="13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" name="任意多边形: 形状 17">
                <a:extLst>
                  <a:ext uri="{FF2B5EF4-FFF2-40B4-BE49-F238E27FC236}">
                    <a16:creationId xmlns:a16="http://schemas.microsoft.com/office/drawing/2014/main" id="{022AE9CC-0D00-2C28-69B9-1E089A45C5D3}"/>
                  </a:ext>
                </a:extLst>
              </p:cNvPr>
              <p:cNvSpPr/>
              <p:nvPr/>
            </p:nvSpPr>
            <p:spPr>
              <a:xfrm>
                <a:off x="7796534" y="2769077"/>
                <a:ext cx="20250" cy="67277"/>
              </a:xfrm>
              <a:custGeom>
                <a:avLst/>
                <a:gdLst>
                  <a:gd name="connsiteX0" fmla="*/ 15260 w 20250"/>
                  <a:gd name="connsiteY0" fmla="*/ 0 h 67277"/>
                  <a:gd name="connsiteX1" fmla="*/ 568 w 20250"/>
                  <a:gd name="connsiteY1" fmla="*/ 33776 h 67277"/>
                  <a:gd name="connsiteX2" fmla="*/ 15123 w 20250"/>
                  <a:gd name="connsiteY2" fmla="*/ 67277 h 67277"/>
                  <a:gd name="connsiteX3" fmla="*/ 15260 w 20250"/>
                  <a:gd name="connsiteY3" fmla="*/ 0 h 672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250" h="67277">
                    <a:moveTo>
                      <a:pt x="15260" y="0"/>
                    </a:moveTo>
                    <a:cubicBezTo>
                      <a:pt x="-2315" y="3707"/>
                      <a:pt x="1117" y="14828"/>
                      <a:pt x="568" y="33776"/>
                    </a:cubicBezTo>
                    <a:cubicBezTo>
                      <a:pt x="156" y="52311"/>
                      <a:pt x="-3551" y="63570"/>
                      <a:pt x="15123" y="67277"/>
                    </a:cubicBezTo>
                    <a:cubicBezTo>
                      <a:pt x="21302" y="53135"/>
                      <a:pt x="22538" y="13181"/>
                      <a:pt x="15260" y="0"/>
                    </a:cubicBezTo>
                    <a:close/>
                  </a:path>
                </a:pathLst>
              </a:custGeom>
              <a:grpFill/>
              <a:ln w="13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" name="任意多边形: 形状 18">
                <a:extLst>
                  <a:ext uri="{FF2B5EF4-FFF2-40B4-BE49-F238E27FC236}">
                    <a16:creationId xmlns:a16="http://schemas.microsoft.com/office/drawing/2014/main" id="{A5870116-4E4C-F3DB-F629-02DA8B7A60C2}"/>
                  </a:ext>
                </a:extLst>
              </p:cNvPr>
              <p:cNvSpPr/>
              <p:nvPr/>
            </p:nvSpPr>
            <p:spPr>
              <a:xfrm>
                <a:off x="8127466" y="2124590"/>
                <a:ext cx="16744" cy="26361"/>
              </a:xfrm>
              <a:custGeom>
                <a:avLst/>
                <a:gdLst>
                  <a:gd name="connsiteX0" fmla="*/ 1512 w 16744"/>
                  <a:gd name="connsiteY0" fmla="*/ 26362 h 26361"/>
                  <a:gd name="connsiteX1" fmla="*/ 14144 w 16744"/>
                  <a:gd name="connsiteY1" fmla="*/ 17300 h 26361"/>
                  <a:gd name="connsiteX2" fmla="*/ 6180 w 16744"/>
                  <a:gd name="connsiteY2" fmla="*/ 0 h 26361"/>
                  <a:gd name="connsiteX3" fmla="*/ 1512 w 16744"/>
                  <a:gd name="connsiteY3" fmla="*/ 26362 h 263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744" h="26361">
                    <a:moveTo>
                      <a:pt x="1512" y="26362"/>
                    </a:moveTo>
                    <a:cubicBezTo>
                      <a:pt x="5906" y="24577"/>
                      <a:pt x="11123" y="25126"/>
                      <a:pt x="14144" y="17300"/>
                    </a:cubicBezTo>
                    <a:cubicBezTo>
                      <a:pt x="21284" y="-1236"/>
                      <a:pt x="12084" y="3295"/>
                      <a:pt x="6180" y="0"/>
                    </a:cubicBezTo>
                    <a:cubicBezTo>
                      <a:pt x="-2608" y="13593"/>
                      <a:pt x="139" y="6590"/>
                      <a:pt x="1512" y="26362"/>
                    </a:cubicBezTo>
                    <a:close/>
                  </a:path>
                </a:pathLst>
              </a:custGeom>
              <a:grpFill/>
              <a:ln w="13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" name="任意多边形: 形状 19">
                <a:extLst>
                  <a:ext uri="{FF2B5EF4-FFF2-40B4-BE49-F238E27FC236}">
                    <a16:creationId xmlns:a16="http://schemas.microsoft.com/office/drawing/2014/main" id="{00F28968-E744-1ACF-A3EA-A6867CD962E9}"/>
                  </a:ext>
                </a:extLst>
              </p:cNvPr>
              <p:cNvSpPr/>
              <p:nvPr/>
            </p:nvSpPr>
            <p:spPr>
              <a:xfrm>
                <a:off x="8111498" y="2062393"/>
                <a:ext cx="20089" cy="19496"/>
              </a:xfrm>
              <a:custGeom>
                <a:avLst/>
                <a:gdLst>
                  <a:gd name="connsiteX0" fmla="*/ 3750 w 20089"/>
                  <a:gd name="connsiteY0" fmla="*/ 0 h 19496"/>
                  <a:gd name="connsiteX1" fmla="*/ 4162 w 20089"/>
                  <a:gd name="connsiteY1" fmla="*/ 17025 h 19496"/>
                  <a:gd name="connsiteX2" fmla="*/ 17206 w 20089"/>
                  <a:gd name="connsiteY2" fmla="*/ 19497 h 19496"/>
                  <a:gd name="connsiteX3" fmla="*/ 20089 w 20089"/>
                  <a:gd name="connsiteY3" fmla="*/ 1648 h 19496"/>
                  <a:gd name="connsiteX4" fmla="*/ 3750 w 20089"/>
                  <a:gd name="connsiteY4" fmla="*/ 0 h 194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0089" h="19496">
                    <a:moveTo>
                      <a:pt x="3750" y="0"/>
                    </a:moveTo>
                    <a:cubicBezTo>
                      <a:pt x="42" y="11533"/>
                      <a:pt x="-2567" y="549"/>
                      <a:pt x="4162" y="17025"/>
                    </a:cubicBezTo>
                    <a:lnTo>
                      <a:pt x="17206" y="19497"/>
                    </a:lnTo>
                    <a:lnTo>
                      <a:pt x="20089" y="1648"/>
                    </a:lnTo>
                    <a:lnTo>
                      <a:pt x="3750" y="0"/>
                    </a:lnTo>
                    <a:close/>
                  </a:path>
                </a:pathLst>
              </a:custGeom>
              <a:grpFill/>
              <a:ln w="13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" name="任意多边形: 形状 20">
                <a:extLst>
                  <a:ext uri="{FF2B5EF4-FFF2-40B4-BE49-F238E27FC236}">
                    <a16:creationId xmlns:a16="http://schemas.microsoft.com/office/drawing/2014/main" id="{5693058C-2229-7C1F-A18B-56A6F76D66D8}"/>
                  </a:ext>
                </a:extLst>
              </p:cNvPr>
              <p:cNvSpPr/>
              <p:nvPr/>
            </p:nvSpPr>
            <p:spPr>
              <a:xfrm>
                <a:off x="7513970" y="2732940"/>
                <a:ext cx="16616" cy="17883"/>
              </a:xfrm>
              <a:custGeom>
                <a:avLst/>
                <a:gdLst>
                  <a:gd name="connsiteX0" fmla="*/ 0 w 16616"/>
                  <a:gd name="connsiteY0" fmla="*/ 16502 h 17883"/>
                  <a:gd name="connsiteX1" fmla="*/ 16340 w 16616"/>
                  <a:gd name="connsiteY1" fmla="*/ 713 h 17883"/>
                  <a:gd name="connsiteX2" fmla="*/ 0 w 16616"/>
                  <a:gd name="connsiteY2" fmla="*/ 16502 h 178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6616" h="17883">
                    <a:moveTo>
                      <a:pt x="0" y="16502"/>
                    </a:moveTo>
                    <a:cubicBezTo>
                      <a:pt x="15104" y="19660"/>
                      <a:pt x="17576" y="18562"/>
                      <a:pt x="16340" y="713"/>
                    </a:cubicBezTo>
                    <a:cubicBezTo>
                      <a:pt x="2472" y="-1896"/>
                      <a:pt x="824" y="2498"/>
                      <a:pt x="0" y="16502"/>
                    </a:cubicBezTo>
                    <a:close/>
                  </a:path>
                </a:pathLst>
              </a:custGeom>
              <a:grpFill/>
              <a:ln w="13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" name="任意多边形: 形状 21">
                <a:extLst>
                  <a:ext uri="{FF2B5EF4-FFF2-40B4-BE49-F238E27FC236}">
                    <a16:creationId xmlns:a16="http://schemas.microsoft.com/office/drawing/2014/main" id="{27BCD27E-D78D-FF78-0B30-B5A5AF41221A}"/>
                  </a:ext>
                </a:extLst>
              </p:cNvPr>
              <p:cNvSpPr/>
              <p:nvPr/>
            </p:nvSpPr>
            <p:spPr>
              <a:xfrm>
                <a:off x="7851116" y="2806148"/>
                <a:ext cx="18002" cy="20045"/>
              </a:xfrm>
              <a:custGeom>
                <a:avLst/>
                <a:gdLst>
                  <a:gd name="connsiteX0" fmla="*/ 9560 w 18002"/>
                  <a:gd name="connsiteY0" fmla="*/ 0 h 20045"/>
                  <a:gd name="connsiteX1" fmla="*/ 5716 w 18002"/>
                  <a:gd name="connsiteY1" fmla="*/ 20046 h 20045"/>
                  <a:gd name="connsiteX2" fmla="*/ 9560 w 18002"/>
                  <a:gd name="connsiteY2" fmla="*/ 0 h 200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8002" h="20045">
                    <a:moveTo>
                      <a:pt x="9560" y="0"/>
                    </a:moveTo>
                    <a:cubicBezTo>
                      <a:pt x="-3484" y="5217"/>
                      <a:pt x="-1562" y="10709"/>
                      <a:pt x="5716" y="20046"/>
                    </a:cubicBezTo>
                    <a:cubicBezTo>
                      <a:pt x="21094" y="16064"/>
                      <a:pt x="21643" y="10984"/>
                      <a:pt x="9560" y="0"/>
                    </a:cubicBezTo>
                    <a:close/>
                  </a:path>
                </a:pathLst>
              </a:custGeom>
              <a:grpFill/>
              <a:ln w="13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" name="任意多边形: 形状 22">
                <a:extLst>
                  <a:ext uri="{FF2B5EF4-FFF2-40B4-BE49-F238E27FC236}">
                    <a16:creationId xmlns:a16="http://schemas.microsoft.com/office/drawing/2014/main" id="{53B45902-B767-9A9C-C601-509647D58BC6}"/>
                  </a:ext>
                </a:extLst>
              </p:cNvPr>
              <p:cNvSpPr/>
              <p:nvPr/>
            </p:nvSpPr>
            <p:spPr>
              <a:xfrm>
                <a:off x="8202713" y="2734203"/>
                <a:ext cx="17026" cy="16291"/>
              </a:xfrm>
              <a:custGeom>
                <a:avLst/>
                <a:gdLst>
                  <a:gd name="connsiteX0" fmla="*/ 0 w 17026"/>
                  <a:gd name="connsiteY0" fmla="*/ 12769 h 16291"/>
                  <a:gd name="connsiteX1" fmla="*/ 17026 w 17026"/>
                  <a:gd name="connsiteY1" fmla="*/ 0 h 16291"/>
                  <a:gd name="connsiteX2" fmla="*/ 0 w 17026"/>
                  <a:gd name="connsiteY2" fmla="*/ 12769 h 162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7026" h="16291">
                    <a:moveTo>
                      <a:pt x="0" y="12769"/>
                    </a:moveTo>
                    <a:cubicBezTo>
                      <a:pt x="14967" y="20595"/>
                      <a:pt x="15791" y="14966"/>
                      <a:pt x="17026" y="0"/>
                    </a:cubicBezTo>
                    <a:cubicBezTo>
                      <a:pt x="4119" y="1510"/>
                      <a:pt x="1922" y="-1785"/>
                      <a:pt x="0" y="12769"/>
                    </a:cubicBezTo>
                    <a:close/>
                  </a:path>
                </a:pathLst>
              </a:custGeom>
              <a:grpFill/>
              <a:ln w="13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" name="任意多边形: 形状 23">
                <a:extLst>
                  <a:ext uri="{FF2B5EF4-FFF2-40B4-BE49-F238E27FC236}">
                    <a16:creationId xmlns:a16="http://schemas.microsoft.com/office/drawing/2014/main" id="{02B97E3F-E446-23D7-D2CC-C3BE0CBB70D7}"/>
                  </a:ext>
                </a:extLst>
              </p:cNvPr>
              <p:cNvSpPr/>
              <p:nvPr/>
            </p:nvSpPr>
            <p:spPr>
              <a:xfrm>
                <a:off x="7955831" y="2622166"/>
                <a:ext cx="15658" cy="16527"/>
              </a:xfrm>
              <a:custGeom>
                <a:avLst/>
                <a:gdLst>
                  <a:gd name="connsiteX0" fmla="*/ 0 w 15658"/>
                  <a:gd name="connsiteY0" fmla="*/ 15378 h 16527"/>
                  <a:gd name="connsiteX1" fmla="*/ 12770 w 15658"/>
                  <a:gd name="connsiteY1" fmla="*/ 11396 h 16527"/>
                  <a:gd name="connsiteX2" fmla="*/ 10435 w 15658"/>
                  <a:gd name="connsiteY2" fmla="*/ 0 h 16527"/>
                  <a:gd name="connsiteX3" fmla="*/ 0 w 15658"/>
                  <a:gd name="connsiteY3" fmla="*/ 15378 h 16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658" h="16527">
                    <a:moveTo>
                      <a:pt x="0" y="15378"/>
                    </a:moveTo>
                    <a:cubicBezTo>
                      <a:pt x="7827" y="15652"/>
                      <a:pt x="8239" y="19497"/>
                      <a:pt x="12770" y="11396"/>
                    </a:cubicBezTo>
                    <a:cubicBezTo>
                      <a:pt x="20322" y="-2197"/>
                      <a:pt x="10710" y="549"/>
                      <a:pt x="10435" y="0"/>
                    </a:cubicBezTo>
                    <a:cubicBezTo>
                      <a:pt x="1648" y="4531"/>
                      <a:pt x="1510" y="0"/>
                      <a:pt x="0" y="15378"/>
                    </a:cubicBezTo>
                    <a:close/>
                  </a:path>
                </a:pathLst>
              </a:custGeom>
              <a:grpFill/>
              <a:ln w="13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" name="任意多边形: 形状 24">
                <a:extLst>
                  <a:ext uri="{FF2B5EF4-FFF2-40B4-BE49-F238E27FC236}">
                    <a16:creationId xmlns:a16="http://schemas.microsoft.com/office/drawing/2014/main" id="{03CC406D-36DD-F64F-588D-4AAADB64D618}"/>
                  </a:ext>
                </a:extLst>
              </p:cNvPr>
              <p:cNvSpPr/>
              <p:nvPr/>
            </p:nvSpPr>
            <p:spPr>
              <a:xfrm>
                <a:off x="7719563" y="2607200"/>
                <a:ext cx="13415" cy="12906"/>
              </a:xfrm>
              <a:custGeom>
                <a:avLst/>
                <a:gdLst>
                  <a:gd name="connsiteX0" fmla="*/ 2843 w 13415"/>
                  <a:gd name="connsiteY0" fmla="*/ 12906 h 12906"/>
                  <a:gd name="connsiteX1" fmla="*/ 13416 w 13415"/>
                  <a:gd name="connsiteY1" fmla="*/ 0 h 12906"/>
                  <a:gd name="connsiteX2" fmla="*/ 2843 w 13415"/>
                  <a:gd name="connsiteY2" fmla="*/ 12906 h 129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415" h="12906">
                    <a:moveTo>
                      <a:pt x="2843" y="12906"/>
                    </a:moveTo>
                    <a:cubicBezTo>
                      <a:pt x="17672" y="6453"/>
                      <a:pt x="8335" y="19909"/>
                      <a:pt x="13416" y="0"/>
                    </a:cubicBezTo>
                    <a:cubicBezTo>
                      <a:pt x="-727" y="824"/>
                      <a:pt x="-2650" y="-2471"/>
                      <a:pt x="2843" y="12906"/>
                    </a:cubicBezTo>
                    <a:close/>
                  </a:path>
                </a:pathLst>
              </a:custGeom>
              <a:grpFill/>
              <a:ln w="13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" name="任意多边形: 形状 25">
                <a:extLst>
                  <a:ext uri="{FF2B5EF4-FFF2-40B4-BE49-F238E27FC236}">
                    <a16:creationId xmlns:a16="http://schemas.microsoft.com/office/drawing/2014/main" id="{8E0F2A20-FA95-5627-9E80-919B0CBBEB7C}"/>
                  </a:ext>
                </a:extLst>
              </p:cNvPr>
              <p:cNvSpPr/>
              <p:nvPr/>
            </p:nvSpPr>
            <p:spPr>
              <a:xfrm>
                <a:off x="8028330" y="3538044"/>
                <a:ext cx="9886" cy="4581"/>
              </a:xfrm>
              <a:custGeom>
                <a:avLst/>
                <a:gdLst>
                  <a:gd name="connsiteX0" fmla="*/ 0 w 9886"/>
                  <a:gd name="connsiteY0" fmla="*/ 4582 h 4581"/>
                  <a:gd name="connsiteX1" fmla="*/ 9886 w 9886"/>
                  <a:gd name="connsiteY1" fmla="*/ 51 h 4581"/>
                  <a:gd name="connsiteX2" fmla="*/ 0 w 9886"/>
                  <a:gd name="connsiteY2" fmla="*/ 4582 h 45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886" h="4581">
                    <a:moveTo>
                      <a:pt x="0" y="4582"/>
                    </a:moveTo>
                    <a:lnTo>
                      <a:pt x="9886" y="51"/>
                    </a:lnTo>
                    <a:cubicBezTo>
                      <a:pt x="-8513" y="188"/>
                      <a:pt x="5767" y="-1185"/>
                      <a:pt x="0" y="4582"/>
                    </a:cubicBezTo>
                    <a:close/>
                  </a:path>
                </a:pathLst>
              </a:custGeom>
              <a:grpFill/>
              <a:ln w="13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97C539B4-4F05-4021-608A-195C5E2E6607}"/>
              </a:ext>
            </a:extLst>
          </p:cNvPr>
          <p:cNvGrpSpPr/>
          <p:nvPr userDrawn="1"/>
        </p:nvGrpSpPr>
        <p:grpSpPr>
          <a:xfrm>
            <a:off x="263352" y="188640"/>
            <a:ext cx="809625" cy="871538"/>
            <a:chOff x="7466013" y="3325812"/>
            <a:chExt cx="809625" cy="871538"/>
          </a:xfrm>
          <a:blipFill dpi="0" rotWithShape="1">
            <a:blip r:embed="rId2"/>
            <a:srcRect/>
            <a:stretch>
              <a:fillRect/>
            </a:stretch>
          </a:blipFill>
        </p:grpSpPr>
        <p:sp>
          <p:nvSpPr>
            <p:cNvPr id="28" name="Freeform 146">
              <a:extLst>
                <a:ext uri="{FF2B5EF4-FFF2-40B4-BE49-F238E27FC236}">
                  <a16:creationId xmlns:a16="http://schemas.microsoft.com/office/drawing/2014/main" id="{3C762DB7-CDD1-08B5-575B-9CB824A7D41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466013" y="3325812"/>
              <a:ext cx="809625" cy="871538"/>
            </a:xfrm>
            <a:custGeom>
              <a:avLst/>
              <a:gdLst>
                <a:gd name="T0" fmla="*/ 255 w 348"/>
                <a:gd name="T1" fmla="*/ 92 h 374"/>
                <a:gd name="T2" fmla="*/ 285 w 348"/>
                <a:gd name="T3" fmla="*/ 49 h 374"/>
                <a:gd name="T4" fmla="*/ 68 w 348"/>
                <a:gd name="T5" fmla="*/ 47 h 374"/>
                <a:gd name="T6" fmla="*/ 5 w 348"/>
                <a:gd name="T7" fmla="*/ 110 h 374"/>
                <a:gd name="T8" fmla="*/ 94 w 348"/>
                <a:gd name="T9" fmla="*/ 255 h 374"/>
                <a:gd name="T10" fmla="*/ 68 w 348"/>
                <a:gd name="T11" fmla="*/ 61 h 374"/>
                <a:gd name="T12" fmla="*/ 124 w 348"/>
                <a:gd name="T13" fmla="*/ 105 h 374"/>
                <a:gd name="T14" fmla="*/ 93 w 348"/>
                <a:gd name="T15" fmla="*/ 106 h 374"/>
                <a:gd name="T16" fmla="*/ 73 w 348"/>
                <a:gd name="T17" fmla="*/ 112 h 374"/>
                <a:gd name="T18" fmla="*/ 90 w 348"/>
                <a:gd name="T19" fmla="*/ 226 h 374"/>
                <a:gd name="T20" fmla="*/ 240 w 348"/>
                <a:gd name="T21" fmla="*/ 337 h 374"/>
                <a:gd name="T22" fmla="*/ 345 w 348"/>
                <a:gd name="T23" fmla="*/ 257 h 374"/>
                <a:gd name="T24" fmla="*/ 134 w 348"/>
                <a:gd name="T25" fmla="*/ 82 h 374"/>
                <a:gd name="T26" fmla="*/ 83 w 348"/>
                <a:gd name="T27" fmla="*/ 49 h 374"/>
                <a:gd name="T28" fmla="*/ 234 w 348"/>
                <a:gd name="T29" fmla="*/ 13 h 374"/>
                <a:gd name="T30" fmla="*/ 192 w 348"/>
                <a:gd name="T31" fmla="*/ 108 h 374"/>
                <a:gd name="T32" fmla="*/ 134 w 348"/>
                <a:gd name="T33" fmla="*/ 82 h 374"/>
                <a:gd name="T34" fmla="*/ 110 w 348"/>
                <a:gd name="T35" fmla="*/ 259 h 374"/>
                <a:gd name="T36" fmla="*/ 115 w 348"/>
                <a:gd name="T37" fmla="*/ 237 h 374"/>
                <a:gd name="T38" fmla="*/ 137 w 348"/>
                <a:gd name="T39" fmla="*/ 315 h 374"/>
                <a:gd name="T40" fmla="*/ 132 w 348"/>
                <a:gd name="T41" fmla="*/ 289 h 374"/>
                <a:gd name="T42" fmla="*/ 146 w 348"/>
                <a:gd name="T43" fmla="*/ 319 h 374"/>
                <a:gd name="T44" fmla="*/ 161 w 348"/>
                <a:gd name="T45" fmla="*/ 334 h 374"/>
                <a:gd name="T46" fmla="*/ 174 w 348"/>
                <a:gd name="T47" fmla="*/ 345 h 374"/>
                <a:gd name="T48" fmla="*/ 174 w 348"/>
                <a:gd name="T49" fmla="*/ 347 h 374"/>
                <a:gd name="T50" fmla="*/ 291 w 348"/>
                <a:gd name="T51" fmla="*/ 301 h 374"/>
                <a:gd name="T52" fmla="*/ 180 w 348"/>
                <a:gd name="T53" fmla="*/ 347 h 374"/>
                <a:gd name="T54" fmla="*/ 180 w 348"/>
                <a:gd name="T55" fmla="*/ 341 h 374"/>
                <a:gd name="T56" fmla="*/ 185 w 348"/>
                <a:gd name="T57" fmla="*/ 332 h 374"/>
                <a:gd name="T58" fmla="*/ 178 w 348"/>
                <a:gd name="T59" fmla="*/ 332 h 374"/>
                <a:gd name="T60" fmla="*/ 158 w 348"/>
                <a:gd name="T61" fmla="*/ 303 h 374"/>
                <a:gd name="T62" fmla="*/ 139 w 348"/>
                <a:gd name="T63" fmla="*/ 250 h 374"/>
                <a:gd name="T64" fmla="*/ 127 w 348"/>
                <a:gd name="T65" fmla="*/ 260 h 374"/>
                <a:gd name="T66" fmla="*/ 110 w 348"/>
                <a:gd name="T67" fmla="*/ 210 h 374"/>
                <a:gd name="T68" fmla="*/ 94 w 348"/>
                <a:gd name="T69" fmla="*/ 154 h 374"/>
                <a:gd name="T70" fmla="*/ 89 w 348"/>
                <a:gd name="T71" fmla="*/ 195 h 374"/>
                <a:gd name="T72" fmla="*/ 103 w 348"/>
                <a:gd name="T73" fmla="*/ 138 h 374"/>
                <a:gd name="T74" fmla="*/ 189 w 348"/>
                <a:gd name="T75" fmla="*/ 328 h 374"/>
                <a:gd name="T76" fmla="*/ 291 w 348"/>
                <a:gd name="T77" fmla="*/ 301 h 374"/>
                <a:gd name="T78" fmla="*/ 323 w 348"/>
                <a:gd name="T79" fmla="*/ 259 h 374"/>
                <a:gd name="T80" fmla="*/ 313 w 348"/>
                <a:gd name="T81" fmla="*/ 268 h 374"/>
                <a:gd name="T82" fmla="*/ 201 w 348"/>
                <a:gd name="T83" fmla="*/ 315 h 374"/>
                <a:gd name="T84" fmla="*/ 109 w 348"/>
                <a:gd name="T85" fmla="*/ 137 h 374"/>
                <a:gd name="T86" fmla="*/ 112 w 348"/>
                <a:gd name="T87" fmla="*/ 138 h 374"/>
                <a:gd name="T88" fmla="*/ 247 w 348"/>
                <a:gd name="T89" fmla="*/ 96 h 374"/>
                <a:gd name="T90" fmla="*/ 312 w 348"/>
                <a:gd name="T91" fmla="*/ 219 h 374"/>
                <a:gd name="T92" fmla="*/ 329 w 348"/>
                <a:gd name="T93" fmla="*/ 256 h 3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48" h="374">
                  <a:moveTo>
                    <a:pt x="346" y="249"/>
                  </a:moveTo>
                  <a:cubicBezTo>
                    <a:pt x="311" y="200"/>
                    <a:pt x="284" y="145"/>
                    <a:pt x="255" y="92"/>
                  </a:cubicBezTo>
                  <a:cubicBezTo>
                    <a:pt x="255" y="92"/>
                    <a:pt x="255" y="92"/>
                    <a:pt x="254" y="92"/>
                  </a:cubicBezTo>
                  <a:cubicBezTo>
                    <a:pt x="270" y="81"/>
                    <a:pt x="284" y="68"/>
                    <a:pt x="285" y="49"/>
                  </a:cubicBezTo>
                  <a:cubicBezTo>
                    <a:pt x="288" y="13"/>
                    <a:pt x="242" y="0"/>
                    <a:pt x="216" y="2"/>
                  </a:cubicBezTo>
                  <a:cubicBezTo>
                    <a:pt x="166" y="5"/>
                    <a:pt x="113" y="28"/>
                    <a:pt x="68" y="47"/>
                  </a:cubicBezTo>
                  <a:cubicBezTo>
                    <a:pt x="66" y="47"/>
                    <a:pt x="66" y="48"/>
                    <a:pt x="65" y="49"/>
                  </a:cubicBezTo>
                  <a:cubicBezTo>
                    <a:pt x="33" y="53"/>
                    <a:pt x="0" y="76"/>
                    <a:pt x="5" y="110"/>
                  </a:cubicBezTo>
                  <a:cubicBezTo>
                    <a:pt x="15" y="166"/>
                    <a:pt x="83" y="197"/>
                    <a:pt x="83" y="255"/>
                  </a:cubicBezTo>
                  <a:cubicBezTo>
                    <a:pt x="82" y="262"/>
                    <a:pt x="93" y="262"/>
                    <a:pt x="94" y="255"/>
                  </a:cubicBezTo>
                  <a:cubicBezTo>
                    <a:pt x="94" y="206"/>
                    <a:pt x="48" y="170"/>
                    <a:pt x="25" y="132"/>
                  </a:cubicBezTo>
                  <a:cubicBezTo>
                    <a:pt x="4" y="96"/>
                    <a:pt x="30" y="63"/>
                    <a:pt x="68" y="61"/>
                  </a:cubicBezTo>
                  <a:cubicBezTo>
                    <a:pt x="84" y="60"/>
                    <a:pt x="102" y="64"/>
                    <a:pt x="115" y="75"/>
                  </a:cubicBezTo>
                  <a:cubicBezTo>
                    <a:pt x="124" y="83"/>
                    <a:pt x="126" y="94"/>
                    <a:pt x="124" y="105"/>
                  </a:cubicBezTo>
                  <a:cubicBezTo>
                    <a:pt x="120" y="120"/>
                    <a:pt x="112" y="127"/>
                    <a:pt x="99" y="127"/>
                  </a:cubicBezTo>
                  <a:cubicBezTo>
                    <a:pt x="85" y="127"/>
                    <a:pt x="83" y="119"/>
                    <a:pt x="93" y="106"/>
                  </a:cubicBezTo>
                  <a:cubicBezTo>
                    <a:pt x="98" y="102"/>
                    <a:pt x="94" y="95"/>
                    <a:pt x="88" y="98"/>
                  </a:cubicBezTo>
                  <a:cubicBezTo>
                    <a:pt x="79" y="102"/>
                    <a:pt x="74" y="107"/>
                    <a:pt x="73" y="112"/>
                  </a:cubicBezTo>
                  <a:cubicBezTo>
                    <a:pt x="72" y="111"/>
                    <a:pt x="69" y="112"/>
                    <a:pt x="69" y="114"/>
                  </a:cubicBezTo>
                  <a:cubicBezTo>
                    <a:pt x="66" y="150"/>
                    <a:pt x="79" y="191"/>
                    <a:pt x="90" y="226"/>
                  </a:cubicBezTo>
                  <a:cubicBezTo>
                    <a:pt x="101" y="266"/>
                    <a:pt x="116" y="311"/>
                    <a:pt x="143" y="344"/>
                  </a:cubicBezTo>
                  <a:cubicBezTo>
                    <a:pt x="168" y="374"/>
                    <a:pt x="212" y="350"/>
                    <a:pt x="240" y="337"/>
                  </a:cubicBezTo>
                  <a:cubicBezTo>
                    <a:pt x="281" y="317"/>
                    <a:pt x="315" y="310"/>
                    <a:pt x="334" y="267"/>
                  </a:cubicBezTo>
                  <a:cubicBezTo>
                    <a:pt x="338" y="264"/>
                    <a:pt x="342" y="260"/>
                    <a:pt x="345" y="257"/>
                  </a:cubicBezTo>
                  <a:cubicBezTo>
                    <a:pt x="347" y="255"/>
                    <a:pt x="348" y="252"/>
                    <a:pt x="346" y="249"/>
                  </a:cubicBezTo>
                  <a:close/>
                  <a:moveTo>
                    <a:pt x="134" y="82"/>
                  </a:moveTo>
                  <a:cubicBezTo>
                    <a:pt x="128" y="63"/>
                    <a:pt x="106" y="54"/>
                    <a:pt x="88" y="50"/>
                  </a:cubicBezTo>
                  <a:cubicBezTo>
                    <a:pt x="87" y="50"/>
                    <a:pt x="85" y="50"/>
                    <a:pt x="83" y="49"/>
                  </a:cubicBezTo>
                  <a:cubicBezTo>
                    <a:pt x="113" y="39"/>
                    <a:pt x="143" y="29"/>
                    <a:pt x="174" y="21"/>
                  </a:cubicBezTo>
                  <a:cubicBezTo>
                    <a:pt x="193" y="16"/>
                    <a:pt x="214" y="13"/>
                    <a:pt x="234" y="13"/>
                  </a:cubicBezTo>
                  <a:cubicBezTo>
                    <a:pt x="253" y="13"/>
                    <a:pt x="278" y="34"/>
                    <a:pt x="273" y="55"/>
                  </a:cubicBezTo>
                  <a:cubicBezTo>
                    <a:pt x="267" y="83"/>
                    <a:pt x="216" y="100"/>
                    <a:pt x="192" y="108"/>
                  </a:cubicBezTo>
                  <a:cubicBezTo>
                    <a:pt x="170" y="117"/>
                    <a:pt x="146" y="124"/>
                    <a:pt x="123" y="130"/>
                  </a:cubicBezTo>
                  <a:cubicBezTo>
                    <a:pt x="136" y="119"/>
                    <a:pt x="139" y="97"/>
                    <a:pt x="134" y="82"/>
                  </a:cubicBezTo>
                  <a:close/>
                  <a:moveTo>
                    <a:pt x="121" y="284"/>
                  </a:moveTo>
                  <a:cubicBezTo>
                    <a:pt x="117" y="276"/>
                    <a:pt x="114" y="268"/>
                    <a:pt x="110" y="259"/>
                  </a:cubicBezTo>
                  <a:cubicBezTo>
                    <a:pt x="111" y="258"/>
                    <a:pt x="112" y="258"/>
                    <a:pt x="112" y="256"/>
                  </a:cubicBezTo>
                  <a:cubicBezTo>
                    <a:pt x="113" y="250"/>
                    <a:pt x="114" y="244"/>
                    <a:pt x="115" y="237"/>
                  </a:cubicBezTo>
                  <a:cubicBezTo>
                    <a:pt x="117" y="253"/>
                    <a:pt x="118" y="269"/>
                    <a:pt x="121" y="284"/>
                  </a:cubicBezTo>
                  <a:close/>
                  <a:moveTo>
                    <a:pt x="137" y="315"/>
                  </a:moveTo>
                  <a:cubicBezTo>
                    <a:pt x="133" y="308"/>
                    <a:pt x="129" y="301"/>
                    <a:pt x="125" y="294"/>
                  </a:cubicBezTo>
                  <a:cubicBezTo>
                    <a:pt x="128" y="294"/>
                    <a:pt x="132" y="292"/>
                    <a:pt x="132" y="289"/>
                  </a:cubicBezTo>
                  <a:cubicBezTo>
                    <a:pt x="133" y="283"/>
                    <a:pt x="134" y="277"/>
                    <a:pt x="135" y="271"/>
                  </a:cubicBezTo>
                  <a:cubicBezTo>
                    <a:pt x="139" y="287"/>
                    <a:pt x="142" y="303"/>
                    <a:pt x="146" y="319"/>
                  </a:cubicBezTo>
                  <a:cubicBezTo>
                    <a:pt x="147" y="323"/>
                    <a:pt x="153" y="324"/>
                    <a:pt x="155" y="322"/>
                  </a:cubicBezTo>
                  <a:cubicBezTo>
                    <a:pt x="157" y="326"/>
                    <a:pt x="159" y="330"/>
                    <a:pt x="161" y="334"/>
                  </a:cubicBezTo>
                  <a:cubicBezTo>
                    <a:pt x="163" y="339"/>
                    <a:pt x="171" y="339"/>
                    <a:pt x="171" y="333"/>
                  </a:cubicBezTo>
                  <a:cubicBezTo>
                    <a:pt x="171" y="337"/>
                    <a:pt x="172" y="341"/>
                    <a:pt x="174" y="345"/>
                  </a:cubicBezTo>
                  <a:cubicBezTo>
                    <a:pt x="175" y="346"/>
                    <a:pt x="176" y="347"/>
                    <a:pt x="177" y="347"/>
                  </a:cubicBezTo>
                  <a:cubicBezTo>
                    <a:pt x="176" y="347"/>
                    <a:pt x="175" y="347"/>
                    <a:pt x="174" y="347"/>
                  </a:cubicBezTo>
                  <a:cubicBezTo>
                    <a:pt x="156" y="349"/>
                    <a:pt x="145" y="328"/>
                    <a:pt x="137" y="315"/>
                  </a:cubicBezTo>
                  <a:close/>
                  <a:moveTo>
                    <a:pt x="291" y="301"/>
                  </a:moveTo>
                  <a:cubicBezTo>
                    <a:pt x="275" y="310"/>
                    <a:pt x="257" y="315"/>
                    <a:pt x="241" y="323"/>
                  </a:cubicBezTo>
                  <a:cubicBezTo>
                    <a:pt x="221" y="333"/>
                    <a:pt x="202" y="343"/>
                    <a:pt x="180" y="347"/>
                  </a:cubicBezTo>
                  <a:cubicBezTo>
                    <a:pt x="181" y="346"/>
                    <a:pt x="182" y="345"/>
                    <a:pt x="183" y="344"/>
                  </a:cubicBezTo>
                  <a:cubicBezTo>
                    <a:pt x="180" y="341"/>
                    <a:pt x="180" y="341"/>
                    <a:pt x="180" y="341"/>
                  </a:cubicBezTo>
                  <a:cubicBezTo>
                    <a:pt x="184" y="346"/>
                    <a:pt x="190" y="339"/>
                    <a:pt x="186" y="334"/>
                  </a:cubicBezTo>
                  <a:cubicBezTo>
                    <a:pt x="186" y="333"/>
                    <a:pt x="185" y="333"/>
                    <a:pt x="185" y="332"/>
                  </a:cubicBezTo>
                  <a:cubicBezTo>
                    <a:pt x="183" y="331"/>
                    <a:pt x="181" y="330"/>
                    <a:pt x="179" y="331"/>
                  </a:cubicBezTo>
                  <a:cubicBezTo>
                    <a:pt x="179" y="332"/>
                    <a:pt x="178" y="332"/>
                    <a:pt x="178" y="332"/>
                  </a:cubicBezTo>
                  <a:cubicBezTo>
                    <a:pt x="176" y="327"/>
                    <a:pt x="172" y="323"/>
                    <a:pt x="167" y="323"/>
                  </a:cubicBezTo>
                  <a:cubicBezTo>
                    <a:pt x="165" y="316"/>
                    <a:pt x="161" y="310"/>
                    <a:pt x="158" y="303"/>
                  </a:cubicBezTo>
                  <a:cubicBezTo>
                    <a:pt x="157" y="301"/>
                    <a:pt x="155" y="300"/>
                    <a:pt x="152" y="301"/>
                  </a:cubicBezTo>
                  <a:cubicBezTo>
                    <a:pt x="149" y="284"/>
                    <a:pt x="146" y="266"/>
                    <a:pt x="139" y="250"/>
                  </a:cubicBezTo>
                  <a:cubicBezTo>
                    <a:pt x="137" y="246"/>
                    <a:pt x="130" y="247"/>
                    <a:pt x="129" y="251"/>
                  </a:cubicBezTo>
                  <a:cubicBezTo>
                    <a:pt x="129" y="254"/>
                    <a:pt x="128" y="257"/>
                    <a:pt x="127" y="260"/>
                  </a:cubicBezTo>
                  <a:cubicBezTo>
                    <a:pt x="125" y="243"/>
                    <a:pt x="123" y="226"/>
                    <a:pt x="119" y="210"/>
                  </a:cubicBezTo>
                  <a:cubicBezTo>
                    <a:pt x="118" y="205"/>
                    <a:pt x="111" y="205"/>
                    <a:pt x="110" y="210"/>
                  </a:cubicBezTo>
                  <a:cubicBezTo>
                    <a:pt x="109" y="216"/>
                    <a:pt x="107" y="222"/>
                    <a:pt x="106" y="228"/>
                  </a:cubicBezTo>
                  <a:cubicBezTo>
                    <a:pt x="102" y="203"/>
                    <a:pt x="99" y="179"/>
                    <a:pt x="94" y="154"/>
                  </a:cubicBezTo>
                  <a:cubicBezTo>
                    <a:pt x="93" y="150"/>
                    <a:pt x="86" y="151"/>
                    <a:pt x="87" y="155"/>
                  </a:cubicBezTo>
                  <a:cubicBezTo>
                    <a:pt x="87" y="168"/>
                    <a:pt x="88" y="182"/>
                    <a:pt x="89" y="195"/>
                  </a:cubicBezTo>
                  <a:cubicBezTo>
                    <a:pt x="83" y="172"/>
                    <a:pt x="79" y="148"/>
                    <a:pt x="75" y="126"/>
                  </a:cubicBezTo>
                  <a:cubicBezTo>
                    <a:pt x="80" y="133"/>
                    <a:pt x="91" y="139"/>
                    <a:pt x="103" y="138"/>
                  </a:cubicBezTo>
                  <a:cubicBezTo>
                    <a:pt x="108" y="208"/>
                    <a:pt x="151" y="265"/>
                    <a:pt x="183" y="326"/>
                  </a:cubicBezTo>
                  <a:cubicBezTo>
                    <a:pt x="184" y="328"/>
                    <a:pt x="187" y="329"/>
                    <a:pt x="189" y="328"/>
                  </a:cubicBezTo>
                  <a:cubicBezTo>
                    <a:pt x="230" y="317"/>
                    <a:pt x="273" y="306"/>
                    <a:pt x="310" y="284"/>
                  </a:cubicBezTo>
                  <a:cubicBezTo>
                    <a:pt x="305" y="290"/>
                    <a:pt x="299" y="296"/>
                    <a:pt x="291" y="301"/>
                  </a:cubicBezTo>
                  <a:close/>
                  <a:moveTo>
                    <a:pt x="329" y="256"/>
                  </a:moveTo>
                  <a:cubicBezTo>
                    <a:pt x="327" y="256"/>
                    <a:pt x="325" y="256"/>
                    <a:pt x="323" y="259"/>
                  </a:cubicBezTo>
                  <a:cubicBezTo>
                    <a:pt x="323" y="260"/>
                    <a:pt x="322" y="261"/>
                    <a:pt x="322" y="263"/>
                  </a:cubicBezTo>
                  <a:cubicBezTo>
                    <a:pt x="319" y="265"/>
                    <a:pt x="315" y="266"/>
                    <a:pt x="313" y="268"/>
                  </a:cubicBezTo>
                  <a:cubicBezTo>
                    <a:pt x="294" y="281"/>
                    <a:pt x="272" y="291"/>
                    <a:pt x="251" y="300"/>
                  </a:cubicBezTo>
                  <a:cubicBezTo>
                    <a:pt x="235" y="306"/>
                    <a:pt x="218" y="311"/>
                    <a:pt x="201" y="315"/>
                  </a:cubicBezTo>
                  <a:cubicBezTo>
                    <a:pt x="184" y="319"/>
                    <a:pt x="171" y="279"/>
                    <a:pt x="163" y="266"/>
                  </a:cubicBezTo>
                  <a:cubicBezTo>
                    <a:pt x="140" y="225"/>
                    <a:pt x="117" y="184"/>
                    <a:pt x="109" y="137"/>
                  </a:cubicBezTo>
                  <a:cubicBezTo>
                    <a:pt x="109" y="137"/>
                    <a:pt x="110" y="137"/>
                    <a:pt x="110" y="137"/>
                  </a:cubicBezTo>
                  <a:cubicBezTo>
                    <a:pt x="110" y="138"/>
                    <a:pt x="111" y="139"/>
                    <a:pt x="112" y="138"/>
                  </a:cubicBezTo>
                  <a:cubicBezTo>
                    <a:pt x="149" y="134"/>
                    <a:pt x="185" y="124"/>
                    <a:pt x="218" y="110"/>
                  </a:cubicBezTo>
                  <a:cubicBezTo>
                    <a:pt x="227" y="106"/>
                    <a:pt x="238" y="102"/>
                    <a:pt x="247" y="96"/>
                  </a:cubicBezTo>
                  <a:cubicBezTo>
                    <a:pt x="247" y="96"/>
                    <a:pt x="247" y="96"/>
                    <a:pt x="247" y="96"/>
                  </a:cubicBezTo>
                  <a:cubicBezTo>
                    <a:pt x="269" y="137"/>
                    <a:pt x="288" y="179"/>
                    <a:pt x="312" y="219"/>
                  </a:cubicBezTo>
                  <a:cubicBezTo>
                    <a:pt x="317" y="228"/>
                    <a:pt x="324" y="237"/>
                    <a:pt x="330" y="247"/>
                  </a:cubicBezTo>
                  <a:cubicBezTo>
                    <a:pt x="332" y="250"/>
                    <a:pt x="331" y="253"/>
                    <a:pt x="329" y="25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Freeform 147">
              <a:extLst>
                <a:ext uri="{FF2B5EF4-FFF2-40B4-BE49-F238E27FC236}">
                  <a16:creationId xmlns:a16="http://schemas.microsoft.com/office/drawing/2014/main" id="{42C43FBF-BCA4-5FF4-AD92-49C2BDCA024D}"/>
                </a:ext>
              </a:extLst>
            </p:cNvPr>
            <p:cNvSpPr/>
            <p:nvPr/>
          </p:nvSpPr>
          <p:spPr bwMode="auto">
            <a:xfrm>
              <a:off x="7785101" y="3621087"/>
              <a:ext cx="249238" cy="85725"/>
            </a:xfrm>
            <a:custGeom>
              <a:avLst/>
              <a:gdLst>
                <a:gd name="T0" fmla="*/ 101 w 107"/>
                <a:gd name="T1" fmla="*/ 1 h 37"/>
                <a:gd name="T2" fmla="*/ 4 w 107"/>
                <a:gd name="T3" fmla="*/ 30 h 37"/>
                <a:gd name="T4" fmla="*/ 5 w 107"/>
                <a:gd name="T5" fmla="*/ 36 h 37"/>
                <a:gd name="T6" fmla="*/ 104 w 107"/>
                <a:gd name="T7" fmla="*/ 7 h 37"/>
                <a:gd name="T8" fmla="*/ 101 w 107"/>
                <a:gd name="T9" fmla="*/ 1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7" h="37">
                  <a:moveTo>
                    <a:pt x="101" y="1"/>
                  </a:moveTo>
                  <a:cubicBezTo>
                    <a:pt x="68" y="7"/>
                    <a:pt x="37" y="22"/>
                    <a:pt x="4" y="30"/>
                  </a:cubicBezTo>
                  <a:cubicBezTo>
                    <a:pt x="0" y="31"/>
                    <a:pt x="2" y="37"/>
                    <a:pt x="5" y="36"/>
                  </a:cubicBezTo>
                  <a:cubicBezTo>
                    <a:pt x="38" y="29"/>
                    <a:pt x="73" y="20"/>
                    <a:pt x="104" y="7"/>
                  </a:cubicBezTo>
                  <a:cubicBezTo>
                    <a:pt x="107" y="5"/>
                    <a:pt x="104" y="0"/>
                    <a:pt x="10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Freeform 148">
              <a:extLst>
                <a:ext uri="{FF2B5EF4-FFF2-40B4-BE49-F238E27FC236}">
                  <a16:creationId xmlns:a16="http://schemas.microsoft.com/office/drawing/2014/main" id="{49532768-AF5D-AA57-E05E-411CB5AD0205}"/>
                </a:ext>
              </a:extLst>
            </p:cNvPr>
            <p:cNvSpPr/>
            <p:nvPr/>
          </p:nvSpPr>
          <p:spPr bwMode="auto">
            <a:xfrm>
              <a:off x="7797801" y="3681412"/>
              <a:ext cx="254000" cy="107950"/>
            </a:xfrm>
            <a:custGeom>
              <a:avLst/>
              <a:gdLst>
                <a:gd name="T0" fmla="*/ 103 w 109"/>
                <a:gd name="T1" fmla="*/ 0 h 46"/>
                <a:gd name="T2" fmla="*/ 5 w 109"/>
                <a:gd name="T3" fmla="*/ 37 h 46"/>
                <a:gd name="T4" fmla="*/ 7 w 109"/>
                <a:gd name="T5" fmla="*/ 45 h 46"/>
                <a:gd name="T6" fmla="*/ 104 w 109"/>
                <a:gd name="T7" fmla="*/ 9 h 46"/>
                <a:gd name="T8" fmla="*/ 103 w 109"/>
                <a:gd name="T9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9" h="46">
                  <a:moveTo>
                    <a:pt x="103" y="0"/>
                  </a:moveTo>
                  <a:cubicBezTo>
                    <a:pt x="69" y="5"/>
                    <a:pt x="37" y="25"/>
                    <a:pt x="5" y="37"/>
                  </a:cubicBezTo>
                  <a:cubicBezTo>
                    <a:pt x="0" y="39"/>
                    <a:pt x="2" y="46"/>
                    <a:pt x="7" y="45"/>
                  </a:cubicBezTo>
                  <a:cubicBezTo>
                    <a:pt x="40" y="33"/>
                    <a:pt x="72" y="20"/>
                    <a:pt x="104" y="9"/>
                  </a:cubicBezTo>
                  <a:cubicBezTo>
                    <a:pt x="109" y="7"/>
                    <a:pt x="108" y="0"/>
                    <a:pt x="10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" name="Freeform 149">
              <a:extLst>
                <a:ext uri="{FF2B5EF4-FFF2-40B4-BE49-F238E27FC236}">
                  <a16:creationId xmlns:a16="http://schemas.microsoft.com/office/drawing/2014/main" id="{AE366C42-B8C6-A2FC-E16D-4868CADB9FC0}"/>
                </a:ext>
              </a:extLst>
            </p:cNvPr>
            <p:cNvSpPr/>
            <p:nvPr/>
          </p:nvSpPr>
          <p:spPr bwMode="auto">
            <a:xfrm>
              <a:off x="7864476" y="3746500"/>
              <a:ext cx="241300" cy="119063"/>
            </a:xfrm>
            <a:custGeom>
              <a:avLst/>
              <a:gdLst>
                <a:gd name="T0" fmla="*/ 95 w 104"/>
                <a:gd name="T1" fmla="*/ 2 h 51"/>
                <a:gd name="T2" fmla="*/ 40 w 104"/>
                <a:gd name="T3" fmla="*/ 25 h 51"/>
                <a:gd name="T4" fmla="*/ 2 w 104"/>
                <a:gd name="T5" fmla="*/ 46 h 51"/>
                <a:gd name="T6" fmla="*/ 7 w 104"/>
                <a:gd name="T7" fmla="*/ 49 h 51"/>
                <a:gd name="T8" fmla="*/ 48 w 104"/>
                <a:gd name="T9" fmla="*/ 32 h 51"/>
                <a:gd name="T10" fmla="*/ 99 w 104"/>
                <a:gd name="T11" fmla="*/ 9 h 51"/>
                <a:gd name="T12" fmla="*/ 95 w 104"/>
                <a:gd name="T13" fmla="*/ 2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4" h="51">
                  <a:moveTo>
                    <a:pt x="95" y="2"/>
                  </a:moveTo>
                  <a:cubicBezTo>
                    <a:pt x="77" y="10"/>
                    <a:pt x="58" y="17"/>
                    <a:pt x="40" y="25"/>
                  </a:cubicBezTo>
                  <a:cubicBezTo>
                    <a:pt x="28" y="30"/>
                    <a:pt x="10" y="34"/>
                    <a:pt x="2" y="46"/>
                  </a:cubicBezTo>
                  <a:cubicBezTo>
                    <a:pt x="0" y="48"/>
                    <a:pt x="4" y="51"/>
                    <a:pt x="7" y="49"/>
                  </a:cubicBezTo>
                  <a:cubicBezTo>
                    <a:pt x="17" y="41"/>
                    <a:pt x="36" y="37"/>
                    <a:pt x="48" y="32"/>
                  </a:cubicBezTo>
                  <a:cubicBezTo>
                    <a:pt x="65" y="25"/>
                    <a:pt x="83" y="19"/>
                    <a:pt x="99" y="9"/>
                  </a:cubicBezTo>
                  <a:cubicBezTo>
                    <a:pt x="104" y="6"/>
                    <a:pt x="100" y="0"/>
                    <a:pt x="95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" name="Freeform 150">
              <a:extLst>
                <a:ext uri="{FF2B5EF4-FFF2-40B4-BE49-F238E27FC236}">
                  <a16:creationId xmlns:a16="http://schemas.microsoft.com/office/drawing/2014/main" id="{805E8011-350E-4888-3BD8-FD3BE127BA06}"/>
                </a:ext>
              </a:extLst>
            </p:cNvPr>
            <p:cNvSpPr/>
            <p:nvPr/>
          </p:nvSpPr>
          <p:spPr bwMode="auto">
            <a:xfrm>
              <a:off x="7877176" y="3835400"/>
              <a:ext cx="247650" cy="117475"/>
            </a:xfrm>
            <a:custGeom>
              <a:avLst/>
              <a:gdLst>
                <a:gd name="T0" fmla="*/ 96 w 106"/>
                <a:gd name="T1" fmla="*/ 3 h 50"/>
                <a:gd name="T2" fmla="*/ 5 w 106"/>
                <a:gd name="T3" fmla="*/ 42 h 50"/>
                <a:gd name="T4" fmla="*/ 7 w 106"/>
                <a:gd name="T5" fmla="*/ 49 h 50"/>
                <a:gd name="T6" fmla="*/ 101 w 106"/>
                <a:gd name="T7" fmla="*/ 11 h 50"/>
                <a:gd name="T8" fmla="*/ 96 w 106"/>
                <a:gd name="T9" fmla="*/ 3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6" h="50">
                  <a:moveTo>
                    <a:pt x="96" y="3"/>
                  </a:moveTo>
                  <a:cubicBezTo>
                    <a:pt x="65" y="16"/>
                    <a:pt x="37" y="32"/>
                    <a:pt x="5" y="42"/>
                  </a:cubicBezTo>
                  <a:cubicBezTo>
                    <a:pt x="0" y="43"/>
                    <a:pt x="2" y="50"/>
                    <a:pt x="7" y="49"/>
                  </a:cubicBezTo>
                  <a:cubicBezTo>
                    <a:pt x="39" y="42"/>
                    <a:pt x="72" y="27"/>
                    <a:pt x="101" y="11"/>
                  </a:cubicBezTo>
                  <a:cubicBezTo>
                    <a:pt x="106" y="8"/>
                    <a:pt x="101" y="0"/>
                    <a:pt x="96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" name="Freeform 151">
              <a:extLst>
                <a:ext uri="{FF2B5EF4-FFF2-40B4-BE49-F238E27FC236}">
                  <a16:creationId xmlns:a16="http://schemas.microsoft.com/office/drawing/2014/main" id="{5970F346-742C-6F82-DB6C-EAFCC1D7AB25}"/>
                </a:ext>
              </a:extLst>
            </p:cNvPr>
            <p:cNvSpPr/>
            <p:nvPr/>
          </p:nvSpPr>
          <p:spPr bwMode="auto">
            <a:xfrm>
              <a:off x="7929563" y="3913187"/>
              <a:ext cx="230188" cy="120650"/>
            </a:xfrm>
            <a:custGeom>
              <a:avLst/>
              <a:gdLst>
                <a:gd name="T0" fmla="*/ 92 w 99"/>
                <a:gd name="T1" fmla="*/ 1 h 52"/>
                <a:gd name="T2" fmla="*/ 52 w 99"/>
                <a:gd name="T3" fmla="*/ 19 h 52"/>
                <a:gd name="T4" fmla="*/ 4 w 99"/>
                <a:gd name="T5" fmla="*/ 43 h 52"/>
                <a:gd name="T6" fmla="*/ 8 w 99"/>
                <a:gd name="T7" fmla="*/ 50 h 52"/>
                <a:gd name="T8" fmla="*/ 55 w 99"/>
                <a:gd name="T9" fmla="*/ 27 h 52"/>
                <a:gd name="T10" fmla="*/ 95 w 99"/>
                <a:gd name="T11" fmla="*/ 9 h 52"/>
                <a:gd name="T12" fmla="*/ 92 w 99"/>
                <a:gd name="T13" fmla="*/ 1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9" h="52">
                  <a:moveTo>
                    <a:pt x="92" y="1"/>
                  </a:moveTo>
                  <a:cubicBezTo>
                    <a:pt x="78" y="5"/>
                    <a:pt x="65" y="13"/>
                    <a:pt x="52" y="19"/>
                  </a:cubicBezTo>
                  <a:cubicBezTo>
                    <a:pt x="36" y="26"/>
                    <a:pt x="19" y="34"/>
                    <a:pt x="4" y="43"/>
                  </a:cubicBezTo>
                  <a:cubicBezTo>
                    <a:pt x="0" y="46"/>
                    <a:pt x="4" y="52"/>
                    <a:pt x="8" y="50"/>
                  </a:cubicBezTo>
                  <a:cubicBezTo>
                    <a:pt x="23" y="41"/>
                    <a:pt x="39" y="33"/>
                    <a:pt x="55" y="27"/>
                  </a:cubicBezTo>
                  <a:cubicBezTo>
                    <a:pt x="69" y="22"/>
                    <a:pt x="84" y="17"/>
                    <a:pt x="95" y="9"/>
                  </a:cubicBezTo>
                  <a:cubicBezTo>
                    <a:pt x="99" y="6"/>
                    <a:pt x="97" y="0"/>
                    <a:pt x="9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34" name="任意多边形: 形状 33">
            <a:extLst>
              <a:ext uri="{FF2B5EF4-FFF2-40B4-BE49-F238E27FC236}">
                <a16:creationId xmlns:a16="http://schemas.microsoft.com/office/drawing/2014/main" id="{2376B965-59FE-20E6-43DC-3378EB68DF8C}"/>
              </a:ext>
            </a:extLst>
          </p:cNvPr>
          <p:cNvSpPr/>
          <p:nvPr userDrawn="1"/>
        </p:nvSpPr>
        <p:spPr>
          <a:xfrm>
            <a:off x="-101599" y="6183087"/>
            <a:ext cx="12497710" cy="483953"/>
          </a:xfrm>
          <a:custGeom>
            <a:avLst/>
            <a:gdLst>
              <a:gd name="connsiteX0" fmla="*/ 0 w 12438743"/>
              <a:gd name="connsiteY0" fmla="*/ 0 h 566638"/>
              <a:gd name="connsiteX1" fmla="*/ 2960914 w 12438743"/>
              <a:gd name="connsiteY1" fmla="*/ 435428 h 566638"/>
              <a:gd name="connsiteX2" fmla="*/ 6516914 w 12438743"/>
              <a:gd name="connsiteY2" fmla="*/ 145143 h 566638"/>
              <a:gd name="connsiteX3" fmla="*/ 11045371 w 12438743"/>
              <a:gd name="connsiteY3" fmla="*/ 493485 h 566638"/>
              <a:gd name="connsiteX4" fmla="*/ 10943771 w 12438743"/>
              <a:gd name="connsiteY4" fmla="*/ 159657 h 566638"/>
              <a:gd name="connsiteX5" fmla="*/ 11088914 w 12438743"/>
              <a:gd name="connsiteY5" fmla="*/ 566057 h 566638"/>
              <a:gd name="connsiteX6" fmla="*/ 11959771 w 12438743"/>
              <a:gd name="connsiteY6" fmla="*/ 246743 h 566638"/>
              <a:gd name="connsiteX7" fmla="*/ 12438743 w 12438743"/>
              <a:gd name="connsiteY7" fmla="*/ 130628 h 566638"/>
              <a:gd name="connsiteX0" fmla="*/ 0 w 12438743"/>
              <a:gd name="connsiteY0" fmla="*/ 0 h 566110"/>
              <a:gd name="connsiteX1" fmla="*/ 2960914 w 12438743"/>
              <a:gd name="connsiteY1" fmla="*/ 435428 h 566110"/>
              <a:gd name="connsiteX2" fmla="*/ 6516914 w 12438743"/>
              <a:gd name="connsiteY2" fmla="*/ 145143 h 566110"/>
              <a:gd name="connsiteX3" fmla="*/ 11045371 w 12438743"/>
              <a:gd name="connsiteY3" fmla="*/ 493485 h 566110"/>
              <a:gd name="connsiteX4" fmla="*/ 11039021 w 12438743"/>
              <a:gd name="connsiteY4" fmla="*/ 273957 h 566110"/>
              <a:gd name="connsiteX5" fmla="*/ 11088914 w 12438743"/>
              <a:gd name="connsiteY5" fmla="*/ 566057 h 566110"/>
              <a:gd name="connsiteX6" fmla="*/ 11959771 w 12438743"/>
              <a:gd name="connsiteY6" fmla="*/ 246743 h 566110"/>
              <a:gd name="connsiteX7" fmla="*/ 12438743 w 12438743"/>
              <a:gd name="connsiteY7" fmla="*/ 130628 h 566110"/>
              <a:gd name="connsiteX0" fmla="*/ 0 w 12438743"/>
              <a:gd name="connsiteY0" fmla="*/ 0 h 566111"/>
              <a:gd name="connsiteX1" fmla="*/ 2960914 w 12438743"/>
              <a:gd name="connsiteY1" fmla="*/ 435428 h 566111"/>
              <a:gd name="connsiteX2" fmla="*/ 6516914 w 12438743"/>
              <a:gd name="connsiteY2" fmla="*/ 145143 h 566111"/>
              <a:gd name="connsiteX3" fmla="*/ 11105192 w 12438743"/>
              <a:gd name="connsiteY3" fmla="*/ 467848 h 566111"/>
              <a:gd name="connsiteX4" fmla="*/ 11039021 w 12438743"/>
              <a:gd name="connsiteY4" fmla="*/ 273957 h 566111"/>
              <a:gd name="connsiteX5" fmla="*/ 11088914 w 12438743"/>
              <a:gd name="connsiteY5" fmla="*/ 566057 h 566111"/>
              <a:gd name="connsiteX6" fmla="*/ 11959771 w 12438743"/>
              <a:gd name="connsiteY6" fmla="*/ 246743 h 566111"/>
              <a:gd name="connsiteX7" fmla="*/ 12438743 w 12438743"/>
              <a:gd name="connsiteY7" fmla="*/ 130628 h 566111"/>
              <a:gd name="connsiteX0" fmla="*/ 0 w 12438743"/>
              <a:gd name="connsiteY0" fmla="*/ 0 h 566111"/>
              <a:gd name="connsiteX1" fmla="*/ 2960914 w 12438743"/>
              <a:gd name="connsiteY1" fmla="*/ 435428 h 566111"/>
              <a:gd name="connsiteX2" fmla="*/ 6516914 w 12438743"/>
              <a:gd name="connsiteY2" fmla="*/ 145143 h 566111"/>
              <a:gd name="connsiteX3" fmla="*/ 11105192 w 12438743"/>
              <a:gd name="connsiteY3" fmla="*/ 467848 h 566111"/>
              <a:gd name="connsiteX4" fmla="*/ 11039021 w 12438743"/>
              <a:gd name="connsiteY4" fmla="*/ 273957 h 566111"/>
              <a:gd name="connsiteX5" fmla="*/ 11088914 w 12438743"/>
              <a:gd name="connsiteY5" fmla="*/ 566057 h 566111"/>
              <a:gd name="connsiteX6" fmla="*/ 11959771 w 12438743"/>
              <a:gd name="connsiteY6" fmla="*/ 246743 h 566111"/>
              <a:gd name="connsiteX7" fmla="*/ 12438743 w 12438743"/>
              <a:gd name="connsiteY7" fmla="*/ 130628 h 566111"/>
              <a:gd name="connsiteX0" fmla="*/ 0 w 12438743"/>
              <a:gd name="connsiteY0" fmla="*/ 0 h 566207"/>
              <a:gd name="connsiteX1" fmla="*/ 2960914 w 12438743"/>
              <a:gd name="connsiteY1" fmla="*/ 435428 h 566207"/>
              <a:gd name="connsiteX2" fmla="*/ 6516914 w 12438743"/>
              <a:gd name="connsiteY2" fmla="*/ 145143 h 566207"/>
              <a:gd name="connsiteX3" fmla="*/ 11105192 w 12438743"/>
              <a:gd name="connsiteY3" fmla="*/ 467848 h 566207"/>
              <a:gd name="connsiteX4" fmla="*/ 10996292 w 12438743"/>
              <a:gd name="connsiteY4" fmla="*/ 291049 h 566207"/>
              <a:gd name="connsiteX5" fmla="*/ 11088914 w 12438743"/>
              <a:gd name="connsiteY5" fmla="*/ 566057 h 566207"/>
              <a:gd name="connsiteX6" fmla="*/ 11959771 w 12438743"/>
              <a:gd name="connsiteY6" fmla="*/ 246743 h 566207"/>
              <a:gd name="connsiteX7" fmla="*/ 12438743 w 12438743"/>
              <a:gd name="connsiteY7" fmla="*/ 130628 h 566207"/>
              <a:gd name="connsiteX0" fmla="*/ 0 w 12438743"/>
              <a:gd name="connsiteY0" fmla="*/ 0 h 566229"/>
              <a:gd name="connsiteX1" fmla="*/ 2960914 w 12438743"/>
              <a:gd name="connsiteY1" fmla="*/ 435428 h 566229"/>
              <a:gd name="connsiteX2" fmla="*/ 6516914 w 12438743"/>
              <a:gd name="connsiteY2" fmla="*/ 145143 h 566229"/>
              <a:gd name="connsiteX3" fmla="*/ 11105192 w 12438743"/>
              <a:gd name="connsiteY3" fmla="*/ 467848 h 566229"/>
              <a:gd name="connsiteX4" fmla="*/ 10996292 w 12438743"/>
              <a:gd name="connsiteY4" fmla="*/ 291049 h 566229"/>
              <a:gd name="connsiteX5" fmla="*/ 11088914 w 12438743"/>
              <a:gd name="connsiteY5" fmla="*/ 566057 h 566229"/>
              <a:gd name="connsiteX6" fmla="*/ 11959771 w 12438743"/>
              <a:gd name="connsiteY6" fmla="*/ 246743 h 566229"/>
              <a:gd name="connsiteX7" fmla="*/ 12438743 w 12438743"/>
              <a:gd name="connsiteY7" fmla="*/ 130628 h 566229"/>
              <a:gd name="connsiteX0" fmla="*/ 0 w 12438743"/>
              <a:gd name="connsiteY0" fmla="*/ 0 h 566244"/>
              <a:gd name="connsiteX1" fmla="*/ 2960914 w 12438743"/>
              <a:gd name="connsiteY1" fmla="*/ 435428 h 566244"/>
              <a:gd name="connsiteX2" fmla="*/ 6516914 w 12438743"/>
              <a:gd name="connsiteY2" fmla="*/ 145143 h 566244"/>
              <a:gd name="connsiteX3" fmla="*/ 11105192 w 12438743"/>
              <a:gd name="connsiteY3" fmla="*/ 467848 h 566244"/>
              <a:gd name="connsiteX4" fmla="*/ 10996292 w 12438743"/>
              <a:gd name="connsiteY4" fmla="*/ 291049 h 566244"/>
              <a:gd name="connsiteX5" fmla="*/ 11088914 w 12438743"/>
              <a:gd name="connsiteY5" fmla="*/ 566057 h 566244"/>
              <a:gd name="connsiteX6" fmla="*/ 11959771 w 12438743"/>
              <a:gd name="connsiteY6" fmla="*/ 246743 h 566244"/>
              <a:gd name="connsiteX7" fmla="*/ 12438743 w 12438743"/>
              <a:gd name="connsiteY7" fmla="*/ 130628 h 566244"/>
              <a:gd name="connsiteX0" fmla="*/ 0 w 12438743"/>
              <a:gd name="connsiteY0" fmla="*/ 0 h 604292"/>
              <a:gd name="connsiteX1" fmla="*/ 2960914 w 12438743"/>
              <a:gd name="connsiteY1" fmla="*/ 435428 h 604292"/>
              <a:gd name="connsiteX2" fmla="*/ 6516914 w 12438743"/>
              <a:gd name="connsiteY2" fmla="*/ 145143 h 604292"/>
              <a:gd name="connsiteX3" fmla="*/ 11105192 w 12438743"/>
              <a:gd name="connsiteY3" fmla="*/ 467848 h 604292"/>
              <a:gd name="connsiteX4" fmla="*/ 10996292 w 12438743"/>
              <a:gd name="connsiteY4" fmla="*/ 291049 h 604292"/>
              <a:gd name="connsiteX5" fmla="*/ 11298464 w 12438743"/>
              <a:gd name="connsiteY5" fmla="*/ 604157 h 604292"/>
              <a:gd name="connsiteX6" fmla="*/ 11959771 w 12438743"/>
              <a:gd name="connsiteY6" fmla="*/ 246743 h 604292"/>
              <a:gd name="connsiteX7" fmla="*/ 12438743 w 12438743"/>
              <a:gd name="connsiteY7" fmla="*/ 130628 h 604292"/>
              <a:gd name="connsiteX0" fmla="*/ 0 w 12438743"/>
              <a:gd name="connsiteY0" fmla="*/ 0 h 604198"/>
              <a:gd name="connsiteX1" fmla="*/ 2960914 w 12438743"/>
              <a:gd name="connsiteY1" fmla="*/ 435428 h 604198"/>
              <a:gd name="connsiteX2" fmla="*/ 6516914 w 12438743"/>
              <a:gd name="connsiteY2" fmla="*/ 145143 h 604198"/>
              <a:gd name="connsiteX3" fmla="*/ 11105192 w 12438743"/>
              <a:gd name="connsiteY3" fmla="*/ 467848 h 604198"/>
              <a:gd name="connsiteX4" fmla="*/ 11082017 w 12438743"/>
              <a:gd name="connsiteY4" fmla="*/ 271999 h 604198"/>
              <a:gd name="connsiteX5" fmla="*/ 11298464 w 12438743"/>
              <a:gd name="connsiteY5" fmla="*/ 604157 h 604198"/>
              <a:gd name="connsiteX6" fmla="*/ 11959771 w 12438743"/>
              <a:gd name="connsiteY6" fmla="*/ 246743 h 604198"/>
              <a:gd name="connsiteX7" fmla="*/ 12438743 w 12438743"/>
              <a:gd name="connsiteY7" fmla="*/ 130628 h 604198"/>
              <a:gd name="connsiteX0" fmla="*/ 0 w 12438743"/>
              <a:gd name="connsiteY0" fmla="*/ 0 h 604216"/>
              <a:gd name="connsiteX1" fmla="*/ 2960914 w 12438743"/>
              <a:gd name="connsiteY1" fmla="*/ 435428 h 604216"/>
              <a:gd name="connsiteX2" fmla="*/ 6516914 w 12438743"/>
              <a:gd name="connsiteY2" fmla="*/ 145143 h 604216"/>
              <a:gd name="connsiteX3" fmla="*/ 11105192 w 12438743"/>
              <a:gd name="connsiteY3" fmla="*/ 467848 h 604216"/>
              <a:gd name="connsiteX4" fmla="*/ 11082017 w 12438743"/>
              <a:gd name="connsiteY4" fmla="*/ 271999 h 604216"/>
              <a:gd name="connsiteX5" fmla="*/ 11298464 w 12438743"/>
              <a:gd name="connsiteY5" fmla="*/ 604157 h 604216"/>
              <a:gd name="connsiteX6" fmla="*/ 11959771 w 12438743"/>
              <a:gd name="connsiteY6" fmla="*/ 246743 h 604216"/>
              <a:gd name="connsiteX7" fmla="*/ 12438743 w 12438743"/>
              <a:gd name="connsiteY7" fmla="*/ 130628 h 604216"/>
              <a:gd name="connsiteX0" fmla="*/ 0 w 12438743"/>
              <a:gd name="connsiteY0" fmla="*/ 0 h 585151"/>
              <a:gd name="connsiteX1" fmla="*/ 2960914 w 12438743"/>
              <a:gd name="connsiteY1" fmla="*/ 435428 h 585151"/>
              <a:gd name="connsiteX2" fmla="*/ 6516914 w 12438743"/>
              <a:gd name="connsiteY2" fmla="*/ 145143 h 585151"/>
              <a:gd name="connsiteX3" fmla="*/ 11105192 w 12438743"/>
              <a:gd name="connsiteY3" fmla="*/ 467848 h 585151"/>
              <a:gd name="connsiteX4" fmla="*/ 11082017 w 12438743"/>
              <a:gd name="connsiteY4" fmla="*/ 271999 h 585151"/>
              <a:gd name="connsiteX5" fmla="*/ 11431814 w 12438743"/>
              <a:gd name="connsiteY5" fmla="*/ 585107 h 585151"/>
              <a:gd name="connsiteX6" fmla="*/ 11959771 w 12438743"/>
              <a:gd name="connsiteY6" fmla="*/ 246743 h 585151"/>
              <a:gd name="connsiteX7" fmla="*/ 12438743 w 12438743"/>
              <a:gd name="connsiteY7" fmla="*/ 130628 h 585151"/>
              <a:gd name="connsiteX0" fmla="*/ 0 w 12438743"/>
              <a:gd name="connsiteY0" fmla="*/ 0 h 585285"/>
              <a:gd name="connsiteX1" fmla="*/ 2960914 w 12438743"/>
              <a:gd name="connsiteY1" fmla="*/ 435428 h 585285"/>
              <a:gd name="connsiteX2" fmla="*/ 6516914 w 12438743"/>
              <a:gd name="connsiteY2" fmla="*/ 145143 h 585285"/>
              <a:gd name="connsiteX3" fmla="*/ 11105192 w 12438743"/>
              <a:gd name="connsiteY3" fmla="*/ 467848 h 585285"/>
              <a:gd name="connsiteX4" fmla="*/ 11082017 w 12438743"/>
              <a:gd name="connsiteY4" fmla="*/ 271999 h 585285"/>
              <a:gd name="connsiteX5" fmla="*/ 11431814 w 12438743"/>
              <a:gd name="connsiteY5" fmla="*/ 585107 h 585285"/>
              <a:gd name="connsiteX6" fmla="*/ 11959771 w 12438743"/>
              <a:gd name="connsiteY6" fmla="*/ 246743 h 585285"/>
              <a:gd name="connsiteX7" fmla="*/ 12438743 w 12438743"/>
              <a:gd name="connsiteY7" fmla="*/ 130628 h 585285"/>
              <a:gd name="connsiteX0" fmla="*/ 0 w 12438743"/>
              <a:gd name="connsiteY0" fmla="*/ 0 h 585285"/>
              <a:gd name="connsiteX1" fmla="*/ 2960914 w 12438743"/>
              <a:gd name="connsiteY1" fmla="*/ 435428 h 585285"/>
              <a:gd name="connsiteX2" fmla="*/ 6516914 w 12438743"/>
              <a:gd name="connsiteY2" fmla="*/ 145143 h 585285"/>
              <a:gd name="connsiteX3" fmla="*/ 11105192 w 12438743"/>
              <a:gd name="connsiteY3" fmla="*/ 467848 h 585285"/>
              <a:gd name="connsiteX4" fmla="*/ 11082017 w 12438743"/>
              <a:gd name="connsiteY4" fmla="*/ 271999 h 585285"/>
              <a:gd name="connsiteX5" fmla="*/ 11431814 w 12438743"/>
              <a:gd name="connsiteY5" fmla="*/ 585107 h 585285"/>
              <a:gd name="connsiteX6" fmla="*/ 11959771 w 12438743"/>
              <a:gd name="connsiteY6" fmla="*/ 246743 h 585285"/>
              <a:gd name="connsiteX7" fmla="*/ 12438743 w 12438743"/>
              <a:gd name="connsiteY7" fmla="*/ 130628 h 585285"/>
              <a:gd name="connsiteX0" fmla="*/ 0 w 12438743"/>
              <a:gd name="connsiteY0" fmla="*/ 0 h 499439"/>
              <a:gd name="connsiteX1" fmla="*/ 2960914 w 12438743"/>
              <a:gd name="connsiteY1" fmla="*/ 435428 h 499439"/>
              <a:gd name="connsiteX2" fmla="*/ 6516914 w 12438743"/>
              <a:gd name="connsiteY2" fmla="*/ 145143 h 499439"/>
              <a:gd name="connsiteX3" fmla="*/ 11105192 w 12438743"/>
              <a:gd name="connsiteY3" fmla="*/ 467848 h 499439"/>
              <a:gd name="connsiteX4" fmla="*/ 11082017 w 12438743"/>
              <a:gd name="connsiteY4" fmla="*/ 271999 h 499439"/>
              <a:gd name="connsiteX5" fmla="*/ 11450864 w 12438743"/>
              <a:gd name="connsiteY5" fmla="*/ 499382 h 499439"/>
              <a:gd name="connsiteX6" fmla="*/ 11959771 w 12438743"/>
              <a:gd name="connsiteY6" fmla="*/ 246743 h 499439"/>
              <a:gd name="connsiteX7" fmla="*/ 12438743 w 12438743"/>
              <a:gd name="connsiteY7" fmla="*/ 130628 h 499439"/>
              <a:gd name="connsiteX0" fmla="*/ 0 w 12438743"/>
              <a:gd name="connsiteY0" fmla="*/ 0 h 540692"/>
              <a:gd name="connsiteX1" fmla="*/ 2960914 w 12438743"/>
              <a:gd name="connsiteY1" fmla="*/ 435428 h 540692"/>
              <a:gd name="connsiteX2" fmla="*/ 6516914 w 12438743"/>
              <a:gd name="connsiteY2" fmla="*/ 145143 h 540692"/>
              <a:gd name="connsiteX3" fmla="*/ 11105192 w 12438743"/>
              <a:gd name="connsiteY3" fmla="*/ 467848 h 540692"/>
              <a:gd name="connsiteX4" fmla="*/ 11082017 w 12438743"/>
              <a:gd name="connsiteY4" fmla="*/ 271999 h 540692"/>
              <a:gd name="connsiteX5" fmla="*/ 11450864 w 12438743"/>
              <a:gd name="connsiteY5" fmla="*/ 499382 h 540692"/>
              <a:gd name="connsiteX6" fmla="*/ 11959771 w 12438743"/>
              <a:gd name="connsiteY6" fmla="*/ 246743 h 540692"/>
              <a:gd name="connsiteX7" fmla="*/ 12438743 w 12438743"/>
              <a:gd name="connsiteY7" fmla="*/ 130628 h 540692"/>
              <a:gd name="connsiteX0" fmla="*/ 0 w 12438743"/>
              <a:gd name="connsiteY0" fmla="*/ 0 h 551462"/>
              <a:gd name="connsiteX1" fmla="*/ 2960914 w 12438743"/>
              <a:gd name="connsiteY1" fmla="*/ 435428 h 551462"/>
              <a:gd name="connsiteX2" fmla="*/ 6516914 w 12438743"/>
              <a:gd name="connsiteY2" fmla="*/ 145143 h 551462"/>
              <a:gd name="connsiteX3" fmla="*/ 11105192 w 12438743"/>
              <a:gd name="connsiteY3" fmla="*/ 467848 h 551462"/>
              <a:gd name="connsiteX4" fmla="*/ 11082017 w 12438743"/>
              <a:gd name="connsiteY4" fmla="*/ 271999 h 551462"/>
              <a:gd name="connsiteX5" fmla="*/ 11450864 w 12438743"/>
              <a:gd name="connsiteY5" fmla="*/ 499382 h 551462"/>
              <a:gd name="connsiteX6" fmla="*/ 11959771 w 12438743"/>
              <a:gd name="connsiteY6" fmla="*/ 246743 h 551462"/>
              <a:gd name="connsiteX7" fmla="*/ 12438743 w 12438743"/>
              <a:gd name="connsiteY7" fmla="*/ 130628 h 551462"/>
              <a:gd name="connsiteX0" fmla="*/ 0 w 12438743"/>
              <a:gd name="connsiteY0" fmla="*/ 0 h 552202"/>
              <a:gd name="connsiteX1" fmla="*/ 2960914 w 12438743"/>
              <a:gd name="connsiteY1" fmla="*/ 435428 h 552202"/>
              <a:gd name="connsiteX2" fmla="*/ 6516914 w 12438743"/>
              <a:gd name="connsiteY2" fmla="*/ 145143 h 552202"/>
              <a:gd name="connsiteX3" fmla="*/ 11105192 w 12438743"/>
              <a:gd name="connsiteY3" fmla="*/ 467848 h 552202"/>
              <a:gd name="connsiteX4" fmla="*/ 11082017 w 12438743"/>
              <a:gd name="connsiteY4" fmla="*/ 271999 h 552202"/>
              <a:gd name="connsiteX5" fmla="*/ 11450864 w 12438743"/>
              <a:gd name="connsiteY5" fmla="*/ 499382 h 552202"/>
              <a:gd name="connsiteX6" fmla="*/ 11959771 w 12438743"/>
              <a:gd name="connsiteY6" fmla="*/ 246743 h 552202"/>
              <a:gd name="connsiteX7" fmla="*/ 12438743 w 12438743"/>
              <a:gd name="connsiteY7" fmla="*/ 130628 h 552202"/>
              <a:gd name="connsiteX0" fmla="*/ 0 w 12438743"/>
              <a:gd name="connsiteY0" fmla="*/ 0 h 552959"/>
              <a:gd name="connsiteX1" fmla="*/ 2960914 w 12438743"/>
              <a:gd name="connsiteY1" fmla="*/ 435428 h 552959"/>
              <a:gd name="connsiteX2" fmla="*/ 6516914 w 12438743"/>
              <a:gd name="connsiteY2" fmla="*/ 145143 h 552959"/>
              <a:gd name="connsiteX3" fmla="*/ 11105192 w 12438743"/>
              <a:gd name="connsiteY3" fmla="*/ 467848 h 552959"/>
              <a:gd name="connsiteX4" fmla="*/ 11082017 w 12438743"/>
              <a:gd name="connsiteY4" fmla="*/ 271999 h 552959"/>
              <a:gd name="connsiteX5" fmla="*/ 11450864 w 12438743"/>
              <a:gd name="connsiteY5" fmla="*/ 499382 h 552959"/>
              <a:gd name="connsiteX6" fmla="*/ 11959771 w 12438743"/>
              <a:gd name="connsiteY6" fmla="*/ 246743 h 552959"/>
              <a:gd name="connsiteX7" fmla="*/ 12438743 w 12438743"/>
              <a:gd name="connsiteY7" fmla="*/ 130628 h 552959"/>
              <a:gd name="connsiteX0" fmla="*/ 0 w 12438743"/>
              <a:gd name="connsiteY0" fmla="*/ 0 h 548672"/>
              <a:gd name="connsiteX1" fmla="*/ 2960914 w 12438743"/>
              <a:gd name="connsiteY1" fmla="*/ 435428 h 548672"/>
              <a:gd name="connsiteX2" fmla="*/ 6516914 w 12438743"/>
              <a:gd name="connsiteY2" fmla="*/ 145143 h 548672"/>
              <a:gd name="connsiteX3" fmla="*/ 11105192 w 12438743"/>
              <a:gd name="connsiteY3" fmla="*/ 467848 h 548672"/>
              <a:gd name="connsiteX4" fmla="*/ 11082017 w 12438743"/>
              <a:gd name="connsiteY4" fmla="*/ 271999 h 548672"/>
              <a:gd name="connsiteX5" fmla="*/ 11450864 w 12438743"/>
              <a:gd name="connsiteY5" fmla="*/ 499382 h 548672"/>
              <a:gd name="connsiteX6" fmla="*/ 11959771 w 12438743"/>
              <a:gd name="connsiteY6" fmla="*/ 246743 h 548672"/>
              <a:gd name="connsiteX7" fmla="*/ 12438743 w 12438743"/>
              <a:gd name="connsiteY7" fmla="*/ 130628 h 548672"/>
              <a:gd name="connsiteX0" fmla="*/ 0 w 12438743"/>
              <a:gd name="connsiteY0" fmla="*/ 0 h 551462"/>
              <a:gd name="connsiteX1" fmla="*/ 2960914 w 12438743"/>
              <a:gd name="connsiteY1" fmla="*/ 435428 h 551462"/>
              <a:gd name="connsiteX2" fmla="*/ 6516914 w 12438743"/>
              <a:gd name="connsiteY2" fmla="*/ 145143 h 551462"/>
              <a:gd name="connsiteX3" fmla="*/ 11105192 w 12438743"/>
              <a:gd name="connsiteY3" fmla="*/ 467848 h 551462"/>
              <a:gd name="connsiteX4" fmla="*/ 11082017 w 12438743"/>
              <a:gd name="connsiteY4" fmla="*/ 271999 h 551462"/>
              <a:gd name="connsiteX5" fmla="*/ 11450864 w 12438743"/>
              <a:gd name="connsiteY5" fmla="*/ 499382 h 551462"/>
              <a:gd name="connsiteX6" fmla="*/ 11959771 w 12438743"/>
              <a:gd name="connsiteY6" fmla="*/ 246743 h 551462"/>
              <a:gd name="connsiteX7" fmla="*/ 12438743 w 12438743"/>
              <a:gd name="connsiteY7" fmla="*/ 130628 h 551462"/>
              <a:gd name="connsiteX0" fmla="*/ 0 w 12438743"/>
              <a:gd name="connsiteY0" fmla="*/ 0 h 561607"/>
              <a:gd name="connsiteX1" fmla="*/ 2960914 w 12438743"/>
              <a:gd name="connsiteY1" fmla="*/ 435428 h 561607"/>
              <a:gd name="connsiteX2" fmla="*/ 6516914 w 12438743"/>
              <a:gd name="connsiteY2" fmla="*/ 145143 h 561607"/>
              <a:gd name="connsiteX3" fmla="*/ 11105192 w 12438743"/>
              <a:gd name="connsiteY3" fmla="*/ 467848 h 561607"/>
              <a:gd name="connsiteX4" fmla="*/ 11082017 w 12438743"/>
              <a:gd name="connsiteY4" fmla="*/ 271999 h 561607"/>
              <a:gd name="connsiteX5" fmla="*/ 11450864 w 12438743"/>
              <a:gd name="connsiteY5" fmla="*/ 499382 h 561607"/>
              <a:gd name="connsiteX6" fmla="*/ 11959771 w 12438743"/>
              <a:gd name="connsiteY6" fmla="*/ 246743 h 561607"/>
              <a:gd name="connsiteX7" fmla="*/ 12438743 w 12438743"/>
              <a:gd name="connsiteY7" fmla="*/ 130628 h 561607"/>
              <a:gd name="connsiteX0" fmla="*/ 0 w 12438743"/>
              <a:gd name="connsiteY0" fmla="*/ 0 h 559709"/>
              <a:gd name="connsiteX1" fmla="*/ 2960914 w 12438743"/>
              <a:gd name="connsiteY1" fmla="*/ 435428 h 559709"/>
              <a:gd name="connsiteX2" fmla="*/ 6516914 w 12438743"/>
              <a:gd name="connsiteY2" fmla="*/ 145143 h 559709"/>
              <a:gd name="connsiteX3" fmla="*/ 11105192 w 12438743"/>
              <a:gd name="connsiteY3" fmla="*/ 467848 h 559709"/>
              <a:gd name="connsiteX4" fmla="*/ 11082017 w 12438743"/>
              <a:gd name="connsiteY4" fmla="*/ 271999 h 559709"/>
              <a:gd name="connsiteX5" fmla="*/ 11450864 w 12438743"/>
              <a:gd name="connsiteY5" fmla="*/ 499382 h 559709"/>
              <a:gd name="connsiteX6" fmla="*/ 11959771 w 12438743"/>
              <a:gd name="connsiteY6" fmla="*/ 246743 h 559709"/>
              <a:gd name="connsiteX7" fmla="*/ 12438743 w 12438743"/>
              <a:gd name="connsiteY7" fmla="*/ 130628 h 559709"/>
              <a:gd name="connsiteX0" fmla="*/ 0 w 12438743"/>
              <a:gd name="connsiteY0" fmla="*/ 0 h 559709"/>
              <a:gd name="connsiteX1" fmla="*/ 2960914 w 12438743"/>
              <a:gd name="connsiteY1" fmla="*/ 435428 h 559709"/>
              <a:gd name="connsiteX2" fmla="*/ 6516914 w 12438743"/>
              <a:gd name="connsiteY2" fmla="*/ 145143 h 559709"/>
              <a:gd name="connsiteX3" fmla="*/ 11105192 w 12438743"/>
              <a:gd name="connsiteY3" fmla="*/ 467848 h 559709"/>
              <a:gd name="connsiteX4" fmla="*/ 11082017 w 12438743"/>
              <a:gd name="connsiteY4" fmla="*/ 271999 h 559709"/>
              <a:gd name="connsiteX5" fmla="*/ 11450864 w 12438743"/>
              <a:gd name="connsiteY5" fmla="*/ 499382 h 559709"/>
              <a:gd name="connsiteX6" fmla="*/ 11959771 w 12438743"/>
              <a:gd name="connsiteY6" fmla="*/ 246743 h 559709"/>
              <a:gd name="connsiteX7" fmla="*/ 12438743 w 12438743"/>
              <a:gd name="connsiteY7" fmla="*/ 130628 h 559709"/>
              <a:gd name="connsiteX0" fmla="*/ 0 w 12438743"/>
              <a:gd name="connsiteY0" fmla="*/ 0 h 517131"/>
              <a:gd name="connsiteX1" fmla="*/ 2960914 w 12438743"/>
              <a:gd name="connsiteY1" fmla="*/ 435428 h 517131"/>
              <a:gd name="connsiteX2" fmla="*/ 6516914 w 12438743"/>
              <a:gd name="connsiteY2" fmla="*/ 145143 h 517131"/>
              <a:gd name="connsiteX3" fmla="*/ 11105192 w 12438743"/>
              <a:gd name="connsiteY3" fmla="*/ 467848 h 517131"/>
              <a:gd name="connsiteX4" fmla="*/ 11082017 w 12438743"/>
              <a:gd name="connsiteY4" fmla="*/ 271999 h 517131"/>
              <a:gd name="connsiteX5" fmla="*/ 11558814 w 12438743"/>
              <a:gd name="connsiteY5" fmla="*/ 473982 h 517131"/>
              <a:gd name="connsiteX6" fmla="*/ 11959771 w 12438743"/>
              <a:gd name="connsiteY6" fmla="*/ 246743 h 517131"/>
              <a:gd name="connsiteX7" fmla="*/ 12438743 w 12438743"/>
              <a:gd name="connsiteY7" fmla="*/ 130628 h 517131"/>
              <a:gd name="connsiteX0" fmla="*/ 0 w 12438743"/>
              <a:gd name="connsiteY0" fmla="*/ 0 h 539059"/>
              <a:gd name="connsiteX1" fmla="*/ 2960914 w 12438743"/>
              <a:gd name="connsiteY1" fmla="*/ 435428 h 539059"/>
              <a:gd name="connsiteX2" fmla="*/ 6516914 w 12438743"/>
              <a:gd name="connsiteY2" fmla="*/ 145143 h 539059"/>
              <a:gd name="connsiteX3" fmla="*/ 11105192 w 12438743"/>
              <a:gd name="connsiteY3" fmla="*/ 467848 h 539059"/>
              <a:gd name="connsiteX4" fmla="*/ 11082017 w 12438743"/>
              <a:gd name="connsiteY4" fmla="*/ 271999 h 539059"/>
              <a:gd name="connsiteX5" fmla="*/ 11558814 w 12438743"/>
              <a:gd name="connsiteY5" fmla="*/ 473982 h 539059"/>
              <a:gd name="connsiteX6" fmla="*/ 11959771 w 12438743"/>
              <a:gd name="connsiteY6" fmla="*/ 246743 h 539059"/>
              <a:gd name="connsiteX7" fmla="*/ 12438743 w 12438743"/>
              <a:gd name="connsiteY7" fmla="*/ 130628 h 539059"/>
              <a:gd name="connsiteX0" fmla="*/ 0 w 12497710"/>
              <a:gd name="connsiteY0" fmla="*/ 0 h 483383"/>
              <a:gd name="connsiteX1" fmla="*/ 2960914 w 12497710"/>
              <a:gd name="connsiteY1" fmla="*/ 435428 h 483383"/>
              <a:gd name="connsiteX2" fmla="*/ 6516914 w 12497710"/>
              <a:gd name="connsiteY2" fmla="*/ 145143 h 483383"/>
              <a:gd name="connsiteX3" fmla="*/ 11105192 w 12497710"/>
              <a:gd name="connsiteY3" fmla="*/ 467848 h 483383"/>
              <a:gd name="connsiteX4" fmla="*/ 11082017 w 12497710"/>
              <a:gd name="connsiteY4" fmla="*/ 271999 h 483383"/>
              <a:gd name="connsiteX5" fmla="*/ 11558814 w 12497710"/>
              <a:gd name="connsiteY5" fmla="*/ 473982 h 483383"/>
              <a:gd name="connsiteX6" fmla="*/ 12416971 w 12497710"/>
              <a:gd name="connsiteY6" fmla="*/ 75293 h 483383"/>
              <a:gd name="connsiteX7" fmla="*/ 12438743 w 12497710"/>
              <a:gd name="connsiteY7" fmla="*/ 130628 h 483383"/>
              <a:gd name="connsiteX0" fmla="*/ 0 w 12497710"/>
              <a:gd name="connsiteY0" fmla="*/ 0 h 495682"/>
              <a:gd name="connsiteX1" fmla="*/ 2960914 w 12497710"/>
              <a:gd name="connsiteY1" fmla="*/ 435428 h 495682"/>
              <a:gd name="connsiteX2" fmla="*/ 6516914 w 12497710"/>
              <a:gd name="connsiteY2" fmla="*/ 145143 h 495682"/>
              <a:gd name="connsiteX3" fmla="*/ 11105192 w 12497710"/>
              <a:gd name="connsiteY3" fmla="*/ 467848 h 495682"/>
              <a:gd name="connsiteX4" fmla="*/ 11082017 w 12497710"/>
              <a:gd name="connsiteY4" fmla="*/ 271999 h 495682"/>
              <a:gd name="connsiteX5" fmla="*/ 11558814 w 12497710"/>
              <a:gd name="connsiteY5" fmla="*/ 473982 h 495682"/>
              <a:gd name="connsiteX6" fmla="*/ 12416971 w 12497710"/>
              <a:gd name="connsiteY6" fmla="*/ 75293 h 495682"/>
              <a:gd name="connsiteX7" fmla="*/ 12438743 w 12497710"/>
              <a:gd name="connsiteY7" fmla="*/ 130628 h 495682"/>
              <a:gd name="connsiteX0" fmla="*/ 0 w 12497710"/>
              <a:gd name="connsiteY0" fmla="*/ 0 h 483953"/>
              <a:gd name="connsiteX1" fmla="*/ 2960914 w 12497710"/>
              <a:gd name="connsiteY1" fmla="*/ 435428 h 483953"/>
              <a:gd name="connsiteX2" fmla="*/ 6516914 w 12497710"/>
              <a:gd name="connsiteY2" fmla="*/ 145143 h 483953"/>
              <a:gd name="connsiteX3" fmla="*/ 11105192 w 12497710"/>
              <a:gd name="connsiteY3" fmla="*/ 467848 h 483953"/>
              <a:gd name="connsiteX4" fmla="*/ 11082017 w 12497710"/>
              <a:gd name="connsiteY4" fmla="*/ 271999 h 483953"/>
              <a:gd name="connsiteX5" fmla="*/ 11558814 w 12497710"/>
              <a:gd name="connsiteY5" fmla="*/ 473982 h 483953"/>
              <a:gd name="connsiteX6" fmla="*/ 12416971 w 12497710"/>
              <a:gd name="connsiteY6" fmla="*/ 75293 h 483953"/>
              <a:gd name="connsiteX7" fmla="*/ 12438743 w 12497710"/>
              <a:gd name="connsiteY7" fmla="*/ 130628 h 4839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497710" h="483953">
                <a:moveTo>
                  <a:pt x="0" y="0"/>
                </a:moveTo>
                <a:cubicBezTo>
                  <a:pt x="937381" y="205619"/>
                  <a:pt x="1874762" y="411238"/>
                  <a:pt x="2960914" y="435428"/>
                </a:cubicBezTo>
                <a:cubicBezTo>
                  <a:pt x="4047066" y="459619"/>
                  <a:pt x="5159534" y="139740"/>
                  <a:pt x="6516914" y="145143"/>
                </a:cubicBezTo>
                <a:cubicBezTo>
                  <a:pt x="7874294" y="150546"/>
                  <a:pt x="10572941" y="427655"/>
                  <a:pt x="11105192" y="467848"/>
                </a:cubicBezTo>
                <a:cubicBezTo>
                  <a:pt x="11637443" y="508041"/>
                  <a:pt x="11235013" y="80477"/>
                  <a:pt x="11082017" y="271999"/>
                </a:cubicBezTo>
                <a:cubicBezTo>
                  <a:pt x="10929021" y="463521"/>
                  <a:pt x="11336322" y="506766"/>
                  <a:pt x="11558814" y="473982"/>
                </a:cubicBezTo>
                <a:cubicBezTo>
                  <a:pt x="11781306" y="441198"/>
                  <a:pt x="12192000" y="147864"/>
                  <a:pt x="12416971" y="75293"/>
                </a:cubicBezTo>
                <a:cubicBezTo>
                  <a:pt x="12641942" y="2722"/>
                  <a:pt x="12311742" y="152400"/>
                  <a:pt x="12438743" y="130628"/>
                </a:cubicBezTo>
              </a:path>
            </a:pathLst>
          </a:custGeom>
          <a:noFill/>
          <a:ln w="19050" cmpd="sng">
            <a:gradFill flip="none" rotWithShape="1">
              <a:gsLst>
                <a:gs pos="0">
                  <a:schemeClr val="tx1">
                    <a:lumMod val="95000"/>
                    <a:lumOff val="5000"/>
                  </a:schemeClr>
                </a:gs>
                <a:gs pos="100000">
                  <a:schemeClr val="tx1">
                    <a:lumMod val="50000"/>
                    <a:lumOff val="50000"/>
                  </a:schemeClr>
                </a:gs>
              </a:gsLst>
              <a:lin ang="27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5" name="椭圆 34">
            <a:extLst>
              <a:ext uri="{FF2B5EF4-FFF2-40B4-BE49-F238E27FC236}">
                <a16:creationId xmlns:a16="http://schemas.microsoft.com/office/drawing/2014/main" id="{F6FA8098-7C9F-7A8C-37B9-D5C7251819B9}"/>
              </a:ext>
            </a:extLst>
          </p:cNvPr>
          <p:cNvSpPr/>
          <p:nvPr userDrawn="1"/>
        </p:nvSpPr>
        <p:spPr>
          <a:xfrm>
            <a:off x="10976723" y="6087247"/>
            <a:ext cx="78958" cy="78958"/>
          </a:xfrm>
          <a:custGeom>
            <a:avLst/>
            <a:gdLst>
              <a:gd name="connsiteX0" fmla="*/ 0 w 78958"/>
              <a:gd name="connsiteY0" fmla="*/ 39479 h 78958"/>
              <a:gd name="connsiteX1" fmla="*/ 39479 w 78958"/>
              <a:gd name="connsiteY1" fmla="*/ 0 h 78958"/>
              <a:gd name="connsiteX2" fmla="*/ 78958 w 78958"/>
              <a:gd name="connsiteY2" fmla="*/ 39479 h 78958"/>
              <a:gd name="connsiteX3" fmla="*/ 39479 w 78958"/>
              <a:gd name="connsiteY3" fmla="*/ 78958 h 78958"/>
              <a:gd name="connsiteX4" fmla="*/ 0 w 78958"/>
              <a:gd name="connsiteY4" fmla="*/ 39479 h 789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8958" h="78958" fill="none" extrusionOk="0">
                <a:moveTo>
                  <a:pt x="0" y="39479"/>
                </a:moveTo>
                <a:cubicBezTo>
                  <a:pt x="3861" y="18133"/>
                  <a:pt x="19318" y="-3381"/>
                  <a:pt x="39479" y="0"/>
                </a:cubicBezTo>
                <a:cubicBezTo>
                  <a:pt x="60240" y="-160"/>
                  <a:pt x="78741" y="17879"/>
                  <a:pt x="78958" y="39479"/>
                </a:cubicBezTo>
                <a:cubicBezTo>
                  <a:pt x="78673" y="58566"/>
                  <a:pt x="60955" y="79414"/>
                  <a:pt x="39479" y="78958"/>
                </a:cubicBezTo>
                <a:cubicBezTo>
                  <a:pt x="20817" y="80717"/>
                  <a:pt x="3418" y="62105"/>
                  <a:pt x="0" y="39479"/>
                </a:cubicBezTo>
                <a:close/>
              </a:path>
              <a:path w="78958" h="78958" stroke="0" extrusionOk="0">
                <a:moveTo>
                  <a:pt x="0" y="39479"/>
                </a:moveTo>
                <a:cubicBezTo>
                  <a:pt x="-2434" y="16173"/>
                  <a:pt x="14712" y="1112"/>
                  <a:pt x="39479" y="0"/>
                </a:cubicBezTo>
                <a:cubicBezTo>
                  <a:pt x="62974" y="356"/>
                  <a:pt x="74978" y="17802"/>
                  <a:pt x="78958" y="39479"/>
                </a:cubicBezTo>
                <a:cubicBezTo>
                  <a:pt x="77873" y="62343"/>
                  <a:pt x="60837" y="81423"/>
                  <a:pt x="39479" y="78958"/>
                </a:cubicBezTo>
                <a:cubicBezTo>
                  <a:pt x="14825" y="77399"/>
                  <a:pt x="911" y="61718"/>
                  <a:pt x="0" y="39479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  <a:extLst>
              <a:ext uri="{C807C97D-BFC1-408E-A445-0C87EB9F89A2}">
                <ask:lineSketchStyleProps xmlns:ask="http://schemas.microsoft.com/office/drawing/2018/sketchyshapes" sd="1219033472">
                  <a:prstGeom prst="ellipse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椭圆 35">
            <a:extLst>
              <a:ext uri="{FF2B5EF4-FFF2-40B4-BE49-F238E27FC236}">
                <a16:creationId xmlns:a16="http://schemas.microsoft.com/office/drawing/2014/main" id="{4C9D28C3-6D5C-59D4-063E-0298C0695C01}"/>
              </a:ext>
            </a:extLst>
          </p:cNvPr>
          <p:cNvSpPr/>
          <p:nvPr userDrawn="1"/>
        </p:nvSpPr>
        <p:spPr>
          <a:xfrm>
            <a:off x="10729434" y="6237312"/>
            <a:ext cx="161377" cy="161377"/>
          </a:xfrm>
          <a:custGeom>
            <a:avLst/>
            <a:gdLst>
              <a:gd name="connsiteX0" fmla="*/ 0 w 161377"/>
              <a:gd name="connsiteY0" fmla="*/ 80689 h 161377"/>
              <a:gd name="connsiteX1" fmla="*/ 80689 w 161377"/>
              <a:gd name="connsiteY1" fmla="*/ 0 h 161377"/>
              <a:gd name="connsiteX2" fmla="*/ 161378 w 161377"/>
              <a:gd name="connsiteY2" fmla="*/ 80689 h 161377"/>
              <a:gd name="connsiteX3" fmla="*/ 80689 w 161377"/>
              <a:gd name="connsiteY3" fmla="*/ 161378 h 161377"/>
              <a:gd name="connsiteX4" fmla="*/ 0 w 161377"/>
              <a:gd name="connsiteY4" fmla="*/ 80689 h 1613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1377" h="161377" fill="none" extrusionOk="0">
                <a:moveTo>
                  <a:pt x="0" y="80689"/>
                </a:moveTo>
                <a:cubicBezTo>
                  <a:pt x="8092" y="37086"/>
                  <a:pt x="38757" y="-5414"/>
                  <a:pt x="80689" y="0"/>
                </a:cubicBezTo>
                <a:cubicBezTo>
                  <a:pt x="122362" y="-443"/>
                  <a:pt x="158353" y="38974"/>
                  <a:pt x="161378" y="80689"/>
                </a:cubicBezTo>
                <a:cubicBezTo>
                  <a:pt x="161268" y="124205"/>
                  <a:pt x="122988" y="164525"/>
                  <a:pt x="80689" y="161378"/>
                </a:cubicBezTo>
                <a:cubicBezTo>
                  <a:pt x="38460" y="162684"/>
                  <a:pt x="4651" y="126370"/>
                  <a:pt x="0" y="80689"/>
                </a:cubicBezTo>
                <a:close/>
              </a:path>
              <a:path w="161377" h="161377" stroke="0" extrusionOk="0">
                <a:moveTo>
                  <a:pt x="0" y="80689"/>
                </a:moveTo>
                <a:cubicBezTo>
                  <a:pt x="-3291" y="34096"/>
                  <a:pt x="30539" y="2097"/>
                  <a:pt x="80689" y="0"/>
                </a:cubicBezTo>
                <a:cubicBezTo>
                  <a:pt x="132728" y="1574"/>
                  <a:pt x="160364" y="36158"/>
                  <a:pt x="161378" y="80689"/>
                </a:cubicBezTo>
                <a:cubicBezTo>
                  <a:pt x="160214" y="126389"/>
                  <a:pt x="124654" y="164685"/>
                  <a:pt x="80689" y="161378"/>
                </a:cubicBezTo>
                <a:cubicBezTo>
                  <a:pt x="32587" y="159442"/>
                  <a:pt x="3266" y="126812"/>
                  <a:pt x="0" y="80689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  <a:extLst>
              <a:ext uri="{C807C97D-BFC1-408E-A445-0C87EB9F89A2}">
                <ask:lineSketchStyleProps xmlns:ask="http://schemas.microsoft.com/office/drawing/2018/sketchyshapes" sd="1219033472">
                  <a:prstGeom prst="ellipse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963298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id="{85455F57-68B2-AB8D-B742-587CA0DC564B}"/>
              </a:ext>
            </a:extLst>
          </p:cNvPr>
          <p:cNvGrpSpPr/>
          <p:nvPr userDrawn="1"/>
        </p:nvGrpSpPr>
        <p:grpSpPr>
          <a:xfrm>
            <a:off x="0" y="3361249"/>
            <a:ext cx="12192000" cy="3496752"/>
            <a:chOff x="0" y="2521079"/>
            <a:chExt cx="9144000" cy="2622421"/>
          </a:xfrm>
        </p:grpSpPr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59D19A39-4023-13A1-D31B-BE9BA823DD80}"/>
                </a:ext>
              </a:extLst>
            </p:cNvPr>
            <p:cNvSpPr/>
            <p:nvPr userDrawn="1"/>
          </p:nvSpPr>
          <p:spPr>
            <a:xfrm>
              <a:off x="0" y="2875525"/>
              <a:ext cx="9144000" cy="2267975"/>
            </a:xfrm>
            <a:custGeom>
              <a:avLst/>
              <a:gdLst>
                <a:gd name="connsiteX0" fmla="*/ 7975600 w 12192000"/>
                <a:gd name="connsiteY0" fmla="*/ 1366 h 3023966"/>
                <a:gd name="connsiteX1" fmla="*/ 11319470 w 12192000"/>
                <a:gd name="connsiteY1" fmla="*/ 330723 h 3023966"/>
                <a:gd name="connsiteX2" fmla="*/ 12192000 w 12192000"/>
                <a:gd name="connsiteY2" fmla="*/ 498201 h 3023966"/>
                <a:gd name="connsiteX3" fmla="*/ 12192000 w 12192000"/>
                <a:gd name="connsiteY3" fmla="*/ 3023966 h 3023966"/>
                <a:gd name="connsiteX4" fmla="*/ 0 w 12192000"/>
                <a:gd name="connsiteY4" fmla="*/ 3023966 h 3023966"/>
                <a:gd name="connsiteX5" fmla="*/ 0 w 12192000"/>
                <a:gd name="connsiteY5" fmla="*/ 376472 h 3023966"/>
                <a:gd name="connsiteX6" fmla="*/ 345926 w 12192000"/>
                <a:gd name="connsiteY6" fmla="*/ 450479 h 3023966"/>
                <a:gd name="connsiteX7" fmla="*/ 2908300 w 12192000"/>
                <a:gd name="connsiteY7" fmla="*/ 674466 h 3023966"/>
                <a:gd name="connsiteX8" fmla="*/ 7975600 w 12192000"/>
                <a:gd name="connsiteY8" fmla="*/ 1366 h 30239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192000" h="3023966">
                  <a:moveTo>
                    <a:pt x="7975600" y="1366"/>
                  </a:moveTo>
                  <a:cubicBezTo>
                    <a:pt x="9159875" y="-16096"/>
                    <a:pt x="10251281" y="136105"/>
                    <a:pt x="11319470" y="330723"/>
                  </a:cubicBezTo>
                  <a:lnTo>
                    <a:pt x="12192000" y="498201"/>
                  </a:lnTo>
                  <a:lnTo>
                    <a:pt x="12192000" y="3023966"/>
                  </a:lnTo>
                  <a:lnTo>
                    <a:pt x="0" y="3023966"/>
                  </a:lnTo>
                  <a:lnTo>
                    <a:pt x="0" y="376472"/>
                  </a:lnTo>
                  <a:lnTo>
                    <a:pt x="345926" y="450479"/>
                  </a:lnTo>
                  <a:cubicBezTo>
                    <a:pt x="1074142" y="599258"/>
                    <a:pt x="1865313" y="710978"/>
                    <a:pt x="2908300" y="674466"/>
                  </a:cubicBezTo>
                  <a:cubicBezTo>
                    <a:pt x="4298950" y="625783"/>
                    <a:pt x="6396567" y="24649"/>
                    <a:pt x="7975600" y="1366"/>
                  </a:cubicBezTo>
                  <a:close/>
                </a:path>
              </a:pathLst>
            </a:custGeom>
            <a:solidFill>
              <a:srgbClr val="003399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705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pic>
          <p:nvPicPr>
            <p:cNvPr id="10" name="图片 9">
              <a:hlinkClick r:id="rId2"/>
              <a:extLst>
                <a:ext uri="{FF2B5EF4-FFF2-40B4-BE49-F238E27FC236}">
                  <a16:creationId xmlns:a16="http://schemas.microsoft.com/office/drawing/2014/main" id="{70036DCB-A1BB-197D-226F-333A2F51932F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57201" y="2521079"/>
              <a:ext cx="2762879" cy="61926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63939404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hyperlink" Target="http://www.51ppt/" TargetMode="Externa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>
            <a:extLst>
              <a:ext uri="{FF2B5EF4-FFF2-40B4-BE49-F238E27FC236}">
                <a16:creationId xmlns:a16="http://schemas.microsoft.com/office/drawing/2014/main" id="{A0E18EEC-9FDF-70F3-2446-A43C74DA4709}"/>
              </a:ext>
            </a:extLst>
          </p:cNvPr>
          <p:cNvSpPr txBox="1"/>
          <p:nvPr userDrawn="1"/>
        </p:nvSpPr>
        <p:spPr>
          <a:xfrm>
            <a:off x="1703512" y="476672"/>
            <a:ext cx="6098240" cy="1231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00" dirty="0"/>
              <a:t>51PPT模板网，幻灯 片演示模板及素材免费下载！</a:t>
            </a:r>
          </a:p>
          <a:p>
            <a:r>
              <a:rPr lang="zh-CN" altLang="en-US" sz="100" dirty="0"/>
              <a:t>51PPT 模板网 唯一访问网址：</a:t>
            </a:r>
            <a:r>
              <a:rPr lang="zh-CN" altLang="en-US" sz="100" dirty="0">
                <a:hlinkClick r:id="rId6"/>
              </a:rPr>
              <a:t>www.51ppt</a:t>
            </a:r>
            <a:r>
              <a:rPr lang="zh-CN" altLang="en-US" sz="100" dirty="0"/>
              <a:t> moban.com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ADF53818-F61C-FBF5-245C-A5D9A87B7D9E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screen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21976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5" r:id="rId3"/>
    <p:sldLayoutId id="2147483656" r:id="rId4"/>
  </p:sldLayoutIdLst>
  <p:txStyles>
    <p:titleStyle>
      <a:lvl1pPr algn="ctr" defTabSz="1219170" rtl="0" eaLnBrk="1" latinLnBrk="0" hangingPunct="1"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0" hangingPunct="1">
        <a:spcBef>
          <a:spcPct val="20000"/>
        </a:spcBef>
        <a:buFont typeface="Arial" panose="020B0604020202020204" pitchFamily="34" charset="0"/>
        <a:buChar char="–"/>
        <a:defRPr sz="3733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13" Type="http://schemas.openxmlformats.org/officeDocument/2006/relationships/image" Target="../media/image34.png"/><Relationship Id="rId3" Type="http://schemas.openxmlformats.org/officeDocument/2006/relationships/image" Target="../media/image2.png"/><Relationship Id="rId7" Type="http://schemas.openxmlformats.org/officeDocument/2006/relationships/image" Target="../media/image28.png"/><Relationship Id="rId12" Type="http://schemas.openxmlformats.org/officeDocument/2006/relationships/image" Target="../media/image3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7.png"/><Relationship Id="rId11" Type="http://schemas.openxmlformats.org/officeDocument/2006/relationships/image" Target="../media/image32.png"/><Relationship Id="rId5" Type="http://schemas.openxmlformats.org/officeDocument/2006/relationships/image" Target="../media/image26.png"/><Relationship Id="rId10" Type="http://schemas.openxmlformats.org/officeDocument/2006/relationships/image" Target="../media/image31.png"/><Relationship Id="rId4" Type="http://schemas.openxmlformats.org/officeDocument/2006/relationships/image" Target="../media/image25.png"/><Relationship Id="rId9" Type="http://schemas.openxmlformats.org/officeDocument/2006/relationships/image" Target="../media/image30.png"/><Relationship Id="rId14" Type="http://schemas.openxmlformats.org/officeDocument/2006/relationships/image" Target="../media/image3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4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0.png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4.jpeg"/><Relationship Id="rId5" Type="http://schemas.openxmlformats.org/officeDocument/2006/relationships/image" Target="../media/image43.jpeg"/><Relationship Id="rId4" Type="http://schemas.openxmlformats.org/officeDocument/2006/relationships/image" Target="../media/image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jpeg"/><Relationship Id="rId3" Type="http://schemas.openxmlformats.org/officeDocument/2006/relationships/image" Target="../media/image2.png"/><Relationship Id="rId7" Type="http://schemas.openxmlformats.org/officeDocument/2006/relationships/image" Target="../media/image48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7.jpeg"/><Relationship Id="rId5" Type="http://schemas.openxmlformats.org/officeDocument/2006/relationships/image" Target="../media/image46.jpeg"/><Relationship Id="rId10" Type="http://schemas.openxmlformats.org/officeDocument/2006/relationships/image" Target="../media/image51.jpeg"/><Relationship Id="rId4" Type="http://schemas.openxmlformats.org/officeDocument/2006/relationships/image" Target="../media/image45.jpeg"/><Relationship Id="rId9" Type="http://schemas.openxmlformats.org/officeDocument/2006/relationships/image" Target="../media/image50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tags" Target="../tags/tag8.xml"/><Relationship Id="rId13" Type="http://schemas.openxmlformats.org/officeDocument/2006/relationships/tags" Target="../tags/tag13.xml"/><Relationship Id="rId3" Type="http://schemas.openxmlformats.org/officeDocument/2006/relationships/tags" Target="../tags/tag3.xml"/><Relationship Id="rId7" Type="http://schemas.openxmlformats.org/officeDocument/2006/relationships/tags" Target="../tags/tag7.xml"/><Relationship Id="rId12" Type="http://schemas.openxmlformats.org/officeDocument/2006/relationships/tags" Target="../tags/tag12.xml"/><Relationship Id="rId17" Type="http://schemas.openxmlformats.org/officeDocument/2006/relationships/image" Target="../media/image2.png"/><Relationship Id="rId2" Type="http://schemas.openxmlformats.org/officeDocument/2006/relationships/tags" Target="../tags/tag2.xml"/><Relationship Id="rId16" Type="http://schemas.openxmlformats.org/officeDocument/2006/relationships/notesSlide" Target="../notesSlides/notesSlide21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11" Type="http://schemas.openxmlformats.org/officeDocument/2006/relationships/tags" Target="../tags/tag11.xml"/><Relationship Id="rId5" Type="http://schemas.openxmlformats.org/officeDocument/2006/relationships/tags" Target="../tags/tag5.xml"/><Relationship Id="rId15" Type="http://schemas.openxmlformats.org/officeDocument/2006/relationships/slideLayout" Target="../slideLayouts/slideLayout3.xml"/><Relationship Id="rId10" Type="http://schemas.openxmlformats.org/officeDocument/2006/relationships/tags" Target="../tags/tag10.xml"/><Relationship Id="rId4" Type="http://schemas.openxmlformats.org/officeDocument/2006/relationships/tags" Target="../tags/tag4.xml"/><Relationship Id="rId9" Type="http://schemas.openxmlformats.org/officeDocument/2006/relationships/tags" Target="../tags/tag9.xml"/><Relationship Id="rId14" Type="http://schemas.openxmlformats.org/officeDocument/2006/relationships/tags" Target="../tags/tag14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6.png"/><Relationship Id="rId13" Type="http://schemas.openxmlformats.org/officeDocument/2006/relationships/image" Target="../media/image61.png"/><Relationship Id="rId18" Type="http://schemas.openxmlformats.org/officeDocument/2006/relationships/image" Target="../media/image66.png"/><Relationship Id="rId3" Type="http://schemas.openxmlformats.org/officeDocument/2006/relationships/image" Target="../media/image2.png"/><Relationship Id="rId7" Type="http://schemas.openxmlformats.org/officeDocument/2006/relationships/image" Target="../media/image55.png"/><Relationship Id="rId12" Type="http://schemas.openxmlformats.org/officeDocument/2006/relationships/image" Target="../media/image60.png"/><Relationship Id="rId17" Type="http://schemas.openxmlformats.org/officeDocument/2006/relationships/image" Target="../media/image65.png"/><Relationship Id="rId2" Type="http://schemas.openxmlformats.org/officeDocument/2006/relationships/notesSlide" Target="../notesSlides/notesSlide22.xml"/><Relationship Id="rId16" Type="http://schemas.openxmlformats.org/officeDocument/2006/relationships/image" Target="../media/image64.png"/><Relationship Id="rId20" Type="http://schemas.openxmlformats.org/officeDocument/2006/relationships/image" Target="../media/image68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54.png"/><Relationship Id="rId11" Type="http://schemas.openxmlformats.org/officeDocument/2006/relationships/image" Target="../media/image59.png"/><Relationship Id="rId5" Type="http://schemas.openxmlformats.org/officeDocument/2006/relationships/image" Target="../media/image53.png"/><Relationship Id="rId15" Type="http://schemas.openxmlformats.org/officeDocument/2006/relationships/image" Target="../media/image63.png"/><Relationship Id="rId10" Type="http://schemas.openxmlformats.org/officeDocument/2006/relationships/image" Target="../media/image58.png"/><Relationship Id="rId19" Type="http://schemas.openxmlformats.org/officeDocument/2006/relationships/image" Target="../media/image67.png"/><Relationship Id="rId4" Type="http://schemas.openxmlformats.org/officeDocument/2006/relationships/image" Target="../media/image52.png"/><Relationship Id="rId9" Type="http://schemas.openxmlformats.org/officeDocument/2006/relationships/image" Target="../media/image57.png"/><Relationship Id="rId14" Type="http://schemas.openxmlformats.org/officeDocument/2006/relationships/image" Target="../media/image6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7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2.png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1.png"/><Relationship Id="rId11" Type="http://schemas.openxmlformats.org/officeDocument/2006/relationships/image" Target="../media/image16.png"/><Relationship Id="rId5" Type="http://schemas.openxmlformats.org/officeDocument/2006/relationships/image" Target="../media/image10.png"/><Relationship Id="rId10" Type="http://schemas.openxmlformats.org/officeDocument/2006/relationships/image" Target="../media/image15.png"/><Relationship Id="rId4" Type="http://schemas.openxmlformats.org/officeDocument/2006/relationships/image" Target="../media/image9.png"/><Relationship Id="rId9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2.png"/><Relationship Id="rId7" Type="http://schemas.openxmlformats.org/officeDocument/2006/relationships/image" Target="../media/image2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9.png"/><Relationship Id="rId11" Type="http://schemas.openxmlformats.org/officeDocument/2006/relationships/image" Target="../media/image24.png"/><Relationship Id="rId5" Type="http://schemas.openxmlformats.org/officeDocument/2006/relationships/image" Target="../media/image18.png"/><Relationship Id="rId10" Type="http://schemas.openxmlformats.org/officeDocument/2006/relationships/image" Target="../media/image23.png"/><Relationship Id="rId4" Type="http://schemas.openxmlformats.org/officeDocument/2006/relationships/image" Target="../media/image17.png"/><Relationship Id="rId9" Type="http://schemas.openxmlformats.org/officeDocument/2006/relationships/image" Target="../media/image22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矩形: 圆角 31">
            <a:extLst>
              <a:ext uri="{FF2B5EF4-FFF2-40B4-BE49-F238E27FC236}">
                <a16:creationId xmlns:a16="http://schemas.microsoft.com/office/drawing/2014/main" id="{29540F3B-7A09-6BC8-05B7-41BF780C0628}"/>
              </a:ext>
            </a:extLst>
          </p:cNvPr>
          <p:cNvSpPr/>
          <p:nvPr/>
        </p:nvSpPr>
        <p:spPr>
          <a:xfrm>
            <a:off x="1719443" y="2793197"/>
            <a:ext cx="4680520" cy="550040"/>
          </a:xfrm>
          <a:custGeom>
            <a:avLst/>
            <a:gdLst>
              <a:gd name="connsiteX0" fmla="*/ 0 w 4680520"/>
              <a:gd name="connsiteY0" fmla="*/ 117076 h 550040"/>
              <a:gd name="connsiteX1" fmla="*/ 117076 w 4680520"/>
              <a:gd name="connsiteY1" fmla="*/ 0 h 550040"/>
              <a:gd name="connsiteX2" fmla="*/ 796735 w 4680520"/>
              <a:gd name="connsiteY2" fmla="*/ 0 h 550040"/>
              <a:gd name="connsiteX3" fmla="*/ 1298539 w 4680520"/>
              <a:gd name="connsiteY3" fmla="*/ 0 h 550040"/>
              <a:gd name="connsiteX4" fmla="*/ 1933735 w 4680520"/>
              <a:gd name="connsiteY4" fmla="*/ 0 h 550040"/>
              <a:gd name="connsiteX5" fmla="*/ 2480003 w 4680520"/>
              <a:gd name="connsiteY5" fmla="*/ 0 h 550040"/>
              <a:gd name="connsiteX6" fmla="*/ 3159662 w 4680520"/>
              <a:gd name="connsiteY6" fmla="*/ 0 h 550040"/>
              <a:gd name="connsiteX7" fmla="*/ 3705930 w 4680520"/>
              <a:gd name="connsiteY7" fmla="*/ 0 h 550040"/>
              <a:gd name="connsiteX8" fmla="*/ 4563444 w 4680520"/>
              <a:gd name="connsiteY8" fmla="*/ 0 h 550040"/>
              <a:gd name="connsiteX9" fmla="*/ 4680520 w 4680520"/>
              <a:gd name="connsiteY9" fmla="*/ 117076 h 550040"/>
              <a:gd name="connsiteX10" fmla="*/ 4680520 w 4680520"/>
              <a:gd name="connsiteY10" fmla="*/ 432964 h 550040"/>
              <a:gd name="connsiteX11" fmla="*/ 4563444 w 4680520"/>
              <a:gd name="connsiteY11" fmla="*/ 550040 h 550040"/>
              <a:gd name="connsiteX12" fmla="*/ 3839321 w 4680520"/>
              <a:gd name="connsiteY12" fmla="*/ 550040 h 550040"/>
              <a:gd name="connsiteX13" fmla="*/ 3293053 w 4680520"/>
              <a:gd name="connsiteY13" fmla="*/ 550040 h 550040"/>
              <a:gd name="connsiteX14" fmla="*/ 2791249 w 4680520"/>
              <a:gd name="connsiteY14" fmla="*/ 550040 h 550040"/>
              <a:gd name="connsiteX15" fmla="*/ 2244981 w 4680520"/>
              <a:gd name="connsiteY15" fmla="*/ 550040 h 550040"/>
              <a:gd name="connsiteX16" fmla="*/ 1654249 w 4680520"/>
              <a:gd name="connsiteY16" fmla="*/ 550040 h 550040"/>
              <a:gd name="connsiteX17" fmla="*/ 1019054 w 4680520"/>
              <a:gd name="connsiteY17" fmla="*/ 550040 h 550040"/>
              <a:gd name="connsiteX18" fmla="*/ 117076 w 4680520"/>
              <a:gd name="connsiteY18" fmla="*/ 550040 h 550040"/>
              <a:gd name="connsiteX19" fmla="*/ 0 w 4680520"/>
              <a:gd name="connsiteY19" fmla="*/ 432964 h 550040"/>
              <a:gd name="connsiteX20" fmla="*/ 0 w 4680520"/>
              <a:gd name="connsiteY20" fmla="*/ 117076 h 550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4680520" h="550040" fill="none" extrusionOk="0">
                <a:moveTo>
                  <a:pt x="0" y="117076"/>
                </a:moveTo>
                <a:cubicBezTo>
                  <a:pt x="2562" y="57489"/>
                  <a:pt x="41581" y="5714"/>
                  <a:pt x="117076" y="0"/>
                </a:cubicBezTo>
                <a:cubicBezTo>
                  <a:pt x="430118" y="1033"/>
                  <a:pt x="560090" y="1395"/>
                  <a:pt x="796735" y="0"/>
                </a:cubicBezTo>
                <a:cubicBezTo>
                  <a:pt x="1033380" y="-1395"/>
                  <a:pt x="1133774" y="18256"/>
                  <a:pt x="1298539" y="0"/>
                </a:cubicBezTo>
                <a:cubicBezTo>
                  <a:pt x="1463304" y="-18256"/>
                  <a:pt x="1649564" y="29862"/>
                  <a:pt x="1933735" y="0"/>
                </a:cubicBezTo>
                <a:cubicBezTo>
                  <a:pt x="2217906" y="-29862"/>
                  <a:pt x="2208273" y="8077"/>
                  <a:pt x="2480003" y="0"/>
                </a:cubicBezTo>
                <a:cubicBezTo>
                  <a:pt x="2751733" y="-8077"/>
                  <a:pt x="2841956" y="13139"/>
                  <a:pt x="3159662" y="0"/>
                </a:cubicBezTo>
                <a:cubicBezTo>
                  <a:pt x="3477368" y="-13139"/>
                  <a:pt x="3558082" y="14929"/>
                  <a:pt x="3705930" y="0"/>
                </a:cubicBezTo>
                <a:cubicBezTo>
                  <a:pt x="3853778" y="-14929"/>
                  <a:pt x="4345676" y="-20967"/>
                  <a:pt x="4563444" y="0"/>
                </a:cubicBezTo>
                <a:cubicBezTo>
                  <a:pt x="4619941" y="8262"/>
                  <a:pt x="4676535" y="60944"/>
                  <a:pt x="4680520" y="117076"/>
                </a:cubicBezTo>
                <a:cubicBezTo>
                  <a:pt x="4689386" y="254839"/>
                  <a:pt x="4675240" y="346728"/>
                  <a:pt x="4680520" y="432964"/>
                </a:cubicBezTo>
                <a:cubicBezTo>
                  <a:pt x="4679196" y="498365"/>
                  <a:pt x="4633533" y="564754"/>
                  <a:pt x="4563444" y="550040"/>
                </a:cubicBezTo>
                <a:cubicBezTo>
                  <a:pt x="4208735" y="579156"/>
                  <a:pt x="4135130" y="571860"/>
                  <a:pt x="3839321" y="550040"/>
                </a:cubicBezTo>
                <a:cubicBezTo>
                  <a:pt x="3543512" y="528220"/>
                  <a:pt x="3507233" y="532036"/>
                  <a:pt x="3293053" y="550040"/>
                </a:cubicBezTo>
                <a:cubicBezTo>
                  <a:pt x="3078873" y="568044"/>
                  <a:pt x="3020365" y="544831"/>
                  <a:pt x="2791249" y="550040"/>
                </a:cubicBezTo>
                <a:cubicBezTo>
                  <a:pt x="2562133" y="555249"/>
                  <a:pt x="2371930" y="549342"/>
                  <a:pt x="2244981" y="550040"/>
                </a:cubicBezTo>
                <a:cubicBezTo>
                  <a:pt x="2118032" y="550738"/>
                  <a:pt x="1923525" y="574031"/>
                  <a:pt x="1654249" y="550040"/>
                </a:cubicBezTo>
                <a:cubicBezTo>
                  <a:pt x="1384973" y="526049"/>
                  <a:pt x="1300541" y="554658"/>
                  <a:pt x="1019054" y="550040"/>
                </a:cubicBezTo>
                <a:cubicBezTo>
                  <a:pt x="737567" y="545422"/>
                  <a:pt x="327195" y="505450"/>
                  <a:pt x="117076" y="550040"/>
                </a:cubicBezTo>
                <a:cubicBezTo>
                  <a:pt x="54823" y="556223"/>
                  <a:pt x="11298" y="502879"/>
                  <a:pt x="0" y="432964"/>
                </a:cubicBezTo>
                <a:cubicBezTo>
                  <a:pt x="-13716" y="316249"/>
                  <a:pt x="-14092" y="265926"/>
                  <a:pt x="0" y="117076"/>
                </a:cubicBezTo>
                <a:close/>
              </a:path>
              <a:path w="4680520" h="550040" stroke="0" extrusionOk="0">
                <a:moveTo>
                  <a:pt x="0" y="117076"/>
                </a:moveTo>
                <a:cubicBezTo>
                  <a:pt x="-6955" y="48127"/>
                  <a:pt x="47397" y="1884"/>
                  <a:pt x="117076" y="0"/>
                </a:cubicBezTo>
                <a:cubicBezTo>
                  <a:pt x="435103" y="-13560"/>
                  <a:pt x="552798" y="-14986"/>
                  <a:pt x="841199" y="0"/>
                </a:cubicBezTo>
                <a:cubicBezTo>
                  <a:pt x="1129600" y="14986"/>
                  <a:pt x="1259172" y="-13417"/>
                  <a:pt x="1431931" y="0"/>
                </a:cubicBezTo>
                <a:cubicBezTo>
                  <a:pt x="1604690" y="13417"/>
                  <a:pt x="1742587" y="-24469"/>
                  <a:pt x="1978199" y="0"/>
                </a:cubicBezTo>
                <a:cubicBezTo>
                  <a:pt x="2213811" y="24469"/>
                  <a:pt x="2463618" y="24653"/>
                  <a:pt x="2657858" y="0"/>
                </a:cubicBezTo>
                <a:cubicBezTo>
                  <a:pt x="2852098" y="-24653"/>
                  <a:pt x="3006279" y="-7947"/>
                  <a:pt x="3248589" y="0"/>
                </a:cubicBezTo>
                <a:cubicBezTo>
                  <a:pt x="3490899" y="7947"/>
                  <a:pt x="3755975" y="16344"/>
                  <a:pt x="3972712" y="0"/>
                </a:cubicBezTo>
                <a:cubicBezTo>
                  <a:pt x="4189449" y="-16344"/>
                  <a:pt x="4329983" y="9701"/>
                  <a:pt x="4563444" y="0"/>
                </a:cubicBezTo>
                <a:cubicBezTo>
                  <a:pt x="4619778" y="13772"/>
                  <a:pt x="4677670" y="49111"/>
                  <a:pt x="4680520" y="117076"/>
                </a:cubicBezTo>
                <a:cubicBezTo>
                  <a:pt x="4687484" y="250464"/>
                  <a:pt x="4690905" y="332417"/>
                  <a:pt x="4680520" y="432964"/>
                </a:cubicBezTo>
                <a:cubicBezTo>
                  <a:pt x="4688694" y="509791"/>
                  <a:pt x="4629606" y="565602"/>
                  <a:pt x="4563444" y="550040"/>
                </a:cubicBezTo>
                <a:cubicBezTo>
                  <a:pt x="4456560" y="563159"/>
                  <a:pt x="4185426" y="557659"/>
                  <a:pt x="4061640" y="550040"/>
                </a:cubicBezTo>
                <a:cubicBezTo>
                  <a:pt x="3937854" y="542421"/>
                  <a:pt x="3491808" y="534999"/>
                  <a:pt x="3337517" y="550040"/>
                </a:cubicBezTo>
                <a:cubicBezTo>
                  <a:pt x="3183226" y="565081"/>
                  <a:pt x="2974453" y="567332"/>
                  <a:pt x="2791249" y="550040"/>
                </a:cubicBezTo>
                <a:cubicBezTo>
                  <a:pt x="2608045" y="532748"/>
                  <a:pt x="2337123" y="548869"/>
                  <a:pt x="2156053" y="550040"/>
                </a:cubicBezTo>
                <a:cubicBezTo>
                  <a:pt x="1974983" y="551211"/>
                  <a:pt x="1672042" y="582113"/>
                  <a:pt x="1431931" y="550040"/>
                </a:cubicBezTo>
                <a:cubicBezTo>
                  <a:pt x="1191820" y="517967"/>
                  <a:pt x="929178" y="577595"/>
                  <a:pt x="796735" y="550040"/>
                </a:cubicBezTo>
                <a:cubicBezTo>
                  <a:pt x="664292" y="522485"/>
                  <a:pt x="334463" y="539308"/>
                  <a:pt x="117076" y="550040"/>
                </a:cubicBezTo>
                <a:cubicBezTo>
                  <a:pt x="37298" y="550662"/>
                  <a:pt x="7297" y="484469"/>
                  <a:pt x="0" y="432964"/>
                </a:cubicBezTo>
                <a:cubicBezTo>
                  <a:pt x="14669" y="294809"/>
                  <a:pt x="-8939" y="193137"/>
                  <a:pt x="0" y="117076"/>
                </a:cubicBezTo>
                <a:close/>
              </a:path>
            </a:pathLst>
          </a:custGeom>
          <a:pattFill prst="wdUpDiag">
            <a:fgClr>
              <a:schemeClr val="bg1">
                <a:lumMod val="85000"/>
              </a:schemeClr>
            </a:fgClr>
            <a:bgClr>
              <a:schemeClr val="bg1"/>
            </a:bgClr>
          </a:pattFill>
          <a:ln w="6350">
            <a:solidFill>
              <a:schemeClr val="tx1">
                <a:lumMod val="65000"/>
                <a:lumOff val="35000"/>
              </a:schemeClr>
            </a:solidFill>
            <a:extLst>
              <a:ext uri="{C807C97D-BFC1-408E-A445-0C87EB9F89A2}">
                <ask:lineSketchStyleProps xmlns:ask="http://schemas.microsoft.com/office/drawing/2018/sketchyshapes" sd="1219033472">
                  <a:prstGeom prst="roundRect">
                    <a:avLst>
                      <a:gd name="adj" fmla="val 21285"/>
                    </a:avLst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22309B88-ADD4-0FF6-6AB0-946075BFCFE9}"/>
              </a:ext>
            </a:extLst>
          </p:cNvPr>
          <p:cNvSpPr txBox="1"/>
          <p:nvPr/>
        </p:nvSpPr>
        <p:spPr>
          <a:xfrm>
            <a:off x="1441037" y="1435150"/>
            <a:ext cx="5237331" cy="1015663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r>
              <a:rPr lang="zh-CN" altLang="en-US" sz="6000" dirty="0">
                <a:blipFill>
                  <a:blip r:embed="rId3"/>
                  <a:stretch>
                    <a:fillRect/>
                  </a:stretch>
                </a:blipFill>
                <a:latin typeface="新叶念体" panose="02000000000000000000" pitchFamily="2" charset="-128"/>
                <a:ea typeface="新叶念体" panose="02000000000000000000" pitchFamily="2" charset="-128"/>
              </a:rPr>
              <a:t>手绘极简工作汇报</a:t>
            </a:r>
          </a:p>
        </p:txBody>
      </p:sp>
      <p:sp>
        <p:nvSpPr>
          <p:cNvPr id="27" name="矩形: 圆角 26">
            <a:extLst>
              <a:ext uri="{FF2B5EF4-FFF2-40B4-BE49-F238E27FC236}">
                <a16:creationId xmlns:a16="http://schemas.microsoft.com/office/drawing/2014/main" id="{49963626-F0A2-208C-14E1-118754433A76}"/>
              </a:ext>
            </a:extLst>
          </p:cNvPr>
          <p:cNvSpPr/>
          <p:nvPr/>
        </p:nvSpPr>
        <p:spPr>
          <a:xfrm>
            <a:off x="1621877" y="2705484"/>
            <a:ext cx="4680520" cy="550040"/>
          </a:xfrm>
          <a:custGeom>
            <a:avLst/>
            <a:gdLst>
              <a:gd name="connsiteX0" fmla="*/ 0 w 4680520"/>
              <a:gd name="connsiteY0" fmla="*/ 117076 h 550040"/>
              <a:gd name="connsiteX1" fmla="*/ 117076 w 4680520"/>
              <a:gd name="connsiteY1" fmla="*/ 0 h 550040"/>
              <a:gd name="connsiteX2" fmla="*/ 796735 w 4680520"/>
              <a:gd name="connsiteY2" fmla="*/ 0 h 550040"/>
              <a:gd name="connsiteX3" fmla="*/ 1298539 w 4680520"/>
              <a:gd name="connsiteY3" fmla="*/ 0 h 550040"/>
              <a:gd name="connsiteX4" fmla="*/ 1933735 w 4680520"/>
              <a:gd name="connsiteY4" fmla="*/ 0 h 550040"/>
              <a:gd name="connsiteX5" fmla="*/ 2480003 w 4680520"/>
              <a:gd name="connsiteY5" fmla="*/ 0 h 550040"/>
              <a:gd name="connsiteX6" fmla="*/ 3159662 w 4680520"/>
              <a:gd name="connsiteY6" fmla="*/ 0 h 550040"/>
              <a:gd name="connsiteX7" fmla="*/ 3705930 w 4680520"/>
              <a:gd name="connsiteY7" fmla="*/ 0 h 550040"/>
              <a:gd name="connsiteX8" fmla="*/ 4563444 w 4680520"/>
              <a:gd name="connsiteY8" fmla="*/ 0 h 550040"/>
              <a:gd name="connsiteX9" fmla="*/ 4680520 w 4680520"/>
              <a:gd name="connsiteY9" fmla="*/ 117076 h 550040"/>
              <a:gd name="connsiteX10" fmla="*/ 4680520 w 4680520"/>
              <a:gd name="connsiteY10" fmla="*/ 432964 h 550040"/>
              <a:gd name="connsiteX11" fmla="*/ 4563444 w 4680520"/>
              <a:gd name="connsiteY11" fmla="*/ 550040 h 550040"/>
              <a:gd name="connsiteX12" fmla="*/ 3839321 w 4680520"/>
              <a:gd name="connsiteY12" fmla="*/ 550040 h 550040"/>
              <a:gd name="connsiteX13" fmla="*/ 3293053 w 4680520"/>
              <a:gd name="connsiteY13" fmla="*/ 550040 h 550040"/>
              <a:gd name="connsiteX14" fmla="*/ 2791249 w 4680520"/>
              <a:gd name="connsiteY14" fmla="*/ 550040 h 550040"/>
              <a:gd name="connsiteX15" fmla="*/ 2244981 w 4680520"/>
              <a:gd name="connsiteY15" fmla="*/ 550040 h 550040"/>
              <a:gd name="connsiteX16" fmla="*/ 1654249 w 4680520"/>
              <a:gd name="connsiteY16" fmla="*/ 550040 h 550040"/>
              <a:gd name="connsiteX17" fmla="*/ 1019054 w 4680520"/>
              <a:gd name="connsiteY17" fmla="*/ 550040 h 550040"/>
              <a:gd name="connsiteX18" fmla="*/ 117076 w 4680520"/>
              <a:gd name="connsiteY18" fmla="*/ 550040 h 550040"/>
              <a:gd name="connsiteX19" fmla="*/ 0 w 4680520"/>
              <a:gd name="connsiteY19" fmla="*/ 432964 h 550040"/>
              <a:gd name="connsiteX20" fmla="*/ 0 w 4680520"/>
              <a:gd name="connsiteY20" fmla="*/ 117076 h 550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4680520" h="550040" fill="none" extrusionOk="0">
                <a:moveTo>
                  <a:pt x="0" y="117076"/>
                </a:moveTo>
                <a:cubicBezTo>
                  <a:pt x="2562" y="57489"/>
                  <a:pt x="41581" y="5714"/>
                  <a:pt x="117076" y="0"/>
                </a:cubicBezTo>
                <a:cubicBezTo>
                  <a:pt x="430118" y="1033"/>
                  <a:pt x="560090" y="1395"/>
                  <a:pt x="796735" y="0"/>
                </a:cubicBezTo>
                <a:cubicBezTo>
                  <a:pt x="1033380" y="-1395"/>
                  <a:pt x="1133774" y="18256"/>
                  <a:pt x="1298539" y="0"/>
                </a:cubicBezTo>
                <a:cubicBezTo>
                  <a:pt x="1463304" y="-18256"/>
                  <a:pt x="1649564" y="29862"/>
                  <a:pt x="1933735" y="0"/>
                </a:cubicBezTo>
                <a:cubicBezTo>
                  <a:pt x="2217906" y="-29862"/>
                  <a:pt x="2208273" y="8077"/>
                  <a:pt x="2480003" y="0"/>
                </a:cubicBezTo>
                <a:cubicBezTo>
                  <a:pt x="2751733" y="-8077"/>
                  <a:pt x="2841956" y="13139"/>
                  <a:pt x="3159662" y="0"/>
                </a:cubicBezTo>
                <a:cubicBezTo>
                  <a:pt x="3477368" y="-13139"/>
                  <a:pt x="3558082" y="14929"/>
                  <a:pt x="3705930" y="0"/>
                </a:cubicBezTo>
                <a:cubicBezTo>
                  <a:pt x="3853778" y="-14929"/>
                  <a:pt x="4345676" y="-20967"/>
                  <a:pt x="4563444" y="0"/>
                </a:cubicBezTo>
                <a:cubicBezTo>
                  <a:pt x="4619941" y="8262"/>
                  <a:pt x="4676535" y="60944"/>
                  <a:pt x="4680520" y="117076"/>
                </a:cubicBezTo>
                <a:cubicBezTo>
                  <a:pt x="4689386" y="254839"/>
                  <a:pt x="4675240" y="346728"/>
                  <a:pt x="4680520" y="432964"/>
                </a:cubicBezTo>
                <a:cubicBezTo>
                  <a:pt x="4679196" y="498365"/>
                  <a:pt x="4633533" y="564754"/>
                  <a:pt x="4563444" y="550040"/>
                </a:cubicBezTo>
                <a:cubicBezTo>
                  <a:pt x="4208735" y="579156"/>
                  <a:pt x="4135130" y="571860"/>
                  <a:pt x="3839321" y="550040"/>
                </a:cubicBezTo>
                <a:cubicBezTo>
                  <a:pt x="3543512" y="528220"/>
                  <a:pt x="3507233" y="532036"/>
                  <a:pt x="3293053" y="550040"/>
                </a:cubicBezTo>
                <a:cubicBezTo>
                  <a:pt x="3078873" y="568044"/>
                  <a:pt x="3020365" y="544831"/>
                  <a:pt x="2791249" y="550040"/>
                </a:cubicBezTo>
                <a:cubicBezTo>
                  <a:pt x="2562133" y="555249"/>
                  <a:pt x="2371930" y="549342"/>
                  <a:pt x="2244981" y="550040"/>
                </a:cubicBezTo>
                <a:cubicBezTo>
                  <a:pt x="2118032" y="550738"/>
                  <a:pt x="1923525" y="574031"/>
                  <a:pt x="1654249" y="550040"/>
                </a:cubicBezTo>
                <a:cubicBezTo>
                  <a:pt x="1384973" y="526049"/>
                  <a:pt x="1300541" y="554658"/>
                  <a:pt x="1019054" y="550040"/>
                </a:cubicBezTo>
                <a:cubicBezTo>
                  <a:pt x="737567" y="545422"/>
                  <a:pt x="327195" y="505450"/>
                  <a:pt x="117076" y="550040"/>
                </a:cubicBezTo>
                <a:cubicBezTo>
                  <a:pt x="54823" y="556223"/>
                  <a:pt x="11298" y="502879"/>
                  <a:pt x="0" y="432964"/>
                </a:cubicBezTo>
                <a:cubicBezTo>
                  <a:pt x="-13716" y="316249"/>
                  <a:pt x="-14092" y="265926"/>
                  <a:pt x="0" y="117076"/>
                </a:cubicBezTo>
                <a:close/>
              </a:path>
              <a:path w="4680520" h="550040" stroke="0" extrusionOk="0">
                <a:moveTo>
                  <a:pt x="0" y="117076"/>
                </a:moveTo>
                <a:cubicBezTo>
                  <a:pt x="-6955" y="48127"/>
                  <a:pt x="47397" y="1884"/>
                  <a:pt x="117076" y="0"/>
                </a:cubicBezTo>
                <a:cubicBezTo>
                  <a:pt x="435103" y="-13560"/>
                  <a:pt x="552798" y="-14986"/>
                  <a:pt x="841199" y="0"/>
                </a:cubicBezTo>
                <a:cubicBezTo>
                  <a:pt x="1129600" y="14986"/>
                  <a:pt x="1259172" y="-13417"/>
                  <a:pt x="1431931" y="0"/>
                </a:cubicBezTo>
                <a:cubicBezTo>
                  <a:pt x="1604690" y="13417"/>
                  <a:pt x="1742587" y="-24469"/>
                  <a:pt x="1978199" y="0"/>
                </a:cubicBezTo>
                <a:cubicBezTo>
                  <a:pt x="2213811" y="24469"/>
                  <a:pt x="2463618" y="24653"/>
                  <a:pt x="2657858" y="0"/>
                </a:cubicBezTo>
                <a:cubicBezTo>
                  <a:pt x="2852098" y="-24653"/>
                  <a:pt x="3006279" y="-7947"/>
                  <a:pt x="3248589" y="0"/>
                </a:cubicBezTo>
                <a:cubicBezTo>
                  <a:pt x="3490899" y="7947"/>
                  <a:pt x="3755975" y="16344"/>
                  <a:pt x="3972712" y="0"/>
                </a:cubicBezTo>
                <a:cubicBezTo>
                  <a:pt x="4189449" y="-16344"/>
                  <a:pt x="4329983" y="9701"/>
                  <a:pt x="4563444" y="0"/>
                </a:cubicBezTo>
                <a:cubicBezTo>
                  <a:pt x="4619778" y="13772"/>
                  <a:pt x="4677670" y="49111"/>
                  <a:pt x="4680520" y="117076"/>
                </a:cubicBezTo>
                <a:cubicBezTo>
                  <a:pt x="4687484" y="250464"/>
                  <a:pt x="4690905" y="332417"/>
                  <a:pt x="4680520" y="432964"/>
                </a:cubicBezTo>
                <a:cubicBezTo>
                  <a:pt x="4688694" y="509791"/>
                  <a:pt x="4629606" y="565602"/>
                  <a:pt x="4563444" y="550040"/>
                </a:cubicBezTo>
                <a:cubicBezTo>
                  <a:pt x="4456560" y="563159"/>
                  <a:pt x="4185426" y="557659"/>
                  <a:pt x="4061640" y="550040"/>
                </a:cubicBezTo>
                <a:cubicBezTo>
                  <a:pt x="3937854" y="542421"/>
                  <a:pt x="3491808" y="534999"/>
                  <a:pt x="3337517" y="550040"/>
                </a:cubicBezTo>
                <a:cubicBezTo>
                  <a:pt x="3183226" y="565081"/>
                  <a:pt x="2974453" y="567332"/>
                  <a:pt x="2791249" y="550040"/>
                </a:cubicBezTo>
                <a:cubicBezTo>
                  <a:pt x="2608045" y="532748"/>
                  <a:pt x="2337123" y="548869"/>
                  <a:pt x="2156053" y="550040"/>
                </a:cubicBezTo>
                <a:cubicBezTo>
                  <a:pt x="1974983" y="551211"/>
                  <a:pt x="1672042" y="582113"/>
                  <a:pt x="1431931" y="550040"/>
                </a:cubicBezTo>
                <a:cubicBezTo>
                  <a:pt x="1191820" y="517967"/>
                  <a:pt x="929178" y="577595"/>
                  <a:pt x="796735" y="550040"/>
                </a:cubicBezTo>
                <a:cubicBezTo>
                  <a:pt x="664292" y="522485"/>
                  <a:pt x="334463" y="539308"/>
                  <a:pt x="117076" y="550040"/>
                </a:cubicBezTo>
                <a:cubicBezTo>
                  <a:pt x="37298" y="550662"/>
                  <a:pt x="7297" y="484469"/>
                  <a:pt x="0" y="432964"/>
                </a:cubicBezTo>
                <a:cubicBezTo>
                  <a:pt x="14669" y="294809"/>
                  <a:pt x="-8939" y="193137"/>
                  <a:pt x="0" y="117076"/>
                </a:cubicBezTo>
                <a:close/>
              </a:path>
            </a:pathLst>
          </a:custGeom>
          <a:solidFill>
            <a:schemeClr val="bg1"/>
          </a:solidFill>
          <a:ln w="12700">
            <a:solidFill>
              <a:schemeClr val="tx1">
                <a:lumMod val="65000"/>
                <a:lumOff val="35000"/>
              </a:schemeClr>
            </a:solidFill>
            <a:extLst>
              <a:ext uri="{C807C97D-BFC1-408E-A445-0C87EB9F89A2}">
                <ask:lineSketchStyleProps xmlns:ask="http://schemas.microsoft.com/office/drawing/2018/sketchyshapes" sd="1219033472">
                  <a:prstGeom prst="roundRect">
                    <a:avLst>
                      <a:gd name="adj" fmla="val 21285"/>
                    </a:avLst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C8E381D3-EB3A-9B31-CD4E-66DACC6C73D4}"/>
              </a:ext>
            </a:extLst>
          </p:cNvPr>
          <p:cNvSpPr txBox="1"/>
          <p:nvPr/>
        </p:nvSpPr>
        <p:spPr>
          <a:xfrm>
            <a:off x="1985707" y="2826202"/>
            <a:ext cx="403828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blipFill dpi="0" rotWithShape="1">
                  <a:blip r:embed="rId3"/>
                  <a:srcRect/>
                  <a:stretch>
                    <a:fillRect/>
                  </a:stretch>
                </a:blipFill>
              </a:rPr>
              <a:t>工作汇报  </a:t>
            </a:r>
            <a:r>
              <a:rPr lang="en-US" altLang="zh-CN" sz="1400" dirty="0">
                <a:blipFill dpi="0" rotWithShape="1">
                  <a:blip r:embed="rId3"/>
                  <a:srcRect/>
                  <a:stretch>
                    <a:fillRect/>
                  </a:stretch>
                </a:blipFill>
              </a:rPr>
              <a:t>/  </a:t>
            </a:r>
            <a:r>
              <a:rPr lang="zh-CN" altLang="en-US" sz="1400" dirty="0">
                <a:blipFill dpi="0" rotWithShape="1">
                  <a:blip r:embed="rId3"/>
                  <a:srcRect/>
                  <a:stretch>
                    <a:fillRect/>
                  </a:stretch>
                </a:blipFill>
              </a:rPr>
              <a:t>工作总结  </a:t>
            </a:r>
            <a:r>
              <a:rPr lang="en-US" altLang="zh-CN" sz="1400" dirty="0">
                <a:blipFill dpi="0" rotWithShape="1">
                  <a:blip r:embed="rId3"/>
                  <a:srcRect/>
                  <a:stretch>
                    <a:fillRect/>
                  </a:stretch>
                </a:blipFill>
              </a:rPr>
              <a:t>/  </a:t>
            </a:r>
            <a:r>
              <a:rPr lang="zh-CN" altLang="en-US" sz="1400" dirty="0">
                <a:blipFill dpi="0" rotWithShape="1">
                  <a:blip r:embed="rId3"/>
                  <a:srcRect/>
                  <a:stretch>
                    <a:fillRect/>
                  </a:stretch>
                </a:blipFill>
              </a:rPr>
              <a:t>述职  </a:t>
            </a:r>
            <a:r>
              <a:rPr lang="en-US" altLang="zh-CN" sz="1400" dirty="0">
                <a:blipFill dpi="0" rotWithShape="1">
                  <a:blip r:embed="rId3"/>
                  <a:srcRect/>
                  <a:stretch>
                    <a:fillRect/>
                  </a:stretch>
                </a:blipFill>
              </a:rPr>
              <a:t>/  </a:t>
            </a:r>
            <a:r>
              <a:rPr lang="zh-CN" altLang="en-US" sz="1400" dirty="0">
                <a:blipFill dpi="0" rotWithShape="1">
                  <a:blip r:embed="rId3"/>
                  <a:srcRect/>
                  <a:stretch>
                    <a:fillRect/>
                  </a:stretch>
                </a:blipFill>
              </a:rPr>
              <a:t>竞聘  </a:t>
            </a:r>
            <a:r>
              <a:rPr lang="en-US" altLang="zh-CN" sz="1400" dirty="0">
                <a:blipFill dpi="0" rotWithShape="1">
                  <a:blip r:embed="rId3"/>
                  <a:srcRect/>
                  <a:stretch>
                    <a:fillRect/>
                  </a:stretch>
                </a:blipFill>
              </a:rPr>
              <a:t>/  </a:t>
            </a:r>
            <a:r>
              <a:rPr lang="zh-CN" altLang="en-US" sz="1400" dirty="0">
                <a:blipFill dpi="0" rotWithShape="1">
                  <a:blip r:embed="rId3"/>
                  <a:srcRect/>
                  <a:stretch>
                    <a:fillRect/>
                  </a:stretch>
                </a:blipFill>
              </a:rPr>
              <a:t>个人总结</a:t>
            </a:r>
          </a:p>
        </p:txBody>
      </p: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41D0AD48-44CE-479E-6572-A9C8C799C3AB}"/>
              </a:ext>
            </a:extLst>
          </p:cNvPr>
          <p:cNvGrpSpPr/>
          <p:nvPr/>
        </p:nvGrpSpPr>
        <p:grpSpPr>
          <a:xfrm>
            <a:off x="1631504" y="4616472"/>
            <a:ext cx="4517250" cy="342544"/>
            <a:chOff x="4289813" y="5868701"/>
            <a:chExt cx="2438554" cy="342544"/>
          </a:xfrm>
        </p:grpSpPr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6D6AA8B6-ADE7-2738-FEAE-A67A187281B9}"/>
                </a:ext>
              </a:extLst>
            </p:cNvPr>
            <p:cNvSpPr txBox="1"/>
            <p:nvPr/>
          </p:nvSpPr>
          <p:spPr>
            <a:xfrm>
              <a:off x="4289813" y="5868701"/>
              <a:ext cx="131227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200" b="1">
                  <a:gradFill flip="none" rotWithShape="1">
                    <a:gsLst>
                      <a:gs pos="1000">
                        <a:srgbClr val="BB9F64"/>
                      </a:gs>
                      <a:gs pos="100000">
                        <a:srgbClr val="BB9F64"/>
                      </a:gs>
                      <a:gs pos="61000">
                        <a:srgbClr val="FFF0AE"/>
                      </a:gs>
                    </a:gsLst>
                    <a:lin ang="5400000" scaled="1"/>
                    <a:tileRect/>
                  </a:gradFill>
                  <a:latin typeface="+mn-ea"/>
                  <a:ea typeface="+mn-ea"/>
                  <a:cs typeface="+mn-ea"/>
                </a:defRPr>
              </a:lvl1pPr>
            </a:lstStyle>
            <a:p>
              <a:pPr algn="l"/>
              <a:r>
                <a:rPr lang="zh-CN" altLang="en-US" sz="1600" dirty="0">
                  <a:blipFill dpi="0" rotWithShape="1">
                    <a:blip r:embed="rId3"/>
                    <a:srcRect/>
                    <a:stretch>
                      <a:fillRect/>
                    </a:stretch>
                  </a:blip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汇报人：</a:t>
              </a:r>
              <a:r>
                <a:rPr lang="en-US" altLang="zh-CN" sz="1600" dirty="0">
                  <a:blipFill dpi="0" rotWithShape="1">
                    <a:blip r:embed="rId3"/>
                    <a:srcRect/>
                    <a:stretch>
                      <a:fillRect/>
                    </a:stretch>
                  </a:blip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51PPT</a:t>
              </a:r>
              <a:r>
                <a:rPr lang="zh-CN" altLang="en-US" sz="1600" dirty="0">
                  <a:blipFill dpi="0" rotWithShape="1">
                    <a:blip r:embed="rId3"/>
                    <a:srcRect/>
                    <a:stretch>
                      <a:fillRect/>
                    </a:stretch>
                  </a:blip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模板网</a:t>
              </a: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D856E91A-767C-ED47-BC85-D1FFC0AE555B}"/>
                </a:ext>
              </a:extLst>
            </p:cNvPr>
            <p:cNvSpPr txBox="1"/>
            <p:nvPr/>
          </p:nvSpPr>
          <p:spPr>
            <a:xfrm>
              <a:off x="5533723" y="5872691"/>
              <a:ext cx="119464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200" b="1">
                  <a:gradFill flip="none" rotWithShape="1">
                    <a:gsLst>
                      <a:gs pos="1000">
                        <a:srgbClr val="BB9F64"/>
                      </a:gs>
                      <a:gs pos="100000">
                        <a:srgbClr val="BB9F64"/>
                      </a:gs>
                      <a:gs pos="61000">
                        <a:srgbClr val="FFF0AE"/>
                      </a:gs>
                    </a:gsLst>
                    <a:lin ang="5400000" scaled="1"/>
                    <a:tileRect/>
                  </a:gradFill>
                  <a:latin typeface="+mn-ea"/>
                  <a:ea typeface="+mn-ea"/>
                  <a:cs typeface="+mn-ea"/>
                </a:defRPr>
              </a:lvl1pPr>
            </a:lstStyle>
            <a:p>
              <a:pPr algn="l"/>
              <a:r>
                <a:rPr lang="zh-CN" altLang="en-US" sz="1600" dirty="0">
                  <a:blipFill dpi="0" rotWithShape="1">
                    <a:blip r:embed="rId3"/>
                    <a:srcRect/>
                    <a:stretch>
                      <a:fillRect/>
                    </a:stretch>
                  </a:blip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时间：</a:t>
              </a:r>
              <a:r>
                <a:rPr lang="en-US" altLang="zh-CN" sz="1600" dirty="0">
                  <a:blipFill dpi="0" rotWithShape="1">
                    <a:blip r:embed="rId3"/>
                    <a:srcRect/>
                    <a:stretch>
                      <a:fillRect/>
                    </a:stretch>
                  </a:blip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2023.05.11</a:t>
              </a:r>
              <a:endParaRPr lang="zh-CN" altLang="en-US" sz="1600" dirty="0">
                <a:blipFill dpi="0" rotWithShape="1">
                  <a:blip r:embed="rId3"/>
                  <a:srcRect/>
                  <a:stretch>
                    <a:fillRect/>
                  </a:stretch>
                </a:blip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</p:grpSp>
      <p:sp>
        <p:nvSpPr>
          <p:cNvPr id="34" name="文本框 33">
            <a:extLst>
              <a:ext uri="{FF2B5EF4-FFF2-40B4-BE49-F238E27FC236}">
                <a16:creationId xmlns:a16="http://schemas.microsoft.com/office/drawing/2014/main" id="{17E20F47-E6AF-6536-6B9B-36AF73E819C7}"/>
              </a:ext>
            </a:extLst>
          </p:cNvPr>
          <p:cNvSpPr txBox="1"/>
          <p:nvPr/>
        </p:nvSpPr>
        <p:spPr>
          <a:xfrm>
            <a:off x="1600615" y="3630025"/>
            <a:ext cx="4430149" cy="5719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Your content to play here, or through paste in this box, and select only the text. Your content to play here</a:t>
            </a:r>
          </a:p>
        </p:txBody>
      </p:sp>
      <p:grpSp>
        <p:nvGrpSpPr>
          <p:cNvPr id="56" name="图形 1" descr="51PPT模板网，幻灯片演示模板及素材免费下载！&#10;51PPT模板网 唯一访问网址：www.51pptmoban.com">
            <a:extLst>
              <a:ext uri="{FF2B5EF4-FFF2-40B4-BE49-F238E27FC236}">
                <a16:creationId xmlns:a16="http://schemas.microsoft.com/office/drawing/2014/main" id="{EF43B606-DE30-1456-D87A-141816A4C403}"/>
              </a:ext>
            </a:extLst>
          </p:cNvPr>
          <p:cNvGrpSpPr/>
          <p:nvPr/>
        </p:nvGrpSpPr>
        <p:grpSpPr>
          <a:xfrm rot="1895490">
            <a:off x="7993935" y="679170"/>
            <a:ext cx="3003113" cy="5499659"/>
            <a:chOff x="7197343" y="1612049"/>
            <a:chExt cx="1253553" cy="2295656"/>
          </a:xfrm>
          <a:blipFill dpi="0" rotWithShape="1">
            <a:blip r:embed="rId3"/>
            <a:srcRect/>
            <a:tile tx="0" ty="0" sx="100000" sy="100000" flip="none" algn="tl"/>
          </a:blipFill>
        </p:grpSpPr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id="{9866C991-7185-EC21-5891-CE44D48E231A}"/>
                </a:ext>
              </a:extLst>
            </p:cNvPr>
            <p:cNvSpPr/>
            <p:nvPr/>
          </p:nvSpPr>
          <p:spPr>
            <a:xfrm>
              <a:off x="7197343" y="1612049"/>
              <a:ext cx="1253553" cy="2295656"/>
            </a:xfrm>
            <a:custGeom>
              <a:avLst/>
              <a:gdLst>
                <a:gd name="connsiteX0" fmla="*/ 714275 w 1253553"/>
                <a:gd name="connsiteY0" fmla="*/ 1775839 h 2295656"/>
                <a:gd name="connsiteX1" fmla="*/ 688460 w 1253553"/>
                <a:gd name="connsiteY1" fmla="*/ 1885679 h 2295656"/>
                <a:gd name="connsiteX2" fmla="*/ 679123 w 1253553"/>
                <a:gd name="connsiteY2" fmla="*/ 1933734 h 2295656"/>
                <a:gd name="connsiteX3" fmla="*/ 594541 w 1253553"/>
                <a:gd name="connsiteY3" fmla="*/ 1830896 h 2295656"/>
                <a:gd name="connsiteX4" fmla="*/ 574357 w 1253553"/>
                <a:gd name="connsiteY4" fmla="*/ 1853688 h 2295656"/>
                <a:gd name="connsiteX5" fmla="*/ 583144 w 1253553"/>
                <a:gd name="connsiteY5" fmla="*/ 1733413 h 2295656"/>
                <a:gd name="connsiteX6" fmla="*/ 515863 w 1253553"/>
                <a:gd name="connsiteY6" fmla="*/ 1743711 h 2295656"/>
                <a:gd name="connsiteX7" fmla="*/ 550465 w 1253553"/>
                <a:gd name="connsiteY7" fmla="*/ 1674511 h 2295656"/>
                <a:gd name="connsiteX8" fmla="*/ 640540 w 1253553"/>
                <a:gd name="connsiteY8" fmla="*/ 1675610 h 2295656"/>
                <a:gd name="connsiteX9" fmla="*/ 687637 w 1253553"/>
                <a:gd name="connsiteY9" fmla="*/ 1671354 h 2295656"/>
                <a:gd name="connsiteX10" fmla="*/ 730889 w 1253553"/>
                <a:gd name="connsiteY10" fmla="*/ 1671216 h 2295656"/>
                <a:gd name="connsiteX11" fmla="*/ 714275 w 1253553"/>
                <a:gd name="connsiteY11" fmla="*/ 1775839 h 2295656"/>
                <a:gd name="connsiteX12" fmla="*/ 499798 w 1253553"/>
                <a:gd name="connsiteY12" fmla="*/ 1751949 h 2295656"/>
                <a:gd name="connsiteX13" fmla="*/ 509684 w 1253553"/>
                <a:gd name="connsiteY13" fmla="*/ 1766640 h 2295656"/>
                <a:gd name="connsiteX14" fmla="*/ 565981 w 1253553"/>
                <a:gd name="connsiteY14" fmla="*/ 1743848 h 2295656"/>
                <a:gd name="connsiteX15" fmla="*/ 568040 w 1253553"/>
                <a:gd name="connsiteY15" fmla="*/ 1898722 h 2295656"/>
                <a:gd name="connsiteX16" fmla="*/ 614588 w 1253553"/>
                <a:gd name="connsiteY16" fmla="*/ 1836114 h 2295656"/>
                <a:gd name="connsiteX17" fmla="*/ 670885 w 1253553"/>
                <a:gd name="connsiteY17" fmla="*/ 1941285 h 2295656"/>
                <a:gd name="connsiteX18" fmla="*/ 699720 w 1253553"/>
                <a:gd name="connsiteY18" fmla="*/ 1965450 h 2295656"/>
                <a:gd name="connsiteX19" fmla="*/ 706173 w 1253553"/>
                <a:gd name="connsiteY19" fmla="*/ 1802887 h 2295656"/>
                <a:gd name="connsiteX20" fmla="*/ 737480 w 1253553"/>
                <a:gd name="connsiteY20" fmla="*/ 1756891 h 2295656"/>
                <a:gd name="connsiteX21" fmla="*/ 747915 w 1253553"/>
                <a:gd name="connsiteY21" fmla="*/ 1673138 h 2295656"/>
                <a:gd name="connsiteX22" fmla="*/ 786225 w 1253553"/>
                <a:gd name="connsiteY22" fmla="*/ 1669981 h 2295656"/>
                <a:gd name="connsiteX23" fmla="*/ 793502 w 1253553"/>
                <a:gd name="connsiteY23" fmla="*/ 1690576 h 2295656"/>
                <a:gd name="connsiteX24" fmla="*/ 802976 w 1253553"/>
                <a:gd name="connsiteY24" fmla="*/ 1757990 h 2295656"/>
                <a:gd name="connsiteX25" fmla="*/ 816707 w 1253553"/>
                <a:gd name="connsiteY25" fmla="*/ 1848196 h 2295656"/>
                <a:gd name="connsiteX26" fmla="*/ 799956 w 1253553"/>
                <a:gd name="connsiteY26" fmla="*/ 1828562 h 2295656"/>
                <a:gd name="connsiteX27" fmla="*/ 779771 w 1253553"/>
                <a:gd name="connsiteY27" fmla="*/ 1820049 h 2295656"/>
                <a:gd name="connsiteX28" fmla="*/ 777849 w 1253553"/>
                <a:gd name="connsiteY28" fmla="*/ 2056343 h 2295656"/>
                <a:gd name="connsiteX29" fmla="*/ 773180 w 1253553"/>
                <a:gd name="connsiteY29" fmla="*/ 2066228 h 2295656"/>
                <a:gd name="connsiteX30" fmla="*/ 730614 w 1253553"/>
                <a:gd name="connsiteY30" fmla="*/ 1983574 h 2295656"/>
                <a:gd name="connsiteX31" fmla="*/ 687225 w 1253553"/>
                <a:gd name="connsiteY31" fmla="*/ 2098906 h 2295656"/>
                <a:gd name="connsiteX32" fmla="*/ 675828 w 1253553"/>
                <a:gd name="connsiteY32" fmla="*/ 2151629 h 2295656"/>
                <a:gd name="connsiteX33" fmla="*/ 642599 w 1253553"/>
                <a:gd name="connsiteY33" fmla="*/ 2252407 h 2295656"/>
                <a:gd name="connsiteX34" fmla="*/ 626534 w 1253553"/>
                <a:gd name="connsiteY34" fmla="*/ 2108654 h 2295656"/>
                <a:gd name="connsiteX35" fmla="*/ 588774 w 1253553"/>
                <a:gd name="connsiteY35" fmla="*/ 1990164 h 2295656"/>
                <a:gd name="connsiteX36" fmla="*/ 489774 w 1253553"/>
                <a:gd name="connsiteY36" fmla="*/ 2113734 h 2295656"/>
                <a:gd name="connsiteX37" fmla="*/ 486341 w 1253553"/>
                <a:gd name="connsiteY37" fmla="*/ 1813047 h 2295656"/>
                <a:gd name="connsiteX38" fmla="*/ 443226 w 1253553"/>
                <a:gd name="connsiteY38" fmla="*/ 1829249 h 2295656"/>
                <a:gd name="connsiteX39" fmla="*/ 468766 w 1253553"/>
                <a:gd name="connsiteY39" fmla="*/ 1662841 h 2295656"/>
                <a:gd name="connsiteX40" fmla="*/ 528633 w 1253553"/>
                <a:gd name="connsiteY40" fmla="*/ 1671765 h 2295656"/>
                <a:gd name="connsiteX41" fmla="*/ 499798 w 1253553"/>
                <a:gd name="connsiteY41" fmla="*/ 1751949 h 2295656"/>
                <a:gd name="connsiteX42" fmla="*/ 563921 w 1253553"/>
                <a:gd name="connsiteY42" fmla="*/ 1641697 h 2295656"/>
                <a:gd name="connsiteX43" fmla="*/ 588911 w 1253553"/>
                <a:gd name="connsiteY43" fmla="*/ 1513321 h 2295656"/>
                <a:gd name="connsiteX44" fmla="*/ 592481 w 1253553"/>
                <a:gd name="connsiteY44" fmla="*/ 1504259 h 2295656"/>
                <a:gd name="connsiteX45" fmla="*/ 619806 w 1253553"/>
                <a:gd name="connsiteY45" fmla="*/ 1560690 h 2295656"/>
                <a:gd name="connsiteX46" fmla="*/ 622552 w 1253553"/>
                <a:gd name="connsiteY46" fmla="*/ 1621926 h 2295656"/>
                <a:gd name="connsiteX47" fmla="*/ 619669 w 1253553"/>
                <a:gd name="connsiteY47" fmla="*/ 1638813 h 2295656"/>
                <a:gd name="connsiteX48" fmla="*/ 563921 w 1253553"/>
                <a:gd name="connsiteY48" fmla="*/ 1641697 h 2295656"/>
                <a:gd name="connsiteX49" fmla="*/ 667452 w 1253553"/>
                <a:gd name="connsiteY49" fmla="*/ 1537623 h 2295656"/>
                <a:gd name="connsiteX50" fmla="*/ 693129 w 1253553"/>
                <a:gd name="connsiteY50" fmla="*/ 1640324 h 2295656"/>
                <a:gd name="connsiteX51" fmla="*/ 639166 w 1253553"/>
                <a:gd name="connsiteY51" fmla="*/ 1637715 h 2295656"/>
                <a:gd name="connsiteX52" fmla="*/ 638480 w 1253553"/>
                <a:gd name="connsiteY52" fmla="*/ 1580186 h 2295656"/>
                <a:gd name="connsiteX53" fmla="*/ 656879 w 1253553"/>
                <a:gd name="connsiteY53" fmla="*/ 1546136 h 2295656"/>
                <a:gd name="connsiteX54" fmla="*/ 664569 w 1253553"/>
                <a:gd name="connsiteY54" fmla="*/ 1539683 h 2295656"/>
                <a:gd name="connsiteX55" fmla="*/ 667452 w 1253553"/>
                <a:gd name="connsiteY55" fmla="*/ 1537623 h 2295656"/>
                <a:gd name="connsiteX56" fmla="*/ 717570 w 1253553"/>
                <a:gd name="connsiteY56" fmla="*/ 1507555 h 2295656"/>
                <a:gd name="connsiteX57" fmla="*/ 734871 w 1253553"/>
                <a:gd name="connsiteY57" fmla="*/ 1641148 h 2295656"/>
                <a:gd name="connsiteX58" fmla="*/ 707409 w 1253553"/>
                <a:gd name="connsiteY58" fmla="*/ 1639500 h 2295656"/>
                <a:gd name="connsiteX59" fmla="*/ 692442 w 1253553"/>
                <a:gd name="connsiteY59" fmla="*/ 1562063 h 2295656"/>
                <a:gd name="connsiteX60" fmla="*/ 717570 w 1253553"/>
                <a:gd name="connsiteY60" fmla="*/ 1507555 h 2295656"/>
                <a:gd name="connsiteX61" fmla="*/ 726495 w 1253553"/>
                <a:gd name="connsiteY61" fmla="*/ 1486822 h 2295656"/>
                <a:gd name="connsiteX62" fmla="*/ 746817 w 1253553"/>
                <a:gd name="connsiteY62" fmla="*/ 1464030 h 2295656"/>
                <a:gd name="connsiteX63" fmla="*/ 787735 w 1253553"/>
                <a:gd name="connsiteY63" fmla="*/ 1558218 h 2295656"/>
                <a:gd name="connsiteX64" fmla="*/ 746680 w 1253553"/>
                <a:gd name="connsiteY64" fmla="*/ 1637303 h 2295656"/>
                <a:gd name="connsiteX65" fmla="*/ 743384 w 1253553"/>
                <a:gd name="connsiteY65" fmla="*/ 1555198 h 2295656"/>
                <a:gd name="connsiteX66" fmla="*/ 726495 w 1253553"/>
                <a:gd name="connsiteY66" fmla="*/ 1486822 h 2295656"/>
                <a:gd name="connsiteX67" fmla="*/ 541952 w 1253553"/>
                <a:gd name="connsiteY67" fmla="*/ 1639500 h 2295656"/>
                <a:gd name="connsiteX68" fmla="*/ 502681 w 1253553"/>
                <a:gd name="connsiteY68" fmla="*/ 1638539 h 2295656"/>
                <a:gd name="connsiteX69" fmla="*/ 543325 w 1253553"/>
                <a:gd name="connsiteY69" fmla="*/ 1501513 h 2295656"/>
                <a:gd name="connsiteX70" fmla="*/ 573533 w 1253553"/>
                <a:gd name="connsiteY70" fmla="*/ 1476799 h 2295656"/>
                <a:gd name="connsiteX71" fmla="*/ 558154 w 1253553"/>
                <a:gd name="connsiteY71" fmla="*/ 1553001 h 2295656"/>
                <a:gd name="connsiteX72" fmla="*/ 541952 w 1253553"/>
                <a:gd name="connsiteY72" fmla="*/ 1639500 h 2295656"/>
                <a:gd name="connsiteX73" fmla="*/ 491285 w 1253553"/>
                <a:gd name="connsiteY73" fmla="*/ 1634420 h 2295656"/>
                <a:gd name="connsiteX74" fmla="*/ 455035 w 1253553"/>
                <a:gd name="connsiteY74" fmla="*/ 1625358 h 2295656"/>
                <a:gd name="connsiteX75" fmla="*/ 547307 w 1253553"/>
                <a:gd name="connsiteY75" fmla="*/ 1460461 h 2295656"/>
                <a:gd name="connsiteX76" fmla="*/ 491285 w 1253553"/>
                <a:gd name="connsiteY76" fmla="*/ 1634420 h 2295656"/>
                <a:gd name="connsiteX77" fmla="*/ 51895 w 1253553"/>
                <a:gd name="connsiteY77" fmla="*/ 1573459 h 2295656"/>
                <a:gd name="connsiteX78" fmla="*/ 132496 w 1253553"/>
                <a:gd name="connsiteY78" fmla="*/ 1197806 h 2295656"/>
                <a:gd name="connsiteX79" fmla="*/ 244815 w 1253553"/>
                <a:gd name="connsiteY79" fmla="*/ 1026730 h 2295656"/>
                <a:gd name="connsiteX80" fmla="*/ 349856 w 1253553"/>
                <a:gd name="connsiteY80" fmla="*/ 958904 h 2295656"/>
                <a:gd name="connsiteX81" fmla="*/ 408212 w 1253553"/>
                <a:gd name="connsiteY81" fmla="*/ 1230483 h 2295656"/>
                <a:gd name="connsiteX82" fmla="*/ 443089 w 1253553"/>
                <a:gd name="connsiteY82" fmla="*/ 1306822 h 2295656"/>
                <a:gd name="connsiteX83" fmla="*/ 371963 w 1253553"/>
                <a:gd name="connsiteY83" fmla="*/ 1317531 h 2295656"/>
                <a:gd name="connsiteX84" fmla="*/ 311135 w 1253553"/>
                <a:gd name="connsiteY84" fmla="*/ 1337989 h 2295656"/>
                <a:gd name="connsiteX85" fmla="*/ 207466 w 1253553"/>
                <a:gd name="connsiteY85" fmla="*/ 1397028 h 2295656"/>
                <a:gd name="connsiteX86" fmla="*/ 124532 w 1253553"/>
                <a:gd name="connsiteY86" fmla="*/ 1476799 h 2295656"/>
                <a:gd name="connsiteX87" fmla="*/ 51895 w 1253553"/>
                <a:gd name="connsiteY87" fmla="*/ 1573459 h 2295656"/>
                <a:gd name="connsiteX88" fmla="*/ 990541 w 1253553"/>
                <a:gd name="connsiteY88" fmla="*/ 963297 h 2295656"/>
                <a:gd name="connsiteX89" fmla="*/ 1118787 w 1253553"/>
                <a:gd name="connsiteY89" fmla="*/ 1042794 h 2295656"/>
                <a:gd name="connsiteX90" fmla="*/ 1178929 w 1253553"/>
                <a:gd name="connsiteY90" fmla="*/ 1193275 h 2295656"/>
                <a:gd name="connsiteX91" fmla="*/ 1175908 w 1253553"/>
                <a:gd name="connsiteY91" fmla="*/ 1490117 h 2295656"/>
                <a:gd name="connsiteX92" fmla="*/ 1165198 w 1253553"/>
                <a:gd name="connsiteY92" fmla="*/ 1586914 h 2295656"/>
                <a:gd name="connsiteX93" fmla="*/ 1043679 w 1253553"/>
                <a:gd name="connsiteY93" fmla="*/ 1409385 h 2295656"/>
                <a:gd name="connsiteX94" fmla="*/ 847602 w 1253553"/>
                <a:gd name="connsiteY94" fmla="*/ 1295838 h 2295656"/>
                <a:gd name="connsiteX95" fmla="*/ 886460 w 1253553"/>
                <a:gd name="connsiteY95" fmla="*/ 1214556 h 2295656"/>
                <a:gd name="connsiteX96" fmla="*/ 959646 w 1253553"/>
                <a:gd name="connsiteY96" fmla="*/ 1051718 h 2295656"/>
                <a:gd name="connsiteX97" fmla="*/ 990541 w 1253553"/>
                <a:gd name="connsiteY97" fmla="*/ 963297 h 2295656"/>
                <a:gd name="connsiteX98" fmla="*/ 466020 w 1253553"/>
                <a:gd name="connsiteY98" fmla="*/ 1253687 h 2295656"/>
                <a:gd name="connsiteX99" fmla="*/ 610743 w 1253553"/>
                <a:gd name="connsiteY99" fmla="*/ 1284854 h 2295656"/>
                <a:gd name="connsiteX100" fmla="*/ 756703 w 1253553"/>
                <a:gd name="connsiteY100" fmla="*/ 1284442 h 2295656"/>
                <a:gd name="connsiteX101" fmla="*/ 672121 w 1253553"/>
                <a:gd name="connsiteY101" fmla="*/ 1462657 h 2295656"/>
                <a:gd name="connsiteX102" fmla="*/ 623239 w 1253553"/>
                <a:gd name="connsiteY102" fmla="*/ 1504671 h 2295656"/>
                <a:gd name="connsiteX103" fmla="*/ 542089 w 1253553"/>
                <a:gd name="connsiteY103" fmla="*/ 1383298 h 2295656"/>
                <a:gd name="connsiteX104" fmla="*/ 466020 w 1253553"/>
                <a:gd name="connsiteY104" fmla="*/ 1253687 h 2295656"/>
                <a:gd name="connsiteX105" fmla="*/ 449817 w 1253553"/>
                <a:gd name="connsiteY105" fmla="*/ 1227051 h 2295656"/>
                <a:gd name="connsiteX106" fmla="*/ 436361 w 1253553"/>
                <a:gd name="connsiteY106" fmla="*/ 1184488 h 2295656"/>
                <a:gd name="connsiteX107" fmla="*/ 426063 w 1253553"/>
                <a:gd name="connsiteY107" fmla="*/ 1142886 h 2295656"/>
                <a:gd name="connsiteX108" fmla="*/ 413156 w 1253553"/>
                <a:gd name="connsiteY108" fmla="*/ 1053503 h 2295656"/>
                <a:gd name="connsiteX109" fmla="*/ 405741 w 1253553"/>
                <a:gd name="connsiteY109" fmla="*/ 857302 h 2295656"/>
                <a:gd name="connsiteX110" fmla="*/ 519570 w 1253553"/>
                <a:gd name="connsiteY110" fmla="*/ 908514 h 2295656"/>
                <a:gd name="connsiteX111" fmla="*/ 807782 w 1253553"/>
                <a:gd name="connsiteY111" fmla="*/ 945448 h 2295656"/>
                <a:gd name="connsiteX112" fmla="*/ 870532 w 1253553"/>
                <a:gd name="connsiteY112" fmla="*/ 927325 h 2295656"/>
                <a:gd name="connsiteX113" fmla="*/ 934656 w 1253553"/>
                <a:gd name="connsiteY113" fmla="*/ 905357 h 2295656"/>
                <a:gd name="connsiteX114" fmla="*/ 795974 w 1253553"/>
                <a:gd name="connsiteY114" fmla="*/ 1226501 h 2295656"/>
                <a:gd name="connsiteX115" fmla="*/ 689147 w 1253553"/>
                <a:gd name="connsiteY115" fmla="*/ 1249293 h 2295656"/>
                <a:gd name="connsiteX116" fmla="*/ 566118 w 1253553"/>
                <a:gd name="connsiteY116" fmla="*/ 1247234 h 2295656"/>
                <a:gd name="connsiteX117" fmla="*/ 568590 w 1253553"/>
                <a:gd name="connsiteY117" fmla="*/ 1187508 h 2295656"/>
                <a:gd name="connsiteX118" fmla="*/ 569963 w 1253553"/>
                <a:gd name="connsiteY118" fmla="*/ 1133137 h 2295656"/>
                <a:gd name="connsiteX119" fmla="*/ 551014 w 1253553"/>
                <a:gd name="connsiteY119" fmla="*/ 1242840 h 2295656"/>
                <a:gd name="connsiteX120" fmla="*/ 449817 w 1253553"/>
                <a:gd name="connsiteY120" fmla="*/ 1227051 h 2295656"/>
                <a:gd name="connsiteX121" fmla="*/ 408899 w 1253553"/>
                <a:gd name="connsiteY121" fmla="*/ 826272 h 2295656"/>
                <a:gd name="connsiteX122" fmla="*/ 435400 w 1253553"/>
                <a:gd name="connsiteY122" fmla="*/ 578857 h 2295656"/>
                <a:gd name="connsiteX123" fmla="*/ 457644 w 1253553"/>
                <a:gd name="connsiteY123" fmla="*/ 463662 h 2295656"/>
                <a:gd name="connsiteX124" fmla="*/ 474121 w 1253553"/>
                <a:gd name="connsiteY124" fmla="*/ 411488 h 2295656"/>
                <a:gd name="connsiteX125" fmla="*/ 485929 w 1253553"/>
                <a:gd name="connsiteY125" fmla="*/ 359589 h 2295656"/>
                <a:gd name="connsiteX126" fmla="*/ 575318 w 1253553"/>
                <a:gd name="connsiteY126" fmla="*/ 173685 h 2295656"/>
                <a:gd name="connsiteX127" fmla="*/ 713313 w 1253553"/>
                <a:gd name="connsiteY127" fmla="*/ 41465 h 2295656"/>
                <a:gd name="connsiteX128" fmla="*/ 819728 w 1253553"/>
                <a:gd name="connsiteY128" fmla="*/ 158307 h 2295656"/>
                <a:gd name="connsiteX129" fmla="*/ 960333 w 1253553"/>
                <a:gd name="connsiteY129" fmla="*/ 455424 h 2295656"/>
                <a:gd name="connsiteX130" fmla="*/ 940835 w 1253553"/>
                <a:gd name="connsiteY130" fmla="*/ 848240 h 2295656"/>
                <a:gd name="connsiteX131" fmla="*/ 768512 w 1253553"/>
                <a:gd name="connsiteY131" fmla="*/ 895334 h 2295656"/>
                <a:gd name="connsiteX132" fmla="*/ 408899 w 1253553"/>
                <a:gd name="connsiteY132" fmla="*/ 826272 h 2295656"/>
                <a:gd name="connsiteX133" fmla="*/ 349444 w 1253553"/>
                <a:gd name="connsiteY133" fmla="*/ 942428 h 2295656"/>
                <a:gd name="connsiteX134" fmla="*/ 80730 w 1253553"/>
                <a:gd name="connsiteY134" fmla="*/ 1175426 h 2295656"/>
                <a:gd name="connsiteX135" fmla="*/ 3150 w 1253553"/>
                <a:gd name="connsiteY135" fmla="*/ 1589660 h 2295656"/>
                <a:gd name="connsiteX136" fmla="*/ 30887 w 1253553"/>
                <a:gd name="connsiteY136" fmla="*/ 1640598 h 2295656"/>
                <a:gd name="connsiteX137" fmla="*/ 83339 w 1253553"/>
                <a:gd name="connsiteY137" fmla="*/ 1603253 h 2295656"/>
                <a:gd name="connsiteX138" fmla="*/ 100915 w 1253553"/>
                <a:gd name="connsiteY138" fmla="*/ 1577852 h 2295656"/>
                <a:gd name="connsiteX139" fmla="*/ 120962 w 1253553"/>
                <a:gd name="connsiteY139" fmla="*/ 1550667 h 2295656"/>
                <a:gd name="connsiteX140" fmla="*/ 183987 w 1253553"/>
                <a:gd name="connsiteY140" fmla="*/ 1476387 h 2295656"/>
                <a:gd name="connsiteX141" fmla="*/ 262665 w 1253553"/>
                <a:gd name="connsiteY141" fmla="*/ 1417623 h 2295656"/>
                <a:gd name="connsiteX142" fmla="*/ 286968 w 1253553"/>
                <a:gd name="connsiteY142" fmla="*/ 1399499 h 2295656"/>
                <a:gd name="connsiteX143" fmla="*/ 464509 w 1253553"/>
                <a:gd name="connsiteY143" fmla="*/ 1343344 h 2295656"/>
                <a:gd name="connsiteX144" fmla="*/ 533576 w 1253553"/>
                <a:gd name="connsiteY144" fmla="*/ 1435197 h 2295656"/>
                <a:gd name="connsiteX145" fmla="*/ 478515 w 1253553"/>
                <a:gd name="connsiteY145" fmla="*/ 1475014 h 2295656"/>
                <a:gd name="connsiteX146" fmla="*/ 441441 w 1253553"/>
                <a:gd name="connsiteY146" fmla="*/ 1528699 h 2295656"/>
                <a:gd name="connsiteX147" fmla="*/ 451053 w 1253553"/>
                <a:gd name="connsiteY147" fmla="*/ 1654191 h 2295656"/>
                <a:gd name="connsiteX148" fmla="*/ 427848 w 1253553"/>
                <a:gd name="connsiteY148" fmla="*/ 1842704 h 2295656"/>
                <a:gd name="connsiteX149" fmla="*/ 442677 w 1253553"/>
                <a:gd name="connsiteY149" fmla="*/ 1853963 h 2295656"/>
                <a:gd name="connsiteX150" fmla="*/ 469315 w 1253553"/>
                <a:gd name="connsiteY150" fmla="*/ 1841331 h 2295656"/>
                <a:gd name="connsiteX151" fmla="*/ 478515 w 1253553"/>
                <a:gd name="connsiteY151" fmla="*/ 1997029 h 2295656"/>
                <a:gd name="connsiteX152" fmla="*/ 487577 w 1253553"/>
                <a:gd name="connsiteY152" fmla="*/ 2141057 h 2295656"/>
                <a:gd name="connsiteX153" fmla="*/ 588911 w 1253553"/>
                <a:gd name="connsiteY153" fmla="*/ 2008013 h 2295656"/>
                <a:gd name="connsiteX154" fmla="*/ 621454 w 1253553"/>
                <a:gd name="connsiteY154" fmla="*/ 2235794 h 2295656"/>
                <a:gd name="connsiteX155" fmla="*/ 648229 w 1253553"/>
                <a:gd name="connsiteY155" fmla="*/ 2295657 h 2295656"/>
                <a:gd name="connsiteX156" fmla="*/ 699994 w 1253553"/>
                <a:gd name="connsiteY156" fmla="*/ 2125954 h 2295656"/>
                <a:gd name="connsiteX157" fmla="*/ 710567 w 1253553"/>
                <a:gd name="connsiteY157" fmla="*/ 2090668 h 2295656"/>
                <a:gd name="connsiteX158" fmla="*/ 718806 w 1253553"/>
                <a:gd name="connsiteY158" fmla="*/ 2006778 h 2295656"/>
                <a:gd name="connsiteX159" fmla="*/ 731850 w 1253553"/>
                <a:gd name="connsiteY159" fmla="*/ 2012681 h 2295656"/>
                <a:gd name="connsiteX160" fmla="*/ 793365 w 1253553"/>
                <a:gd name="connsiteY160" fmla="*/ 2111400 h 2295656"/>
                <a:gd name="connsiteX161" fmla="*/ 791305 w 1253553"/>
                <a:gd name="connsiteY161" fmla="*/ 1852452 h 2295656"/>
                <a:gd name="connsiteX162" fmla="*/ 816570 w 1253553"/>
                <a:gd name="connsiteY162" fmla="*/ 1881423 h 2295656"/>
                <a:gd name="connsiteX163" fmla="*/ 843071 w 1253553"/>
                <a:gd name="connsiteY163" fmla="*/ 1899546 h 2295656"/>
                <a:gd name="connsiteX164" fmla="*/ 827417 w 1253553"/>
                <a:gd name="connsiteY164" fmla="*/ 1796434 h 2295656"/>
                <a:gd name="connsiteX165" fmla="*/ 810528 w 1253553"/>
                <a:gd name="connsiteY165" fmla="*/ 1681376 h 2295656"/>
                <a:gd name="connsiteX166" fmla="*/ 832772 w 1253553"/>
                <a:gd name="connsiteY166" fmla="*/ 1680827 h 2295656"/>
                <a:gd name="connsiteX167" fmla="*/ 830575 w 1253553"/>
                <a:gd name="connsiteY167" fmla="*/ 1540918 h 2295656"/>
                <a:gd name="connsiteX168" fmla="*/ 798445 w 1253553"/>
                <a:gd name="connsiteY168" fmla="*/ 1482978 h 2295656"/>
                <a:gd name="connsiteX169" fmla="*/ 759312 w 1253553"/>
                <a:gd name="connsiteY169" fmla="*/ 1431078 h 2295656"/>
                <a:gd name="connsiteX170" fmla="*/ 831949 w 1253553"/>
                <a:gd name="connsiteY170" fmla="*/ 1318355 h 2295656"/>
                <a:gd name="connsiteX171" fmla="*/ 1049858 w 1253553"/>
                <a:gd name="connsiteY171" fmla="*/ 1454831 h 2295656"/>
                <a:gd name="connsiteX172" fmla="*/ 1114943 w 1253553"/>
                <a:gd name="connsiteY172" fmla="*/ 1565495 h 2295656"/>
                <a:gd name="connsiteX173" fmla="*/ 1176457 w 1253553"/>
                <a:gd name="connsiteY173" fmla="*/ 1678630 h 2295656"/>
                <a:gd name="connsiteX174" fmla="*/ 1188541 w 1253553"/>
                <a:gd name="connsiteY174" fmla="*/ 1636754 h 2295656"/>
                <a:gd name="connsiteX175" fmla="*/ 1214080 w 1253553"/>
                <a:gd name="connsiteY175" fmla="*/ 1525266 h 2295656"/>
                <a:gd name="connsiteX176" fmla="*/ 1233029 w 1253553"/>
                <a:gd name="connsiteY176" fmla="*/ 1475426 h 2295656"/>
                <a:gd name="connsiteX177" fmla="*/ 1248957 w 1253553"/>
                <a:gd name="connsiteY177" fmla="*/ 1358172 h 2295656"/>
                <a:gd name="connsiteX178" fmla="*/ 1165610 w 1253553"/>
                <a:gd name="connsiteY178" fmla="*/ 1043068 h 2295656"/>
                <a:gd name="connsiteX179" fmla="*/ 1129910 w 1253553"/>
                <a:gd name="connsiteY179" fmla="*/ 1010391 h 2295656"/>
                <a:gd name="connsiteX180" fmla="*/ 1000152 w 1253553"/>
                <a:gd name="connsiteY180" fmla="*/ 933503 h 2295656"/>
                <a:gd name="connsiteX181" fmla="*/ 1016904 w 1253553"/>
                <a:gd name="connsiteY181" fmla="*/ 868972 h 2295656"/>
                <a:gd name="connsiteX182" fmla="*/ 1028987 w 1253553"/>
                <a:gd name="connsiteY182" fmla="*/ 800047 h 2295656"/>
                <a:gd name="connsiteX183" fmla="*/ 1035303 w 1253553"/>
                <a:gd name="connsiteY183" fmla="*/ 650665 h 2295656"/>
                <a:gd name="connsiteX184" fmla="*/ 987932 w 1253553"/>
                <a:gd name="connsiteY184" fmla="*/ 370710 h 2295656"/>
                <a:gd name="connsiteX185" fmla="*/ 868610 w 1253553"/>
                <a:gd name="connsiteY185" fmla="*/ 164897 h 2295656"/>
                <a:gd name="connsiteX186" fmla="*/ 705212 w 1253553"/>
                <a:gd name="connsiteY186" fmla="*/ 0 h 2295656"/>
                <a:gd name="connsiteX187" fmla="*/ 686401 w 1253553"/>
                <a:gd name="connsiteY187" fmla="*/ 19771 h 2295656"/>
                <a:gd name="connsiteX188" fmla="*/ 616099 w 1253553"/>
                <a:gd name="connsiteY188" fmla="*/ 73318 h 2295656"/>
                <a:gd name="connsiteX189" fmla="*/ 450092 w 1253553"/>
                <a:gd name="connsiteY189" fmla="*/ 313593 h 2295656"/>
                <a:gd name="connsiteX190" fmla="*/ 349444 w 1253553"/>
                <a:gd name="connsiteY190" fmla="*/ 942428 h 22956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</a:cxnLst>
              <a:rect l="l" t="t" r="r" b="b"/>
              <a:pathLst>
                <a:path w="1253553" h="2295656">
                  <a:moveTo>
                    <a:pt x="714275" y="1775839"/>
                  </a:moveTo>
                  <a:cubicBezTo>
                    <a:pt x="675142" y="1758264"/>
                    <a:pt x="688598" y="1763070"/>
                    <a:pt x="688460" y="1885679"/>
                  </a:cubicBezTo>
                  <a:cubicBezTo>
                    <a:pt x="688460" y="1906960"/>
                    <a:pt x="691207" y="1921377"/>
                    <a:pt x="679123" y="1933734"/>
                  </a:cubicBezTo>
                  <a:cubicBezTo>
                    <a:pt x="651936" y="1895702"/>
                    <a:pt x="630241" y="1777075"/>
                    <a:pt x="594541" y="1830896"/>
                  </a:cubicBezTo>
                  <a:cubicBezTo>
                    <a:pt x="582458" y="1849294"/>
                    <a:pt x="593717" y="1845175"/>
                    <a:pt x="574357" y="1853688"/>
                  </a:cubicBezTo>
                  <a:cubicBezTo>
                    <a:pt x="576965" y="1819500"/>
                    <a:pt x="589186" y="1764443"/>
                    <a:pt x="583144" y="1733413"/>
                  </a:cubicBezTo>
                  <a:cubicBezTo>
                    <a:pt x="555271" y="1713917"/>
                    <a:pt x="545796" y="1738493"/>
                    <a:pt x="515863" y="1743711"/>
                  </a:cubicBezTo>
                  <a:cubicBezTo>
                    <a:pt x="518060" y="1737944"/>
                    <a:pt x="548680" y="1677120"/>
                    <a:pt x="550465" y="1674511"/>
                  </a:cubicBezTo>
                  <a:cubicBezTo>
                    <a:pt x="585616" y="1672040"/>
                    <a:pt x="607173" y="1675610"/>
                    <a:pt x="640540" y="1675610"/>
                  </a:cubicBezTo>
                  <a:cubicBezTo>
                    <a:pt x="661411" y="1675610"/>
                    <a:pt x="665118" y="1670667"/>
                    <a:pt x="687637" y="1671354"/>
                  </a:cubicBezTo>
                  <a:cubicBezTo>
                    <a:pt x="704114" y="1671903"/>
                    <a:pt x="714824" y="1670804"/>
                    <a:pt x="730889" y="1671216"/>
                  </a:cubicBezTo>
                  <a:cubicBezTo>
                    <a:pt x="729516" y="1704717"/>
                    <a:pt x="715648" y="1710896"/>
                    <a:pt x="714275" y="1775839"/>
                  </a:cubicBezTo>
                  <a:close/>
                  <a:moveTo>
                    <a:pt x="499798" y="1751949"/>
                  </a:moveTo>
                  <a:lnTo>
                    <a:pt x="509684" y="1766640"/>
                  </a:lnTo>
                  <a:lnTo>
                    <a:pt x="565981" y="1743848"/>
                  </a:lnTo>
                  <a:cubicBezTo>
                    <a:pt x="575592" y="1839546"/>
                    <a:pt x="531379" y="1885404"/>
                    <a:pt x="568040" y="1898722"/>
                  </a:cubicBezTo>
                  <a:cubicBezTo>
                    <a:pt x="588087" y="1881697"/>
                    <a:pt x="596601" y="1852040"/>
                    <a:pt x="614588" y="1836114"/>
                  </a:cubicBezTo>
                  <a:cubicBezTo>
                    <a:pt x="628319" y="1848745"/>
                    <a:pt x="648092" y="1902292"/>
                    <a:pt x="670885" y="1941285"/>
                  </a:cubicBezTo>
                  <a:cubicBezTo>
                    <a:pt x="684753" y="1964901"/>
                    <a:pt x="675142" y="1956663"/>
                    <a:pt x="699720" y="1965450"/>
                  </a:cubicBezTo>
                  <a:cubicBezTo>
                    <a:pt x="714137" y="1942109"/>
                    <a:pt x="707546" y="1838036"/>
                    <a:pt x="706173" y="1802887"/>
                  </a:cubicBezTo>
                  <a:cubicBezTo>
                    <a:pt x="731987" y="1809889"/>
                    <a:pt x="739128" y="1828425"/>
                    <a:pt x="737480" y="1756891"/>
                  </a:cubicBezTo>
                  <a:cubicBezTo>
                    <a:pt x="736931" y="1731216"/>
                    <a:pt x="740775" y="1697715"/>
                    <a:pt x="747915" y="1673138"/>
                  </a:cubicBezTo>
                  <a:lnTo>
                    <a:pt x="786225" y="1669981"/>
                  </a:lnTo>
                  <a:lnTo>
                    <a:pt x="793502" y="1690576"/>
                  </a:lnTo>
                  <a:cubicBezTo>
                    <a:pt x="799269" y="1717898"/>
                    <a:pt x="792129" y="1719546"/>
                    <a:pt x="802976" y="1757990"/>
                  </a:cubicBezTo>
                  <a:cubicBezTo>
                    <a:pt x="807508" y="1773917"/>
                    <a:pt x="815883" y="1830896"/>
                    <a:pt x="816707" y="1848196"/>
                  </a:cubicBezTo>
                  <a:cubicBezTo>
                    <a:pt x="803388" y="1839683"/>
                    <a:pt x="808743" y="1841056"/>
                    <a:pt x="799956" y="1828562"/>
                  </a:cubicBezTo>
                  <a:cubicBezTo>
                    <a:pt x="789245" y="1813459"/>
                    <a:pt x="802015" y="1814283"/>
                    <a:pt x="779771" y="1820049"/>
                  </a:cubicBezTo>
                  <a:cubicBezTo>
                    <a:pt x="764530" y="1831033"/>
                    <a:pt x="790893" y="2012270"/>
                    <a:pt x="777849" y="2056343"/>
                  </a:cubicBezTo>
                  <a:lnTo>
                    <a:pt x="773180" y="2066228"/>
                  </a:lnTo>
                  <a:cubicBezTo>
                    <a:pt x="758900" y="2048242"/>
                    <a:pt x="748053" y="2009798"/>
                    <a:pt x="730614" y="1983574"/>
                  </a:cubicBezTo>
                  <a:cubicBezTo>
                    <a:pt x="694365" y="1928791"/>
                    <a:pt x="690383" y="2083528"/>
                    <a:pt x="687225" y="2098906"/>
                  </a:cubicBezTo>
                  <a:cubicBezTo>
                    <a:pt x="683105" y="2118677"/>
                    <a:pt x="678437" y="2129249"/>
                    <a:pt x="675828" y="2151629"/>
                  </a:cubicBezTo>
                  <a:cubicBezTo>
                    <a:pt x="672533" y="2179089"/>
                    <a:pt x="664294" y="2236618"/>
                    <a:pt x="642599" y="2252407"/>
                  </a:cubicBezTo>
                  <a:cubicBezTo>
                    <a:pt x="636558" y="2204352"/>
                    <a:pt x="628594" y="2158494"/>
                    <a:pt x="626534" y="2108654"/>
                  </a:cubicBezTo>
                  <a:cubicBezTo>
                    <a:pt x="625161" y="2072544"/>
                    <a:pt x="623376" y="2006366"/>
                    <a:pt x="588774" y="1990164"/>
                  </a:cubicBezTo>
                  <a:cubicBezTo>
                    <a:pt x="568315" y="1997716"/>
                    <a:pt x="528221" y="2099455"/>
                    <a:pt x="489774" y="2113734"/>
                  </a:cubicBezTo>
                  <a:cubicBezTo>
                    <a:pt x="484007" y="2061148"/>
                    <a:pt x="497463" y="1916709"/>
                    <a:pt x="486341" y="1813047"/>
                  </a:cubicBezTo>
                  <a:cubicBezTo>
                    <a:pt x="450916" y="1811949"/>
                    <a:pt x="469315" y="1818951"/>
                    <a:pt x="443226" y="1829249"/>
                  </a:cubicBezTo>
                  <a:cubicBezTo>
                    <a:pt x="442814" y="1812086"/>
                    <a:pt x="464097" y="1669843"/>
                    <a:pt x="468766" y="1662841"/>
                  </a:cubicBezTo>
                  <a:cubicBezTo>
                    <a:pt x="478789" y="1657212"/>
                    <a:pt x="511881" y="1670392"/>
                    <a:pt x="528633" y="1671765"/>
                  </a:cubicBezTo>
                  <a:cubicBezTo>
                    <a:pt x="523278" y="1698264"/>
                    <a:pt x="503642" y="1732315"/>
                    <a:pt x="499798" y="1751949"/>
                  </a:cubicBezTo>
                  <a:close/>
                  <a:moveTo>
                    <a:pt x="563921" y="1641697"/>
                  </a:moveTo>
                  <a:lnTo>
                    <a:pt x="588911" y="1513321"/>
                  </a:lnTo>
                  <a:cubicBezTo>
                    <a:pt x="591520" y="1505220"/>
                    <a:pt x="589873" y="1507966"/>
                    <a:pt x="592481" y="1504259"/>
                  </a:cubicBezTo>
                  <a:cubicBezTo>
                    <a:pt x="597013" y="1514557"/>
                    <a:pt x="618845" y="1556983"/>
                    <a:pt x="619806" y="1560690"/>
                  </a:cubicBezTo>
                  <a:lnTo>
                    <a:pt x="622552" y="1621926"/>
                  </a:lnTo>
                  <a:cubicBezTo>
                    <a:pt x="622827" y="1640736"/>
                    <a:pt x="625985" y="1626456"/>
                    <a:pt x="619669" y="1638813"/>
                  </a:cubicBezTo>
                  <a:lnTo>
                    <a:pt x="563921" y="1641697"/>
                  </a:lnTo>
                  <a:close/>
                  <a:moveTo>
                    <a:pt x="667452" y="1537623"/>
                  </a:moveTo>
                  <a:lnTo>
                    <a:pt x="693129" y="1640324"/>
                  </a:lnTo>
                  <a:lnTo>
                    <a:pt x="639166" y="1637715"/>
                  </a:lnTo>
                  <a:cubicBezTo>
                    <a:pt x="637107" y="1614237"/>
                    <a:pt x="635734" y="1604900"/>
                    <a:pt x="638480" y="1580186"/>
                  </a:cubicBezTo>
                  <a:cubicBezTo>
                    <a:pt x="640540" y="1560964"/>
                    <a:pt x="633400" y="1567967"/>
                    <a:pt x="656879" y="1546136"/>
                  </a:cubicBezTo>
                  <a:lnTo>
                    <a:pt x="664569" y="1539683"/>
                  </a:lnTo>
                  <a:cubicBezTo>
                    <a:pt x="665255" y="1539134"/>
                    <a:pt x="666354" y="1538035"/>
                    <a:pt x="667452" y="1537623"/>
                  </a:cubicBezTo>
                  <a:close/>
                  <a:moveTo>
                    <a:pt x="717570" y="1507555"/>
                  </a:moveTo>
                  <a:lnTo>
                    <a:pt x="734871" y="1641148"/>
                  </a:lnTo>
                  <a:lnTo>
                    <a:pt x="707409" y="1639500"/>
                  </a:lnTo>
                  <a:cubicBezTo>
                    <a:pt x="698484" y="1617807"/>
                    <a:pt x="698072" y="1584305"/>
                    <a:pt x="692442" y="1562063"/>
                  </a:cubicBezTo>
                  <a:cubicBezTo>
                    <a:pt x="685440" y="1533504"/>
                    <a:pt x="684204" y="1516616"/>
                    <a:pt x="717570" y="1507555"/>
                  </a:cubicBezTo>
                  <a:close/>
                  <a:moveTo>
                    <a:pt x="726495" y="1486822"/>
                  </a:moveTo>
                  <a:lnTo>
                    <a:pt x="746817" y="1464030"/>
                  </a:lnTo>
                  <a:cubicBezTo>
                    <a:pt x="770297" y="1508516"/>
                    <a:pt x="777300" y="1502337"/>
                    <a:pt x="787735" y="1558218"/>
                  </a:cubicBezTo>
                  <a:cubicBezTo>
                    <a:pt x="794463" y="1593504"/>
                    <a:pt x="806821" y="1663665"/>
                    <a:pt x="746680" y="1637303"/>
                  </a:cubicBezTo>
                  <a:cubicBezTo>
                    <a:pt x="737754" y="1613413"/>
                    <a:pt x="744483" y="1581147"/>
                    <a:pt x="743384" y="1555198"/>
                  </a:cubicBezTo>
                  <a:cubicBezTo>
                    <a:pt x="741874" y="1520598"/>
                    <a:pt x="736107" y="1516204"/>
                    <a:pt x="726495" y="1486822"/>
                  </a:cubicBezTo>
                  <a:close/>
                  <a:moveTo>
                    <a:pt x="541952" y="1639500"/>
                  </a:moveTo>
                  <a:lnTo>
                    <a:pt x="502681" y="1638539"/>
                  </a:lnTo>
                  <a:cubicBezTo>
                    <a:pt x="504878" y="1594054"/>
                    <a:pt x="522728" y="1540369"/>
                    <a:pt x="543325" y="1501513"/>
                  </a:cubicBezTo>
                  <a:cubicBezTo>
                    <a:pt x="553486" y="1482291"/>
                    <a:pt x="553760" y="1470209"/>
                    <a:pt x="573533" y="1476799"/>
                  </a:cubicBezTo>
                  <a:cubicBezTo>
                    <a:pt x="575043" y="1485861"/>
                    <a:pt x="560626" y="1537761"/>
                    <a:pt x="558154" y="1553001"/>
                  </a:cubicBezTo>
                  <a:cubicBezTo>
                    <a:pt x="555133" y="1572497"/>
                    <a:pt x="550465" y="1627280"/>
                    <a:pt x="541952" y="1639500"/>
                  </a:cubicBezTo>
                  <a:close/>
                  <a:moveTo>
                    <a:pt x="491285" y="1634420"/>
                  </a:moveTo>
                  <a:lnTo>
                    <a:pt x="455035" y="1625358"/>
                  </a:lnTo>
                  <a:cubicBezTo>
                    <a:pt x="455035" y="1576754"/>
                    <a:pt x="491147" y="1492040"/>
                    <a:pt x="547307" y="1460461"/>
                  </a:cubicBezTo>
                  <a:cubicBezTo>
                    <a:pt x="539343" y="1493550"/>
                    <a:pt x="491559" y="1538996"/>
                    <a:pt x="491285" y="1634420"/>
                  </a:cubicBezTo>
                  <a:close/>
                  <a:moveTo>
                    <a:pt x="51895" y="1573459"/>
                  </a:moveTo>
                  <a:cubicBezTo>
                    <a:pt x="36791" y="1448927"/>
                    <a:pt x="89792" y="1310392"/>
                    <a:pt x="132496" y="1197806"/>
                  </a:cubicBezTo>
                  <a:cubicBezTo>
                    <a:pt x="150895" y="1149201"/>
                    <a:pt x="204583" y="1061329"/>
                    <a:pt x="244815" y="1026730"/>
                  </a:cubicBezTo>
                  <a:cubicBezTo>
                    <a:pt x="281064" y="995425"/>
                    <a:pt x="259919" y="992405"/>
                    <a:pt x="349856" y="958904"/>
                  </a:cubicBezTo>
                  <a:cubicBezTo>
                    <a:pt x="359330" y="1049247"/>
                    <a:pt x="368255" y="1143847"/>
                    <a:pt x="408212" y="1230483"/>
                  </a:cubicBezTo>
                  <a:cubicBezTo>
                    <a:pt x="418511" y="1253000"/>
                    <a:pt x="435400" y="1285540"/>
                    <a:pt x="443089" y="1306822"/>
                  </a:cubicBezTo>
                  <a:cubicBezTo>
                    <a:pt x="416588" y="1307097"/>
                    <a:pt x="395717" y="1308058"/>
                    <a:pt x="371963" y="1317531"/>
                  </a:cubicBezTo>
                  <a:cubicBezTo>
                    <a:pt x="351092" y="1325907"/>
                    <a:pt x="330084" y="1330163"/>
                    <a:pt x="311135" y="1337989"/>
                  </a:cubicBezTo>
                  <a:cubicBezTo>
                    <a:pt x="238910" y="1367920"/>
                    <a:pt x="258957" y="1361467"/>
                    <a:pt x="207466" y="1397028"/>
                  </a:cubicBezTo>
                  <a:cubicBezTo>
                    <a:pt x="180005" y="1415975"/>
                    <a:pt x="144442" y="1451536"/>
                    <a:pt x="124532" y="1476799"/>
                  </a:cubicBezTo>
                  <a:cubicBezTo>
                    <a:pt x="108741" y="1496708"/>
                    <a:pt x="67960" y="1566044"/>
                    <a:pt x="51895" y="1573459"/>
                  </a:cubicBezTo>
                  <a:close/>
                  <a:moveTo>
                    <a:pt x="990541" y="963297"/>
                  </a:moveTo>
                  <a:cubicBezTo>
                    <a:pt x="1015119" y="969476"/>
                    <a:pt x="1095033" y="1022885"/>
                    <a:pt x="1118787" y="1042794"/>
                  </a:cubicBezTo>
                  <a:cubicBezTo>
                    <a:pt x="1166708" y="1082886"/>
                    <a:pt x="1172475" y="1129979"/>
                    <a:pt x="1178929" y="1193275"/>
                  </a:cubicBezTo>
                  <a:cubicBezTo>
                    <a:pt x="1191424" y="1313962"/>
                    <a:pt x="1189364" y="1374236"/>
                    <a:pt x="1175908" y="1490117"/>
                  </a:cubicBezTo>
                  <a:cubicBezTo>
                    <a:pt x="1173986" y="1507829"/>
                    <a:pt x="1168081" y="1577440"/>
                    <a:pt x="1165198" y="1586914"/>
                  </a:cubicBezTo>
                  <a:cubicBezTo>
                    <a:pt x="1143503" y="1588150"/>
                    <a:pt x="1131969" y="1496021"/>
                    <a:pt x="1043679" y="1409385"/>
                  </a:cubicBezTo>
                  <a:cubicBezTo>
                    <a:pt x="991227" y="1358035"/>
                    <a:pt x="923671" y="1311627"/>
                    <a:pt x="847602" y="1295838"/>
                  </a:cubicBezTo>
                  <a:cubicBezTo>
                    <a:pt x="853369" y="1273183"/>
                    <a:pt x="875338" y="1238309"/>
                    <a:pt x="886460" y="1214556"/>
                  </a:cubicBezTo>
                  <a:lnTo>
                    <a:pt x="959646" y="1051718"/>
                  </a:lnTo>
                  <a:cubicBezTo>
                    <a:pt x="971455" y="1022885"/>
                    <a:pt x="980517" y="990345"/>
                    <a:pt x="990541" y="963297"/>
                  </a:cubicBezTo>
                  <a:close/>
                  <a:moveTo>
                    <a:pt x="466020" y="1253687"/>
                  </a:moveTo>
                  <a:cubicBezTo>
                    <a:pt x="513117" y="1265906"/>
                    <a:pt x="562823" y="1276341"/>
                    <a:pt x="610743" y="1284854"/>
                  </a:cubicBezTo>
                  <a:cubicBezTo>
                    <a:pt x="688598" y="1298996"/>
                    <a:pt x="719218" y="1284854"/>
                    <a:pt x="756703" y="1284442"/>
                  </a:cubicBezTo>
                  <a:lnTo>
                    <a:pt x="672121" y="1462657"/>
                  </a:lnTo>
                  <a:cubicBezTo>
                    <a:pt x="664569" y="1473916"/>
                    <a:pt x="635734" y="1499317"/>
                    <a:pt x="623239" y="1504671"/>
                  </a:cubicBezTo>
                  <a:cubicBezTo>
                    <a:pt x="618158" y="1500278"/>
                    <a:pt x="554859" y="1400735"/>
                    <a:pt x="542089" y="1383298"/>
                  </a:cubicBezTo>
                  <a:cubicBezTo>
                    <a:pt x="518884" y="1351582"/>
                    <a:pt x="473709" y="1290895"/>
                    <a:pt x="466020" y="1253687"/>
                  </a:cubicBezTo>
                  <a:close/>
                  <a:moveTo>
                    <a:pt x="449817" y="1227051"/>
                  </a:moveTo>
                  <a:cubicBezTo>
                    <a:pt x="447620" y="1201101"/>
                    <a:pt x="446247" y="1205906"/>
                    <a:pt x="436361" y="1184488"/>
                  </a:cubicBezTo>
                  <a:cubicBezTo>
                    <a:pt x="430868" y="1172542"/>
                    <a:pt x="428809" y="1155655"/>
                    <a:pt x="426063" y="1142886"/>
                  </a:cubicBezTo>
                  <a:cubicBezTo>
                    <a:pt x="419334" y="1111993"/>
                    <a:pt x="416314" y="1085082"/>
                    <a:pt x="413156" y="1053503"/>
                  </a:cubicBezTo>
                  <a:cubicBezTo>
                    <a:pt x="407251" y="992817"/>
                    <a:pt x="400798" y="917714"/>
                    <a:pt x="405741" y="857302"/>
                  </a:cubicBezTo>
                  <a:cubicBezTo>
                    <a:pt x="420570" y="859498"/>
                    <a:pt x="461488" y="889430"/>
                    <a:pt x="519570" y="908514"/>
                  </a:cubicBezTo>
                  <a:cubicBezTo>
                    <a:pt x="630928" y="945174"/>
                    <a:pt x="686401" y="954510"/>
                    <a:pt x="807782" y="945448"/>
                  </a:cubicBezTo>
                  <a:cubicBezTo>
                    <a:pt x="833322" y="943526"/>
                    <a:pt x="844993" y="933366"/>
                    <a:pt x="870532" y="927325"/>
                  </a:cubicBezTo>
                  <a:cubicBezTo>
                    <a:pt x="893326" y="921970"/>
                    <a:pt x="908155" y="910025"/>
                    <a:pt x="934656" y="905357"/>
                  </a:cubicBezTo>
                  <a:cubicBezTo>
                    <a:pt x="924083" y="966867"/>
                    <a:pt x="820003" y="1208378"/>
                    <a:pt x="795974" y="1226501"/>
                  </a:cubicBezTo>
                  <a:cubicBezTo>
                    <a:pt x="782380" y="1231993"/>
                    <a:pt x="709057" y="1245861"/>
                    <a:pt x="689147" y="1249293"/>
                  </a:cubicBezTo>
                  <a:cubicBezTo>
                    <a:pt x="647130" y="1256433"/>
                    <a:pt x="607997" y="1250666"/>
                    <a:pt x="566118" y="1247234"/>
                  </a:cubicBezTo>
                  <a:cubicBezTo>
                    <a:pt x="572297" y="1230346"/>
                    <a:pt x="566942" y="1207966"/>
                    <a:pt x="568590" y="1187508"/>
                  </a:cubicBezTo>
                  <a:cubicBezTo>
                    <a:pt x="569825" y="1170758"/>
                    <a:pt x="579849" y="1146318"/>
                    <a:pt x="569963" y="1133137"/>
                  </a:cubicBezTo>
                  <a:cubicBezTo>
                    <a:pt x="548542" y="1140140"/>
                    <a:pt x="550190" y="1220323"/>
                    <a:pt x="551014" y="1242840"/>
                  </a:cubicBezTo>
                  <a:lnTo>
                    <a:pt x="449817" y="1227051"/>
                  </a:lnTo>
                  <a:close/>
                  <a:moveTo>
                    <a:pt x="408899" y="826272"/>
                  </a:moveTo>
                  <a:cubicBezTo>
                    <a:pt x="403681" y="784395"/>
                    <a:pt x="424140" y="621283"/>
                    <a:pt x="435400" y="578857"/>
                  </a:cubicBezTo>
                  <a:cubicBezTo>
                    <a:pt x="446659" y="536157"/>
                    <a:pt x="451053" y="493319"/>
                    <a:pt x="457644" y="463662"/>
                  </a:cubicBezTo>
                  <a:cubicBezTo>
                    <a:pt x="461351" y="447186"/>
                    <a:pt x="470276" y="429063"/>
                    <a:pt x="474121" y="411488"/>
                  </a:cubicBezTo>
                  <a:cubicBezTo>
                    <a:pt x="478377" y="392266"/>
                    <a:pt x="478927" y="379635"/>
                    <a:pt x="485929" y="359589"/>
                  </a:cubicBezTo>
                  <a:cubicBezTo>
                    <a:pt x="517922" y="268696"/>
                    <a:pt x="517099" y="256339"/>
                    <a:pt x="575318" y="173685"/>
                  </a:cubicBezTo>
                  <a:cubicBezTo>
                    <a:pt x="596189" y="143890"/>
                    <a:pt x="681870" y="66316"/>
                    <a:pt x="713313" y="41465"/>
                  </a:cubicBezTo>
                  <a:cubicBezTo>
                    <a:pt x="743659" y="68513"/>
                    <a:pt x="793365" y="125767"/>
                    <a:pt x="819728" y="158307"/>
                  </a:cubicBezTo>
                  <a:cubicBezTo>
                    <a:pt x="898955" y="256339"/>
                    <a:pt x="930537" y="329657"/>
                    <a:pt x="960333" y="455424"/>
                  </a:cubicBezTo>
                  <a:cubicBezTo>
                    <a:pt x="974613" y="516248"/>
                    <a:pt x="988206" y="820505"/>
                    <a:pt x="940835" y="848240"/>
                  </a:cubicBezTo>
                  <a:cubicBezTo>
                    <a:pt x="918728" y="861146"/>
                    <a:pt x="796386" y="892313"/>
                    <a:pt x="768512" y="895334"/>
                  </a:cubicBezTo>
                  <a:cubicBezTo>
                    <a:pt x="666354" y="906180"/>
                    <a:pt x="485518" y="881741"/>
                    <a:pt x="408899" y="826272"/>
                  </a:cubicBezTo>
                  <a:close/>
                  <a:moveTo>
                    <a:pt x="349444" y="942428"/>
                  </a:moveTo>
                  <a:cubicBezTo>
                    <a:pt x="232182" y="937485"/>
                    <a:pt x="129063" y="1084396"/>
                    <a:pt x="80730" y="1175426"/>
                  </a:cubicBezTo>
                  <a:cubicBezTo>
                    <a:pt x="16469" y="1296799"/>
                    <a:pt x="-9619" y="1453596"/>
                    <a:pt x="3150" y="1589660"/>
                  </a:cubicBezTo>
                  <a:cubicBezTo>
                    <a:pt x="17156" y="1608882"/>
                    <a:pt x="25532" y="1615472"/>
                    <a:pt x="30887" y="1640598"/>
                  </a:cubicBezTo>
                  <a:cubicBezTo>
                    <a:pt x="61919" y="1639500"/>
                    <a:pt x="70844" y="1628928"/>
                    <a:pt x="83339" y="1603253"/>
                  </a:cubicBezTo>
                  <a:cubicBezTo>
                    <a:pt x="87870" y="1593779"/>
                    <a:pt x="94324" y="1584717"/>
                    <a:pt x="100915" y="1577852"/>
                  </a:cubicBezTo>
                  <a:cubicBezTo>
                    <a:pt x="112448" y="1565632"/>
                    <a:pt x="111350" y="1563024"/>
                    <a:pt x="120962" y="1550667"/>
                  </a:cubicBezTo>
                  <a:lnTo>
                    <a:pt x="183987" y="1476387"/>
                  </a:lnTo>
                  <a:lnTo>
                    <a:pt x="262665" y="1417623"/>
                  </a:lnTo>
                  <a:cubicBezTo>
                    <a:pt x="277906" y="1409385"/>
                    <a:pt x="274885" y="1409660"/>
                    <a:pt x="286968" y="1399499"/>
                  </a:cubicBezTo>
                  <a:cubicBezTo>
                    <a:pt x="319099" y="1372863"/>
                    <a:pt x="413705" y="1346776"/>
                    <a:pt x="464509" y="1343344"/>
                  </a:cubicBezTo>
                  <a:lnTo>
                    <a:pt x="533576" y="1435197"/>
                  </a:lnTo>
                  <a:cubicBezTo>
                    <a:pt x="513666" y="1451673"/>
                    <a:pt x="501308" y="1448927"/>
                    <a:pt x="478515" y="1475014"/>
                  </a:cubicBezTo>
                  <a:cubicBezTo>
                    <a:pt x="471924" y="1482703"/>
                    <a:pt x="444325" y="1520049"/>
                    <a:pt x="441441" y="1528699"/>
                  </a:cubicBezTo>
                  <a:cubicBezTo>
                    <a:pt x="407389" y="1630987"/>
                    <a:pt x="410135" y="1616434"/>
                    <a:pt x="451053" y="1654191"/>
                  </a:cubicBezTo>
                  <a:cubicBezTo>
                    <a:pt x="449817" y="1697166"/>
                    <a:pt x="429221" y="1814283"/>
                    <a:pt x="427848" y="1842704"/>
                  </a:cubicBezTo>
                  <a:lnTo>
                    <a:pt x="442677" y="1853963"/>
                  </a:lnTo>
                  <a:lnTo>
                    <a:pt x="469315" y="1841331"/>
                  </a:lnTo>
                  <a:cubicBezTo>
                    <a:pt x="476730" y="1890072"/>
                    <a:pt x="477279" y="1947601"/>
                    <a:pt x="478515" y="1997029"/>
                  </a:cubicBezTo>
                  <a:cubicBezTo>
                    <a:pt x="479339" y="2030942"/>
                    <a:pt x="465608" y="2118403"/>
                    <a:pt x="487577" y="2141057"/>
                  </a:cubicBezTo>
                  <a:cubicBezTo>
                    <a:pt x="519433" y="2139684"/>
                    <a:pt x="560900" y="2032590"/>
                    <a:pt x="588911" y="2008013"/>
                  </a:cubicBezTo>
                  <a:cubicBezTo>
                    <a:pt x="615549" y="2046457"/>
                    <a:pt x="605388" y="2164261"/>
                    <a:pt x="621454" y="2235794"/>
                  </a:cubicBezTo>
                  <a:cubicBezTo>
                    <a:pt x="626809" y="2259684"/>
                    <a:pt x="623788" y="2285634"/>
                    <a:pt x="648229" y="2295657"/>
                  </a:cubicBezTo>
                  <a:cubicBezTo>
                    <a:pt x="682007" y="2280554"/>
                    <a:pt x="693266" y="2161789"/>
                    <a:pt x="699994" y="2125954"/>
                  </a:cubicBezTo>
                  <a:cubicBezTo>
                    <a:pt x="702603" y="2111812"/>
                    <a:pt x="708782" y="2106320"/>
                    <a:pt x="710567" y="2090668"/>
                  </a:cubicBezTo>
                  <a:cubicBezTo>
                    <a:pt x="712902" y="2068425"/>
                    <a:pt x="713451" y="2024352"/>
                    <a:pt x="718806" y="2006778"/>
                  </a:cubicBezTo>
                  <a:cubicBezTo>
                    <a:pt x="721964" y="2006640"/>
                    <a:pt x="719218" y="1994970"/>
                    <a:pt x="731850" y="2012681"/>
                  </a:cubicBezTo>
                  <a:cubicBezTo>
                    <a:pt x="750112" y="2038219"/>
                    <a:pt x="747641" y="2092178"/>
                    <a:pt x="793365" y="2111400"/>
                  </a:cubicBezTo>
                  <a:cubicBezTo>
                    <a:pt x="807096" y="2048517"/>
                    <a:pt x="792678" y="1922613"/>
                    <a:pt x="791305" y="1852452"/>
                  </a:cubicBezTo>
                  <a:cubicBezTo>
                    <a:pt x="808057" y="1861926"/>
                    <a:pt x="805860" y="1864535"/>
                    <a:pt x="816570" y="1881423"/>
                  </a:cubicBezTo>
                  <a:cubicBezTo>
                    <a:pt x="824259" y="1893642"/>
                    <a:pt x="828516" y="1899409"/>
                    <a:pt x="843071" y="1899546"/>
                  </a:cubicBezTo>
                  <a:cubicBezTo>
                    <a:pt x="846229" y="1885542"/>
                    <a:pt x="832086" y="1813596"/>
                    <a:pt x="827417" y="1796434"/>
                  </a:cubicBezTo>
                  <a:cubicBezTo>
                    <a:pt x="816845" y="1757578"/>
                    <a:pt x="818218" y="1719546"/>
                    <a:pt x="810528" y="1681376"/>
                  </a:cubicBezTo>
                  <a:lnTo>
                    <a:pt x="832772" y="1680827"/>
                  </a:lnTo>
                  <a:cubicBezTo>
                    <a:pt x="850073" y="1630164"/>
                    <a:pt x="853781" y="1600644"/>
                    <a:pt x="830575" y="1540918"/>
                  </a:cubicBezTo>
                  <a:cubicBezTo>
                    <a:pt x="820415" y="1514969"/>
                    <a:pt x="813824" y="1505220"/>
                    <a:pt x="798445" y="1482978"/>
                  </a:cubicBezTo>
                  <a:cubicBezTo>
                    <a:pt x="786774" y="1466227"/>
                    <a:pt x="767276" y="1449339"/>
                    <a:pt x="759312" y="1431078"/>
                  </a:cubicBezTo>
                  <a:cubicBezTo>
                    <a:pt x="781556" y="1388104"/>
                    <a:pt x="799818" y="1352680"/>
                    <a:pt x="831949" y="1318355"/>
                  </a:cubicBezTo>
                  <a:cubicBezTo>
                    <a:pt x="917904" y="1346914"/>
                    <a:pt x="997543" y="1378218"/>
                    <a:pt x="1049858" y="1454831"/>
                  </a:cubicBezTo>
                  <a:lnTo>
                    <a:pt x="1114943" y="1565495"/>
                  </a:lnTo>
                  <a:cubicBezTo>
                    <a:pt x="1184147" y="1655015"/>
                    <a:pt x="1141581" y="1670942"/>
                    <a:pt x="1176457" y="1678630"/>
                  </a:cubicBezTo>
                  <a:cubicBezTo>
                    <a:pt x="1180851" y="1673138"/>
                    <a:pt x="1186481" y="1648013"/>
                    <a:pt x="1188541" y="1636754"/>
                  </a:cubicBezTo>
                  <a:cubicBezTo>
                    <a:pt x="1202409" y="1565221"/>
                    <a:pt x="1184009" y="1607784"/>
                    <a:pt x="1214080" y="1525266"/>
                  </a:cubicBezTo>
                  <a:cubicBezTo>
                    <a:pt x="1222731" y="1501513"/>
                    <a:pt x="1218199" y="1527051"/>
                    <a:pt x="1233029" y="1475426"/>
                  </a:cubicBezTo>
                  <a:cubicBezTo>
                    <a:pt x="1246073" y="1429705"/>
                    <a:pt x="1240031" y="1399774"/>
                    <a:pt x="1248957" y="1358172"/>
                  </a:cubicBezTo>
                  <a:cubicBezTo>
                    <a:pt x="1265159" y="1281559"/>
                    <a:pt x="1238796" y="1099087"/>
                    <a:pt x="1165610" y="1043068"/>
                  </a:cubicBezTo>
                  <a:cubicBezTo>
                    <a:pt x="1152703" y="1033183"/>
                    <a:pt x="1142405" y="1021238"/>
                    <a:pt x="1129910" y="1010391"/>
                  </a:cubicBezTo>
                  <a:cubicBezTo>
                    <a:pt x="1082675" y="969338"/>
                    <a:pt x="1012785" y="943389"/>
                    <a:pt x="1000152" y="933503"/>
                  </a:cubicBezTo>
                  <a:cubicBezTo>
                    <a:pt x="1001800" y="916890"/>
                    <a:pt x="1011274" y="885997"/>
                    <a:pt x="1016904" y="868972"/>
                  </a:cubicBezTo>
                  <a:cubicBezTo>
                    <a:pt x="1030223" y="827919"/>
                    <a:pt x="1022259" y="847553"/>
                    <a:pt x="1028987" y="800047"/>
                  </a:cubicBezTo>
                  <a:cubicBezTo>
                    <a:pt x="1035715" y="751580"/>
                    <a:pt x="1035715" y="698995"/>
                    <a:pt x="1035303" y="650665"/>
                  </a:cubicBezTo>
                  <a:cubicBezTo>
                    <a:pt x="1033930" y="514738"/>
                    <a:pt x="1019238" y="490710"/>
                    <a:pt x="987932" y="370710"/>
                  </a:cubicBezTo>
                  <a:cubicBezTo>
                    <a:pt x="968846" y="297255"/>
                    <a:pt x="914609" y="224897"/>
                    <a:pt x="868610" y="164897"/>
                  </a:cubicBezTo>
                  <a:cubicBezTo>
                    <a:pt x="851996" y="143341"/>
                    <a:pt x="721689" y="8650"/>
                    <a:pt x="705212" y="0"/>
                  </a:cubicBezTo>
                  <a:cubicBezTo>
                    <a:pt x="690383" y="20595"/>
                    <a:pt x="713451" y="6316"/>
                    <a:pt x="686401" y="19771"/>
                  </a:cubicBezTo>
                  <a:cubicBezTo>
                    <a:pt x="666216" y="29657"/>
                    <a:pt x="637519" y="56705"/>
                    <a:pt x="616099" y="73318"/>
                  </a:cubicBezTo>
                  <a:cubicBezTo>
                    <a:pt x="537420" y="134417"/>
                    <a:pt x="482634" y="220916"/>
                    <a:pt x="450092" y="313593"/>
                  </a:cubicBezTo>
                  <a:cubicBezTo>
                    <a:pt x="383634" y="502930"/>
                    <a:pt x="321021" y="739498"/>
                    <a:pt x="349444" y="942428"/>
                  </a:cubicBezTo>
                  <a:close/>
                </a:path>
              </a:pathLst>
            </a:custGeom>
            <a:grpFill/>
            <a:ln w="13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58" name="图形 1">
              <a:extLst>
                <a:ext uri="{FF2B5EF4-FFF2-40B4-BE49-F238E27FC236}">
                  <a16:creationId xmlns:a16="http://schemas.microsoft.com/office/drawing/2014/main" id="{3987B132-6AEF-F9E7-E2AB-F497133C793A}"/>
                </a:ext>
              </a:extLst>
            </p:cNvPr>
            <p:cNvGrpSpPr/>
            <p:nvPr/>
          </p:nvGrpSpPr>
          <p:grpSpPr>
            <a:xfrm>
              <a:off x="7405083" y="1878225"/>
              <a:ext cx="916853" cy="1664400"/>
              <a:chOff x="7405083" y="1878225"/>
              <a:chExt cx="916853" cy="1664400"/>
            </a:xfrm>
            <a:grpFill/>
          </p:grpSpPr>
          <p:sp>
            <p:nvSpPr>
              <p:cNvPr id="59" name="任意多边形: 形状 58">
                <a:extLst>
                  <a:ext uri="{FF2B5EF4-FFF2-40B4-BE49-F238E27FC236}">
                    <a16:creationId xmlns:a16="http://schemas.microsoft.com/office/drawing/2014/main" id="{8C383D2A-6FC0-8533-38D6-B3437DA8C33B}"/>
                  </a:ext>
                </a:extLst>
              </p:cNvPr>
              <p:cNvSpPr/>
              <p:nvPr/>
            </p:nvSpPr>
            <p:spPr>
              <a:xfrm>
                <a:off x="7717564" y="1878225"/>
                <a:ext cx="379971" cy="485453"/>
              </a:xfrm>
              <a:custGeom>
                <a:avLst/>
                <a:gdLst>
                  <a:gd name="connsiteX0" fmla="*/ 118808 w 379971"/>
                  <a:gd name="connsiteY0" fmla="*/ 400141 h 485453"/>
                  <a:gd name="connsiteX1" fmla="*/ 138992 w 379971"/>
                  <a:gd name="connsiteY1" fmla="*/ 434192 h 485453"/>
                  <a:gd name="connsiteX2" fmla="*/ 118808 w 379971"/>
                  <a:gd name="connsiteY2" fmla="*/ 400141 h 485453"/>
                  <a:gd name="connsiteX3" fmla="*/ 99722 w 379971"/>
                  <a:gd name="connsiteY3" fmla="*/ 344260 h 485453"/>
                  <a:gd name="connsiteX4" fmla="*/ 102743 w 379971"/>
                  <a:gd name="connsiteY4" fmla="*/ 401103 h 485453"/>
                  <a:gd name="connsiteX5" fmla="*/ 99722 w 379971"/>
                  <a:gd name="connsiteY5" fmla="*/ 344260 h 485453"/>
                  <a:gd name="connsiteX6" fmla="*/ 50703 w 379971"/>
                  <a:gd name="connsiteY6" fmla="*/ 332315 h 485453"/>
                  <a:gd name="connsiteX7" fmla="*/ 94230 w 379971"/>
                  <a:gd name="connsiteY7" fmla="*/ 264214 h 485453"/>
                  <a:gd name="connsiteX8" fmla="*/ 87776 w 379971"/>
                  <a:gd name="connsiteY8" fmla="*/ 321606 h 485453"/>
                  <a:gd name="connsiteX9" fmla="*/ 70887 w 379971"/>
                  <a:gd name="connsiteY9" fmla="*/ 368974 h 485453"/>
                  <a:gd name="connsiteX10" fmla="*/ 50703 w 379971"/>
                  <a:gd name="connsiteY10" fmla="*/ 332315 h 485453"/>
                  <a:gd name="connsiteX11" fmla="*/ 222751 w 379971"/>
                  <a:gd name="connsiteY11" fmla="*/ 78173 h 485453"/>
                  <a:gd name="connsiteX12" fmla="*/ 298408 w 379971"/>
                  <a:gd name="connsiteY12" fmla="*/ 146274 h 485453"/>
                  <a:gd name="connsiteX13" fmla="*/ 336306 w 379971"/>
                  <a:gd name="connsiteY13" fmla="*/ 259821 h 485453"/>
                  <a:gd name="connsiteX14" fmla="*/ 225909 w 379971"/>
                  <a:gd name="connsiteY14" fmla="*/ 452316 h 485453"/>
                  <a:gd name="connsiteX15" fmla="*/ 115101 w 379971"/>
                  <a:gd name="connsiteY15" fmla="*/ 272727 h 485453"/>
                  <a:gd name="connsiteX16" fmla="*/ 222751 w 379971"/>
                  <a:gd name="connsiteY16" fmla="*/ 78173 h 485453"/>
                  <a:gd name="connsiteX17" fmla="*/ 40954 w 379971"/>
                  <a:gd name="connsiteY17" fmla="*/ 313917 h 485453"/>
                  <a:gd name="connsiteX18" fmla="*/ 61550 w 379971"/>
                  <a:gd name="connsiteY18" fmla="*/ 244306 h 485453"/>
                  <a:gd name="connsiteX19" fmla="*/ 108510 w 379971"/>
                  <a:gd name="connsiteY19" fmla="*/ 190484 h 485453"/>
                  <a:gd name="connsiteX20" fmla="*/ 77890 w 379971"/>
                  <a:gd name="connsiteY20" fmla="*/ 255976 h 485453"/>
                  <a:gd name="connsiteX21" fmla="*/ 53311 w 379971"/>
                  <a:gd name="connsiteY21" fmla="*/ 299638 h 485453"/>
                  <a:gd name="connsiteX22" fmla="*/ 40954 w 379971"/>
                  <a:gd name="connsiteY22" fmla="*/ 313917 h 485453"/>
                  <a:gd name="connsiteX23" fmla="*/ 28047 w 379971"/>
                  <a:gd name="connsiteY23" fmla="*/ 199546 h 485453"/>
                  <a:gd name="connsiteX24" fmla="*/ 124300 w 379971"/>
                  <a:gd name="connsiteY24" fmla="*/ 139683 h 485453"/>
                  <a:gd name="connsiteX25" fmla="*/ 78302 w 379971"/>
                  <a:gd name="connsiteY25" fmla="*/ 200919 h 485453"/>
                  <a:gd name="connsiteX26" fmla="*/ 30381 w 379971"/>
                  <a:gd name="connsiteY26" fmla="*/ 259821 h 485453"/>
                  <a:gd name="connsiteX27" fmla="*/ 28047 w 379971"/>
                  <a:gd name="connsiteY27" fmla="*/ 199546 h 485453"/>
                  <a:gd name="connsiteX28" fmla="*/ 38619 w 379971"/>
                  <a:gd name="connsiteY28" fmla="*/ 173459 h 485453"/>
                  <a:gd name="connsiteX29" fmla="*/ 202566 w 379971"/>
                  <a:gd name="connsiteY29" fmla="*/ 61971 h 485453"/>
                  <a:gd name="connsiteX30" fmla="*/ 161923 w 379971"/>
                  <a:gd name="connsiteY30" fmla="*/ 95885 h 485453"/>
                  <a:gd name="connsiteX31" fmla="*/ 121417 w 379971"/>
                  <a:gd name="connsiteY31" fmla="*/ 115381 h 485453"/>
                  <a:gd name="connsiteX32" fmla="*/ 76929 w 379971"/>
                  <a:gd name="connsiteY32" fmla="*/ 143940 h 485453"/>
                  <a:gd name="connsiteX33" fmla="*/ 38619 w 379971"/>
                  <a:gd name="connsiteY33" fmla="*/ 173459 h 485453"/>
                  <a:gd name="connsiteX34" fmla="*/ 213139 w 379971"/>
                  <a:gd name="connsiteY34" fmla="*/ 51399 h 485453"/>
                  <a:gd name="connsiteX35" fmla="*/ 247329 w 379971"/>
                  <a:gd name="connsiteY35" fmla="*/ 55930 h 485453"/>
                  <a:gd name="connsiteX36" fmla="*/ 210530 w 379971"/>
                  <a:gd name="connsiteY36" fmla="*/ 61834 h 485453"/>
                  <a:gd name="connsiteX37" fmla="*/ 213139 w 379971"/>
                  <a:gd name="connsiteY37" fmla="*/ 51399 h 485453"/>
                  <a:gd name="connsiteX38" fmla="*/ 124026 w 379971"/>
                  <a:gd name="connsiteY38" fmla="*/ 59500 h 485453"/>
                  <a:gd name="connsiteX39" fmla="*/ 169338 w 379971"/>
                  <a:gd name="connsiteY39" fmla="*/ 30392 h 485453"/>
                  <a:gd name="connsiteX40" fmla="*/ 223575 w 379971"/>
                  <a:gd name="connsiteY40" fmla="*/ 32177 h 485453"/>
                  <a:gd name="connsiteX41" fmla="*/ 124026 w 379971"/>
                  <a:gd name="connsiteY41" fmla="*/ 59500 h 485453"/>
                  <a:gd name="connsiteX42" fmla="*/ 2507 w 379971"/>
                  <a:gd name="connsiteY42" fmla="*/ 255702 h 485453"/>
                  <a:gd name="connsiteX43" fmla="*/ 68827 w 379971"/>
                  <a:gd name="connsiteY43" fmla="*/ 405496 h 485453"/>
                  <a:gd name="connsiteX44" fmla="*/ 208196 w 379971"/>
                  <a:gd name="connsiteY44" fmla="*/ 484444 h 485453"/>
                  <a:gd name="connsiteX45" fmla="*/ 376400 w 379971"/>
                  <a:gd name="connsiteY45" fmla="*/ 238951 h 485453"/>
                  <a:gd name="connsiteX46" fmla="*/ 266415 w 379971"/>
                  <a:gd name="connsiteY46" fmla="*/ 19408 h 485453"/>
                  <a:gd name="connsiteX47" fmla="*/ 182245 w 379971"/>
                  <a:gd name="connsiteY47" fmla="*/ 1148 h 485453"/>
                  <a:gd name="connsiteX48" fmla="*/ 45897 w 379971"/>
                  <a:gd name="connsiteY48" fmla="*/ 82704 h 485453"/>
                  <a:gd name="connsiteX49" fmla="*/ 2507 w 379971"/>
                  <a:gd name="connsiteY49" fmla="*/ 255702 h 4854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</a:cxnLst>
                <a:rect l="l" t="t" r="r" b="b"/>
                <a:pathLst>
                  <a:path w="379971" h="485453">
                    <a:moveTo>
                      <a:pt x="118808" y="400141"/>
                    </a:moveTo>
                    <a:cubicBezTo>
                      <a:pt x="133225" y="410576"/>
                      <a:pt x="135834" y="416343"/>
                      <a:pt x="138992" y="434192"/>
                    </a:cubicBezTo>
                    <a:cubicBezTo>
                      <a:pt x="117023" y="427739"/>
                      <a:pt x="113453" y="422659"/>
                      <a:pt x="118808" y="400141"/>
                    </a:cubicBezTo>
                    <a:close/>
                    <a:moveTo>
                      <a:pt x="99722" y="344260"/>
                    </a:moveTo>
                    <a:cubicBezTo>
                      <a:pt x="107549" y="376526"/>
                      <a:pt x="114139" y="364855"/>
                      <a:pt x="102743" y="401103"/>
                    </a:cubicBezTo>
                    <a:cubicBezTo>
                      <a:pt x="70063" y="391354"/>
                      <a:pt x="82009" y="361697"/>
                      <a:pt x="99722" y="344260"/>
                    </a:cubicBezTo>
                    <a:close/>
                    <a:moveTo>
                      <a:pt x="50703" y="332315"/>
                    </a:moveTo>
                    <a:cubicBezTo>
                      <a:pt x="60451" y="313642"/>
                      <a:pt x="80499" y="276571"/>
                      <a:pt x="94230" y="264214"/>
                    </a:cubicBezTo>
                    <a:cubicBezTo>
                      <a:pt x="94092" y="287418"/>
                      <a:pt x="96564" y="300462"/>
                      <a:pt x="87776" y="321606"/>
                    </a:cubicBezTo>
                    <a:cubicBezTo>
                      <a:pt x="81322" y="337395"/>
                      <a:pt x="74320" y="351949"/>
                      <a:pt x="70887" y="368974"/>
                    </a:cubicBezTo>
                    <a:cubicBezTo>
                      <a:pt x="59216" y="359501"/>
                      <a:pt x="53998" y="348379"/>
                      <a:pt x="50703" y="332315"/>
                    </a:cubicBezTo>
                    <a:close/>
                    <a:moveTo>
                      <a:pt x="222751" y="78173"/>
                    </a:moveTo>
                    <a:cubicBezTo>
                      <a:pt x="277125" y="61148"/>
                      <a:pt x="279460" y="106319"/>
                      <a:pt x="298408" y="146274"/>
                    </a:cubicBezTo>
                    <a:cubicBezTo>
                      <a:pt x="310903" y="172910"/>
                      <a:pt x="334521" y="231949"/>
                      <a:pt x="336306" y="259821"/>
                    </a:cubicBezTo>
                    <a:cubicBezTo>
                      <a:pt x="341523" y="338219"/>
                      <a:pt x="311590" y="433780"/>
                      <a:pt x="225909" y="452316"/>
                    </a:cubicBezTo>
                    <a:cubicBezTo>
                      <a:pt x="152998" y="468242"/>
                      <a:pt x="111668" y="325999"/>
                      <a:pt x="115101" y="272727"/>
                    </a:cubicBezTo>
                    <a:cubicBezTo>
                      <a:pt x="120044" y="199958"/>
                      <a:pt x="143524" y="102887"/>
                      <a:pt x="222751" y="78173"/>
                    </a:cubicBezTo>
                    <a:close/>
                    <a:moveTo>
                      <a:pt x="40954" y="313917"/>
                    </a:moveTo>
                    <a:cubicBezTo>
                      <a:pt x="33127" y="276160"/>
                      <a:pt x="38894" y="273963"/>
                      <a:pt x="61550" y="244306"/>
                    </a:cubicBezTo>
                    <a:cubicBezTo>
                      <a:pt x="75967" y="225221"/>
                      <a:pt x="88600" y="202292"/>
                      <a:pt x="108510" y="190484"/>
                    </a:cubicBezTo>
                    <a:cubicBezTo>
                      <a:pt x="101370" y="225221"/>
                      <a:pt x="97113" y="228516"/>
                      <a:pt x="77890" y="255976"/>
                    </a:cubicBezTo>
                    <a:lnTo>
                      <a:pt x="53311" y="299638"/>
                    </a:lnTo>
                    <a:cubicBezTo>
                      <a:pt x="44798" y="312956"/>
                      <a:pt x="52350" y="304031"/>
                      <a:pt x="40954" y="313917"/>
                    </a:cubicBezTo>
                    <a:close/>
                    <a:moveTo>
                      <a:pt x="28047" y="199546"/>
                    </a:moveTo>
                    <a:cubicBezTo>
                      <a:pt x="48918" y="180324"/>
                      <a:pt x="97388" y="145038"/>
                      <a:pt x="124300" y="139683"/>
                    </a:cubicBezTo>
                    <a:cubicBezTo>
                      <a:pt x="112629" y="183345"/>
                      <a:pt x="119494" y="142979"/>
                      <a:pt x="78302" y="200919"/>
                    </a:cubicBezTo>
                    <a:cubicBezTo>
                      <a:pt x="68141" y="215198"/>
                      <a:pt x="43837" y="252269"/>
                      <a:pt x="30381" y="259821"/>
                    </a:cubicBezTo>
                    <a:lnTo>
                      <a:pt x="28047" y="199546"/>
                    </a:lnTo>
                    <a:close/>
                    <a:moveTo>
                      <a:pt x="38619" y="173459"/>
                    </a:moveTo>
                    <a:cubicBezTo>
                      <a:pt x="39580" y="84351"/>
                      <a:pt x="132127" y="69248"/>
                      <a:pt x="202566" y="61971"/>
                    </a:cubicBezTo>
                    <a:cubicBezTo>
                      <a:pt x="197349" y="71720"/>
                      <a:pt x="171809" y="89843"/>
                      <a:pt x="161923" y="95885"/>
                    </a:cubicBezTo>
                    <a:cubicBezTo>
                      <a:pt x="145720" y="105907"/>
                      <a:pt x="147368" y="90118"/>
                      <a:pt x="121417" y="115381"/>
                    </a:cubicBezTo>
                    <a:cubicBezTo>
                      <a:pt x="104390" y="131994"/>
                      <a:pt x="94092" y="130210"/>
                      <a:pt x="76929" y="143940"/>
                    </a:cubicBezTo>
                    <a:cubicBezTo>
                      <a:pt x="64708" y="153825"/>
                      <a:pt x="51389" y="166182"/>
                      <a:pt x="38619" y="173459"/>
                    </a:cubicBezTo>
                    <a:close/>
                    <a:moveTo>
                      <a:pt x="213139" y="51399"/>
                    </a:moveTo>
                    <a:cubicBezTo>
                      <a:pt x="236345" y="60736"/>
                      <a:pt x="239640" y="33413"/>
                      <a:pt x="247329" y="55930"/>
                    </a:cubicBezTo>
                    <a:lnTo>
                      <a:pt x="210530" y="61834"/>
                    </a:lnTo>
                    <a:cubicBezTo>
                      <a:pt x="205175" y="45770"/>
                      <a:pt x="212865" y="66090"/>
                      <a:pt x="213139" y="51399"/>
                    </a:cubicBezTo>
                    <a:close/>
                    <a:moveTo>
                      <a:pt x="124026" y="59500"/>
                    </a:moveTo>
                    <a:cubicBezTo>
                      <a:pt x="134187" y="48379"/>
                      <a:pt x="152311" y="34374"/>
                      <a:pt x="169338" y="30392"/>
                    </a:cubicBezTo>
                    <a:cubicBezTo>
                      <a:pt x="181695" y="27509"/>
                      <a:pt x="212590" y="27509"/>
                      <a:pt x="223575" y="32177"/>
                    </a:cubicBezTo>
                    <a:cubicBezTo>
                      <a:pt x="215474" y="57441"/>
                      <a:pt x="162884" y="51125"/>
                      <a:pt x="124026" y="59500"/>
                    </a:cubicBezTo>
                    <a:close/>
                    <a:moveTo>
                      <a:pt x="2507" y="255702"/>
                    </a:moveTo>
                    <a:cubicBezTo>
                      <a:pt x="9510" y="311858"/>
                      <a:pt x="27497" y="365816"/>
                      <a:pt x="68827" y="405496"/>
                    </a:cubicBezTo>
                    <a:cubicBezTo>
                      <a:pt x="108922" y="444215"/>
                      <a:pt x="149977" y="477853"/>
                      <a:pt x="208196" y="484444"/>
                    </a:cubicBezTo>
                    <a:cubicBezTo>
                      <a:pt x="345368" y="500096"/>
                      <a:pt x="394387" y="329981"/>
                      <a:pt x="376400" y="238951"/>
                    </a:cubicBezTo>
                    <a:cubicBezTo>
                      <a:pt x="363356" y="173322"/>
                      <a:pt x="324497" y="64031"/>
                      <a:pt x="266415" y="19408"/>
                    </a:cubicBezTo>
                    <a:cubicBezTo>
                      <a:pt x="251586" y="8150"/>
                      <a:pt x="202155" y="-3795"/>
                      <a:pt x="182245" y="1148"/>
                    </a:cubicBezTo>
                    <a:cubicBezTo>
                      <a:pt x="157529" y="7189"/>
                      <a:pt x="70338" y="45084"/>
                      <a:pt x="45897" y="82704"/>
                    </a:cubicBezTo>
                    <a:cubicBezTo>
                      <a:pt x="7999" y="140782"/>
                      <a:pt x="-6281" y="184443"/>
                      <a:pt x="2507" y="255702"/>
                    </a:cubicBezTo>
                    <a:close/>
                  </a:path>
                </a:pathLst>
              </a:custGeom>
              <a:grpFill/>
              <a:ln w="13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0" name="任意多边形: 形状 59">
                <a:extLst>
                  <a:ext uri="{FF2B5EF4-FFF2-40B4-BE49-F238E27FC236}">
                    <a16:creationId xmlns:a16="http://schemas.microsoft.com/office/drawing/2014/main" id="{876DE9AF-5514-594C-FBFA-DBB4465E2C03}"/>
                  </a:ext>
                </a:extLst>
              </p:cNvPr>
              <p:cNvSpPr/>
              <p:nvPr/>
            </p:nvSpPr>
            <p:spPr>
              <a:xfrm>
                <a:off x="7626184" y="2508344"/>
                <a:ext cx="24560" cy="197300"/>
              </a:xfrm>
              <a:custGeom>
                <a:avLst/>
                <a:gdLst>
                  <a:gd name="connsiteX0" fmla="*/ 12875 w 24560"/>
                  <a:gd name="connsiteY0" fmla="*/ 197300 h 197300"/>
                  <a:gd name="connsiteX1" fmla="*/ 17818 w 24560"/>
                  <a:gd name="connsiteY1" fmla="*/ 110115 h 197300"/>
                  <a:gd name="connsiteX2" fmla="*/ 21388 w 24560"/>
                  <a:gd name="connsiteY2" fmla="*/ 0 h 197300"/>
                  <a:gd name="connsiteX3" fmla="*/ 1616 w 24560"/>
                  <a:gd name="connsiteY3" fmla="*/ 92952 h 197300"/>
                  <a:gd name="connsiteX4" fmla="*/ 12875 w 24560"/>
                  <a:gd name="connsiteY4" fmla="*/ 197300 h 197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4560" h="197300">
                    <a:moveTo>
                      <a:pt x="12875" y="197300"/>
                    </a:moveTo>
                    <a:cubicBezTo>
                      <a:pt x="37453" y="196202"/>
                      <a:pt x="15209" y="172449"/>
                      <a:pt x="17818" y="110115"/>
                    </a:cubicBezTo>
                    <a:cubicBezTo>
                      <a:pt x="19054" y="80732"/>
                      <a:pt x="26331" y="26087"/>
                      <a:pt x="21388" y="0"/>
                    </a:cubicBezTo>
                    <a:cubicBezTo>
                      <a:pt x="-9369" y="1098"/>
                      <a:pt x="2302" y="69748"/>
                      <a:pt x="1616" y="92952"/>
                    </a:cubicBezTo>
                    <a:cubicBezTo>
                      <a:pt x="1067" y="116842"/>
                      <a:pt x="-2915" y="181236"/>
                      <a:pt x="12875" y="197300"/>
                    </a:cubicBezTo>
                    <a:close/>
                  </a:path>
                </a:pathLst>
              </a:custGeom>
              <a:grpFill/>
              <a:ln w="13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1" name="任意多边形: 形状 60">
                <a:extLst>
                  <a:ext uri="{FF2B5EF4-FFF2-40B4-BE49-F238E27FC236}">
                    <a16:creationId xmlns:a16="http://schemas.microsoft.com/office/drawing/2014/main" id="{E6497147-DC8B-BEC4-69D8-EB4ADA3FE1A4}"/>
                  </a:ext>
                </a:extLst>
              </p:cNvPr>
              <p:cNvSpPr/>
              <p:nvPr/>
            </p:nvSpPr>
            <p:spPr>
              <a:xfrm>
                <a:off x="8200928" y="2617512"/>
                <a:ext cx="121008" cy="121633"/>
              </a:xfrm>
              <a:custGeom>
                <a:avLst/>
                <a:gdLst>
                  <a:gd name="connsiteX0" fmla="*/ 0 w 121008"/>
                  <a:gd name="connsiteY0" fmla="*/ 14402 h 121633"/>
                  <a:gd name="connsiteX1" fmla="*/ 35838 w 121008"/>
                  <a:gd name="connsiteY1" fmla="*/ 34860 h 121633"/>
                  <a:gd name="connsiteX2" fmla="*/ 68105 w 121008"/>
                  <a:gd name="connsiteY2" fmla="*/ 58476 h 121633"/>
                  <a:gd name="connsiteX3" fmla="*/ 113829 w 121008"/>
                  <a:gd name="connsiteY3" fmla="*/ 121634 h 121633"/>
                  <a:gd name="connsiteX4" fmla="*/ 106415 w 121008"/>
                  <a:gd name="connsiteY4" fmla="*/ 80032 h 121633"/>
                  <a:gd name="connsiteX5" fmla="*/ 77168 w 121008"/>
                  <a:gd name="connsiteY5" fmla="*/ 41038 h 121633"/>
                  <a:gd name="connsiteX6" fmla="*/ 35563 w 121008"/>
                  <a:gd name="connsiteY6" fmla="*/ 14265 h 121633"/>
                  <a:gd name="connsiteX7" fmla="*/ 0 w 121008"/>
                  <a:gd name="connsiteY7" fmla="*/ 14402 h 1216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1008" h="121633">
                    <a:moveTo>
                      <a:pt x="0" y="14402"/>
                    </a:moveTo>
                    <a:cubicBezTo>
                      <a:pt x="11946" y="28132"/>
                      <a:pt x="20596" y="27583"/>
                      <a:pt x="35838" y="34860"/>
                    </a:cubicBezTo>
                    <a:cubicBezTo>
                      <a:pt x="48607" y="40901"/>
                      <a:pt x="55473" y="49551"/>
                      <a:pt x="68105" y="58476"/>
                    </a:cubicBezTo>
                    <a:cubicBezTo>
                      <a:pt x="95704" y="77835"/>
                      <a:pt x="88976" y="109688"/>
                      <a:pt x="113829" y="121634"/>
                    </a:cubicBezTo>
                    <a:cubicBezTo>
                      <a:pt x="130032" y="106942"/>
                      <a:pt x="114928" y="97743"/>
                      <a:pt x="106415" y="80032"/>
                    </a:cubicBezTo>
                    <a:cubicBezTo>
                      <a:pt x="95293" y="56828"/>
                      <a:pt x="99137" y="57514"/>
                      <a:pt x="77168" y="41038"/>
                    </a:cubicBezTo>
                    <a:cubicBezTo>
                      <a:pt x="63711" y="30878"/>
                      <a:pt x="50392" y="21954"/>
                      <a:pt x="35563" y="14265"/>
                    </a:cubicBezTo>
                    <a:cubicBezTo>
                      <a:pt x="16477" y="4379"/>
                      <a:pt x="6454" y="-12234"/>
                      <a:pt x="0" y="14402"/>
                    </a:cubicBezTo>
                    <a:close/>
                  </a:path>
                </a:pathLst>
              </a:custGeom>
              <a:grpFill/>
              <a:ln w="13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2" name="任意多边形: 形状 61">
                <a:extLst>
                  <a:ext uri="{FF2B5EF4-FFF2-40B4-BE49-F238E27FC236}">
                    <a16:creationId xmlns:a16="http://schemas.microsoft.com/office/drawing/2014/main" id="{BDC12A4F-7E46-922C-607B-2653C368ED87}"/>
                  </a:ext>
                </a:extLst>
              </p:cNvPr>
              <p:cNvSpPr/>
              <p:nvPr/>
            </p:nvSpPr>
            <p:spPr>
              <a:xfrm>
                <a:off x="7405083" y="2611782"/>
                <a:ext cx="122225" cy="151665"/>
              </a:xfrm>
              <a:custGeom>
                <a:avLst/>
                <a:gdLst>
                  <a:gd name="connsiteX0" fmla="*/ 3846 w 122225"/>
                  <a:gd name="connsiteY0" fmla="*/ 151665 h 151665"/>
                  <a:gd name="connsiteX1" fmla="*/ 19499 w 122225"/>
                  <a:gd name="connsiteY1" fmla="*/ 134365 h 151665"/>
                  <a:gd name="connsiteX2" fmla="*/ 29935 w 122225"/>
                  <a:gd name="connsiteY2" fmla="*/ 110201 h 151665"/>
                  <a:gd name="connsiteX3" fmla="*/ 55062 w 122225"/>
                  <a:gd name="connsiteY3" fmla="*/ 66676 h 151665"/>
                  <a:gd name="connsiteX4" fmla="*/ 121932 w 122225"/>
                  <a:gd name="connsiteY4" fmla="*/ 86 h 151665"/>
                  <a:gd name="connsiteX5" fmla="*/ 41881 w 122225"/>
                  <a:gd name="connsiteY5" fmla="*/ 57752 h 151665"/>
                  <a:gd name="connsiteX6" fmla="*/ 16616 w 122225"/>
                  <a:gd name="connsiteY6" fmla="*/ 100864 h 151665"/>
                  <a:gd name="connsiteX7" fmla="*/ 1512 w 122225"/>
                  <a:gd name="connsiteY7" fmla="*/ 137386 h 151665"/>
                  <a:gd name="connsiteX8" fmla="*/ 3846 w 122225"/>
                  <a:gd name="connsiteY8" fmla="*/ 151665 h 1516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2225" h="151665">
                    <a:moveTo>
                      <a:pt x="3846" y="151665"/>
                    </a:moveTo>
                    <a:cubicBezTo>
                      <a:pt x="20323" y="148645"/>
                      <a:pt x="11947" y="153175"/>
                      <a:pt x="19499" y="134365"/>
                    </a:cubicBezTo>
                    <a:cubicBezTo>
                      <a:pt x="22795" y="126265"/>
                      <a:pt x="26227" y="118301"/>
                      <a:pt x="29935" y="110201"/>
                    </a:cubicBezTo>
                    <a:cubicBezTo>
                      <a:pt x="37899" y="92077"/>
                      <a:pt x="43528" y="81779"/>
                      <a:pt x="55062" y="66676"/>
                    </a:cubicBezTo>
                    <a:cubicBezTo>
                      <a:pt x="98452" y="10109"/>
                      <a:pt x="125364" y="29743"/>
                      <a:pt x="121932" y="86"/>
                    </a:cubicBezTo>
                    <a:cubicBezTo>
                      <a:pt x="94333" y="-2111"/>
                      <a:pt x="56161" y="38393"/>
                      <a:pt x="41881" y="57752"/>
                    </a:cubicBezTo>
                    <a:cubicBezTo>
                      <a:pt x="31994" y="71070"/>
                      <a:pt x="23481" y="85212"/>
                      <a:pt x="16616" y="100864"/>
                    </a:cubicBezTo>
                    <a:lnTo>
                      <a:pt x="1512" y="137386"/>
                    </a:lnTo>
                    <a:cubicBezTo>
                      <a:pt x="-2058" y="157294"/>
                      <a:pt x="1512" y="147958"/>
                      <a:pt x="3846" y="151665"/>
                    </a:cubicBezTo>
                    <a:close/>
                  </a:path>
                </a:pathLst>
              </a:custGeom>
              <a:grpFill/>
              <a:ln w="13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3" name="任意多边形: 形状 62">
                <a:extLst>
                  <a:ext uri="{FF2B5EF4-FFF2-40B4-BE49-F238E27FC236}">
                    <a16:creationId xmlns:a16="http://schemas.microsoft.com/office/drawing/2014/main" id="{E0983B38-7844-68AE-6E4F-D812E23116A2}"/>
                  </a:ext>
                </a:extLst>
              </p:cNvPr>
              <p:cNvSpPr/>
              <p:nvPr/>
            </p:nvSpPr>
            <p:spPr>
              <a:xfrm>
                <a:off x="8000911" y="2557153"/>
                <a:ext cx="91010" cy="173204"/>
              </a:xfrm>
              <a:custGeom>
                <a:avLst/>
                <a:gdLst>
                  <a:gd name="connsiteX0" fmla="*/ 2704 w 91010"/>
                  <a:gd name="connsiteY0" fmla="*/ 173205 h 173204"/>
                  <a:gd name="connsiteX1" fmla="*/ 25360 w 91010"/>
                  <a:gd name="connsiteY1" fmla="*/ 134486 h 173204"/>
                  <a:gd name="connsiteX2" fmla="*/ 90994 w 91010"/>
                  <a:gd name="connsiteY2" fmla="*/ 207 h 173204"/>
                  <a:gd name="connsiteX3" fmla="*/ 36756 w 91010"/>
                  <a:gd name="connsiteY3" fmla="*/ 80664 h 173204"/>
                  <a:gd name="connsiteX4" fmla="*/ 2704 w 91010"/>
                  <a:gd name="connsiteY4" fmla="*/ 173205 h 1732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1010" h="173204">
                    <a:moveTo>
                      <a:pt x="2704" y="173205"/>
                    </a:moveTo>
                    <a:cubicBezTo>
                      <a:pt x="19455" y="167301"/>
                      <a:pt x="16435" y="155630"/>
                      <a:pt x="25360" y="134486"/>
                    </a:cubicBezTo>
                    <a:cubicBezTo>
                      <a:pt x="39365" y="101397"/>
                      <a:pt x="92092" y="14211"/>
                      <a:pt x="90994" y="207"/>
                    </a:cubicBezTo>
                    <a:cubicBezTo>
                      <a:pt x="64630" y="-3638"/>
                      <a:pt x="51449" y="47026"/>
                      <a:pt x="36756" y="80664"/>
                    </a:cubicBezTo>
                    <a:cubicBezTo>
                      <a:pt x="28381" y="99749"/>
                      <a:pt x="-10478" y="157827"/>
                      <a:pt x="2704" y="173205"/>
                    </a:cubicBezTo>
                    <a:close/>
                  </a:path>
                </a:pathLst>
              </a:custGeom>
              <a:grpFill/>
              <a:ln w="13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8" name="任意多边形: 形状 127">
                <a:extLst>
                  <a:ext uri="{FF2B5EF4-FFF2-40B4-BE49-F238E27FC236}">
                    <a16:creationId xmlns:a16="http://schemas.microsoft.com/office/drawing/2014/main" id="{8850BB3B-0140-B1EF-F279-9DD4329E3160}"/>
                  </a:ext>
                </a:extLst>
              </p:cNvPr>
              <p:cNvSpPr/>
              <p:nvPr/>
            </p:nvSpPr>
            <p:spPr>
              <a:xfrm>
                <a:off x="8197633" y="2662605"/>
                <a:ext cx="84582" cy="96998"/>
              </a:xfrm>
              <a:custGeom>
                <a:avLst/>
                <a:gdLst>
                  <a:gd name="connsiteX0" fmla="*/ 0 w 84582"/>
                  <a:gd name="connsiteY0" fmla="*/ 2261 h 96998"/>
                  <a:gd name="connsiteX1" fmla="*/ 68792 w 84582"/>
                  <a:gd name="connsiteY1" fmla="*/ 96999 h 96998"/>
                  <a:gd name="connsiteX2" fmla="*/ 84582 w 84582"/>
                  <a:gd name="connsiteY2" fmla="*/ 91781 h 96998"/>
                  <a:gd name="connsiteX3" fmla="*/ 29384 w 84582"/>
                  <a:gd name="connsiteY3" fmla="*/ 12696 h 96998"/>
                  <a:gd name="connsiteX4" fmla="*/ 0 w 84582"/>
                  <a:gd name="connsiteY4" fmla="*/ 2261 h 969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4582" h="96998">
                    <a:moveTo>
                      <a:pt x="0" y="2261"/>
                    </a:moveTo>
                    <a:cubicBezTo>
                      <a:pt x="6454" y="34390"/>
                      <a:pt x="56297" y="40568"/>
                      <a:pt x="68792" y="96999"/>
                    </a:cubicBezTo>
                    <a:lnTo>
                      <a:pt x="84582" y="91781"/>
                    </a:lnTo>
                    <a:cubicBezTo>
                      <a:pt x="81424" y="60339"/>
                      <a:pt x="50942" y="32879"/>
                      <a:pt x="29384" y="12696"/>
                    </a:cubicBezTo>
                    <a:cubicBezTo>
                      <a:pt x="16065" y="339"/>
                      <a:pt x="16889" y="-2681"/>
                      <a:pt x="0" y="2261"/>
                    </a:cubicBezTo>
                    <a:close/>
                  </a:path>
                </a:pathLst>
              </a:custGeom>
              <a:grpFill/>
              <a:ln w="13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9" name="任意多边形: 形状 128">
                <a:extLst>
                  <a:ext uri="{FF2B5EF4-FFF2-40B4-BE49-F238E27FC236}">
                    <a16:creationId xmlns:a16="http://schemas.microsoft.com/office/drawing/2014/main" id="{F96B38C4-01C4-0B00-81D8-544F1ABCFBCC}"/>
                  </a:ext>
                </a:extLst>
              </p:cNvPr>
              <p:cNvSpPr/>
              <p:nvPr/>
            </p:nvSpPr>
            <p:spPr>
              <a:xfrm>
                <a:off x="7977389" y="2573973"/>
                <a:ext cx="47413" cy="97784"/>
              </a:xfrm>
              <a:custGeom>
                <a:avLst/>
                <a:gdLst>
                  <a:gd name="connsiteX0" fmla="*/ 0 w 47413"/>
                  <a:gd name="connsiteY0" fmla="*/ 97758 h 97784"/>
                  <a:gd name="connsiteX1" fmla="*/ 29659 w 47413"/>
                  <a:gd name="connsiteY1" fmla="*/ 56018 h 97784"/>
                  <a:gd name="connsiteX2" fmla="*/ 46411 w 47413"/>
                  <a:gd name="connsiteY2" fmla="*/ 0 h 97784"/>
                  <a:gd name="connsiteX3" fmla="*/ 18811 w 47413"/>
                  <a:gd name="connsiteY3" fmla="*/ 43936 h 97784"/>
                  <a:gd name="connsiteX4" fmla="*/ 0 w 47413"/>
                  <a:gd name="connsiteY4" fmla="*/ 97758 h 977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7413" h="97784">
                    <a:moveTo>
                      <a:pt x="0" y="97758"/>
                    </a:moveTo>
                    <a:cubicBezTo>
                      <a:pt x="21695" y="98719"/>
                      <a:pt x="22931" y="73318"/>
                      <a:pt x="29659" y="56018"/>
                    </a:cubicBezTo>
                    <a:cubicBezTo>
                      <a:pt x="36799" y="37346"/>
                      <a:pt x="51354" y="20183"/>
                      <a:pt x="46411" y="0"/>
                    </a:cubicBezTo>
                    <a:cubicBezTo>
                      <a:pt x="24853" y="1648"/>
                      <a:pt x="26089" y="25950"/>
                      <a:pt x="18811" y="43936"/>
                    </a:cubicBezTo>
                    <a:cubicBezTo>
                      <a:pt x="13044" y="58078"/>
                      <a:pt x="687" y="83616"/>
                      <a:pt x="0" y="97758"/>
                    </a:cubicBezTo>
                    <a:close/>
                  </a:path>
                </a:pathLst>
              </a:custGeom>
              <a:grpFill/>
              <a:ln w="13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0" name="任意多边形: 形状 129">
                <a:extLst>
                  <a:ext uri="{FF2B5EF4-FFF2-40B4-BE49-F238E27FC236}">
                    <a16:creationId xmlns:a16="http://schemas.microsoft.com/office/drawing/2014/main" id="{41F2B24B-63AF-AE05-99CF-00770DBF298A}"/>
                  </a:ext>
                </a:extLst>
              </p:cNvPr>
              <p:cNvSpPr/>
              <p:nvPr/>
            </p:nvSpPr>
            <p:spPr>
              <a:xfrm>
                <a:off x="7667076" y="2548161"/>
                <a:ext cx="21508" cy="93638"/>
              </a:xfrm>
              <a:custGeom>
                <a:avLst/>
                <a:gdLst>
                  <a:gd name="connsiteX0" fmla="*/ 5761 w 21508"/>
                  <a:gd name="connsiteY0" fmla="*/ 93639 h 93638"/>
                  <a:gd name="connsiteX1" fmla="*/ 20865 w 21508"/>
                  <a:gd name="connsiteY1" fmla="*/ 57529 h 93638"/>
                  <a:gd name="connsiteX2" fmla="*/ 9605 w 21508"/>
                  <a:gd name="connsiteY2" fmla="*/ 0 h 93638"/>
                  <a:gd name="connsiteX3" fmla="*/ 4113 w 21508"/>
                  <a:gd name="connsiteY3" fmla="*/ 40092 h 93638"/>
                  <a:gd name="connsiteX4" fmla="*/ 5761 w 21508"/>
                  <a:gd name="connsiteY4" fmla="*/ 93639 h 936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508" h="93638">
                    <a:moveTo>
                      <a:pt x="5761" y="93639"/>
                    </a:moveTo>
                    <a:cubicBezTo>
                      <a:pt x="25945" y="91991"/>
                      <a:pt x="21002" y="75927"/>
                      <a:pt x="20865" y="57529"/>
                    </a:cubicBezTo>
                    <a:cubicBezTo>
                      <a:pt x="20453" y="20732"/>
                      <a:pt x="26220" y="9062"/>
                      <a:pt x="9605" y="0"/>
                    </a:cubicBezTo>
                    <a:cubicBezTo>
                      <a:pt x="-6734" y="11121"/>
                      <a:pt x="2328" y="17986"/>
                      <a:pt x="4113" y="40092"/>
                    </a:cubicBezTo>
                    <a:cubicBezTo>
                      <a:pt x="5486" y="57941"/>
                      <a:pt x="4388" y="75652"/>
                      <a:pt x="5761" y="93639"/>
                    </a:cubicBezTo>
                    <a:close/>
                  </a:path>
                </a:pathLst>
              </a:custGeom>
              <a:grpFill/>
              <a:ln w="13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1" name="任意多边形: 形状 130">
                <a:extLst>
                  <a:ext uri="{FF2B5EF4-FFF2-40B4-BE49-F238E27FC236}">
                    <a16:creationId xmlns:a16="http://schemas.microsoft.com/office/drawing/2014/main" id="{57DBBB7A-88B0-9030-A457-4628F8A1A2F6}"/>
                  </a:ext>
                </a:extLst>
              </p:cNvPr>
              <p:cNvSpPr/>
              <p:nvPr/>
            </p:nvSpPr>
            <p:spPr>
              <a:xfrm>
                <a:off x="7454149" y="2664591"/>
                <a:ext cx="58036" cy="82105"/>
              </a:xfrm>
              <a:custGeom>
                <a:avLst/>
                <a:gdLst>
                  <a:gd name="connsiteX0" fmla="*/ 1877 w 58036"/>
                  <a:gd name="connsiteY0" fmla="*/ 82105 h 82105"/>
                  <a:gd name="connsiteX1" fmla="*/ 32222 w 58036"/>
                  <a:gd name="connsiteY1" fmla="*/ 44485 h 82105"/>
                  <a:gd name="connsiteX2" fmla="*/ 58037 w 58036"/>
                  <a:gd name="connsiteY2" fmla="*/ 0 h 82105"/>
                  <a:gd name="connsiteX3" fmla="*/ 1877 w 58036"/>
                  <a:gd name="connsiteY3" fmla="*/ 82105 h 821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8036" h="82105">
                    <a:moveTo>
                      <a:pt x="1877" y="82105"/>
                    </a:moveTo>
                    <a:cubicBezTo>
                      <a:pt x="18354" y="78948"/>
                      <a:pt x="19041" y="62060"/>
                      <a:pt x="32222" y="44485"/>
                    </a:cubicBezTo>
                    <a:cubicBezTo>
                      <a:pt x="45541" y="26636"/>
                      <a:pt x="57213" y="23341"/>
                      <a:pt x="58037" y="0"/>
                    </a:cubicBezTo>
                    <a:cubicBezTo>
                      <a:pt x="32634" y="8375"/>
                      <a:pt x="-9382" y="63982"/>
                      <a:pt x="1877" y="82105"/>
                    </a:cubicBezTo>
                    <a:close/>
                  </a:path>
                </a:pathLst>
              </a:custGeom>
              <a:grpFill/>
              <a:ln w="13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2" name="任意多边形: 形状 131">
                <a:extLst>
                  <a:ext uri="{FF2B5EF4-FFF2-40B4-BE49-F238E27FC236}">
                    <a16:creationId xmlns:a16="http://schemas.microsoft.com/office/drawing/2014/main" id="{B69CE1EB-F670-CB85-FBC4-6D6E58D6CAEA}"/>
                  </a:ext>
                </a:extLst>
              </p:cNvPr>
              <p:cNvSpPr/>
              <p:nvPr/>
            </p:nvSpPr>
            <p:spPr>
              <a:xfrm>
                <a:off x="7796534" y="2769077"/>
                <a:ext cx="20250" cy="67277"/>
              </a:xfrm>
              <a:custGeom>
                <a:avLst/>
                <a:gdLst>
                  <a:gd name="connsiteX0" fmla="*/ 15260 w 20250"/>
                  <a:gd name="connsiteY0" fmla="*/ 0 h 67277"/>
                  <a:gd name="connsiteX1" fmla="*/ 568 w 20250"/>
                  <a:gd name="connsiteY1" fmla="*/ 33776 h 67277"/>
                  <a:gd name="connsiteX2" fmla="*/ 15123 w 20250"/>
                  <a:gd name="connsiteY2" fmla="*/ 67277 h 67277"/>
                  <a:gd name="connsiteX3" fmla="*/ 15260 w 20250"/>
                  <a:gd name="connsiteY3" fmla="*/ 0 h 672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250" h="67277">
                    <a:moveTo>
                      <a:pt x="15260" y="0"/>
                    </a:moveTo>
                    <a:cubicBezTo>
                      <a:pt x="-2315" y="3707"/>
                      <a:pt x="1117" y="14828"/>
                      <a:pt x="568" y="33776"/>
                    </a:cubicBezTo>
                    <a:cubicBezTo>
                      <a:pt x="156" y="52311"/>
                      <a:pt x="-3551" y="63570"/>
                      <a:pt x="15123" y="67277"/>
                    </a:cubicBezTo>
                    <a:cubicBezTo>
                      <a:pt x="21302" y="53135"/>
                      <a:pt x="22538" y="13181"/>
                      <a:pt x="15260" y="0"/>
                    </a:cubicBezTo>
                    <a:close/>
                  </a:path>
                </a:pathLst>
              </a:custGeom>
              <a:grpFill/>
              <a:ln w="13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3" name="任意多边形: 形状 132">
                <a:extLst>
                  <a:ext uri="{FF2B5EF4-FFF2-40B4-BE49-F238E27FC236}">
                    <a16:creationId xmlns:a16="http://schemas.microsoft.com/office/drawing/2014/main" id="{0325C3B2-B3DE-C770-3E39-3745713335AE}"/>
                  </a:ext>
                </a:extLst>
              </p:cNvPr>
              <p:cNvSpPr/>
              <p:nvPr/>
            </p:nvSpPr>
            <p:spPr>
              <a:xfrm>
                <a:off x="8127466" y="2124590"/>
                <a:ext cx="16744" cy="26361"/>
              </a:xfrm>
              <a:custGeom>
                <a:avLst/>
                <a:gdLst>
                  <a:gd name="connsiteX0" fmla="*/ 1512 w 16744"/>
                  <a:gd name="connsiteY0" fmla="*/ 26362 h 26361"/>
                  <a:gd name="connsiteX1" fmla="*/ 14144 w 16744"/>
                  <a:gd name="connsiteY1" fmla="*/ 17300 h 26361"/>
                  <a:gd name="connsiteX2" fmla="*/ 6180 w 16744"/>
                  <a:gd name="connsiteY2" fmla="*/ 0 h 26361"/>
                  <a:gd name="connsiteX3" fmla="*/ 1512 w 16744"/>
                  <a:gd name="connsiteY3" fmla="*/ 26362 h 263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744" h="26361">
                    <a:moveTo>
                      <a:pt x="1512" y="26362"/>
                    </a:moveTo>
                    <a:cubicBezTo>
                      <a:pt x="5906" y="24577"/>
                      <a:pt x="11123" y="25126"/>
                      <a:pt x="14144" y="17300"/>
                    </a:cubicBezTo>
                    <a:cubicBezTo>
                      <a:pt x="21284" y="-1236"/>
                      <a:pt x="12084" y="3295"/>
                      <a:pt x="6180" y="0"/>
                    </a:cubicBezTo>
                    <a:cubicBezTo>
                      <a:pt x="-2608" y="13593"/>
                      <a:pt x="139" y="6590"/>
                      <a:pt x="1512" y="26362"/>
                    </a:cubicBezTo>
                    <a:close/>
                  </a:path>
                </a:pathLst>
              </a:custGeom>
              <a:grpFill/>
              <a:ln w="13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4" name="任意多边形: 形状 133">
                <a:extLst>
                  <a:ext uri="{FF2B5EF4-FFF2-40B4-BE49-F238E27FC236}">
                    <a16:creationId xmlns:a16="http://schemas.microsoft.com/office/drawing/2014/main" id="{017CA2C2-9AF1-0CDE-2BD5-54F143643D36}"/>
                  </a:ext>
                </a:extLst>
              </p:cNvPr>
              <p:cNvSpPr/>
              <p:nvPr/>
            </p:nvSpPr>
            <p:spPr>
              <a:xfrm>
                <a:off x="8111498" y="2062393"/>
                <a:ext cx="20089" cy="19496"/>
              </a:xfrm>
              <a:custGeom>
                <a:avLst/>
                <a:gdLst>
                  <a:gd name="connsiteX0" fmla="*/ 3750 w 20089"/>
                  <a:gd name="connsiteY0" fmla="*/ 0 h 19496"/>
                  <a:gd name="connsiteX1" fmla="*/ 4162 w 20089"/>
                  <a:gd name="connsiteY1" fmla="*/ 17025 h 19496"/>
                  <a:gd name="connsiteX2" fmla="*/ 17206 w 20089"/>
                  <a:gd name="connsiteY2" fmla="*/ 19497 h 19496"/>
                  <a:gd name="connsiteX3" fmla="*/ 20089 w 20089"/>
                  <a:gd name="connsiteY3" fmla="*/ 1648 h 19496"/>
                  <a:gd name="connsiteX4" fmla="*/ 3750 w 20089"/>
                  <a:gd name="connsiteY4" fmla="*/ 0 h 194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0089" h="19496">
                    <a:moveTo>
                      <a:pt x="3750" y="0"/>
                    </a:moveTo>
                    <a:cubicBezTo>
                      <a:pt x="42" y="11533"/>
                      <a:pt x="-2567" y="549"/>
                      <a:pt x="4162" y="17025"/>
                    </a:cubicBezTo>
                    <a:lnTo>
                      <a:pt x="17206" y="19497"/>
                    </a:lnTo>
                    <a:lnTo>
                      <a:pt x="20089" y="1648"/>
                    </a:lnTo>
                    <a:lnTo>
                      <a:pt x="3750" y="0"/>
                    </a:lnTo>
                    <a:close/>
                  </a:path>
                </a:pathLst>
              </a:custGeom>
              <a:grpFill/>
              <a:ln w="13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5" name="任意多边形: 形状 134">
                <a:extLst>
                  <a:ext uri="{FF2B5EF4-FFF2-40B4-BE49-F238E27FC236}">
                    <a16:creationId xmlns:a16="http://schemas.microsoft.com/office/drawing/2014/main" id="{802F154C-19BD-CA34-8E6E-DED84F72991E}"/>
                  </a:ext>
                </a:extLst>
              </p:cNvPr>
              <p:cNvSpPr/>
              <p:nvPr/>
            </p:nvSpPr>
            <p:spPr>
              <a:xfrm>
                <a:off x="7513970" y="2732940"/>
                <a:ext cx="16616" cy="17883"/>
              </a:xfrm>
              <a:custGeom>
                <a:avLst/>
                <a:gdLst>
                  <a:gd name="connsiteX0" fmla="*/ 0 w 16616"/>
                  <a:gd name="connsiteY0" fmla="*/ 16502 h 17883"/>
                  <a:gd name="connsiteX1" fmla="*/ 16340 w 16616"/>
                  <a:gd name="connsiteY1" fmla="*/ 713 h 17883"/>
                  <a:gd name="connsiteX2" fmla="*/ 0 w 16616"/>
                  <a:gd name="connsiteY2" fmla="*/ 16502 h 178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6616" h="17883">
                    <a:moveTo>
                      <a:pt x="0" y="16502"/>
                    </a:moveTo>
                    <a:cubicBezTo>
                      <a:pt x="15104" y="19660"/>
                      <a:pt x="17576" y="18562"/>
                      <a:pt x="16340" y="713"/>
                    </a:cubicBezTo>
                    <a:cubicBezTo>
                      <a:pt x="2472" y="-1896"/>
                      <a:pt x="824" y="2498"/>
                      <a:pt x="0" y="16502"/>
                    </a:cubicBezTo>
                    <a:close/>
                  </a:path>
                </a:pathLst>
              </a:custGeom>
              <a:grpFill/>
              <a:ln w="13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6" name="任意多边形: 形状 135">
                <a:extLst>
                  <a:ext uri="{FF2B5EF4-FFF2-40B4-BE49-F238E27FC236}">
                    <a16:creationId xmlns:a16="http://schemas.microsoft.com/office/drawing/2014/main" id="{30B928F7-B39E-34E0-1C29-E57BF18766DF}"/>
                  </a:ext>
                </a:extLst>
              </p:cNvPr>
              <p:cNvSpPr/>
              <p:nvPr/>
            </p:nvSpPr>
            <p:spPr>
              <a:xfrm>
                <a:off x="7851116" y="2806148"/>
                <a:ext cx="18002" cy="20045"/>
              </a:xfrm>
              <a:custGeom>
                <a:avLst/>
                <a:gdLst>
                  <a:gd name="connsiteX0" fmla="*/ 9560 w 18002"/>
                  <a:gd name="connsiteY0" fmla="*/ 0 h 20045"/>
                  <a:gd name="connsiteX1" fmla="*/ 5716 w 18002"/>
                  <a:gd name="connsiteY1" fmla="*/ 20046 h 20045"/>
                  <a:gd name="connsiteX2" fmla="*/ 9560 w 18002"/>
                  <a:gd name="connsiteY2" fmla="*/ 0 h 200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8002" h="20045">
                    <a:moveTo>
                      <a:pt x="9560" y="0"/>
                    </a:moveTo>
                    <a:cubicBezTo>
                      <a:pt x="-3484" y="5217"/>
                      <a:pt x="-1562" y="10709"/>
                      <a:pt x="5716" y="20046"/>
                    </a:cubicBezTo>
                    <a:cubicBezTo>
                      <a:pt x="21094" y="16064"/>
                      <a:pt x="21643" y="10984"/>
                      <a:pt x="9560" y="0"/>
                    </a:cubicBezTo>
                    <a:close/>
                  </a:path>
                </a:pathLst>
              </a:custGeom>
              <a:grpFill/>
              <a:ln w="13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7" name="任意多边形: 形状 136">
                <a:extLst>
                  <a:ext uri="{FF2B5EF4-FFF2-40B4-BE49-F238E27FC236}">
                    <a16:creationId xmlns:a16="http://schemas.microsoft.com/office/drawing/2014/main" id="{63317C75-A604-878D-F9B0-4E01E2C176AA}"/>
                  </a:ext>
                </a:extLst>
              </p:cNvPr>
              <p:cNvSpPr/>
              <p:nvPr/>
            </p:nvSpPr>
            <p:spPr>
              <a:xfrm>
                <a:off x="8202713" y="2734203"/>
                <a:ext cx="17026" cy="16291"/>
              </a:xfrm>
              <a:custGeom>
                <a:avLst/>
                <a:gdLst>
                  <a:gd name="connsiteX0" fmla="*/ 0 w 17026"/>
                  <a:gd name="connsiteY0" fmla="*/ 12769 h 16291"/>
                  <a:gd name="connsiteX1" fmla="*/ 17026 w 17026"/>
                  <a:gd name="connsiteY1" fmla="*/ 0 h 16291"/>
                  <a:gd name="connsiteX2" fmla="*/ 0 w 17026"/>
                  <a:gd name="connsiteY2" fmla="*/ 12769 h 162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7026" h="16291">
                    <a:moveTo>
                      <a:pt x="0" y="12769"/>
                    </a:moveTo>
                    <a:cubicBezTo>
                      <a:pt x="14967" y="20595"/>
                      <a:pt x="15791" y="14966"/>
                      <a:pt x="17026" y="0"/>
                    </a:cubicBezTo>
                    <a:cubicBezTo>
                      <a:pt x="4119" y="1510"/>
                      <a:pt x="1922" y="-1785"/>
                      <a:pt x="0" y="12769"/>
                    </a:cubicBezTo>
                    <a:close/>
                  </a:path>
                </a:pathLst>
              </a:custGeom>
              <a:grpFill/>
              <a:ln w="13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2" name="任意多边形: 形状 141">
                <a:extLst>
                  <a:ext uri="{FF2B5EF4-FFF2-40B4-BE49-F238E27FC236}">
                    <a16:creationId xmlns:a16="http://schemas.microsoft.com/office/drawing/2014/main" id="{9DF27CF5-AA36-6B3E-E294-D82B94D93EE2}"/>
                  </a:ext>
                </a:extLst>
              </p:cNvPr>
              <p:cNvSpPr/>
              <p:nvPr/>
            </p:nvSpPr>
            <p:spPr>
              <a:xfrm>
                <a:off x="7955831" y="2622166"/>
                <a:ext cx="15658" cy="16527"/>
              </a:xfrm>
              <a:custGeom>
                <a:avLst/>
                <a:gdLst>
                  <a:gd name="connsiteX0" fmla="*/ 0 w 15658"/>
                  <a:gd name="connsiteY0" fmla="*/ 15378 h 16527"/>
                  <a:gd name="connsiteX1" fmla="*/ 12770 w 15658"/>
                  <a:gd name="connsiteY1" fmla="*/ 11396 h 16527"/>
                  <a:gd name="connsiteX2" fmla="*/ 10435 w 15658"/>
                  <a:gd name="connsiteY2" fmla="*/ 0 h 16527"/>
                  <a:gd name="connsiteX3" fmla="*/ 0 w 15658"/>
                  <a:gd name="connsiteY3" fmla="*/ 15378 h 16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658" h="16527">
                    <a:moveTo>
                      <a:pt x="0" y="15378"/>
                    </a:moveTo>
                    <a:cubicBezTo>
                      <a:pt x="7827" y="15652"/>
                      <a:pt x="8239" y="19497"/>
                      <a:pt x="12770" y="11396"/>
                    </a:cubicBezTo>
                    <a:cubicBezTo>
                      <a:pt x="20322" y="-2197"/>
                      <a:pt x="10710" y="549"/>
                      <a:pt x="10435" y="0"/>
                    </a:cubicBezTo>
                    <a:cubicBezTo>
                      <a:pt x="1648" y="4531"/>
                      <a:pt x="1510" y="0"/>
                      <a:pt x="0" y="15378"/>
                    </a:cubicBezTo>
                    <a:close/>
                  </a:path>
                </a:pathLst>
              </a:custGeom>
              <a:grpFill/>
              <a:ln w="13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3" name="任意多边形: 形状 142">
                <a:extLst>
                  <a:ext uri="{FF2B5EF4-FFF2-40B4-BE49-F238E27FC236}">
                    <a16:creationId xmlns:a16="http://schemas.microsoft.com/office/drawing/2014/main" id="{16B0176F-BB01-E6F0-F7BC-685A0E27371A}"/>
                  </a:ext>
                </a:extLst>
              </p:cNvPr>
              <p:cNvSpPr/>
              <p:nvPr/>
            </p:nvSpPr>
            <p:spPr>
              <a:xfrm>
                <a:off x="7719563" y="2607200"/>
                <a:ext cx="13415" cy="12906"/>
              </a:xfrm>
              <a:custGeom>
                <a:avLst/>
                <a:gdLst>
                  <a:gd name="connsiteX0" fmla="*/ 2843 w 13415"/>
                  <a:gd name="connsiteY0" fmla="*/ 12906 h 12906"/>
                  <a:gd name="connsiteX1" fmla="*/ 13416 w 13415"/>
                  <a:gd name="connsiteY1" fmla="*/ 0 h 12906"/>
                  <a:gd name="connsiteX2" fmla="*/ 2843 w 13415"/>
                  <a:gd name="connsiteY2" fmla="*/ 12906 h 129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415" h="12906">
                    <a:moveTo>
                      <a:pt x="2843" y="12906"/>
                    </a:moveTo>
                    <a:cubicBezTo>
                      <a:pt x="17672" y="6453"/>
                      <a:pt x="8335" y="19909"/>
                      <a:pt x="13416" y="0"/>
                    </a:cubicBezTo>
                    <a:cubicBezTo>
                      <a:pt x="-727" y="824"/>
                      <a:pt x="-2650" y="-2471"/>
                      <a:pt x="2843" y="12906"/>
                    </a:cubicBezTo>
                    <a:close/>
                  </a:path>
                </a:pathLst>
              </a:custGeom>
              <a:grpFill/>
              <a:ln w="13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4" name="任意多边形: 形状 143">
                <a:extLst>
                  <a:ext uri="{FF2B5EF4-FFF2-40B4-BE49-F238E27FC236}">
                    <a16:creationId xmlns:a16="http://schemas.microsoft.com/office/drawing/2014/main" id="{4A9294F9-08CB-8D07-84B5-1D197B8EE640}"/>
                  </a:ext>
                </a:extLst>
              </p:cNvPr>
              <p:cNvSpPr/>
              <p:nvPr/>
            </p:nvSpPr>
            <p:spPr>
              <a:xfrm>
                <a:off x="8028330" y="3538044"/>
                <a:ext cx="9886" cy="4581"/>
              </a:xfrm>
              <a:custGeom>
                <a:avLst/>
                <a:gdLst>
                  <a:gd name="connsiteX0" fmla="*/ 0 w 9886"/>
                  <a:gd name="connsiteY0" fmla="*/ 4582 h 4581"/>
                  <a:gd name="connsiteX1" fmla="*/ 9886 w 9886"/>
                  <a:gd name="connsiteY1" fmla="*/ 51 h 4581"/>
                  <a:gd name="connsiteX2" fmla="*/ 0 w 9886"/>
                  <a:gd name="connsiteY2" fmla="*/ 4582 h 45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886" h="4581">
                    <a:moveTo>
                      <a:pt x="0" y="4582"/>
                    </a:moveTo>
                    <a:lnTo>
                      <a:pt x="9886" y="51"/>
                    </a:lnTo>
                    <a:cubicBezTo>
                      <a:pt x="-8513" y="188"/>
                      <a:pt x="5767" y="-1185"/>
                      <a:pt x="0" y="4582"/>
                    </a:cubicBezTo>
                    <a:close/>
                  </a:path>
                </a:pathLst>
              </a:custGeom>
              <a:grpFill/>
              <a:ln w="13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81648243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>
            <a:extLst>
              <a:ext uri="{FF2B5EF4-FFF2-40B4-BE49-F238E27FC236}">
                <a16:creationId xmlns:a16="http://schemas.microsoft.com/office/drawing/2014/main" id="{9B6622B2-1E26-96ED-C791-FF4A0CBDF92B}"/>
              </a:ext>
            </a:extLst>
          </p:cNvPr>
          <p:cNvSpPr/>
          <p:nvPr/>
        </p:nvSpPr>
        <p:spPr>
          <a:xfrm>
            <a:off x="6736405" y="2996044"/>
            <a:ext cx="914400" cy="914400"/>
          </a:xfrm>
          <a:prstGeom prst="ellipse">
            <a:avLst/>
          </a:prstGeom>
          <a:pattFill prst="wdUpDiag">
            <a:fgClr>
              <a:schemeClr val="bg1">
                <a:lumMod val="85000"/>
              </a:schemeClr>
            </a:fgClr>
            <a:bgClr>
              <a:schemeClr val="bg1"/>
            </a:bgClr>
          </a:pattFill>
          <a:ln w="6350">
            <a:solidFill>
              <a:schemeClr val="tx1">
                <a:lumMod val="65000"/>
                <a:lumOff val="35000"/>
              </a:schemeClr>
            </a:solidFill>
            <a:extLst>
              <a:ext uri="{C807C97D-BFC1-408E-A445-0C87EB9F89A2}">
                <ask:lineSketchStyleProps xmlns:ask="http://schemas.microsoft.com/office/drawing/2018/sketchyshapes"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8" name="椭圆 47">
            <a:extLst>
              <a:ext uri="{FF2B5EF4-FFF2-40B4-BE49-F238E27FC236}">
                <a16:creationId xmlns:a16="http://schemas.microsoft.com/office/drawing/2014/main" id="{C5741C91-3C46-A407-6AC2-6DC0C2B61436}"/>
              </a:ext>
            </a:extLst>
          </p:cNvPr>
          <p:cNvSpPr/>
          <p:nvPr/>
        </p:nvSpPr>
        <p:spPr>
          <a:xfrm>
            <a:off x="6736405" y="4332408"/>
            <a:ext cx="914400" cy="914400"/>
          </a:xfrm>
          <a:prstGeom prst="ellipse">
            <a:avLst/>
          </a:prstGeom>
          <a:pattFill prst="wdUpDiag">
            <a:fgClr>
              <a:schemeClr val="bg1">
                <a:lumMod val="85000"/>
              </a:schemeClr>
            </a:fgClr>
            <a:bgClr>
              <a:schemeClr val="bg1"/>
            </a:bgClr>
          </a:pattFill>
          <a:ln w="6350">
            <a:solidFill>
              <a:schemeClr val="tx1">
                <a:lumMod val="65000"/>
                <a:lumOff val="35000"/>
              </a:schemeClr>
            </a:solidFill>
            <a:extLst>
              <a:ext uri="{C807C97D-BFC1-408E-A445-0C87EB9F89A2}">
                <ask:lineSketchStyleProps xmlns:ask="http://schemas.microsoft.com/office/drawing/2018/sketchyshapes"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9" name="椭圆 48">
            <a:extLst>
              <a:ext uri="{FF2B5EF4-FFF2-40B4-BE49-F238E27FC236}">
                <a16:creationId xmlns:a16="http://schemas.microsoft.com/office/drawing/2014/main" id="{6582481B-9409-22A2-7BF0-82F332733ADB}"/>
              </a:ext>
            </a:extLst>
          </p:cNvPr>
          <p:cNvSpPr/>
          <p:nvPr/>
        </p:nvSpPr>
        <p:spPr>
          <a:xfrm>
            <a:off x="6736405" y="1659680"/>
            <a:ext cx="914400" cy="914400"/>
          </a:xfrm>
          <a:prstGeom prst="ellipse">
            <a:avLst/>
          </a:prstGeom>
          <a:pattFill prst="wdUpDiag">
            <a:fgClr>
              <a:schemeClr val="bg1">
                <a:lumMod val="85000"/>
              </a:schemeClr>
            </a:fgClr>
            <a:bgClr>
              <a:schemeClr val="bg1"/>
            </a:bgClr>
          </a:pattFill>
          <a:ln w="6350">
            <a:solidFill>
              <a:schemeClr val="tx1">
                <a:lumMod val="65000"/>
                <a:lumOff val="35000"/>
              </a:schemeClr>
            </a:solidFill>
            <a:extLst>
              <a:ext uri="{C807C97D-BFC1-408E-A445-0C87EB9F89A2}">
                <ask:lineSketchStyleProps xmlns:ask="http://schemas.microsoft.com/office/drawing/2018/sketchyshapes"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id="{4BAB9D0D-4E81-6C0D-EC7A-BA117DC0AA4C}"/>
              </a:ext>
            </a:extLst>
          </p:cNvPr>
          <p:cNvSpPr/>
          <p:nvPr/>
        </p:nvSpPr>
        <p:spPr>
          <a:xfrm>
            <a:off x="1415673" y="2996044"/>
            <a:ext cx="914400" cy="914400"/>
          </a:xfrm>
          <a:prstGeom prst="ellipse">
            <a:avLst/>
          </a:prstGeom>
          <a:pattFill prst="wdUpDiag">
            <a:fgClr>
              <a:schemeClr val="bg1">
                <a:lumMod val="85000"/>
              </a:schemeClr>
            </a:fgClr>
            <a:bgClr>
              <a:schemeClr val="bg1"/>
            </a:bgClr>
          </a:pattFill>
          <a:ln w="6350">
            <a:solidFill>
              <a:schemeClr val="tx1">
                <a:lumMod val="65000"/>
                <a:lumOff val="35000"/>
              </a:schemeClr>
            </a:solidFill>
            <a:extLst>
              <a:ext uri="{C807C97D-BFC1-408E-A445-0C87EB9F89A2}">
                <ask:lineSketchStyleProps xmlns:ask="http://schemas.microsoft.com/office/drawing/2018/sketchyshapes"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id="{13AF1006-42B1-69EB-66ED-9FFE261C05FE}"/>
              </a:ext>
            </a:extLst>
          </p:cNvPr>
          <p:cNvSpPr/>
          <p:nvPr/>
        </p:nvSpPr>
        <p:spPr>
          <a:xfrm>
            <a:off x="1415673" y="4332408"/>
            <a:ext cx="914400" cy="914400"/>
          </a:xfrm>
          <a:prstGeom prst="ellipse">
            <a:avLst/>
          </a:prstGeom>
          <a:pattFill prst="wdUpDiag">
            <a:fgClr>
              <a:schemeClr val="bg1">
                <a:lumMod val="85000"/>
              </a:schemeClr>
            </a:fgClr>
            <a:bgClr>
              <a:schemeClr val="bg1"/>
            </a:bgClr>
          </a:pattFill>
          <a:ln w="6350">
            <a:solidFill>
              <a:schemeClr val="tx1">
                <a:lumMod val="65000"/>
                <a:lumOff val="35000"/>
              </a:schemeClr>
            </a:solidFill>
            <a:extLst>
              <a:ext uri="{C807C97D-BFC1-408E-A445-0C87EB9F89A2}">
                <ask:lineSketchStyleProps xmlns:ask="http://schemas.microsoft.com/office/drawing/2018/sketchyshapes"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" name="椭圆 3">
            <a:extLst>
              <a:ext uri="{FF2B5EF4-FFF2-40B4-BE49-F238E27FC236}">
                <a16:creationId xmlns:a16="http://schemas.microsoft.com/office/drawing/2014/main" id="{1341A529-BC16-9A37-8338-CA1C63DC652D}"/>
              </a:ext>
            </a:extLst>
          </p:cNvPr>
          <p:cNvSpPr/>
          <p:nvPr/>
        </p:nvSpPr>
        <p:spPr>
          <a:xfrm>
            <a:off x="1415673" y="1659680"/>
            <a:ext cx="914400" cy="914400"/>
          </a:xfrm>
          <a:prstGeom prst="ellipse">
            <a:avLst/>
          </a:prstGeom>
          <a:pattFill prst="wdUpDiag">
            <a:fgClr>
              <a:schemeClr val="bg1">
                <a:lumMod val="85000"/>
              </a:schemeClr>
            </a:fgClr>
            <a:bgClr>
              <a:schemeClr val="bg1"/>
            </a:bgClr>
          </a:pattFill>
          <a:ln w="6350">
            <a:solidFill>
              <a:schemeClr val="tx1">
                <a:lumMod val="65000"/>
                <a:lumOff val="35000"/>
              </a:schemeClr>
            </a:solidFill>
            <a:extLst>
              <a:ext uri="{C807C97D-BFC1-408E-A445-0C87EB9F89A2}">
                <ask:lineSketchStyleProps xmlns:ask="http://schemas.microsoft.com/office/drawing/2018/sketchyshapes"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C8E381D3-EB3A-9B31-CD4E-66DACC6C73D4}"/>
              </a:ext>
            </a:extLst>
          </p:cNvPr>
          <p:cNvSpPr txBox="1"/>
          <p:nvPr/>
        </p:nvSpPr>
        <p:spPr>
          <a:xfrm>
            <a:off x="1972561" y="236157"/>
            <a:ext cx="271741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blipFill dpi="0" rotWithShape="1">
                  <a:blip r:embed="rId3"/>
                  <a:srcRect/>
                  <a:stretch>
                    <a:fillRect/>
                  </a:stretch>
                </a:blipFill>
                <a:latin typeface="新叶念体" panose="02000000000000000000" pitchFamily="2" charset="-128"/>
                <a:ea typeface="新叶念体" panose="02000000000000000000" pitchFamily="2" charset="-128"/>
              </a:rPr>
              <a:t>单击此处添加标题文本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EB7D279A-D0E1-EB19-7342-4C667A607811}"/>
              </a:ext>
            </a:extLst>
          </p:cNvPr>
          <p:cNvSpPr txBox="1"/>
          <p:nvPr/>
        </p:nvSpPr>
        <p:spPr>
          <a:xfrm>
            <a:off x="1219771" y="-10064"/>
            <a:ext cx="70243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b="1">
                <a:blipFill dpi="0" rotWithShape="1">
                  <a:blip r:embed="rId3"/>
                  <a:srcRect/>
                  <a:stretch>
                    <a:fillRect/>
                  </a:stretch>
                </a:blipFill>
                <a:latin typeface="新叶念体" panose="02000000000000000000" pitchFamily="2" charset="-128"/>
                <a:ea typeface="新叶念体" panose="02000000000000000000" pitchFamily="2" charset="-128"/>
              </a:defRPr>
            </a:lvl1pPr>
          </a:lstStyle>
          <a:p>
            <a:r>
              <a:rPr lang="en-US" altLang="zh-CN" sz="4000" dirty="0">
                <a:latin typeface="欢字卡通手书" panose="02000500000000000000" pitchFamily="2" charset="-122"/>
                <a:ea typeface="欢字卡通手书" panose="02000500000000000000" pitchFamily="2" charset="-122"/>
              </a:rPr>
              <a:t>02</a:t>
            </a:r>
            <a:endParaRPr lang="zh-CN" altLang="en-US" sz="4000" dirty="0">
              <a:latin typeface="欢字卡通手书" panose="02000500000000000000" pitchFamily="2" charset="-122"/>
              <a:ea typeface="欢字卡通手书" panose="02000500000000000000" pitchFamily="2" charset="-122"/>
            </a:endParaRPr>
          </a:p>
        </p:txBody>
      </p:sp>
      <p:sp>
        <p:nvSpPr>
          <p:cNvPr id="5" name="Rounded Rectangle 17">
            <a:extLst>
              <a:ext uri="{FF2B5EF4-FFF2-40B4-BE49-F238E27FC236}">
                <a16:creationId xmlns:a16="http://schemas.microsoft.com/office/drawing/2014/main" id="{9FD24783-9A75-299F-E8A1-6113D6524462}"/>
              </a:ext>
            </a:extLst>
          </p:cNvPr>
          <p:cNvSpPr/>
          <p:nvPr/>
        </p:nvSpPr>
        <p:spPr>
          <a:xfrm>
            <a:off x="1343473" y="1596774"/>
            <a:ext cx="1073657" cy="1037639"/>
          </a:xfrm>
          <a:pattFill prst="wdUpDiag">
            <a:fgClr>
              <a:schemeClr val="bg1">
                <a:lumMod val="85000"/>
              </a:schemeClr>
            </a:fgClr>
            <a:bgClr>
              <a:schemeClr val="bg1"/>
            </a:bgClr>
          </a:pattFill>
          <a:ln w="63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schemeClr val="tx1">
                  <a:lumMod val="75000"/>
                  <a:lumOff val="25000"/>
                </a:schemeClr>
              </a:solidFill>
              <a:sym typeface="+mn-lt"/>
            </a:endParaRPr>
          </a:p>
        </p:txBody>
      </p:sp>
      <p:sp>
        <p:nvSpPr>
          <p:cNvPr id="6" name="Rounded Rectangle 18">
            <a:extLst>
              <a:ext uri="{FF2B5EF4-FFF2-40B4-BE49-F238E27FC236}">
                <a16:creationId xmlns:a16="http://schemas.microsoft.com/office/drawing/2014/main" id="{65BD83F4-7A16-7A26-C2FB-5F00DD8F68ED}"/>
              </a:ext>
            </a:extLst>
          </p:cNvPr>
          <p:cNvSpPr/>
          <p:nvPr/>
        </p:nvSpPr>
        <p:spPr>
          <a:xfrm>
            <a:off x="1343473" y="2934425"/>
            <a:ext cx="1073657" cy="1037639"/>
          </a:xfrm>
          <a:pattFill prst="wdUpDiag">
            <a:fgClr>
              <a:schemeClr val="bg1">
                <a:lumMod val="85000"/>
              </a:schemeClr>
            </a:fgClr>
            <a:bgClr>
              <a:schemeClr val="bg1"/>
            </a:bgClr>
          </a:pattFill>
          <a:ln w="63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schemeClr val="tx1">
                  <a:lumMod val="75000"/>
                  <a:lumOff val="25000"/>
                </a:schemeClr>
              </a:solidFill>
              <a:sym typeface="+mn-lt"/>
            </a:endParaRPr>
          </a:p>
        </p:txBody>
      </p:sp>
      <p:sp>
        <p:nvSpPr>
          <p:cNvPr id="7" name="Rounded Rectangle 19">
            <a:extLst>
              <a:ext uri="{FF2B5EF4-FFF2-40B4-BE49-F238E27FC236}">
                <a16:creationId xmlns:a16="http://schemas.microsoft.com/office/drawing/2014/main" id="{7C812FBF-9956-8B5E-61D4-B6AF2901B2ED}"/>
              </a:ext>
            </a:extLst>
          </p:cNvPr>
          <p:cNvSpPr/>
          <p:nvPr/>
        </p:nvSpPr>
        <p:spPr>
          <a:xfrm>
            <a:off x="1343473" y="4303046"/>
            <a:ext cx="1073657" cy="1037639"/>
          </a:xfrm>
          <a:pattFill prst="wdUpDiag">
            <a:fgClr>
              <a:schemeClr val="bg1">
                <a:lumMod val="85000"/>
              </a:schemeClr>
            </a:fgClr>
            <a:bgClr>
              <a:schemeClr val="bg1"/>
            </a:bgClr>
          </a:pattFill>
          <a:ln w="63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schemeClr val="tx1">
                  <a:lumMod val="75000"/>
                  <a:lumOff val="25000"/>
                </a:schemeClr>
              </a:solidFill>
              <a:sym typeface="+mn-lt"/>
            </a:endParaRP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6217B2A-76DB-0DE1-CBB9-24319E91DBEE}"/>
              </a:ext>
            </a:extLst>
          </p:cNvPr>
          <p:cNvSpPr/>
          <p:nvPr/>
        </p:nvSpPr>
        <p:spPr>
          <a:xfrm>
            <a:off x="6677970" y="1628800"/>
            <a:ext cx="1073657" cy="1037639"/>
          </a:xfrm>
          <a:pattFill prst="wdUpDiag">
            <a:fgClr>
              <a:schemeClr val="bg1">
                <a:lumMod val="85000"/>
              </a:schemeClr>
            </a:fgClr>
            <a:bgClr>
              <a:schemeClr val="bg1"/>
            </a:bgClr>
          </a:pattFill>
          <a:ln w="63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schemeClr val="tx1">
                  <a:lumMod val="75000"/>
                  <a:lumOff val="25000"/>
                </a:schemeClr>
              </a:solidFill>
              <a:sym typeface="+mn-lt"/>
            </a:endParaRPr>
          </a:p>
        </p:txBody>
      </p:sp>
      <p:sp>
        <p:nvSpPr>
          <p:cNvPr id="12" name="Rounded Rectangle 24">
            <a:extLst>
              <a:ext uri="{FF2B5EF4-FFF2-40B4-BE49-F238E27FC236}">
                <a16:creationId xmlns:a16="http://schemas.microsoft.com/office/drawing/2014/main" id="{74AF51BF-FEEF-0F2B-53FD-EC0AE65AF421}"/>
              </a:ext>
            </a:extLst>
          </p:cNvPr>
          <p:cNvSpPr/>
          <p:nvPr/>
        </p:nvSpPr>
        <p:spPr>
          <a:xfrm>
            <a:off x="6677970" y="2966450"/>
            <a:ext cx="1073657" cy="1037639"/>
          </a:xfrm>
          <a:pattFill prst="wdUpDiag">
            <a:fgClr>
              <a:schemeClr val="bg1">
                <a:lumMod val="85000"/>
              </a:schemeClr>
            </a:fgClr>
            <a:bgClr>
              <a:schemeClr val="bg1"/>
            </a:bgClr>
          </a:pattFill>
          <a:ln w="63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schemeClr val="tx1">
                  <a:lumMod val="75000"/>
                  <a:lumOff val="25000"/>
                </a:schemeClr>
              </a:solidFill>
              <a:sym typeface="+mn-lt"/>
            </a:endParaRPr>
          </a:p>
        </p:txBody>
      </p:sp>
      <p:sp>
        <p:nvSpPr>
          <p:cNvPr id="13" name="Rounded Rectangle 25">
            <a:extLst>
              <a:ext uri="{FF2B5EF4-FFF2-40B4-BE49-F238E27FC236}">
                <a16:creationId xmlns:a16="http://schemas.microsoft.com/office/drawing/2014/main" id="{AA508C9F-186B-FB6D-546E-48367C913C26}"/>
              </a:ext>
            </a:extLst>
          </p:cNvPr>
          <p:cNvSpPr/>
          <p:nvPr/>
        </p:nvSpPr>
        <p:spPr>
          <a:xfrm>
            <a:off x="6677970" y="4335072"/>
            <a:ext cx="1073657" cy="1037639"/>
          </a:xfrm>
          <a:pattFill prst="wdUpDiag">
            <a:fgClr>
              <a:schemeClr val="bg1">
                <a:lumMod val="85000"/>
              </a:schemeClr>
            </a:fgClr>
            <a:bgClr>
              <a:schemeClr val="bg1"/>
            </a:bgClr>
          </a:pattFill>
          <a:ln w="63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schemeClr val="tx1">
                  <a:lumMod val="75000"/>
                  <a:lumOff val="25000"/>
                </a:schemeClr>
              </a:solidFill>
              <a:sym typeface="+mn-lt"/>
            </a:endParaRPr>
          </a:p>
        </p:txBody>
      </p:sp>
      <p:grpSp>
        <p:nvGrpSpPr>
          <p:cNvPr id="14" name="Group 26">
            <a:extLst>
              <a:ext uri="{FF2B5EF4-FFF2-40B4-BE49-F238E27FC236}">
                <a16:creationId xmlns:a16="http://schemas.microsoft.com/office/drawing/2014/main" id="{35818F77-BA8D-43EA-F62A-8880DEE91249}"/>
              </a:ext>
            </a:extLst>
          </p:cNvPr>
          <p:cNvGrpSpPr/>
          <p:nvPr/>
        </p:nvGrpSpPr>
        <p:grpSpPr>
          <a:xfrm>
            <a:off x="1611691" y="3223211"/>
            <a:ext cx="519747" cy="524115"/>
            <a:chOff x="6418263" y="2255838"/>
            <a:chExt cx="188913" cy="190501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5" name="Freeform 16">
              <a:extLst>
                <a:ext uri="{FF2B5EF4-FFF2-40B4-BE49-F238E27FC236}">
                  <a16:creationId xmlns:a16="http://schemas.microsoft.com/office/drawing/2014/main" id="{25667B4B-2962-F9D0-D49C-36B0C9781FC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538913" y="2255838"/>
              <a:ext cx="68263" cy="69850"/>
            </a:xfrm>
            <a:custGeom>
              <a:avLst/>
              <a:gdLst>
                <a:gd name="T0" fmla="*/ 43 w 43"/>
                <a:gd name="T1" fmla="*/ 23 h 44"/>
                <a:gd name="T2" fmla="*/ 20 w 43"/>
                <a:gd name="T3" fmla="*/ 0 h 44"/>
                <a:gd name="T4" fmla="*/ 0 w 43"/>
                <a:gd name="T5" fmla="*/ 22 h 44"/>
                <a:gd name="T6" fmla="*/ 22 w 43"/>
                <a:gd name="T7" fmla="*/ 44 h 44"/>
                <a:gd name="T8" fmla="*/ 43 w 43"/>
                <a:gd name="T9" fmla="*/ 23 h 44"/>
                <a:gd name="T10" fmla="*/ 24 w 43"/>
                <a:gd name="T11" fmla="*/ 17 h 44"/>
                <a:gd name="T12" fmla="*/ 17 w 43"/>
                <a:gd name="T13" fmla="*/ 10 h 44"/>
                <a:gd name="T14" fmla="*/ 21 w 43"/>
                <a:gd name="T15" fmla="*/ 7 h 44"/>
                <a:gd name="T16" fmla="*/ 27 w 43"/>
                <a:gd name="T17" fmla="*/ 13 h 44"/>
                <a:gd name="T18" fmla="*/ 24 w 43"/>
                <a:gd name="T19" fmla="*/ 17 h 44"/>
                <a:gd name="T20" fmla="*/ 34 w 43"/>
                <a:gd name="T21" fmla="*/ 26 h 44"/>
                <a:gd name="T22" fmla="*/ 26 w 43"/>
                <a:gd name="T23" fmla="*/ 20 h 44"/>
                <a:gd name="T24" fmla="*/ 30 w 43"/>
                <a:gd name="T25" fmla="*/ 15 h 44"/>
                <a:gd name="T26" fmla="*/ 37 w 43"/>
                <a:gd name="T27" fmla="*/ 23 h 44"/>
                <a:gd name="T28" fmla="*/ 34 w 43"/>
                <a:gd name="T29" fmla="*/ 26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3" h="44">
                  <a:moveTo>
                    <a:pt x="43" y="23"/>
                  </a:moveTo>
                  <a:lnTo>
                    <a:pt x="20" y="0"/>
                  </a:lnTo>
                  <a:lnTo>
                    <a:pt x="0" y="22"/>
                  </a:lnTo>
                  <a:lnTo>
                    <a:pt x="22" y="44"/>
                  </a:lnTo>
                  <a:lnTo>
                    <a:pt x="43" y="23"/>
                  </a:lnTo>
                  <a:close/>
                  <a:moveTo>
                    <a:pt x="24" y="17"/>
                  </a:moveTo>
                  <a:lnTo>
                    <a:pt x="17" y="10"/>
                  </a:lnTo>
                  <a:lnTo>
                    <a:pt x="21" y="7"/>
                  </a:lnTo>
                  <a:lnTo>
                    <a:pt x="27" y="13"/>
                  </a:lnTo>
                  <a:lnTo>
                    <a:pt x="24" y="17"/>
                  </a:lnTo>
                  <a:close/>
                  <a:moveTo>
                    <a:pt x="34" y="26"/>
                  </a:moveTo>
                  <a:lnTo>
                    <a:pt x="26" y="20"/>
                  </a:lnTo>
                  <a:lnTo>
                    <a:pt x="30" y="15"/>
                  </a:lnTo>
                  <a:lnTo>
                    <a:pt x="37" y="23"/>
                  </a:lnTo>
                  <a:lnTo>
                    <a:pt x="34" y="26"/>
                  </a:lnTo>
                  <a:close/>
                </a:path>
              </a:pathLst>
            </a:custGeom>
            <a:blipFill dpi="0" rotWithShape="1"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6" name="Freeform 17">
              <a:extLst>
                <a:ext uri="{FF2B5EF4-FFF2-40B4-BE49-F238E27FC236}">
                  <a16:creationId xmlns:a16="http://schemas.microsoft.com/office/drawing/2014/main" id="{0698AA57-A95C-A803-BA37-7B80CFA981B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418263" y="2282826"/>
              <a:ext cx="161925" cy="163513"/>
            </a:xfrm>
            <a:custGeom>
              <a:avLst/>
              <a:gdLst>
                <a:gd name="T0" fmla="*/ 66 w 102"/>
                <a:gd name="T1" fmla="*/ 0 h 103"/>
                <a:gd name="T2" fmla="*/ 0 w 102"/>
                <a:gd name="T3" fmla="*/ 67 h 103"/>
                <a:gd name="T4" fmla="*/ 36 w 102"/>
                <a:gd name="T5" fmla="*/ 103 h 103"/>
                <a:gd name="T6" fmla="*/ 102 w 102"/>
                <a:gd name="T7" fmla="*/ 36 h 103"/>
                <a:gd name="T8" fmla="*/ 66 w 102"/>
                <a:gd name="T9" fmla="*/ 0 h 103"/>
                <a:gd name="T10" fmla="*/ 32 w 102"/>
                <a:gd name="T11" fmla="*/ 79 h 103"/>
                <a:gd name="T12" fmla="*/ 22 w 102"/>
                <a:gd name="T13" fmla="*/ 71 h 103"/>
                <a:gd name="T14" fmla="*/ 73 w 102"/>
                <a:gd name="T15" fmla="*/ 21 h 103"/>
                <a:gd name="T16" fmla="*/ 82 w 102"/>
                <a:gd name="T17" fmla="*/ 30 h 103"/>
                <a:gd name="T18" fmla="*/ 32 w 102"/>
                <a:gd name="T19" fmla="*/ 79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2" h="103">
                  <a:moveTo>
                    <a:pt x="66" y="0"/>
                  </a:moveTo>
                  <a:lnTo>
                    <a:pt x="0" y="67"/>
                  </a:lnTo>
                  <a:lnTo>
                    <a:pt x="36" y="103"/>
                  </a:lnTo>
                  <a:lnTo>
                    <a:pt x="102" y="36"/>
                  </a:lnTo>
                  <a:lnTo>
                    <a:pt x="66" y="0"/>
                  </a:lnTo>
                  <a:close/>
                  <a:moveTo>
                    <a:pt x="32" y="79"/>
                  </a:moveTo>
                  <a:lnTo>
                    <a:pt x="22" y="71"/>
                  </a:lnTo>
                  <a:lnTo>
                    <a:pt x="73" y="21"/>
                  </a:lnTo>
                  <a:lnTo>
                    <a:pt x="82" y="30"/>
                  </a:lnTo>
                  <a:lnTo>
                    <a:pt x="32" y="79"/>
                  </a:lnTo>
                  <a:close/>
                </a:path>
              </a:pathLst>
            </a:custGeom>
            <a:blipFill dpi="0" rotWithShape="1"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sp>
        <p:nvSpPr>
          <p:cNvPr id="17" name="Freeform 38">
            <a:extLst>
              <a:ext uri="{FF2B5EF4-FFF2-40B4-BE49-F238E27FC236}">
                <a16:creationId xmlns:a16="http://schemas.microsoft.com/office/drawing/2014/main" id="{CFDA0B55-3637-6D56-EC11-40807731603C}"/>
              </a:ext>
            </a:extLst>
          </p:cNvPr>
          <p:cNvSpPr>
            <a:spLocks noEditPoints="1"/>
          </p:cNvSpPr>
          <p:nvPr/>
        </p:nvSpPr>
        <p:spPr bwMode="auto">
          <a:xfrm>
            <a:off x="1611691" y="1863244"/>
            <a:ext cx="537219" cy="528481"/>
          </a:xfrm>
          <a:custGeom>
            <a:avLst/>
            <a:gdLst>
              <a:gd name="T0" fmla="*/ 54 w 120"/>
              <a:gd name="T1" fmla="*/ 35 h 118"/>
              <a:gd name="T2" fmla="*/ 47 w 120"/>
              <a:gd name="T3" fmla="*/ 9 h 118"/>
              <a:gd name="T4" fmla="*/ 21 w 120"/>
              <a:gd name="T5" fmla="*/ 2 h 118"/>
              <a:gd name="T6" fmla="*/ 36 w 120"/>
              <a:gd name="T7" fmla="*/ 17 h 118"/>
              <a:gd name="T8" fmla="*/ 32 w 120"/>
              <a:gd name="T9" fmla="*/ 32 h 118"/>
              <a:gd name="T10" fmla="*/ 18 w 120"/>
              <a:gd name="T11" fmla="*/ 36 h 118"/>
              <a:gd name="T12" fmla="*/ 3 w 120"/>
              <a:gd name="T13" fmla="*/ 21 h 118"/>
              <a:gd name="T14" fmla="*/ 9 w 120"/>
              <a:gd name="T15" fmla="*/ 46 h 118"/>
              <a:gd name="T16" fmla="*/ 36 w 120"/>
              <a:gd name="T17" fmla="*/ 53 h 118"/>
              <a:gd name="T18" fmla="*/ 36 w 120"/>
              <a:gd name="T19" fmla="*/ 53 h 118"/>
              <a:gd name="T20" fmla="*/ 98 w 120"/>
              <a:gd name="T21" fmla="*/ 114 h 118"/>
              <a:gd name="T22" fmla="*/ 107 w 120"/>
              <a:gd name="T23" fmla="*/ 118 h 118"/>
              <a:gd name="T24" fmla="*/ 116 w 120"/>
              <a:gd name="T25" fmla="*/ 114 h 118"/>
              <a:gd name="T26" fmla="*/ 116 w 120"/>
              <a:gd name="T27" fmla="*/ 97 h 118"/>
              <a:gd name="T28" fmla="*/ 54 w 120"/>
              <a:gd name="T29" fmla="*/ 35 h 118"/>
              <a:gd name="T30" fmla="*/ 108 w 120"/>
              <a:gd name="T31" fmla="*/ 112 h 118"/>
              <a:gd name="T32" fmla="*/ 103 w 120"/>
              <a:gd name="T33" fmla="*/ 107 h 118"/>
              <a:gd name="T34" fmla="*/ 108 w 120"/>
              <a:gd name="T35" fmla="*/ 103 h 118"/>
              <a:gd name="T36" fmla="*/ 113 w 120"/>
              <a:gd name="T37" fmla="*/ 107 h 118"/>
              <a:gd name="T38" fmla="*/ 108 w 120"/>
              <a:gd name="T39" fmla="*/ 112 h 1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20" h="118">
                <a:moveTo>
                  <a:pt x="54" y="35"/>
                </a:moveTo>
                <a:cubicBezTo>
                  <a:pt x="56" y="26"/>
                  <a:pt x="54" y="16"/>
                  <a:pt x="47" y="9"/>
                </a:cubicBezTo>
                <a:cubicBezTo>
                  <a:pt x="40" y="2"/>
                  <a:pt x="30" y="0"/>
                  <a:pt x="21" y="2"/>
                </a:cubicBezTo>
                <a:cubicBezTo>
                  <a:pt x="36" y="17"/>
                  <a:pt x="36" y="17"/>
                  <a:pt x="36" y="17"/>
                </a:cubicBezTo>
                <a:cubicBezTo>
                  <a:pt x="32" y="32"/>
                  <a:pt x="32" y="32"/>
                  <a:pt x="32" y="32"/>
                </a:cubicBezTo>
                <a:cubicBezTo>
                  <a:pt x="18" y="36"/>
                  <a:pt x="18" y="36"/>
                  <a:pt x="18" y="36"/>
                </a:cubicBezTo>
                <a:cubicBezTo>
                  <a:pt x="3" y="21"/>
                  <a:pt x="3" y="21"/>
                  <a:pt x="3" y="21"/>
                </a:cubicBezTo>
                <a:cubicBezTo>
                  <a:pt x="0" y="29"/>
                  <a:pt x="2" y="39"/>
                  <a:pt x="9" y="46"/>
                </a:cubicBezTo>
                <a:cubicBezTo>
                  <a:pt x="17" y="54"/>
                  <a:pt x="27" y="56"/>
                  <a:pt x="36" y="53"/>
                </a:cubicBezTo>
                <a:cubicBezTo>
                  <a:pt x="36" y="53"/>
                  <a:pt x="36" y="53"/>
                  <a:pt x="36" y="53"/>
                </a:cubicBezTo>
                <a:cubicBezTo>
                  <a:pt x="98" y="114"/>
                  <a:pt x="98" y="114"/>
                  <a:pt x="98" y="114"/>
                </a:cubicBezTo>
                <a:cubicBezTo>
                  <a:pt x="100" y="117"/>
                  <a:pt x="104" y="118"/>
                  <a:pt x="107" y="118"/>
                </a:cubicBezTo>
                <a:cubicBezTo>
                  <a:pt x="110" y="118"/>
                  <a:pt x="113" y="117"/>
                  <a:pt x="116" y="114"/>
                </a:cubicBezTo>
                <a:cubicBezTo>
                  <a:pt x="120" y="109"/>
                  <a:pt x="120" y="102"/>
                  <a:pt x="116" y="97"/>
                </a:cubicBezTo>
                <a:lnTo>
                  <a:pt x="54" y="35"/>
                </a:lnTo>
                <a:close/>
                <a:moveTo>
                  <a:pt x="108" y="112"/>
                </a:moveTo>
                <a:cubicBezTo>
                  <a:pt x="105" y="112"/>
                  <a:pt x="103" y="110"/>
                  <a:pt x="103" y="107"/>
                </a:cubicBezTo>
                <a:cubicBezTo>
                  <a:pt x="103" y="105"/>
                  <a:pt x="105" y="103"/>
                  <a:pt x="108" y="103"/>
                </a:cubicBezTo>
                <a:cubicBezTo>
                  <a:pt x="111" y="103"/>
                  <a:pt x="113" y="105"/>
                  <a:pt x="113" y="107"/>
                </a:cubicBezTo>
                <a:cubicBezTo>
                  <a:pt x="113" y="110"/>
                  <a:pt x="111" y="112"/>
                  <a:pt x="108" y="112"/>
                </a:cubicBezTo>
                <a:close/>
              </a:path>
            </a:pathLst>
          </a:custGeom>
          <a:blipFill dpi="0"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cs typeface="+mn-ea"/>
              <a:sym typeface="+mn-lt"/>
            </a:endParaRPr>
          </a:p>
        </p:txBody>
      </p:sp>
      <p:grpSp>
        <p:nvGrpSpPr>
          <p:cNvPr id="18" name="Group 34">
            <a:extLst>
              <a:ext uri="{FF2B5EF4-FFF2-40B4-BE49-F238E27FC236}">
                <a16:creationId xmlns:a16="http://schemas.microsoft.com/office/drawing/2014/main" id="{F1FC982B-3A67-2DD8-C9CC-3DD1409C1A3F}"/>
              </a:ext>
            </a:extLst>
          </p:cNvPr>
          <p:cNvGrpSpPr/>
          <p:nvPr/>
        </p:nvGrpSpPr>
        <p:grpSpPr>
          <a:xfrm>
            <a:off x="6972050" y="1840608"/>
            <a:ext cx="441129" cy="511011"/>
            <a:chOff x="3581400" y="3905251"/>
            <a:chExt cx="160338" cy="18573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9" name="Rectangle 33">
              <a:extLst>
                <a:ext uri="{FF2B5EF4-FFF2-40B4-BE49-F238E27FC236}">
                  <a16:creationId xmlns:a16="http://schemas.microsoft.com/office/drawing/2014/main" id="{68376B00-2E8F-53F7-ED84-185000DD6B4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70300" y="3941763"/>
              <a:ext cx="28575" cy="149225"/>
            </a:xfrm>
            <a:prstGeom prst="rect">
              <a:avLst/>
            </a:prstGeom>
            <a:blipFill dpi="0" rotWithShape="1">
              <a:blip r:embed="rId7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20" name="Rectangle 34">
              <a:extLst>
                <a:ext uri="{FF2B5EF4-FFF2-40B4-BE49-F238E27FC236}">
                  <a16:creationId xmlns:a16="http://schemas.microsoft.com/office/drawing/2014/main" id="{B182821B-5A99-3939-32F6-B34CAAF249F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27438" y="3971926"/>
              <a:ext cx="26988" cy="119063"/>
            </a:xfrm>
            <a:prstGeom prst="rect">
              <a:avLst/>
            </a:prstGeom>
            <a:blipFill dpi="0" rotWithShape="1">
              <a:blip r:embed="rId8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21" name="Rectangle 35">
              <a:extLst>
                <a:ext uri="{FF2B5EF4-FFF2-40B4-BE49-F238E27FC236}">
                  <a16:creationId xmlns:a16="http://schemas.microsoft.com/office/drawing/2014/main" id="{AE7B90DB-3A1B-FD31-5CAB-9222DB56DFA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81400" y="3994151"/>
              <a:ext cx="26988" cy="96838"/>
            </a:xfrm>
            <a:prstGeom prst="rect">
              <a:avLst/>
            </a:prstGeom>
            <a:blipFill dpi="0" rotWithShape="1">
              <a:blip r:embed="rId9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22" name="Rectangle 36">
              <a:extLst>
                <a:ext uri="{FF2B5EF4-FFF2-40B4-BE49-F238E27FC236}">
                  <a16:creationId xmlns:a16="http://schemas.microsoft.com/office/drawing/2014/main" id="{AE00B536-173B-A328-F6A4-2598C9E22AD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14750" y="3905251"/>
              <a:ext cx="26988" cy="185738"/>
            </a:xfrm>
            <a:prstGeom prst="rect">
              <a:avLst/>
            </a:prstGeom>
            <a:blipFill dpi="0" rotWithShape="1">
              <a:blip r:embed="rId10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grpSp>
        <p:nvGrpSpPr>
          <p:cNvPr id="23" name="Group 39">
            <a:extLst>
              <a:ext uri="{FF2B5EF4-FFF2-40B4-BE49-F238E27FC236}">
                <a16:creationId xmlns:a16="http://schemas.microsoft.com/office/drawing/2014/main" id="{A8DBF078-48DE-D2A0-8576-D4FDBEC3945A}"/>
              </a:ext>
            </a:extLst>
          </p:cNvPr>
          <p:cNvGrpSpPr/>
          <p:nvPr/>
        </p:nvGrpSpPr>
        <p:grpSpPr>
          <a:xfrm>
            <a:off x="6895618" y="4567811"/>
            <a:ext cx="593995" cy="572157"/>
            <a:chOff x="4616450" y="1549401"/>
            <a:chExt cx="215900" cy="20796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4" name="Freeform 6">
              <a:extLst>
                <a:ext uri="{FF2B5EF4-FFF2-40B4-BE49-F238E27FC236}">
                  <a16:creationId xmlns:a16="http://schemas.microsoft.com/office/drawing/2014/main" id="{AEEF5791-85E8-98F0-600D-EA541AD9307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616450" y="1549401"/>
              <a:ext cx="215900" cy="207963"/>
            </a:xfrm>
            <a:custGeom>
              <a:avLst/>
              <a:gdLst>
                <a:gd name="T0" fmla="*/ 124 w 133"/>
                <a:gd name="T1" fmla="*/ 0 h 127"/>
                <a:gd name="T2" fmla="*/ 9 w 133"/>
                <a:gd name="T3" fmla="*/ 0 h 127"/>
                <a:gd name="T4" fmla="*/ 0 w 133"/>
                <a:gd name="T5" fmla="*/ 9 h 127"/>
                <a:gd name="T6" fmla="*/ 0 w 133"/>
                <a:gd name="T7" fmla="*/ 91 h 127"/>
                <a:gd name="T8" fmla="*/ 9 w 133"/>
                <a:gd name="T9" fmla="*/ 100 h 127"/>
                <a:gd name="T10" fmla="*/ 53 w 133"/>
                <a:gd name="T11" fmla="*/ 100 h 127"/>
                <a:gd name="T12" fmla="*/ 39 w 133"/>
                <a:gd name="T13" fmla="*/ 118 h 127"/>
                <a:gd name="T14" fmla="*/ 39 w 133"/>
                <a:gd name="T15" fmla="*/ 127 h 127"/>
                <a:gd name="T16" fmla="*/ 53 w 133"/>
                <a:gd name="T17" fmla="*/ 127 h 127"/>
                <a:gd name="T18" fmla="*/ 80 w 133"/>
                <a:gd name="T19" fmla="*/ 127 h 127"/>
                <a:gd name="T20" fmla="*/ 93 w 133"/>
                <a:gd name="T21" fmla="*/ 127 h 127"/>
                <a:gd name="T22" fmla="*/ 93 w 133"/>
                <a:gd name="T23" fmla="*/ 118 h 127"/>
                <a:gd name="T24" fmla="*/ 80 w 133"/>
                <a:gd name="T25" fmla="*/ 100 h 127"/>
                <a:gd name="T26" fmla="*/ 124 w 133"/>
                <a:gd name="T27" fmla="*/ 100 h 127"/>
                <a:gd name="T28" fmla="*/ 133 w 133"/>
                <a:gd name="T29" fmla="*/ 91 h 127"/>
                <a:gd name="T30" fmla="*/ 133 w 133"/>
                <a:gd name="T31" fmla="*/ 9 h 127"/>
                <a:gd name="T32" fmla="*/ 124 w 133"/>
                <a:gd name="T33" fmla="*/ 0 h 127"/>
                <a:gd name="T34" fmla="*/ 59 w 133"/>
                <a:gd name="T35" fmla="*/ 89 h 127"/>
                <a:gd name="T36" fmla="*/ 67 w 133"/>
                <a:gd name="T37" fmla="*/ 82 h 127"/>
                <a:gd name="T38" fmla="*/ 75 w 133"/>
                <a:gd name="T39" fmla="*/ 89 h 127"/>
                <a:gd name="T40" fmla="*/ 67 w 133"/>
                <a:gd name="T41" fmla="*/ 97 h 127"/>
                <a:gd name="T42" fmla="*/ 59 w 133"/>
                <a:gd name="T43" fmla="*/ 89 h 127"/>
                <a:gd name="T44" fmla="*/ 123 w 133"/>
                <a:gd name="T45" fmla="*/ 79 h 127"/>
                <a:gd name="T46" fmla="*/ 9 w 133"/>
                <a:gd name="T47" fmla="*/ 79 h 127"/>
                <a:gd name="T48" fmla="*/ 9 w 133"/>
                <a:gd name="T49" fmla="*/ 10 h 127"/>
                <a:gd name="T50" fmla="*/ 123 w 133"/>
                <a:gd name="T51" fmla="*/ 10 h 127"/>
                <a:gd name="T52" fmla="*/ 123 w 133"/>
                <a:gd name="T53" fmla="*/ 79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33" h="127">
                  <a:moveTo>
                    <a:pt x="124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6"/>
                    <a:pt x="4" y="100"/>
                    <a:pt x="9" y="100"/>
                  </a:cubicBezTo>
                  <a:cubicBezTo>
                    <a:pt x="53" y="100"/>
                    <a:pt x="53" y="100"/>
                    <a:pt x="53" y="100"/>
                  </a:cubicBezTo>
                  <a:cubicBezTo>
                    <a:pt x="53" y="100"/>
                    <a:pt x="55" y="118"/>
                    <a:pt x="39" y="118"/>
                  </a:cubicBezTo>
                  <a:cubicBezTo>
                    <a:pt x="39" y="127"/>
                    <a:pt x="39" y="127"/>
                    <a:pt x="39" y="127"/>
                  </a:cubicBezTo>
                  <a:cubicBezTo>
                    <a:pt x="53" y="127"/>
                    <a:pt x="53" y="127"/>
                    <a:pt x="53" y="127"/>
                  </a:cubicBezTo>
                  <a:cubicBezTo>
                    <a:pt x="80" y="127"/>
                    <a:pt x="80" y="127"/>
                    <a:pt x="80" y="127"/>
                  </a:cubicBezTo>
                  <a:cubicBezTo>
                    <a:pt x="93" y="127"/>
                    <a:pt x="93" y="127"/>
                    <a:pt x="93" y="127"/>
                  </a:cubicBezTo>
                  <a:cubicBezTo>
                    <a:pt x="93" y="118"/>
                    <a:pt x="93" y="118"/>
                    <a:pt x="93" y="118"/>
                  </a:cubicBezTo>
                  <a:cubicBezTo>
                    <a:pt x="77" y="118"/>
                    <a:pt x="80" y="100"/>
                    <a:pt x="80" y="100"/>
                  </a:cubicBezTo>
                  <a:cubicBezTo>
                    <a:pt x="124" y="100"/>
                    <a:pt x="124" y="100"/>
                    <a:pt x="124" y="100"/>
                  </a:cubicBezTo>
                  <a:cubicBezTo>
                    <a:pt x="129" y="100"/>
                    <a:pt x="133" y="96"/>
                    <a:pt x="133" y="91"/>
                  </a:cubicBezTo>
                  <a:cubicBezTo>
                    <a:pt x="133" y="9"/>
                    <a:pt x="133" y="9"/>
                    <a:pt x="133" y="9"/>
                  </a:cubicBezTo>
                  <a:cubicBezTo>
                    <a:pt x="133" y="4"/>
                    <a:pt x="129" y="0"/>
                    <a:pt x="124" y="0"/>
                  </a:cubicBezTo>
                  <a:close/>
                  <a:moveTo>
                    <a:pt x="59" y="89"/>
                  </a:moveTo>
                  <a:cubicBezTo>
                    <a:pt x="59" y="85"/>
                    <a:pt x="63" y="82"/>
                    <a:pt x="67" y="82"/>
                  </a:cubicBezTo>
                  <a:cubicBezTo>
                    <a:pt x="71" y="82"/>
                    <a:pt x="75" y="85"/>
                    <a:pt x="75" y="89"/>
                  </a:cubicBezTo>
                  <a:cubicBezTo>
                    <a:pt x="75" y="93"/>
                    <a:pt x="71" y="97"/>
                    <a:pt x="67" y="97"/>
                  </a:cubicBezTo>
                  <a:cubicBezTo>
                    <a:pt x="63" y="97"/>
                    <a:pt x="59" y="93"/>
                    <a:pt x="59" y="89"/>
                  </a:cubicBezTo>
                  <a:close/>
                  <a:moveTo>
                    <a:pt x="123" y="79"/>
                  </a:moveTo>
                  <a:cubicBezTo>
                    <a:pt x="9" y="79"/>
                    <a:pt x="9" y="79"/>
                    <a:pt x="9" y="79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123" y="10"/>
                    <a:pt x="123" y="10"/>
                    <a:pt x="123" y="10"/>
                  </a:cubicBezTo>
                  <a:lnTo>
                    <a:pt x="123" y="79"/>
                  </a:lnTo>
                  <a:close/>
                </a:path>
              </a:pathLst>
            </a:custGeom>
            <a:blipFill dpi="0" rotWithShape="1">
              <a:blip r:embed="rId11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25" name="Oval 7">
              <a:extLst>
                <a:ext uri="{FF2B5EF4-FFF2-40B4-BE49-F238E27FC236}">
                  <a16:creationId xmlns:a16="http://schemas.microsoft.com/office/drawing/2014/main" id="{324C71CF-DAAA-D6F6-ECC2-260A359FA6E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18050" y="1685926"/>
              <a:ext cx="15875" cy="17463"/>
            </a:xfrm>
            <a:prstGeom prst="ellipse">
              <a:avLst/>
            </a:prstGeom>
            <a:blipFill dpi="0" rotWithShape="1">
              <a:blip r:embed="rId12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sp>
        <p:nvSpPr>
          <p:cNvPr id="27" name="Freeform 32">
            <a:extLst>
              <a:ext uri="{FF2B5EF4-FFF2-40B4-BE49-F238E27FC236}">
                <a16:creationId xmlns:a16="http://schemas.microsoft.com/office/drawing/2014/main" id="{BA35A932-D89A-6C93-201B-6E0EB76F1D88}"/>
              </a:ext>
            </a:extLst>
          </p:cNvPr>
          <p:cNvSpPr>
            <a:spLocks/>
          </p:cNvSpPr>
          <p:nvPr/>
        </p:nvSpPr>
        <p:spPr bwMode="auto">
          <a:xfrm>
            <a:off x="6902523" y="3270425"/>
            <a:ext cx="605547" cy="534957"/>
          </a:xfrm>
          <a:custGeom>
            <a:avLst/>
            <a:gdLst>
              <a:gd name="T0" fmla="*/ 136 w 136"/>
              <a:gd name="T1" fmla="*/ 48 h 120"/>
              <a:gd name="T2" fmla="*/ 68 w 136"/>
              <a:gd name="T3" fmla="*/ 0 h 120"/>
              <a:gd name="T4" fmla="*/ 0 w 136"/>
              <a:gd name="T5" fmla="*/ 48 h 120"/>
              <a:gd name="T6" fmla="*/ 37 w 136"/>
              <a:gd name="T7" fmla="*/ 91 h 120"/>
              <a:gd name="T8" fmla="*/ 21 w 136"/>
              <a:gd name="T9" fmla="*/ 120 h 120"/>
              <a:gd name="T10" fmla="*/ 72 w 136"/>
              <a:gd name="T11" fmla="*/ 96 h 120"/>
              <a:gd name="T12" fmla="*/ 136 w 136"/>
              <a:gd name="T13" fmla="*/ 48 h 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6" h="120">
                <a:moveTo>
                  <a:pt x="136" y="48"/>
                </a:moveTo>
                <a:cubicBezTo>
                  <a:pt x="136" y="22"/>
                  <a:pt x="105" y="0"/>
                  <a:pt x="68" y="0"/>
                </a:cubicBezTo>
                <a:cubicBezTo>
                  <a:pt x="30" y="0"/>
                  <a:pt x="0" y="22"/>
                  <a:pt x="0" y="48"/>
                </a:cubicBezTo>
                <a:cubicBezTo>
                  <a:pt x="0" y="67"/>
                  <a:pt x="15" y="83"/>
                  <a:pt x="37" y="91"/>
                </a:cubicBezTo>
                <a:cubicBezTo>
                  <a:pt x="38" y="96"/>
                  <a:pt x="36" y="106"/>
                  <a:pt x="21" y="120"/>
                </a:cubicBezTo>
                <a:cubicBezTo>
                  <a:pt x="21" y="120"/>
                  <a:pt x="54" y="111"/>
                  <a:pt x="72" y="96"/>
                </a:cubicBezTo>
                <a:cubicBezTo>
                  <a:pt x="108" y="94"/>
                  <a:pt x="136" y="73"/>
                  <a:pt x="136" y="48"/>
                </a:cubicBezTo>
                <a:close/>
              </a:path>
            </a:pathLst>
          </a:custGeom>
          <a:blipFill dpi="0" rotWithShape="1">
            <a:blip r:embed="rId1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29" name="Freeform 58">
            <a:extLst>
              <a:ext uri="{FF2B5EF4-FFF2-40B4-BE49-F238E27FC236}">
                <a16:creationId xmlns:a16="http://schemas.microsoft.com/office/drawing/2014/main" id="{AA9FD381-FA4F-CFF5-22DD-F3E2B3C2C252}"/>
              </a:ext>
            </a:extLst>
          </p:cNvPr>
          <p:cNvSpPr>
            <a:spLocks/>
          </p:cNvSpPr>
          <p:nvPr/>
        </p:nvSpPr>
        <p:spPr bwMode="auto">
          <a:xfrm>
            <a:off x="1614310" y="4569617"/>
            <a:ext cx="517127" cy="536044"/>
          </a:xfrm>
          <a:custGeom>
            <a:avLst/>
            <a:gdLst>
              <a:gd name="T0" fmla="*/ 99 w 137"/>
              <a:gd name="T1" fmla="*/ 57 h 142"/>
              <a:gd name="T2" fmla="*/ 137 w 137"/>
              <a:gd name="T3" fmla="*/ 57 h 142"/>
              <a:gd name="T4" fmla="*/ 76 w 137"/>
              <a:gd name="T5" fmla="*/ 4 h 142"/>
              <a:gd name="T6" fmla="*/ 69 w 137"/>
              <a:gd name="T7" fmla="*/ 0 h 142"/>
              <a:gd name="T8" fmla="*/ 62 w 137"/>
              <a:gd name="T9" fmla="*/ 4 h 142"/>
              <a:gd name="T10" fmla="*/ 0 w 137"/>
              <a:gd name="T11" fmla="*/ 57 h 142"/>
              <a:gd name="T12" fmla="*/ 39 w 137"/>
              <a:gd name="T13" fmla="*/ 57 h 142"/>
              <a:gd name="T14" fmla="*/ 62 w 137"/>
              <a:gd name="T15" fmla="*/ 5 h 142"/>
              <a:gd name="T16" fmla="*/ 62 w 137"/>
              <a:gd name="T17" fmla="*/ 6 h 142"/>
              <a:gd name="T18" fmla="*/ 44 w 137"/>
              <a:gd name="T19" fmla="*/ 57 h 142"/>
              <a:gd name="T20" fmla="*/ 64 w 137"/>
              <a:gd name="T21" fmla="*/ 57 h 142"/>
              <a:gd name="T22" fmla="*/ 64 w 137"/>
              <a:gd name="T23" fmla="*/ 123 h 142"/>
              <a:gd name="T24" fmla="*/ 64 w 137"/>
              <a:gd name="T25" fmla="*/ 125 h 142"/>
              <a:gd name="T26" fmla="*/ 64 w 137"/>
              <a:gd name="T27" fmla="*/ 130 h 142"/>
              <a:gd name="T28" fmla="*/ 76 w 137"/>
              <a:gd name="T29" fmla="*/ 142 h 142"/>
              <a:gd name="T30" fmla="*/ 88 w 137"/>
              <a:gd name="T31" fmla="*/ 130 h 142"/>
              <a:gd name="T32" fmla="*/ 88 w 137"/>
              <a:gd name="T33" fmla="*/ 125 h 142"/>
              <a:gd name="T34" fmla="*/ 79 w 137"/>
              <a:gd name="T35" fmla="*/ 125 h 142"/>
              <a:gd name="T36" fmla="*/ 79 w 137"/>
              <a:gd name="T37" fmla="*/ 127 h 142"/>
              <a:gd name="T38" fmla="*/ 79 w 137"/>
              <a:gd name="T39" fmla="*/ 130 h 142"/>
              <a:gd name="T40" fmla="*/ 76 w 137"/>
              <a:gd name="T41" fmla="*/ 134 h 142"/>
              <a:gd name="T42" fmla="*/ 72 w 137"/>
              <a:gd name="T43" fmla="*/ 130 h 142"/>
              <a:gd name="T44" fmla="*/ 72 w 137"/>
              <a:gd name="T45" fmla="*/ 127 h 142"/>
              <a:gd name="T46" fmla="*/ 72 w 137"/>
              <a:gd name="T47" fmla="*/ 125 h 142"/>
              <a:gd name="T48" fmla="*/ 72 w 137"/>
              <a:gd name="T49" fmla="*/ 112 h 142"/>
              <a:gd name="T50" fmla="*/ 72 w 137"/>
              <a:gd name="T51" fmla="*/ 57 h 142"/>
              <a:gd name="T52" fmla="*/ 94 w 137"/>
              <a:gd name="T53" fmla="*/ 57 h 142"/>
              <a:gd name="T54" fmla="*/ 76 w 137"/>
              <a:gd name="T55" fmla="*/ 6 h 142"/>
              <a:gd name="T56" fmla="*/ 76 w 137"/>
              <a:gd name="T57" fmla="*/ 5 h 142"/>
              <a:gd name="T58" fmla="*/ 99 w 137"/>
              <a:gd name="T59" fmla="*/ 57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37" h="142">
                <a:moveTo>
                  <a:pt x="99" y="57"/>
                </a:moveTo>
                <a:cubicBezTo>
                  <a:pt x="137" y="57"/>
                  <a:pt x="137" y="57"/>
                  <a:pt x="137" y="57"/>
                </a:cubicBezTo>
                <a:cubicBezTo>
                  <a:pt x="130" y="29"/>
                  <a:pt x="105" y="7"/>
                  <a:pt x="76" y="4"/>
                </a:cubicBezTo>
                <a:cubicBezTo>
                  <a:pt x="74" y="2"/>
                  <a:pt x="72" y="0"/>
                  <a:pt x="69" y="0"/>
                </a:cubicBezTo>
                <a:cubicBezTo>
                  <a:pt x="66" y="0"/>
                  <a:pt x="64" y="2"/>
                  <a:pt x="62" y="4"/>
                </a:cubicBezTo>
                <a:cubicBezTo>
                  <a:pt x="32" y="7"/>
                  <a:pt x="7" y="28"/>
                  <a:pt x="0" y="57"/>
                </a:cubicBezTo>
                <a:cubicBezTo>
                  <a:pt x="39" y="57"/>
                  <a:pt x="39" y="57"/>
                  <a:pt x="39" y="57"/>
                </a:cubicBezTo>
                <a:cubicBezTo>
                  <a:pt x="39" y="24"/>
                  <a:pt x="58" y="8"/>
                  <a:pt x="62" y="5"/>
                </a:cubicBezTo>
                <a:cubicBezTo>
                  <a:pt x="62" y="5"/>
                  <a:pt x="62" y="5"/>
                  <a:pt x="62" y="6"/>
                </a:cubicBezTo>
                <a:cubicBezTo>
                  <a:pt x="41" y="32"/>
                  <a:pt x="44" y="57"/>
                  <a:pt x="44" y="57"/>
                </a:cubicBezTo>
                <a:cubicBezTo>
                  <a:pt x="64" y="57"/>
                  <a:pt x="64" y="57"/>
                  <a:pt x="64" y="57"/>
                </a:cubicBezTo>
                <a:cubicBezTo>
                  <a:pt x="64" y="123"/>
                  <a:pt x="64" y="123"/>
                  <a:pt x="64" y="123"/>
                </a:cubicBezTo>
                <a:cubicBezTo>
                  <a:pt x="64" y="125"/>
                  <a:pt x="64" y="125"/>
                  <a:pt x="64" y="125"/>
                </a:cubicBezTo>
                <a:cubicBezTo>
                  <a:pt x="64" y="130"/>
                  <a:pt x="64" y="130"/>
                  <a:pt x="64" y="130"/>
                </a:cubicBezTo>
                <a:cubicBezTo>
                  <a:pt x="64" y="137"/>
                  <a:pt x="69" y="142"/>
                  <a:pt x="76" y="142"/>
                </a:cubicBezTo>
                <a:cubicBezTo>
                  <a:pt x="82" y="142"/>
                  <a:pt x="88" y="137"/>
                  <a:pt x="88" y="130"/>
                </a:cubicBezTo>
                <a:cubicBezTo>
                  <a:pt x="88" y="125"/>
                  <a:pt x="88" y="125"/>
                  <a:pt x="88" y="125"/>
                </a:cubicBezTo>
                <a:cubicBezTo>
                  <a:pt x="79" y="125"/>
                  <a:pt x="79" y="125"/>
                  <a:pt x="79" y="125"/>
                </a:cubicBezTo>
                <a:cubicBezTo>
                  <a:pt x="79" y="127"/>
                  <a:pt x="79" y="127"/>
                  <a:pt x="79" y="127"/>
                </a:cubicBezTo>
                <a:cubicBezTo>
                  <a:pt x="79" y="130"/>
                  <a:pt x="79" y="130"/>
                  <a:pt x="79" y="130"/>
                </a:cubicBezTo>
                <a:cubicBezTo>
                  <a:pt x="79" y="132"/>
                  <a:pt x="78" y="134"/>
                  <a:pt x="76" y="134"/>
                </a:cubicBezTo>
                <a:cubicBezTo>
                  <a:pt x="74" y="134"/>
                  <a:pt x="72" y="132"/>
                  <a:pt x="72" y="130"/>
                </a:cubicBezTo>
                <a:cubicBezTo>
                  <a:pt x="72" y="127"/>
                  <a:pt x="72" y="127"/>
                  <a:pt x="72" y="127"/>
                </a:cubicBezTo>
                <a:cubicBezTo>
                  <a:pt x="72" y="125"/>
                  <a:pt x="72" y="125"/>
                  <a:pt x="72" y="125"/>
                </a:cubicBezTo>
                <a:cubicBezTo>
                  <a:pt x="72" y="112"/>
                  <a:pt x="72" y="112"/>
                  <a:pt x="72" y="112"/>
                </a:cubicBezTo>
                <a:cubicBezTo>
                  <a:pt x="72" y="57"/>
                  <a:pt x="72" y="57"/>
                  <a:pt x="72" y="57"/>
                </a:cubicBezTo>
                <a:cubicBezTo>
                  <a:pt x="94" y="57"/>
                  <a:pt x="94" y="57"/>
                  <a:pt x="94" y="57"/>
                </a:cubicBezTo>
                <a:cubicBezTo>
                  <a:pt x="94" y="57"/>
                  <a:pt x="97" y="32"/>
                  <a:pt x="76" y="6"/>
                </a:cubicBezTo>
                <a:cubicBezTo>
                  <a:pt x="76" y="5"/>
                  <a:pt x="76" y="5"/>
                  <a:pt x="76" y="5"/>
                </a:cubicBezTo>
                <a:cubicBezTo>
                  <a:pt x="80" y="8"/>
                  <a:pt x="99" y="24"/>
                  <a:pt x="99" y="57"/>
                </a:cubicBezTo>
                <a:close/>
              </a:path>
            </a:pathLst>
          </a:custGeom>
          <a:blipFill dpi="0" rotWithShape="1">
            <a:blip r:embed="rId1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cs typeface="+mn-ea"/>
              <a:sym typeface="+mn-lt"/>
            </a:endParaRPr>
          </a:p>
        </p:txBody>
      </p: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FA20351C-51D4-7BEC-2189-8D5751CFE0A8}"/>
              </a:ext>
            </a:extLst>
          </p:cNvPr>
          <p:cNvGrpSpPr/>
          <p:nvPr/>
        </p:nvGrpSpPr>
        <p:grpSpPr>
          <a:xfrm>
            <a:off x="2611810" y="1679662"/>
            <a:ext cx="2980134" cy="712061"/>
            <a:chOff x="451471" y="1880595"/>
            <a:chExt cx="2568352" cy="712061"/>
          </a:xfrm>
        </p:grpSpPr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9BAE8383-9BE4-F730-E461-8B13CA637318}"/>
                </a:ext>
              </a:extLst>
            </p:cNvPr>
            <p:cNvSpPr txBox="1"/>
            <p:nvPr/>
          </p:nvSpPr>
          <p:spPr>
            <a:xfrm>
              <a:off x="453804" y="2081169"/>
              <a:ext cx="2566019" cy="51148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</a:t>
              </a:r>
              <a:r>
                <a:rPr lang="zh-CN" altLang="en-US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适当</a:t>
              </a:r>
              <a:r>
                <a:rPr lang="zh-CN" altLang="en-US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的文字，此处添加详细文本描述，建议与标题相关尽量简洁</a:t>
              </a:r>
              <a:r>
                <a:rPr lang="en-US" altLang="zh-CN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ABC4F9F7-9187-C43A-3899-2071C2675107}"/>
                </a:ext>
              </a:extLst>
            </p:cNvPr>
            <p:cNvSpPr txBox="1"/>
            <p:nvPr/>
          </p:nvSpPr>
          <p:spPr>
            <a:xfrm>
              <a:off x="451471" y="1880595"/>
              <a:ext cx="201930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F9827327-D91E-A386-E35B-CBF34471C329}"/>
              </a:ext>
            </a:extLst>
          </p:cNvPr>
          <p:cNvGrpSpPr/>
          <p:nvPr/>
        </p:nvGrpSpPr>
        <p:grpSpPr>
          <a:xfrm>
            <a:off x="7955813" y="1679662"/>
            <a:ext cx="2980134" cy="712061"/>
            <a:chOff x="451471" y="1880595"/>
            <a:chExt cx="2568352" cy="712061"/>
          </a:xfrm>
        </p:grpSpPr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81A750CF-4BBC-2D3B-CB3C-C98F4C34A100}"/>
                </a:ext>
              </a:extLst>
            </p:cNvPr>
            <p:cNvSpPr txBox="1"/>
            <p:nvPr/>
          </p:nvSpPr>
          <p:spPr>
            <a:xfrm>
              <a:off x="453804" y="2081169"/>
              <a:ext cx="2566019" cy="51148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</a:t>
              </a:r>
              <a:r>
                <a:rPr lang="zh-CN" altLang="en-US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适当</a:t>
              </a:r>
              <a:r>
                <a:rPr lang="zh-CN" altLang="en-US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的文字，此处添加详细文本描述，建议与标题相关尽量简洁</a:t>
              </a:r>
              <a:r>
                <a:rPr lang="en-US" altLang="zh-CN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B6894F22-FD98-6CB3-42F3-EFA917260F7F}"/>
                </a:ext>
              </a:extLst>
            </p:cNvPr>
            <p:cNvSpPr txBox="1"/>
            <p:nvPr/>
          </p:nvSpPr>
          <p:spPr>
            <a:xfrm>
              <a:off x="451471" y="1880595"/>
              <a:ext cx="201930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85CE4C65-0D33-0D01-DEC4-2C19A3918EAF}"/>
              </a:ext>
            </a:extLst>
          </p:cNvPr>
          <p:cNvGrpSpPr/>
          <p:nvPr/>
        </p:nvGrpSpPr>
        <p:grpSpPr>
          <a:xfrm>
            <a:off x="2611810" y="3102195"/>
            <a:ext cx="2980134" cy="688977"/>
            <a:chOff x="451471" y="1880595"/>
            <a:chExt cx="2568352" cy="688977"/>
          </a:xfrm>
        </p:grpSpPr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07707F24-EAEE-B816-390A-88874E3CE736}"/>
                </a:ext>
              </a:extLst>
            </p:cNvPr>
            <p:cNvSpPr txBox="1"/>
            <p:nvPr/>
          </p:nvSpPr>
          <p:spPr>
            <a:xfrm>
              <a:off x="453804" y="2081169"/>
              <a:ext cx="2566019" cy="4884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en-US" altLang="zh-CN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模板网，幻灯片演示模板及素材免 费下载！</a:t>
              </a:r>
            </a:p>
            <a:p>
              <a:pPr rtl="0">
                <a:lnSpc>
                  <a:spcPct val="150000"/>
                </a:lnSpc>
              </a:pPr>
              <a:r>
                <a:rPr lang="en-US" altLang="zh-CN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模板网 唯 一访问网址：</a:t>
              </a:r>
              <a:r>
                <a:rPr lang="en-US" altLang="zh-CN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www.51pptmo ban.com</a:t>
              </a: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826DE6D2-7DB7-3FA4-23E4-DC321757F7B6}"/>
                </a:ext>
              </a:extLst>
            </p:cNvPr>
            <p:cNvSpPr txBox="1"/>
            <p:nvPr/>
          </p:nvSpPr>
          <p:spPr>
            <a:xfrm>
              <a:off x="451471" y="1880595"/>
              <a:ext cx="201930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49D99DC1-D746-6255-82D1-4A0C762E0A1B}"/>
              </a:ext>
            </a:extLst>
          </p:cNvPr>
          <p:cNvGrpSpPr/>
          <p:nvPr/>
        </p:nvGrpSpPr>
        <p:grpSpPr>
          <a:xfrm>
            <a:off x="7955813" y="3102195"/>
            <a:ext cx="2980134" cy="712061"/>
            <a:chOff x="451471" y="1880595"/>
            <a:chExt cx="2568352" cy="712061"/>
          </a:xfrm>
        </p:grpSpPr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FD59483A-B193-0B10-877F-6F3BA905BDF2}"/>
                </a:ext>
              </a:extLst>
            </p:cNvPr>
            <p:cNvSpPr txBox="1"/>
            <p:nvPr/>
          </p:nvSpPr>
          <p:spPr>
            <a:xfrm>
              <a:off x="453804" y="2081169"/>
              <a:ext cx="2566019" cy="51148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</a:t>
              </a:r>
              <a:r>
                <a:rPr lang="zh-CN" altLang="en-US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适当</a:t>
              </a:r>
              <a:r>
                <a:rPr lang="zh-CN" altLang="en-US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的文字，此处添加详细文本描述，建议与标题相关尽量简洁</a:t>
              </a:r>
              <a:r>
                <a:rPr lang="en-US" altLang="zh-CN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F2E1F687-AAC7-5F99-B9D6-D0EADA35F8DA}"/>
                </a:ext>
              </a:extLst>
            </p:cNvPr>
            <p:cNvSpPr txBox="1"/>
            <p:nvPr/>
          </p:nvSpPr>
          <p:spPr>
            <a:xfrm>
              <a:off x="451471" y="1880595"/>
              <a:ext cx="201930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165DD74A-F5D6-0BE8-BA68-2E6B71DB4AE9}"/>
              </a:ext>
            </a:extLst>
          </p:cNvPr>
          <p:cNvGrpSpPr/>
          <p:nvPr/>
        </p:nvGrpSpPr>
        <p:grpSpPr>
          <a:xfrm>
            <a:off x="2611810" y="4479304"/>
            <a:ext cx="2980134" cy="712061"/>
            <a:chOff x="451471" y="1880595"/>
            <a:chExt cx="2568352" cy="712061"/>
          </a:xfrm>
        </p:grpSpPr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857AD66B-161B-A8C9-5E06-3EB715FFD266}"/>
                </a:ext>
              </a:extLst>
            </p:cNvPr>
            <p:cNvSpPr txBox="1"/>
            <p:nvPr/>
          </p:nvSpPr>
          <p:spPr>
            <a:xfrm>
              <a:off x="453804" y="2081169"/>
              <a:ext cx="2566019" cy="51148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</a:t>
              </a:r>
              <a:r>
                <a:rPr lang="zh-CN" altLang="en-US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适当</a:t>
              </a:r>
              <a:r>
                <a:rPr lang="zh-CN" altLang="en-US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的文字，此处添加详细文本描述，建议与标题相关尽量简洁</a:t>
              </a:r>
              <a:r>
                <a:rPr lang="en-US" altLang="zh-CN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BADC6B7B-2377-7BCE-C734-04467F03A10D}"/>
                </a:ext>
              </a:extLst>
            </p:cNvPr>
            <p:cNvSpPr txBox="1"/>
            <p:nvPr/>
          </p:nvSpPr>
          <p:spPr>
            <a:xfrm>
              <a:off x="451471" y="1880595"/>
              <a:ext cx="201930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CF44A3E7-AC0F-7C00-8A74-55AEA9158027}"/>
              </a:ext>
            </a:extLst>
          </p:cNvPr>
          <p:cNvGrpSpPr/>
          <p:nvPr/>
        </p:nvGrpSpPr>
        <p:grpSpPr>
          <a:xfrm>
            <a:off x="7955813" y="4479304"/>
            <a:ext cx="2980134" cy="712061"/>
            <a:chOff x="451471" y="1880595"/>
            <a:chExt cx="2568352" cy="712061"/>
          </a:xfrm>
        </p:grpSpPr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99C97F2F-8DF8-D97B-F9BA-007152A8B25E}"/>
                </a:ext>
              </a:extLst>
            </p:cNvPr>
            <p:cNvSpPr txBox="1"/>
            <p:nvPr/>
          </p:nvSpPr>
          <p:spPr>
            <a:xfrm>
              <a:off x="453804" y="2081169"/>
              <a:ext cx="2566019" cy="51148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</a:t>
              </a:r>
              <a:r>
                <a:rPr lang="zh-CN" altLang="en-US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适当</a:t>
              </a:r>
              <a:r>
                <a:rPr lang="zh-CN" altLang="en-US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的文字，此处添加详细文本描述，建议与标题相关尽量简洁</a:t>
              </a:r>
              <a:r>
                <a:rPr lang="en-US" altLang="zh-CN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E4E4DCA5-788D-DB44-9F4F-C2F0DFD052FC}"/>
                </a:ext>
              </a:extLst>
            </p:cNvPr>
            <p:cNvSpPr txBox="1"/>
            <p:nvPr/>
          </p:nvSpPr>
          <p:spPr>
            <a:xfrm>
              <a:off x="451471" y="1880595"/>
              <a:ext cx="201930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88705105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文本框 27">
            <a:extLst>
              <a:ext uri="{FF2B5EF4-FFF2-40B4-BE49-F238E27FC236}">
                <a16:creationId xmlns:a16="http://schemas.microsoft.com/office/drawing/2014/main" id="{C8E381D3-EB3A-9B31-CD4E-66DACC6C73D4}"/>
              </a:ext>
            </a:extLst>
          </p:cNvPr>
          <p:cNvSpPr txBox="1"/>
          <p:nvPr/>
        </p:nvSpPr>
        <p:spPr>
          <a:xfrm>
            <a:off x="1972561" y="236157"/>
            <a:ext cx="271741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blipFill dpi="0" rotWithShape="1">
                  <a:blip r:embed="rId3"/>
                  <a:srcRect/>
                  <a:stretch>
                    <a:fillRect/>
                  </a:stretch>
                </a:blipFill>
                <a:latin typeface="新叶念体" panose="02000000000000000000" pitchFamily="2" charset="-128"/>
                <a:ea typeface="新叶念体" panose="02000000000000000000" pitchFamily="2" charset="-128"/>
              </a:rPr>
              <a:t>单击此处添加标题文本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EB7D279A-D0E1-EB19-7342-4C667A607811}"/>
              </a:ext>
            </a:extLst>
          </p:cNvPr>
          <p:cNvSpPr txBox="1"/>
          <p:nvPr/>
        </p:nvSpPr>
        <p:spPr>
          <a:xfrm>
            <a:off x="1219771" y="-10064"/>
            <a:ext cx="70243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b="1">
                <a:blipFill dpi="0" rotWithShape="1">
                  <a:blip r:embed="rId3"/>
                  <a:srcRect/>
                  <a:stretch>
                    <a:fillRect/>
                  </a:stretch>
                </a:blipFill>
                <a:latin typeface="新叶念体" panose="02000000000000000000" pitchFamily="2" charset="-128"/>
                <a:ea typeface="新叶念体" panose="02000000000000000000" pitchFamily="2" charset="-128"/>
              </a:defRPr>
            </a:lvl1pPr>
          </a:lstStyle>
          <a:p>
            <a:r>
              <a:rPr lang="en-US" altLang="zh-CN" sz="4000" dirty="0">
                <a:latin typeface="欢字卡通手书" panose="02000500000000000000" pitchFamily="2" charset="-122"/>
                <a:ea typeface="欢字卡通手书" panose="02000500000000000000" pitchFamily="2" charset="-122"/>
              </a:rPr>
              <a:t>02</a:t>
            </a:r>
            <a:endParaRPr lang="zh-CN" altLang="en-US" sz="4000" dirty="0">
              <a:latin typeface="欢字卡通手书" panose="02000500000000000000" pitchFamily="2" charset="-122"/>
              <a:ea typeface="欢字卡通手书" panose="02000500000000000000" pitchFamily="2" charset="-122"/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B2BCD2B0-2ADD-C748-3E08-1BFECFC57563}"/>
              </a:ext>
            </a:extLst>
          </p:cNvPr>
          <p:cNvGrpSpPr/>
          <p:nvPr/>
        </p:nvGrpSpPr>
        <p:grpSpPr>
          <a:xfrm>
            <a:off x="839787" y="1484784"/>
            <a:ext cx="5256213" cy="2160240"/>
            <a:chOff x="1621877" y="2705484"/>
            <a:chExt cx="4778086" cy="570825"/>
          </a:xfrm>
        </p:grpSpPr>
        <p:sp>
          <p:nvSpPr>
            <p:cNvPr id="4" name="矩形: 圆角 3">
              <a:extLst>
                <a:ext uri="{FF2B5EF4-FFF2-40B4-BE49-F238E27FC236}">
                  <a16:creationId xmlns:a16="http://schemas.microsoft.com/office/drawing/2014/main" id="{898052EC-6D60-C42D-D10C-5484844876A5}"/>
                </a:ext>
              </a:extLst>
            </p:cNvPr>
            <p:cNvSpPr/>
            <p:nvPr/>
          </p:nvSpPr>
          <p:spPr>
            <a:xfrm>
              <a:off x="1719443" y="2726269"/>
              <a:ext cx="4680520" cy="550040"/>
            </a:xfrm>
            <a:prstGeom prst="roundRect">
              <a:avLst>
                <a:gd name="adj" fmla="val 21285"/>
              </a:avLst>
            </a:prstGeom>
            <a:pattFill prst="wdUpDiag">
              <a:fgClr>
                <a:schemeClr val="bg1">
                  <a:lumMod val="85000"/>
                </a:schemeClr>
              </a:fgClr>
              <a:bgClr>
                <a:schemeClr val="bg1"/>
              </a:bgClr>
            </a:pattFill>
            <a:ln w="6350">
              <a:solidFill>
                <a:schemeClr val="tx1">
                  <a:lumMod val="65000"/>
                  <a:lumOff val="35000"/>
                </a:schemeClr>
              </a:solidFill>
              <a:extLst>
                <a:ext uri="{C807C97D-BFC1-408E-A445-0C87EB9F89A2}">
                  <ask:lineSketchStyleProps xmlns:ask="http://schemas.microsoft.com/office/drawing/2018/sketchyshapes" sd="1219033472">
                    <a:custGeom>
                      <a:avLst/>
                      <a:gdLst>
                        <a:gd name="connsiteX0" fmla="*/ 0 w 4680520"/>
                        <a:gd name="connsiteY0" fmla="*/ 117076 h 550040"/>
                        <a:gd name="connsiteX1" fmla="*/ 117076 w 4680520"/>
                        <a:gd name="connsiteY1" fmla="*/ 0 h 550040"/>
                        <a:gd name="connsiteX2" fmla="*/ 796735 w 4680520"/>
                        <a:gd name="connsiteY2" fmla="*/ 0 h 550040"/>
                        <a:gd name="connsiteX3" fmla="*/ 1298539 w 4680520"/>
                        <a:gd name="connsiteY3" fmla="*/ 0 h 550040"/>
                        <a:gd name="connsiteX4" fmla="*/ 1933735 w 4680520"/>
                        <a:gd name="connsiteY4" fmla="*/ 0 h 550040"/>
                        <a:gd name="connsiteX5" fmla="*/ 2480003 w 4680520"/>
                        <a:gd name="connsiteY5" fmla="*/ 0 h 550040"/>
                        <a:gd name="connsiteX6" fmla="*/ 3159662 w 4680520"/>
                        <a:gd name="connsiteY6" fmla="*/ 0 h 550040"/>
                        <a:gd name="connsiteX7" fmla="*/ 3705930 w 4680520"/>
                        <a:gd name="connsiteY7" fmla="*/ 0 h 550040"/>
                        <a:gd name="connsiteX8" fmla="*/ 4563444 w 4680520"/>
                        <a:gd name="connsiteY8" fmla="*/ 0 h 550040"/>
                        <a:gd name="connsiteX9" fmla="*/ 4680520 w 4680520"/>
                        <a:gd name="connsiteY9" fmla="*/ 117076 h 550040"/>
                        <a:gd name="connsiteX10" fmla="*/ 4680520 w 4680520"/>
                        <a:gd name="connsiteY10" fmla="*/ 432964 h 550040"/>
                        <a:gd name="connsiteX11" fmla="*/ 4563444 w 4680520"/>
                        <a:gd name="connsiteY11" fmla="*/ 550040 h 550040"/>
                        <a:gd name="connsiteX12" fmla="*/ 3839321 w 4680520"/>
                        <a:gd name="connsiteY12" fmla="*/ 550040 h 550040"/>
                        <a:gd name="connsiteX13" fmla="*/ 3293053 w 4680520"/>
                        <a:gd name="connsiteY13" fmla="*/ 550040 h 550040"/>
                        <a:gd name="connsiteX14" fmla="*/ 2791249 w 4680520"/>
                        <a:gd name="connsiteY14" fmla="*/ 550040 h 550040"/>
                        <a:gd name="connsiteX15" fmla="*/ 2244981 w 4680520"/>
                        <a:gd name="connsiteY15" fmla="*/ 550040 h 550040"/>
                        <a:gd name="connsiteX16" fmla="*/ 1654249 w 4680520"/>
                        <a:gd name="connsiteY16" fmla="*/ 550040 h 550040"/>
                        <a:gd name="connsiteX17" fmla="*/ 1019054 w 4680520"/>
                        <a:gd name="connsiteY17" fmla="*/ 550040 h 550040"/>
                        <a:gd name="connsiteX18" fmla="*/ 117076 w 4680520"/>
                        <a:gd name="connsiteY18" fmla="*/ 550040 h 550040"/>
                        <a:gd name="connsiteX19" fmla="*/ 0 w 4680520"/>
                        <a:gd name="connsiteY19" fmla="*/ 432964 h 550040"/>
                        <a:gd name="connsiteX20" fmla="*/ 0 w 4680520"/>
                        <a:gd name="connsiteY20" fmla="*/ 117076 h 55004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</a:cxnLst>
                      <a:rect l="l" t="t" r="r" b="b"/>
                      <a:pathLst>
                        <a:path w="4680520" h="550040" fill="none" extrusionOk="0">
                          <a:moveTo>
                            <a:pt x="0" y="117076"/>
                          </a:moveTo>
                          <a:cubicBezTo>
                            <a:pt x="2562" y="57489"/>
                            <a:pt x="41581" y="5714"/>
                            <a:pt x="117076" y="0"/>
                          </a:cubicBezTo>
                          <a:cubicBezTo>
                            <a:pt x="430118" y="1033"/>
                            <a:pt x="560090" y="1395"/>
                            <a:pt x="796735" y="0"/>
                          </a:cubicBezTo>
                          <a:cubicBezTo>
                            <a:pt x="1033380" y="-1395"/>
                            <a:pt x="1133774" y="18256"/>
                            <a:pt x="1298539" y="0"/>
                          </a:cubicBezTo>
                          <a:cubicBezTo>
                            <a:pt x="1463304" y="-18256"/>
                            <a:pt x="1649564" y="29862"/>
                            <a:pt x="1933735" y="0"/>
                          </a:cubicBezTo>
                          <a:cubicBezTo>
                            <a:pt x="2217906" y="-29862"/>
                            <a:pt x="2208273" y="8077"/>
                            <a:pt x="2480003" y="0"/>
                          </a:cubicBezTo>
                          <a:cubicBezTo>
                            <a:pt x="2751733" y="-8077"/>
                            <a:pt x="2841956" y="13139"/>
                            <a:pt x="3159662" y="0"/>
                          </a:cubicBezTo>
                          <a:cubicBezTo>
                            <a:pt x="3477368" y="-13139"/>
                            <a:pt x="3558082" y="14929"/>
                            <a:pt x="3705930" y="0"/>
                          </a:cubicBezTo>
                          <a:cubicBezTo>
                            <a:pt x="3853778" y="-14929"/>
                            <a:pt x="4345676" y="-20967"/>
                            <a:pt x="4563444" y="0"/>
                          </a:cubicBezTo>
                          <a:cubicBezTo>
                            <a:pt x="4619941" y="8262"/>
                            <a:pt x="4676535" y="60944"/>
                            <a:pt x="4680520" y="117076"/>
                          </a:cubicBezTo>
                          <a:cubicBezTo>
                            <a:pt x="4689386" y="254839"/>
                            <a:pt x="4675240" y="346728"/>
                            <a:pt x="4680520" y="432964"/>
                          </a:cubicBezTo>
                          <a:cubicBezTo>
                            <a:pt x="4679196" y="498365"/>
                            <a:pt x="4633533" y="564754"/>
                            <a:pt x="4563444" y="550040"/>
                          </a:cubicBezTo>
                          <a:cubicBezTo>
                            <a:pt x="4208735" y="579156"/>
                            <a:pt x="4135130" y="571860"/>
                            <a:pt x="3839321" y="550040"/>
                          </a:cubicBezTo>
                          <a:cubicBezTo>
                            <a:pt x="3543512" y="528220"/>
                            <a:pt x="3507233" y="532036"/>
                            <a:pt x="3293053" y="550040"/>
                          </a:cubicBezTo>
                          <a:cubicBezTo>
                            <a:pt x="3078873" y="568044"/>
                            <a:pt x="3020365" y="544831"/>
                            <a:pt x="2791249" y="550040"/>
                          </a:cubicBezTo>
                          <a:cubicBezTo>
                            <a:pt x="2562133" y="555249"/>
                            <a:pt x="2371930" y="549342"/>
                            <a:pt x="2244981" y="550040"/>
                          </a:cubicBezTo>
                          <a:cubicBezTo>
                            <a:pt x="2118032" y="550738"/>
                            <a:pt x="1923525" y="574031"/>
                            <a:pt x="1654249" y="550040"/>
                          </a:cubicBezTo>
                          <a:cubicBezTo>
                            <a:pt x="1384973" y="526049"/>
                            <a:pt x="1300541" y="554658"/>
                            <a:pt x="1019054" y="550040"/>
                          </a:cubicBezTo>
                          <a:cubicBezTo>
                            <a:pt x="737567" y="545422"/>
                            <a:pt x="327195" y="505450"/>
                            <a:pt x="117076" y="550040"/>
                          </a:cubicBezTo>
                          <a:cubicBezTo>
                            <a:pt x="54823" y="556223"/>
                            <a:pt x="11298" y="502879"/>
                            <a:pt x="0" y="432964"/>
                          </a:cubicBezTo>
                          <a:cubicBezTo>
                            <a:pt x="-13716" y="316249"/>
                            <a:pt x="-14092" y="265926"/>
                            <a:pt x="0" y="117076"/>
                          </a:cubicBezTo>
                          <a:close/>
                        </a:path>
                        <a:path w="4680520" h="550040" stroke="0" extrusionOk="0">
                          <a:moveTo>
                            <a:pt x="0" y="117076"/>
                          </a:moveTo>
                          <a:cubicBezTo>
                            <a:pt x="-6955" y="48127"/>
                            <a:pt x="47397" y="1884"/>
                            <a:pt x="117076" y="0"/>
                          </a:cubicBezTo>
                          <a:cubicBezTo>
                            <a:pt x="435103" y="-13560"/>
                            <a:pt x="552798" y="-14986"/>
                            <a:pt x="841199" y="0"/>
                          </a:cubicBezTo>
                          <a:cubicBezTo>
                            <a:pt x="1129600" y="14986"/>
                            <a:pt x="1259172" y="-13417"/>
                            <a:pt x="1431931" y="0"/>
                          </a:cubicBezTo>
                          <a:cubicBezTo>
                            <a:pt x="1604690" y="13417"/>
                            <a:pt x="1742587" y="-24469"/>
                            <a:pt x="1978199" y="0"/>
                          </a:cubicBezTo>
                          <a:cubicBezTo>
                            <a:pt x="2213811" y="24469"/>
                            <a:pt x="2463618" y="24653"/>
                            <a:pt x="2657858" y="0"/>
                          </a:cubicBezTo>
                          <a:cubicBezTo>
                            <a:pt x="2852098" y="-24653"/>
                            <a:pt x="3006279" y="-7947"/>
                            <a:pt x="3248589" y="0"/>
                          </a:cubicBezTo>
                          <a:cubicBezTo>
                            <a:pt x="3490899" y="7947"/>
                            <a:pt x="3755975" y="16344"/>
                            <a:pt x="3972712" y="0"/>
                          </a:cubicBezTo>
                          <a:cubicBezTo>
                            <a:pt x="4189449" y="-16344"/>
                            <a:pt x="4329983" y="9701"/>
                            <a:pt x="4563444" y="0"/>
                          </a:cubicBezTo>
                          <a:cubicBezTo>
                            <a:pt x="4619778" y="13772"/>
                            <a:pt x="4677670" y="49111"/>
                            <a:pt x="4680520" y="117076"/>
                          </a:cubicBezTo>
                          <a:cubicBezTo>
                            <a:pt x="4687484" y="250464"/>
                            <a:pt x="4690905" y="332417"/>
                            <a:pt x="4680520" y="432964"/>
                          </a:cubicBezTo>
                          <a:cubicBezTo>
                            <a:pt x="4688694" y="509791"/>
                            <a:pt x="4629606" y="565602"/>
                            <a:pt x="4563444" y="550040"/>
                          </a:cubicBezTo>
                          <a:cubicBezTo>
                            <a:pt x="4456560" y="563159"/>
                            <a:pt x="4185426" y="557659"/>
                            <a:pt x="4061640" y="550040"/>
                          </a:cubicBezTo>
                          <a:cubicBezTo>
                            <a:pt x="3937854" y="542421"/>
                            <a:pt x="3491808" y="534999"/>
                            <a:pt x="3337517" y="550040"/>
                          </a:cubicBezTo>
                          <a:cubicBezTo>
                            <a:pt x="3183226" y="565081"/>
                            <a:pt x="2974453" y="567332"/>
                            <a:pt x="2791249" y="550040"/>
                          </a:cubicBezTo>
                          <a:cubicBezTo>
                            <a:pt x="2608045" y="532748"/>
                            <a:pt x="2337123" y="548869"/>
                            <a:pt x="2156053" y="550040"/>
                          </a:cubicBezTo>
                          <a:cubicBezTo>
                            <a:pt x="1974983" y="551211"/>
                            <a:pt x="1672042" y="582113"/>
                            <a:pt x="1431931" y="550040"/>
                          </a:cubicBezTo>
                          <a:cubicBezTo>
                            <a:pt x="1191820" y="517967"/>
                            <a:pt x="929178" y="577595"/>
                            <a:pt x="796735" y="550040"/>
                          </a:cubicBezTo>
                          <a:cubicBezTo>
                            <a:pt x="664292" y="522485"/>
                            <a:pt x="334463" y="539308"/>
                            <a:pt x="117076" y="550040"/>
                          </a:cubicBezTo>
                          <a:cubicBezTo>
                            <a:pt x="37298" y="550662"/>
                            <a:pt x="7297" y="484469"/>
                            <a:pt x="0" y="432964"/>
                          </a:cubicBezTo>
                          <a:cubicBezTo>
                            <a:pt x="14669" y="294809"/>
                            <a:pt x="-8939" y="193137"/>
                            <a:pt x="0" y="117076"/>
                          </a:cubicBezTo>
                          <a:close/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矩形: 圆角 4">
              <a:extLst>
                <a:ext uri="{FF2B5EF4-FFF2-40B4-BE49-F238E27FC236}">
                  <a16:creationId xmlns:a16="http://schemas.microsoft.com/office/drawing/2014/main" id="{D4EEB8EB-30B2-7C45-6862-5191719FDE68}"/>
                </a:ext>
              </a:extLst>
            </p:cNvPr>
            <p:cNvSpPr/>
            <p:nvPr/>
          </p:nvSpPr>
          <p:spPr>
            <a:xfrm>
              <a:off x="1621877" y="2705484"/>
              <a:ext cx="4680520" cy="550040"/>
            </a:xfrm>
            <a:prstGeom prst="roundRect">
              <a:avLst>
                <a:gd name="adj" fmla="val 21285"/>
              </a:avLst>
            </a:prstGeom>
            <a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 w="12700">
              <a:solidFill>
                <a:schemeClr val="tx1">
                  <a:lumMod val="65000"/>
                  <a:lumOff val="35000"/>
                </a:schemeClr>
              </a:solidFill>
              <a:extLst>
                <a:ext uri="{C807C97D-BFC1-408E-A445-0C87EB9F89A2}">
                  <ask:lineSketchStyleProps xmlns:ask="http://schemas.microsoft.com/office/drawing/2018/sketchyshapes" sd="1219033472">
                    <a:custGeom>
                      <a:avLst/>
                      <a:gdLst>
                        <a:gd name="connsiteX0" fmla="*/ 0 w 4680520"/>
                        <a:gd name="connsiteY0" fmla="*/ 117076 h 550040"/>
                        <a:gd name="connsiteX1" fmla="*/ 117076 w 4680520"/>
                        <a:gd name="connsiteY1" fmla="*/ 0 h 550040"/>
                        <a:gd name="connsiteX2" fmla="*/ 796735 w 4680520"/>
                        <a:gd name="connsiteY2" fmla="*/ 0 h 550040"/>
                        <a:gd name="connsiteX3" fmla="*/ 1298539 w 4680520"/>
                        <a:gd name="connsiteY3" fmla="*/ 0 h 550040"/>
                        <a:gd name="connsiteX4" fmla="*/ 1933735 w 4680520"/>
                        <a:gd name="connsiteY4" fmla="*/ 0 h 550040"/>
                        <a:gd name="connsiteX5" fmla="*/ 2480003 w 4680520"/>
                        <a:gd name="connsiteY5" fmla="*/ 0 h 550040"/>
                        <a:gd name="connsiteX6" fmla="*/ 3159662 w 4680520"/>
                        <a:gd name="connsiteY6" fmla="*/ 0 h 550040"/>
                        <a:gd name="connsiteX7" fmla="*/ 3705930 w 4680520"/>
                        <a:gd name="connsiteY7" fmla="*/ 0 h 550040"/>
                        <a:gd name="connsiteX8" fmla="*/ 4563444 w 4680520"/>
                        <a:gd name="connsiteY8" fmla="*/ 0 h 550040"/>
                        <a:gd name="connsiteX9" fmla="*/ 4680520 w 4680520"/>
                        <a:gd name="connsiteY9" fmla="*/ 117076 h 550040"/>
                        <a:gd name="connsiteX10" fmla="*/ 4680520 w 4680520"/>
                        <a:gd name="connsiteY10" fmla="*/ 432964 h 550040"/>
                        <a:gd name="connsiteX11" fmla="*/ 4563444 w 4680520"/>
                        <a:gd name="connsiteY11" fmla="*/ 550040 h 550040"/>
                        <a:gd name="connsiteX12" fmla="*/ 3839321 w 4680520"/>
                        <a:gd name="connsiteY12" fmla="*/ 550040 h 550040"/>
                        <a:gd name="connsiteX13" fmla="*/ 3293053 w 4680520"/>
                        <a:gd name="connsiteY13" fmla="*/ 550040 h 550040"/>
                        <a:gd name="connsiteX14" fmla="*/ 2791249 w 4680520"/>
                        <a:gd name="connsiteY14" fmla="*/ 550040 h 550040"/>
                        <a:gd name="connsiteX15" fmla="*/ 2244981 w 4680520"/>
                        <a:gd name="connsiteY15" fmla="*/ 550040 h 550040"/>
                        <a:gd name="connsiteX16" fmla="*/ 1654249 w 4680520"/>
                        <a:gd name="connsiteY16" fmla="*/ 550040 h 550040"/>
                        <a:gd name="connsiteX17" fmla="*/ 1019054 w 4680520"/>
                        <a:gd name="connsiteY17" fmla="*/ 550040 h 550040"/>
                        <a:gd name="connsiteX18" fmla="*/ 117076 w 4680520"/>
                        <a:gd name="connsiteY18" fmla="*/ 550040 h 550040"/>
                        <a:gd name="connsiteX19" fmla="*/ 0 w 4680520"/>
                        <a:gd name="connsiteY19" fmla="*/ 432964 h 550040"/>
                        <a:gd name="connsiteX20" fmla="*/ 0 w 4680520"/>
                        <a:gd name="connsiteY20" fmla="*/ 117076 h 55004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</a:cxnLst>
                      <a:rect l="l" t="t" r="r" b="b"/>
                      <a:pathLst>
                        <a:path w="4680520" h="550040" fill="none" extrusionOk="0">
                          <a:moveTo>
                            <a:pt x="0" y="117076"/>
                          </a:moveTo>
                          <a:cubicBezTo>
                            <a:pt x="2562" y="57489"/>
                            <a:pt x="41581" y="5714"/>
                            <a:pt x="117076" y="0"/>
                          </a:cubicBezTo>
                          <a:cubicBezTo>
                            <a:pt x="430118" y="1033"/>
                            <a:pt x="560090" y="1395"/>
                            <a:pt x="796735" y="0"/>
                          </a:cubicBezTo>
                          <a:cubicBezTo>
                            <a:pt x="1033380" y="-1395"/>
                            <a:pt x="1133774" y="18256"/>
                            <a:pt x="1298539" y="0"/>
                          </a:cubicBezTo>
                          <a:cubicBezTo>
                            <a:pt x="1463304" y="-18256"/>
                            <a:pt x="1649564" y="29862"/>
                            <a:pt x="1933735" y="0"/>
                          </a:cubicBezTo>
                          <a:cubicBezTo>
                            <a:pt x="2217906" y="-29862"/>
                            <a:pt x="2208273" y="8077"/>
                            <a:pt x="2480003" y="0"/>
                          </a:cubicBezTo>
                          <a:cubicBezTo>
                            <a:pt x="2751733" y="-8077"/>
                            <a:pt x="2841956" y="13139"/>
                            <a:pt x="3159662" y="0"/>
                          </a:cubicBezTo>
                          <a:cubicBezTo>
                            <a:pt x="3477368" y="-13139"/>
                            <a:pt x="3558082" y="14929"/>
                            <a:pt x="3705930" y="0"/>
                          </a:cubicBezTo>
                          <a:cubicBezTo>
                            <a:pt x="3853778" y="-14929"/>
                            <a:pt x="4345676" y="-20967"/>
                            <a:pt x="4563444" y="0"/>
                          </a:cubicBezTo>
                          <a:cubicBezTo>
                            <a:pt x="4619941" y="8262"/>
                            <a:pt x="4676535" y="60944"/>
                            <a:pt x="4680520" y="117076"/>
                          </a:cubicBezTo>
                          <a:cubicBezTo>
                            <a:pt x="4689386" y="254839"/>
                            <a:pt x="4675240" y="346728"/>
                            <a:pt x="4680520" y="432964"/>
                          </a:cubicBezTo>
                          <a:cubicBezTo>
                            <a:pt x="4679196" y="498365"/>
                            <a:pt x="4633533" y="564754"/>
                            <a:pt x="4563444" y="550040"/>
                          </a:cubicBezTo>
                          <a:cubicBezTo>
                            <a:pt x="4208735" y="579156"/>
                            <a:pt x="4135130" y="571860"/>
                            <a:pt x="3839321" y="550040"/>
                          </a:cubicBezTo>
                          <a:cubicBezTo>
                            <a:pt x="3543512" y="528220"/>
                            <a:pt x="3507233" y="532036"/>
                            <a:pt x="3293053" y="550040"/>
                          </a:cubicBezTo>
                          <a:cubicBezTo>
                            <a:pt x="3078873" y="568044"/>
                            <a:pt x="3020365" y="544831"/>
                            <a:pt x="2791249" y="550040"/>
                          </a:cubicBezTo>
                          <a:cubicBezTo>
                            <a:pt x="2562133" y="555249"/>
                            <a:pt x="2371930" y="549342"/>
                            <a:pt x="2244981" y="550040"/>
                          </a:cubicBezTo>
                          <a:cubicBezTo>
                            <a:pt x="2118032" y="550738"/>
                            <a:pt x="1923525" y="574031"/>
                            <a:pt x="1654249" y="550040"/>
                          </a:cubicBezTo>
                          <a:cubicBezTo>
                            <a:pt x="1384973" y="526049"/>
                            <a:pt x="1300541" y="554658"/>
                            <a:pt x="1019054" y="550040"/>
                          </a:cubicBezTo>
                          <a:cubicBezTo>
                            <a:pt x="737567" y="545422"/>
                            <a:pt x="327195" y="505450"/>
                            <a:pt x="117076" y="550040"/>
                          </a:cubicBezTo>
                          <a:cubicBezTo>
                            <a:pt x="54823" y="556223"/>
                            <a:pt x="11298" y="502879"/>
                            <a:pt x="0" y="432964"/>
                          </a:cubicBezTo>
                          <a:cubicBezTo>
                            <a:pt x="-13716" y="316249"/>
                            <a:pt x="-14092" y="265926"/>
                            <a:pt x="0" y="117076"/>
                          </a:cubicBezTo>
                          <a:close/>
                        </a:path>
                        <a:path w="4680520" h="550040" stroke="0" extrusionOk="0">
                          <a:moveTo>
                            <a:pt x="0" y="117076"/>
                          </a:moveTo>
                          <a:cubicBezTo>
                            <a:pt x="-6955" y="48127"/>
                            <a:pt x="47397" y="1884"/>
                            <a:pt x="117076" y="0"/>
                          </a:cubicBezTo>
                          <a:cubicBezTo>
                            <a:pt x="435103" y="-13560"/>
                            <a:pt x="552798" y="-14986"/>
                            <a:pt x="841199" y="0"/>
                          </a:cubicBezTo>
                          <a:cubicBezTo>
                            <a:pt x="1129600" y="14986"/>
                            <a:pt x="1259172" y="-13417"/>
                            <a:pt x="1431931" y="0"/>
                          </a:cubicBezTo>
                          <a:cubicBezTo>
                            <a:pt x="1604690" y="13417"/>
                            <a:pt x="1742587" y="-24469"/>
                            <a:pt x="1978199" y="0"/>
                          </a:cubicBezTo>
                          <a:cubicBezTo>
                            <a:pt x="2213811" y="24469"/>
                            <a:pt x="2463618" y="24653"/>
                            <a:pt x="2657858" y="0"/>
                          </a:cubicBezTo>
                          <a:cubicBezTo>
                            <a:pt x="2852098" y="-24653"/>
                            <a:pt x="3006279" y="-7947"/>
                            <a:pt x="3248589" y="0"/>
                          </a:cubicBezTo>
                          <a:cubicBezTo>
                            <a:pt x="3490899" y="7947"/>
                            <a:pt x="3755975" y="16344"/>
                            <a:pt x="3972712" y="0"/>
                          </a:cubicBezTo>
                          <a:cubicBezTo>
                            <a:pt x="4189449" y="-16344"/>
                            <a:pt x="4329983" y="9701"/>
                            <a:pt x="4563444" y="0"/>
                          </a:cubicBezTo>
                          <a:cubicBezTo>
                            <a:pt x="4619778" y="13772"/>
                            <a:pt x="4677670" y="49111"/>
                            <a:pt x="4680520" y="117076"/>
                          </a:cubicBezTo>
                          <a:cubicBezTo>
                            <a:pt x="4687484" y="250464"/>
                            <a:pt x="4690905" y="332417"/>
                            <a:pt x="4680520" y="432964"/>
                          </a:cubicBezTo>
                          <a:cubicBezTo>
                            <a:pt x="4688694" y="509791"/>
                            <a:pt x="4629606" y="565602"/>
                            <a:pt x="4563444" y="550040"/>
                          </a:cubicBezTo>
                          <a:cubicBezTo>
                            <a:pt x="4456560" y="563159"/>
                            <a:pt x="4185426" y="557659"/>
                            <a:pt x="4061640" y="550040"/>
                          </a:cubicBezTo>
                          <a:cubicBezTo>
                            <a:pt x="3937854" y="542421"/>
                            <a:pt x="3491808" y="534999"/>
                            <a:pt x="3337517" y="550040"/>
                          </a:cubicBezTo>
                          <a:cubicBezTo>
                            <a:pt x="3183226" y="565081"/>
                            <a:pt x="2974453" y="567332"/>
                            <a:pt x="2791249" y="550040"/>
                          </a:cubicBezTo>
                          <a:cubicBezTo>
                            <a:pt x="2608045" y="532748"/>
                            <a:pt x="2337123" y="548869"/>
                            <a:pt x="2156053" y="550040"/>
                          </a:cubicBezTo>
                          <a:cubicBezTo>
                            <a:pt x="1974983" y="551211"/>
                            <a:pt x="1672042" y="582113"/>
                            <a:pt x="1431931" y="550040"/>
                          </a:cubicBezTo>
                          <a:cubicBezTo>
                            <a:pt x="1191820" y="517967"/>
                            <a:pt x="929178" y="577595"/>
                            <a:pt x="796735" y="550040"/>
                          </a:cubicBezTo>
                          <a:cubicBezTo>
                            <a:pt x="664292" y="522485"/>
                            <a:pt x="334463" y="539308"/>
                            <a:pt x="117076" y="550040"/>
                          </a:cubicBezTo>
                          <a:cubicBezTo>
                            <a:pt x="37298" y="550662"/>
                            <a:pt x="7297" y="484469"/>
                            <a:pt x="0" y="432964"/>
                          </a:cubicBezTo>
                          <a:cubicBezTo>
                            <a:pt x="14669" y="294809"/>
                            <a:pt x="-8939" y="193137"/>
                            <a:pt x="0" y="117076"/>
                          </a:cubicBezTo>
                          <a:close/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A84E99CB-95CD-73B6-625C-F97CE1D88819}"/>
              </a:ext>
            </a:extLst>
          </p:cNvPr>
          <p:cNvGrpSpPr/>
          <p:nvPr/>
        </p:nvGrpSpPr>
        <p:grpSpPr>
          <a:xfrm>
            <a:off x="6421835" y="1658910"/>
            <a:ext cx="4824165" cy="1405727"/>
            <a:chOff x="451471" y="1759713"/>
            <a:chExt cx="4157583" cy="1405727"/>
          </a:xfrm>
        </p:grpSpPr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07FC537D-5869-5608-C872-98929F69E203}"/>
                </a:ext>
              </a:extLst>
            </p:cNvPr>
            <p:cNvSpPr txBox="1"/>
            <p:nvPr/>
          </p:nvSpPr>
          <p:spPr>
            <a:xfrm>
              <a:off x="453804" y="2081169"/>
              <a:ext cx="4155250" cy="108427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11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1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200</a:t>
              </a:r>
              <a:r>
                <a:rPr lang="zh-CN" altLang="en-US" sz="11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字以内，据统计每页幻灯片的最好控制在</a:t>
              </a:r>
              <a:r>
                <a:rPr lang="en-US" altLang="zh-CN" sz="11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</a:t>
              </a:r>
              <a:r>
                <a:rPr lang="zh-CN" altLang="en-US" sz="11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分钟之内。 </a:t>
              </a:r>
              <a:r>
                <a:rPr lang="en-US" altLang="zh-CN" sz="11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11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模板网 ，幻灯片演示模板及素 材免费下载！</a:t>
              </a:r>
              <a:r>
                <a:rPr lang="en-US" altLang="zh-CN" sz="11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11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模板网 唯一访问网址：</a:t>
              </a:r>
              <a:r>
                <a:rPr lang="en-US" altLang="zh-CN" sz="11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www.51p ptmoban.com</a:t>
              </a: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D936C20A-4470-B528-29B1-F8A1D7F13878}"/>
                </a:ext>
              </a:extLst>
            </p:cNvPr>
            <p:cNvSpPr txBox="1"/>
            <p:nvPr/>
          </p:nvSpPr>
          <p:spPr>
            <a:xfrm>
              <a:off x="451471" y="1759713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8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52A1F153-1C1F-FA18-21F5-43B4B661A949}"/>
              </a:ext>
            </a:extLst>
          </p:cNvPr>
          <p:cNvGrpSpPr/>
          <p:nvPr/>
        </p:nvGrpSpPr>
        <p:grpSpPr>
          <a:xfrm>
            <a:off x="1164506" y="4039496"/>
            <a:ext cx="4824165" cy="1405727"/>
            <a:chOff x="451471" y="1759713"/>
            <a:chExt cx="4157583" cy="1405727"/>
          </a:xfrm>
        </p:grpSpPr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A029FE2E-E638-2126-CD99-B4B99B13B206}"/>
                </a:ext>
              </a:extLst>
            </p:cNvPr>
            <p:cNvSpPr txBox="1"/>
            <p:nvPr/>
          </p:nvSpPr>
          <p:spPr>
            <a:xfrm>
              <a:off x="453804" y="2081169"/>
              <a:ext cx="4155250" cy="108427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11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1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200</a:t>
              </a:r>
              <a:r>
                <a:rPr lang="zh-CN" altLang="en-US" sz="11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字以内，据统计每页幻灯片的最好控制在</a:t>
              </a:r>
              <a:r>
                <a:rPr lang="en-US" altLang="zh-CN" sz="11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</a:t>
              </a:r>
              <a:r>
                <a:rPr lang="zh-CN" altLang="en-US" sz="11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分钟之内。此处添加详细文本描述，建议与标题相关并符合整体语言风格，语言描述尽量简洁生动。</a:t>
              </a:r>
              <a:endParaRPr lang="en-US" altLang="zh-CN" sz="11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A911056A-F9ED-93D9-10B3-07BC88947673}"/>
                </a:ext>
              </a:extLst>
            </p:cNvPr>
            <p:cNvSpPr txBox="1"/>
            <p:nvPr/>
          </p:nvSpPr>
          <p:spPr>
            <a:xfrm>
              <a:off x="451471" y="1759713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8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0386A9AD-F1A5-5288-1449-FD3AB6393B28}"/>
              </a:ext>
            </a:extLst>
          </p:cNvPr>
          <p:cNvGrpSpPr/>
          <p:nvPr/>
        </p:nvGrpSpPr>
        <p:grpSpPr>
          <a:xfrm>
            <a:off x="6096000" y="3438291"/>
            <a:ext cx="5256213" cy="2160240"/>
            <a:chOff x="1621877" y="2705484"/>
            <a:chExt cx="4778086" cy="570825"/>
          </a:xfrm>
        </p:grpSpPr>
        <p:sp>
          <p:nvSpPr>
            <p:cNvPr id="13" name="矩形: 圆角 12">
              <a:extLst>
                <a:ext uri="{FF2B5EF4-FFF2-40B4-BE49-F238E27FC236}">
                  <a16:creationId xmlns:a16="http://schemas.microsoft.com/office/drawing/2014/main" id="{A6153CDE-908C-88F0-685E-BC52AA62158F}"/>
                </a:ext>
              </a:extLst>
            </p:cNvPr>
            <p:cNvSpPr/>
            <p:nvPr/>
          </p:nvSpPr>
          <p:spPr>
            <a:xfrm>
              <a:off x="1719443" y="2726269"/>
              <a:ext cx="4680520" cy="550040"/>
            </a:xfrm>
            <a:prstGeom prst="roundRect">
              <a:avLst>
                <a:gd name="adj" fmla="val 21285"/>
              </a:avLst>
            </a:prstGeom>
            <a:pattFill prst="wdUpDiag">
              <a:fgClr>
                <a:schemeClr val="bg1">
                  <a:lumMod val="85000"/>
                </a:schemeClr>
              </a:fgClr>
              <a:bgClr>
                <a:schemeClr val="bg1"/>
              </a:bgClr>
            </a:pattFill>
            <a:ln w="6350">
              <a:solidFill>
                <a:schemeClr val="tx1">
                  <a:lumMod val="65000"/>
                  <a:lumOff val="35000"/>
                </a:schemeClr>
              </a:solidFill>
              <a:extLst>
                <a:ext uri="{C807C97D-BFC1-408E-A445-0C87EB9F89A2}">
                  <ask:lineSketchStyleProps xmlns:ask="http://schemas.microsoft.com/office/drawing/2018/sketchyshapes" sd="1219033472">
                    <a:custGeom>
                      <a:avLst/>
                      <a:gdLst>
                        <a:gd name="connsiteX0" fmla="*/ 0 w 4680520"/>
                        <a:gd name="connsiteY0" fmla="*/ 117076 h 550040"/>
                        <a:gd name="connsiteX1" fmla="*/ 117076 w 4680520"/>
                        <a:gd name="connsiteY1" fmla="*/ 0 h 550040"/>
                        <a:gd name="connsiteX2" fmla="*/ 796735 w 4680520"/>
                        <a:gd name="connsiteY2" fmla="*/ 0 h 550040"/>
                        <a:gd name="connsiteX3" fmla="*/ 1298539 w 4680520"/>
                        <a:gd name="connsiteY3" fmla="*/ 0 h 550040"/>
                        <a:gd name="connsiteX4" fmla="*/ 1933735 w 4680520"/>
                        <a:gd name="connsiteY4" fmla="*/ 0 h 550040"/>
                        <a:gd name="connsiteX5" fmla="*/ 2480003 w 4680520"/>
                        <a:gd name="connsiteY5" fmla="*/ 0 h 550040"/>
                        <a:gd name="connsiteX6" fmla="*/ 3159662 w 4680520"/>
                        <a:gd name="connsiteY6" fmla="*/ 0 h 550040"/>
                        <a:gd name="connsiteX7" fmla="*/ 3705930 w 4680520"/>
                        <a:gd name="connsiteY7" fmla="*/ 0 h 550040"/>
                        <a:gd name="connsiteX8" fmla="*/ 4563444 w 4680520"/>
                        <a:gd name="connsiteY8" fmla="*/ 0 h 550040"/>
                        <a:gd name="connsiteX9" fmla="*/ 4680520 w 4680520"/>
                        <a:gd name="connsiteY9" fmla="*/ 117076 h 550040"/>
                        <a:gd name="connsiteX10" fmla="*/ 4680520 w 4680520"/>
                        <a:gd name="connsiteY10" fmla="*/ 432964 h 550040"/>
                        <a:gd name="connsiteX11" fmla="*/ 4563444 w 4680520"/>
                        <a:gd name="connsiteY11" fmla="*/ 550040 h 550040"/>
                        <a:gd name="connsiteX12" fmla="*/ 3839321 w 4680520"/>
                        <a:gd name="connsiteY12" fmla="*/ 550040 h 550040"/>
                        <a:gd name="connsiteX13" fmla="*/ 3293053 w 4680520"/>
                        <a:gd name="connsiteY13" fmla="*/ 550040 h 550040"/>
                        <a:gd name="connsiteX14" fmla="*/ 2791249 w 4680520"/>
                        <a:gd name="connsiteY14" fmla="*/ 550040 h 550040"/>
                        <a:gd name="connsiteX15" fmla="*/ 2244981 w 4680520"/>
                        <a:gd name="connsiteY15" fmla="*/ 550040 h 550040"/>
                        <a:gd name="connsiteX16" fmla="*/ 1654249 w 4680520"/>
                        <a:gd name="connsiteY16" fmla="*/ 550040 h 550040"/>
                        <a:gd name="connsiteX17" fmla="*/ 1019054 w 4680520"/>
                        <a:gd name="connsiteY17" fmla="*/ 550040 h 550040"/>
                        <a:gd name="connsiteX18" fmla="*/ 117076 w 4680520"/>
                        <a:gd name="connsiteY18" fmla="*/ 550040 h 550040"/>
                        <a:gd name="connsiteX19" fmla="*/ 0 w 4680520"/>
                        <a:gd name="connsiteY19" fmla="*/ 432964 h 550040"/>
                        <a:gd name="connsiteX20" fmla="*/ 0 w 4680520"/>
                        <a:gd name="connsiteY20" fmla="*/ 117076 h 55004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</a:cxnLst>
                      <a:rect l="l" t="t" r="r" b="b"/>
                      <a:pathLst>
                        <a:path w="4680520" h="550040" fill="none" extrusionOk="0">
                          <a:moveTo>
                            <a:pt x="0" y="117076"/>
                          </a:moveTo>
                          <a:cubicBezTo>
                            <a:pt x="2562" y="57489"/>
                            <a:pt x="41581" y="5714"/>
                            <a:pt x="117076" y="0"/>
                          </a:cubicBezTo>
                          <a:cubicBezTo>
                            <a:pt x="430118" y="1033"/>
                            <a:pt x="560090" y="1395"/>
                            <a:pt x="796735" y="0"/>
                          </a:cubicBezTo>
                          <a:cubicBezTo>
                            <a:pt x="1033380" y="-1395"/>
                            <a:pt x="1133774" y="18256"/>
                            <a:pt x="1298539" y="0"/>
                          </a:cubicBezTo>
                          <a:cubicBezTo>
                            <a:pt x="1463304" y="-18256"/>
                            <a:pt x="1649564" y="29862"/>
                            <a:pt x="1933735" y="0"/>
                          </a:cubicBezTo>
                          <a:cubicBezTo>
                            <a:pt x="2217906" y="-29862"/>
                            <a:pt x="2208273" y="8077"/>
                            <a:pt x="2480003" y="0"/>
                          </a:cubicBezTo>
                          <a:cubicBezTo>
                            <a:pt x="2751733" y="-8077"/>
                            <a:pt x="2841956" y="13139"/>
                            <a:pt x="3159662" y="0"/>
                          </a:cubicBezTo>
                          <a:cubicBezTo>
                            <a:pt x="3477368" y="-13139"/>
                            <a:pt x="3558082" y="14929"/>
                            <a:pt x="3705930" y="0"/>
                          </a:cubicBezTo>
                          <a:cubicBezTo>
                            <a:pt x="3853778" y="-14929"/>
                            <a:pt x="4345676" y="-20967"/>
                            <a:pt x="4563444" y="0"/>
                          </a:cubicBezTo>
                          <a:cubicBezTo>
                            <a:pt x="4619941" y="8262"/>
                            <a:pt x="4676535" y="60944"/>
                            <a:pt x="4680520" y="117076"/>
                          </a:cubicBezTo>
                          <a:cubicBezTo>
                            <a:pt x="4689386" y="254839"/>
                            <a:pt x="4675240" y="346728"/>
                            <a:pt x="4680520" y="432964"/>
                          </a:cubicBezTo>
                          <a:cubicBezTo>
                            <a:pt x="4679196" y="498365"/>
                            <a:pt x="4633533" y="564754"/>
                            <a:pt x="4563444" y="550040"/>
                          </a:cubicBezTo>
                          <a:cubicBezTo>
                            <a:pt x="4208735" y="579156"/>
                            <a:pt x="4135130" y="571860"/>
                            <a:pt x="3839321" y="550040"/>
                          </a:cubicBezTo>
                          <a:cubicBezTo>
                            <a:pt x="3543512" y="528220"/>
                            <a:pt x="3507233" y="532036"/>
                            <a:pt x="3293053" y="550040"/>
                          </a:cubicBezTo>
                          <a:cubicBezTo>
                            <a:pt x="3078873" y="568044"/>
                            <a:pt x="3020365" y="544831"/>
                            <a:pt x="2791249" y="550040"/>
                          </a:cubicBezTo>
                          <a:cubicBezTo>
                            <a:pt x="2562133" y="555249"/>
                            <a:pt x="2371930" y="549342"/>
                            <a:pt x="2244981" y="550040"/>
                          </a:cubicBezTo>
                          <a:cubicBezTo>
                            <a:pt x="2118032" y="550738"/>
                            <a:pt x="1923525" y="574031"/>
                            <a:pt x="1654249" y="550040"/>
                          </a:cubicBezTo>
                          <a:cubicBezTo>
                            <a:pt x="1384973" y="526049"/>
                            <a:pt x="1300541" y="554658"/>
                            <a:pt x="1019054" y="550040"/>
                          </a:cubicBezTo>
                          <a:cubicBezTo>
                            <a:pt x="737567" y="545422"/>
                            <a:pt x="327195" y="505450"/>
                            <a:pt x="117076" y="550040"/>
                          </a:cubicBezTo>
                          <a:cubicBezTo>
                            <a:pt x="54823" y="556223"/>
                            <a:pt x="11298" y="502879"/>
                            <a:pt x="0" y="432964"/>
                          </a:cubicBezTo>
                          <a:cubicBezTo>
                            <a:pt x="-13716" y="316249"/>
                            <a:pt x="-14092" y="265926"/>
                            <a:pt x="0" y="117076"/>
                          </a:cubicBezTo>
                          <a:close/>
                        </a:path>
                        <a:path w="4680520" h="550040" stroke="0" extrusionOk="0">
                          <a:moveTo>
                            <a:pt x="0" y="117076"/>
                          </a:moveTo>
                          <a:cubicBezTo>
                            <a:pt x="-6955" y="48127"/>
                            <a:pt x="47397" y="1884"/>
                            <a:pt x="117076" y="0"/>
                          </a:cubicBezTo>
                          <a:cubicBezTo>
                            <a:pt x="435103" y="-13560"/>
                            <a:pt x="552798" y="-14986"/>
                            <a:pt x="841199" y="0"/>
                          </a:cubicBezTo>
                          <a:cubicBezTo>
                            <a:pt x="1129600" y="14986"/>
                            <a:pt x="1259172" y="-13417"/>
                            <a:pt x="1431931" y="0"/>
                          </a:cubicBezTo>
                          <a:cubicBezTo>
                            <a:pt x="1604690" y="13417"/>
                            <a:pt x="1742587" y="-24469"/>
                            <a:pt x="1978199" y="0"/>
                          </a:cubicBezTo>
                          <a:cubicBezTo>
                            <a:pt x="2213811" y="24469"/>
                            <a:pt x="2463618" y="24653"/>
                            <a:pt x="2657858" y="0"/>
                          </a:cubicBezTo>
                          <a:cubicBezTo>
                            <a:pt x="2852098" y="-24653"/>
                            <a:pt x="3006279" y="-7947"/>
                            <a:pt x="3248589" y="0"/>
                          </a:cubicBezTo>
                          <a:cubicBezTo>
                            <a:pt x="3490899" y="7947"/>
                            <a:pt x="3755975" y="16344"/>
                            <a:pt x="3972712" y="0"/>
                          </a:cubicBezTo>
                          <a:cubicBezTo>
                            <a:pt x="4189449" y="-16344"/>
                            <a:pt x="4329983" y="9701"/>
                            <a:pt x="4563444" y="0"/>
                          </a:cubicBezTo>
                          <a:cubicBezTo>
                            <a:pt x="4619778" y="13772"/>
                            <a:pt x="4677670" y="49111"/>
                            <a:pt x="4680520" y="117076"/>
                          </a:cubicBezTo>
                          <a:cubicBezTo>
                            <a:pt x="4687484" y="250464"/>
                            <a:pt x="4690905" y="332417"/>
                            <a:pt x="4680520" y="432964"/>
                          </a:cubicBezTo>
                          <a:cubicBezTo>
                            <a:pt x="4688694" y="509791"/>
                            <a:pt x="4629606" y="565602"/>
                            <a:pt x="4563444" y="550040"/>
                          </a:cubicBezTo>
                          <a:cubicBezTo>
                            <a:pt x="4456560" y="563159"/>
                            <a:pt x="4185426" y="557659"/>
                            <a:pt x="4061640" y="550040"/>
                          </a:cubicBezTo>
                          <a:cubicBezTo>
                            <a:pt x="3937854" y="542421"/>
                            <a:pt x="3491808" y="534999"/>
                            <a:pt x="3337517" y="550040"/>
                          </a:cubicBezTo>
                          <a:cubicBezTo>
                            <a:pt x="3183226" y="565081"/>
                            <a:pt x="2974453" y="567332"/>
                            <a:pt x="2791249" y="550040"/>
                          </a:cubicBezTo>
                          <a:cubicBezTo>
                            <a:pt x="2608045" y="532748"/>
                            <a:pt x="2337123" y="548869"/>
                            <a:pt x="2156053" y="550040"/>
                          </a:cubicBezTo>
                          <a:cubicBezTo>
                            <a:pt x="1974983" y="551211"/>
                            <a:pt x="1672042" y="582113"/>
                            <a:pt x="1431931" y="550040"/>
                          </a:cubicBezTo>
                          <a:cubicBezTo>
                            <a:pt x="1191820" y="517967"/>
                            <a:pt x="929178" y="577595"/>
                            <a:pt x="796735" y="550040"/>
                          </a:cubicBezTo>
                          <a:cubicBezTo>
                            <a:pt x="664292" y="522485"/>
                            <a:pt x="334463" y="539308"/>
                            <a:pt x="117076" y="550040"/>
                          </a:cubicBezTo>
                          <a:cubicBezTo>
                            <a:pt x="37298" y="550662"/>
                            <a:pt x="7297" y="484469"/>
                            <a:pt x="0" y="432964"/>
                          </a:cubicBezTo>
                          <a:cubicBezTo>
                            <a:pt x="14669" y="294809"/>
                            <a:pt x="-8939" y="193137"/>
                            <a:pt x="0" y="117076"/>
                          </a:cubicBezTo>
                          <a:close/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矩形: 圆角 13">
              <a:extLst>
                <a:ext uri="{FF2B5EF4-FFF2-40B4-BE49-F238E27FC236}">
                  <a16:creationId xmlns:a16="http://schemas.microsoft.com/office/drawing/2014/main" id="{7DA3DF59-BCEC-9FA7-9561-BD01D3B6CFDB}"/>
                </a:ext>
              </a:extLst>
            </p:cNvPr>
            <p:cNvSpPr/>
            <p:nvPr/>
          </p:nvSpPr>
          <p:spPr>
            <a:xfrm>
              <a:off x="1621877" y="2705484"/>
              <a:ext cx="4680520" cy="550040"/>
            </a:xfrm>
            <a:prstGeom prst="roundRect">
              <a:avLst>
                <a:gd name="adj" fmla="val 21285"/>
              </a:avLst>
            </a:prstGeom>
            <a:blipFill>
              <a:blip r:embed="rId5" cstate="screen">
                <a:grayscl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 w="12700">
              <a:solidFill>
                <a:schemeClr val="tx1">
                  <a:lumMod val="65000"/>
                  <a:lumOff val="35000"/>
                </a:schemeClr>
              </a:solidFill>
              <a:extLst>
                <a:ext uri="{C807C97D-BFC1-408E-A445-0C87EB9F89A2}">
                  <ask:lineSketchStyleProps xmlns:ask="http://schemas.microsoft.com/office/drawing/2018/sketchyshapes" sd="1219033472">
                    <a:custGeom>
                      <a:avLst/>
                      <a:gdLst>
                        <a:gd name="connsiteX0" fmla="*/ 0 w 4680520"/>
                        <a:gd name="connsiteY0" fmla="*/ 117076 h 550040"/>
                        <a:gd name="connsiteX1" fmla="*/ 117076 w 4680520"/>
                        <a:gd name="connsiteY1" fmla="*/ 0 h 550040"/>
                        <a:gd name="connsiteX2" fmla="*/ 796735 w 4680520"/>
                        <a:gd name="connsiteY2" fmla="*/ 0 h 550040"/>
                        <a:gd name="connsiteX3" fmla="*/ 1298539 w 4680520"/>
                        <a:gd name="connsiteY3" fmla="*/ 0 h 550040"/>
                        <a:gd name="connsiteX4" fmla="*/ 1933735 w 4680520"/>
                        <a:gd name="connsiteY4" fmla="*/ 0 h 550040"/>
                        <a:gd name="connsiteX5" fmla="*/ 2480003 w 4680520"/>
                        <a:gd name="connsiteY5" fmla="*/ 0 h 550040"/>
                        <a:gd name="connsiteX6" fmla="*/ 3159662 w 4680520"/>
                        <a:gd name="connsiteY6" fmla="*/ 0 h 550040"/>
                        <a:gd name="connsiteX7" fmla="*/ 3705930 w 4680520"/>
                        <a:gd name="connsiteY7" fmla="*/ 0 h 550040"/>
                        <a:gd name="connsiteX8" fmla="*/ 4563444 w 4680520"/>
                        <a:gd name="connsiteY8" fmla="*/ 0 h 550040"/>
                        <a:gd name="connsiteX9" fmla="*/ 4680520 w 4680520"/>
                        <a:gd name="connsiteY9" fmla="*/ 117076 h 550040"/>
                        <a:gd name="connsiteX10" fmla="*/ 4680520 w 4680520"/>
                        <a:gd name="connsiteY10" fmla="*/ 432964 h 550040"/>
                        <a:gd name="connsiteX11" fmla="*/ 4563444 w 4680520"/>
                        <a:gd name="connsiteY11" fmla="*/ 550040 h 550040"/>
                        <a:gd name="connsiteX12" fmla="*/ 3839321 w 4680520"/>
                        <a:gd name="connsiteY12" fmla="*/ 550040 h 550040"/>
                        <a:gd name="connsiteX13" fmla="*/ 3293053 w 4680520"/>
                        <a:gd name="connsiteY13" fmla="*/ 550040 h 550040"/>
                        <a:gd name="connsiteX14" fmla="*/ 2791249 w 4680520"/>
                        <a:gd name="connsiteY14" fmla="*/ 550040 h 550040"/>
                        <a:gd name="connsiteX15" fmla="*/ 2244981 w 4680520"/>
                        <a:gd name="connsiteY15" fmla="*/ 550040 h 550040"/>
                        <a:gd name="connsiteX16" fmla="*/ 1654249 w 4680520"/>
                        <a:gd name="connsiteY16" fmla="*/ 550040 h 550040"/>
                        <a:gd name="connsiteX17" fmla="*/ 1019054 w 4680520"/>
                        <a:gd name="connsiteY17" fmla="*/ 550040 h 550040"/>
                        <a:gd name="connsiteX18" fmla="*/ 117076 w 4680520"/>
                        <a:gd name="connsiteY18" fmla="*/ 550040 h 550040"/>
                        <a:gd name="connsiteX19" fmla="*/ 0 w 4680520"/>
                        <a:gd name="connsiteY19" fmla="*/ 432964 h 550040"/>
                        <a:gd name="connsiteX20" fmla="*/ 0 w 4680520"/>
                        <a:gd name="connsiteY20" fmla="*/ 117076 h 55004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</a:cxnLst>
                      <a:rect l="l" t="t" r="r" b="b"/>
                      <a:pathLst>
                        <a:path w="4680520" h="550040" fill="none" extrusionOk="0">
                          <a:moveTo>
                            <a:pt x="0" y="117076"/>
                          </a:moveTo>
                          <a:cubicBezTo>
                            <a:pt x="2562" y="57489"/>
                            <a:pt x="41581" y="5714"/>
                            <a:pt x="117076" y="0"/>
                          </a:cubicBezTo>
                          <a:cubicBezTo>
                            <a:pt x="430118" y="1033"/>
                            <a:pt x="560090" y="1395"/>
                            <a:pt x="796735" y="0"/>
                          </a:cubicBezTo>
                          <a:cubicBezTo>
                            <a:pt x="1033380" y="-1395"/>
                            <a:pt x="1133774" y="18256"/>
                            <a:pt x="1298539" y="0"/>
                          </a:cubicBezTo>
                          <a:cubicBezTo>
                            <a:pt x="1463304" y="-18256"/>
                            <a:pt x="1649564" y="29862"/>
                            <a:pt x="1933735" y="0"/>
                          </a:cubicBezTo>
                          <a:cubicBezTo>
                            <a:pt x="2217906" y="-29862"/>
                            <a:pt x="2208273" y="8077"/>
                            <a:pt x="2480003" y="0"/>
                          </a:cubicBezTo>
                          <a:cubicBezTo>
                            <a:pt x="2751733" y="-8077"/>
                            <a:pt x="2841956" y="13139"/>
                            <a:pt x="3159662" y="0"/>
                          </a:cubicBezTo>
                          <a:cubicBezTo>
                            <a:pt x="3477368" y="-13139"/>
                            <a:pt x="3558082" y="14929"/>
                            <a:pt x="3705930" y="0"/>
                          </a:cubicBezTo>
                          <a:cubicBezTo>
                            <a:pt x="3853778" y="-14929"/>
                            <a:pt x="4345676" y="-20967"/>
                            <a:pt x="4563444" y="0"/>
                          </a:cubicBezTo>
                          <a:cubicBezTo>
                            <a:pt x="4619941" y="8262"/>
                            <a:pt x="4676535" y="60944"/>
                            <a:pt x="4680520" y="117076"/>
                          </a:cubicBezTo>
                          <a:cubicBezTo>
                            <a:pt x="4689386" y="254839"/>
                            <a:pt x="4675240" y="346728"/>
                            <a:pt x="4680520" y="432964"/>
                          </a:cubicBezTo>
                          <a:cubicBezTo>
                            <a:pt x="4679196" y="498365"/>
                            <a:pt x="4633533" y="564754"/>
                            <a:pt x="4563444" y="550040"/>
                          </a:cubicBezTo>
                          <a:cubicBezTo>
                            <a:pt x="4208735" y="579156"/>
                            <a:pt x="4135130" y="571860"/>
                            <a:pt x="3839321" y="550040"/>
                          </a:cubicBezTo>
                          <a:cubicBezTo>
                            <a:pt x="3543512" y="528220"/>
                            <a:pt x="3507233" y="532036"/>
                            <a:pt x="3293053" y="550040"/>
                          </a:cubicBezTo>
                          <a:cubicBezTo>
                            <a:pt x="3078873" y="568044"/>
                            <a:pt x="3020365" y="544831"/>
                            <a:pt x="2791249" y="550040"/>
                          </a:cubicBezTo>
                          <a:cubicBezTo>
                            <a:pt x="2562133" y="555249"/>
                            <a:pt x="2371930" y="549342"/>
                            <a:pt x="2244981" y="550040"/>
                          </a:cubicBezTo>
                          <a:cubicBezTo>
                            <a:pt x="2118032" y="550738"/>
                            <a:pt x="1923525" y="574031"/>
                            <a:pt x="1654249" y="550040"/>
                          </a:cubicBezTo>
                          <a:cubicBezTo>
                            <a:pt x="1384973" y="526049"/>
                            <a:pt x="1300541" y="554658"/>
                            <a:pt x="1019054" y="550040"/>
                          </a:cubicBezTo>
                          <a:cubicBezTo>
                            <a:pt x="737567" y="545422"/>
                            <a:pt x="327195" y="505450"/>
                            <a:pt x="117076" y="550040"/>
                          </a:cubicBezTo>
                          <a:cubicBezTo>
                            <a:pt x="54823" y="556223"/>
                            <a:pt x="11298" y="502879"/>
                            <a:pt x="0" y="432964"/>
                          </a:cubicBezTo>
                          <a:cubicBezTo>
                            <a:pt x="-13716" y="316249"/>
                            <a:pt x="-14092" y="265926"/>
                            <a:pt x="0" y="117076"/>
                          </a:cubicBezTo>
                          <a:close/>
                        </a:path>
                        <a:path w="4680520" h="550040" stroke="0" extrusionOk="0">
                          <a:moveTo>
                            <a:pt x="0" y="117076"/>
                          </a:moveTo>
                          <a:cubicBezTo>
                            <a:pt x="-6955" y="48127"/>
                            <a:pt x="47397" y="1884"/>
                            <a:pt x="117076" y="0"/>
                          </a:cubicBezTo>
                          <a:cubicBezTo>
                            <a:pt x="435103" y="-13560"/>
                            <a:pt x="552798" y="-14986"/>
                            <a:pt x="841199" y="0"/>
                          </a:cubicBezTo>
                          <a:cubicBezTo>
                            <a:pt x="1129600" y="14986"/>
                            <a:pt x="1259172" y="-13417"/>
                            <a:pt x="1431931" y="0"/>
                          </a:cubicBezTo>
                          <a:cubicBezTo>
                            <a:pt x="1604690" y="13417"/>
                            <a:pt x="1742587" y="-24469"/>
                            <a:pt x="1978199" y="0"/>
                          </a:cubicBezTo>
                          <a:cubicBezTo>
                            <a:pt x="2213811" y="24469"/>
                            <a:pt x="2463618" y="24653"/>
                            <a:pt x="2657858" y="0"/>
                          </a:cubicBezTo>
                          <a:cubicBezTo>
                            <a:pt x="2852098" y="-24653"/>
                            <a:pt x="3006279" y="-7947"/>
                            <a:pt x="3248589" y="0"/>
                          </a:cubicBezTo>
                          <a:cubicBezTo>
                            <a:pt x="3490899" y="7947"/>
                            <a:pt x="3755975" y="16344"/>
                            <a:pt x="3972712" y="0"/>
                          </a:cubicBezTo>
                          <a:cubicBezTo>
                            <a:pt x="4189449" y="-16344"/>
                            <a:pt x="4329983" y="9701"/>
                            <a:pt x="4563444" y="0"/>
                          </a:cubicBezTo>
                          <a:cubicBezTo>
                            <a:pt x="4619778" y="13772"/>
                            <a:pt x="4677670" y="49111"/>
                            <a:pt x="4680520" y="117076"/>
                          </a:cubicBezTo>
                          <a:cubicBezTo>
                            <a:pt x="4687484" y="250464"/>
                            <a:pt x="4690905" y="332417"/>
                            <a:pt x="4680520" y="432964"/>
                          </a:cubicBezTo>
                          <a:cubicBezTo>
                            <a:pt x="4688694" y="509791"/>
                            <a:pt x="4629606" y="565602"/>
                            <a:pt x="4563444" y="550040"/>
                          </a:cubicBezTo>
                          <a:cubicBezTo>
                            <a:pt x="4456560" y="563159"/>
                            <a:pt x="4185426" y="557659"/>
                            <a:pt x="4061640" y="550040"/>
                          </a:cubicBezTo>
                          <a:cubicBezTo>
                            <a:pt x="3937854" y="542421"/>
                            <a:pt x="3491808" y="534999"/>
                            <a:pt x="3337517" y="550040"/>
                          </a:cubicBezTo>
                          <a:cubicBezTo>
                            <a:pt x="3183226" y="565081"/>
                            <a:pt x="2974453" y="567332"/>
                            <a:pt x="2791249" y="550040"/>
                          </a:cubicBezTo>
                          <a:cubicBezTo>
                            <a:pt x="2608045" y="532748"/>
                            <a:pt x="2337123" y="548869"/>
                            <a:pt x="2156053" y="550040"/>
                          </a:cubicBezTo>
                          <a:cubicBezTo>
                            <a:pt x="1974983" y="551211"/>
                            <a:pt x="1672042" y="582113"/>
                            <a:pt x="1431931" y="550040"/>
                          </a:cubicBezTo>
                          <a:cubicBezTo>
                            <a:pt x="1191820" y="517967"/>
                            <a:pt x="929178" y="577595"/>
                            <a:pt x="796735" y="550040"/>
                          </a:cubicBezTo>
                          <a:cubicBezTo>
                            <a:pt x="664292" y="522485"/>
                            <a:pt x="334463" y="539308"/>
                            <a:pt x="117076" y="550040"/>
                          </a:cubicBezTo>
                          <a:cubicBezTo>
                            <a:pt x="37298" y="550662"/>
                            <a:pt x="7297" y="484469"/>
                            <a:pt x="0" y="432964"/>
                          </a:cubicBezTo>
                          <a:cubicBezTo>
                            <a:pt x="14669" y="294809"/>
                            <a:pt x="-8939" y="193137"/>
                            <a:pt x="0" y="117076"/>
                          </a:cubicBezTo>
                          <a:close/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37150277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椭圆 10">
            <a:extLst>
              <a:ext uri="{FF2B5EF4-FFF2-40B4-BE49-F238E27FC236}">
                <a16:creationId xmlns:a16="http://schemas.microsoft.com/office/drawing/2014/main" id="{4226246D-B85A-0B9A-1114-C1D9755AC81A}"/>
              </a:ext>
            </a:extLst>
          </p:cNvPr>
          <p:cNvSpPr/>
          <p:nvPr/>
        </p:nvSpPr>
        <p:spPr>
          <a:xfrm>
            <a:off x="4217498" y="3986317"/>
            <a:ext cx="1399613" cy="1399613"/>
          </a:xfrm>
          <a:prstGeom prst="ellipse">
            <a:avLst/>
          </a:prstGeom>
          <a:pattFill prst="wdUpDiag">
            <a:fgClr>
              <a:schemeClr val="bg1">
                <a:lumMod val="85000"/>
              </a:schemeClr>
            </a:fgClr>
            <a:bgClr>
              <a:schemeClr val="bg1"/>
            </a:bgClr>
          </a:pattFill>
          <a:ln w="6350">
            <a:solidFill>
              <a:schemeClr val="tx1">
                <a:lumMod val="65000"/>
                <a:lumOff val="35000"/>
              </a:schemeClr>
            </a:solidFill>
            <a:extLst>
              <a:ext uri="{C807C97D-BFC1-408E-A445-0C87EB9F89A2}">
                <ask:lineSketchStyleProps xmlns:ask="http://schemas.microsoft.com/office/drawing/2018/sketchyshapes"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4" name="椭圆 13">
            <a:extLst>
              <a:ext uri="{FF2B5EF4-FFF2-40B4-BE49-F238E27FC236}">
                <a16:creationId xmlns:a16="http://schemas.microsoft.com/office/drawing/2014/main" id="{12290DE1-3B84-E870-CA03-BFC57E98127B}"/>
              </a:ext>
            </a:extLst>
          </p:cNvPr>
          <p:cNvSpPr/>
          <p:nvPr/>
        </p:nvSpPr>
        <p:spPr>
          <a:xfrm>
            <a:off x="6586040" y="3986317"/>
            <a:ext cx="1399613" cy="1399613"/>
          </a:xfrm>
          <a:prstGeom prst="ellipse">
            <a:avLst/>
          </a:prstGeom>
          <a:pattFill prst="wdUpDiag">
            <a:fgClr>
              <a:schemeClr val="bg1">
                <a:lumMod val="85000"/>
              </a:schemeClr>
            </a:fgClr>
            <a:bgClr>
              <a:schemeClr val="bg1"/>
            </a:bgClr>
          </a:pattFill>
          <a:ln w="6350">
            <a:solidFill>
              <a:schemeClr val="tx1">
                <a:lumMod val="65000"/>
                <a:lumOff val="35000"/>
              </a:schemeClr>
            </a:solidFill>
            <a:extLst>
              <a:ext uri="{C807C97D-BFC1-408E-A445-0C87EB9F89A2}">
                <ask:lineSketchStyleProps xmlns:ask="http://schemas.microsoft.com/office/drawing/2018/sketchyshapes"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id="{08B230F4-7F39-D8F9-F5BB-92F6EF655CB5}"/>
              </a:ext>
            </a:extLst>
          </p:cNvPr>
          <p:cNvSpPr/>
          <p:nvPr/>
        </p:nvSpPr>
        <p:spPr>
          <a:xfrm>
            <a:off x="4217498" y="1724436"/>
            <a:ext cx="1399613" cy="1399613"/>
          </a:xfrm>
          <a:prstGeom prst="ellipse">
            <a:avLst/>
          </a:prstGeom>
          <a:pattFill prst="wdUpDiag">
            <a:fgClr>
              <a:schemeClr val="bg1">
                <a:lumMod val="85000"/>
              </a:schemeClr>
            </a:fgClr>
            <a:bgClr>
              <a:schemeClr val="bg1"/>
            </a:bgClr>
          </a:pattFill>
          <a:ln w="6350">
            <a:solidFill>
              <a:schemeClr val="tx1">
                <a:lumMod val="65000"/>
                <a:lumOff val="35000"/>
              </a:schemeClr>
            </a:solidFill>
            <a:extLst>
              <a:ext uri="{C807C97D-BFC1-408E-A445-0C87EB9F89A2}">
                <ask:lineSketchStyleProps xmlns:ask="http://schemas.microsoft.com/office/drawing/2018/sketchyshapes"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id="{673858AB-C6BB-D0F3-0A0E-B4A155D2E6DE}"/>
              </a:ext>
            </a:extLst>
          </p:cNvPr>
          <p:cNvSpPr/>
          <p:nvPr/>
        </p:nvSpPr>
        <p:spPr>
          <a:xfrm>
            <a:off x="6586040" y="1724436"/>
            <a:ext cx="1399613" cy="1399613"/>
          </a:xfrm>
          <a:prstGeom prst="ellipse">
            <a:avLst/>
          </a:prstGeom>
          <a:pattFill prst="wdUpDiag">
            <a:fgClr>
              <a:schemeClr val="bg1">
                <a:lumMod val="85000"/>
              </a:schemeClr>
            </a:fgClr>
            <a:bgClr>
              <a:schemeClr val="bg1"/>
            </a:bgClr>
          </a:pattFill>
          <a:ln w="6350">
            <a:solidFill>
              <a:schemeClr val="tx1">
                <a:lumMod val="65000"/>
                <a:lumOff val="35000"/>
              </a:schemeClr>
            </a:solidFill>
            <a:extLst>
              <a:ext uri="{C807C97D-BFC1-408E-A445-0C87EB9F89A2}">
                <ask:lineSketchStyleProps xmlns:ask="http://schemas.microsoft.com/office/drawing/2018/sketchyshapes"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C8E381D3-EB3A-9B31-CD4E-66DACC6C73D4}"/>
              </a:ext>
            </a:extLst>
          </p:cNvPr>
          <p:cNvSpPr txBox="1"/>
          <p:nvPr/>
        </p:nvSpPr>
        <p:spPr>
          <a:xfrm>
            <a:off x="1972561" y="236157"/>
            <a:ext cx="271741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blipFill dpi="0" rotWithShape="1">
                  <a:blip r:embed="rId3"/>
                  <a:srcRect/>
                  <a:stretch>
                    <a:fillRect/>
                  </a:stretch>
                </a:blipFill>
                <a:latin typeface="新叶念体" panose="02000000000000000000" pitchFamily="2" charset="-128"/>
                <a:ea typeface="新叶念体" panose="02000000000000000000" pitchFamily="2" charset="-128"/>
              </a:rPr>
              <a:t>单击此处添加标题文本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EB7D279A-D0E1-EB19-7342-4C667A607811}"/>
              </a:ext>
            </a:extLst>
          </p:cNvPr>
          <p:cNvSpPr txBox="1"/>
          <p:nvPr/>
        </p:nvSpPr>
        <p:spPr>
          <a:xfrm>
            <a:off x="1219771" y="-10064"/>
            <a:ext cx="70243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b="1">
                <a:blipFill dpi="0" rotWithShape="1">
                  <a:blip r:embed="rId3"/>
                  <a:srcRect/>
                  <a:stretch>
                    <a:fillRect/>
                  </a:stretch>
                </a:blipFill>
                <a:latin typeface="新叶念体" panose="02000000000000000000" pitchFamily="2" charset="-128"/>
                <a:ea typeface="新叶念体" panose="02000000000000000000" pitchFamily="2" charset="-128"/>
              </a:defRPr>
            </a:lvl1pPr>
          </a:lstStyle>
          <a:p>
            <a:r>
              <a:rPr lang="en-US" altLang="zh-CN" sz="4000" dirty="0">
                <a:latin typeface="欢字卡通手书" panose="02000500000000000000" pitchFamily="2" charset="-122"/>
                <a:ea typeface="欢字卡通手书" panose="02000500000000000000" pitchFamily="2" charset="-122"/>
              </a:rPr>
              <a:t>02</a:t>
            </a:r>
            <a:endParaRPr lang="zh-CN" altLang="en-US" sz="4000" dirty="0">
              <a:latin typeface="欢字卡通手书" panose="02000500000000000000" pitchFamily="2" charset="-122"/>
              <a:ea typeface="欢字卡通手书" panose="02000500000000000000" pitchFamily="2" charset="-122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B50D1464-4ED6-B77B-9399-4EF3C520CF97}"/>
              </a:ext>
            </a:extLst>
          </p:cNvPr>
          <p:cNvGrpSpPr/>
          <p:nvPr/>
        </p:nvGrpSpPr>
        <p:grpSpPr>
          <a:xfrm>
            <a:off x="4770588" y="2204864"/>
            <a:ext cx="2713374" cy="2713374"/>
            <a:chOff x="4785908" y="1951348"/>
            <a:chExt cx="3070990" cy="3070989"/>
          </a:xfrm>
          <a:blipFill dpi="0" rotWithShape="1">
            <a:blip r:embed="rId3"/>
            <a:srcRect/>
            <a:stretch>
              <a:fillRect/>
            </a:stretch>
          </a:blipFill>
          <a:effectLst/>
        </p:grpSpPr>
        <p:sp>
          <p:nvSpPr>
            <p:cNvPr id="3" name="Plaque 5">
              <a:extLst>
                <a:ext uri="{FF2B5EF4-FFF2-40B4-BE49-F238E27FC236}">
                  <a16:creationId xmlns:a16="http://schemas.microsoft.com/office/drawing/2014/main" id="{F83658F5-A5A7-832E-6A79-47BC07D42B23}"/>
                </a:ext>
              </a:extLst>
            </p:cNvPr>
            <p:cNvSpPr/>
            <p:nvPr/>
          </p:nvSpPr>
          <p:spPr>
            <a:xfrm>
              <a:off x="4785908" y="1951348"/>
              <a:ext cx="3070990" cy="3070989"/>
            </a:xfrm>
            <a:prstGeom prst="plaque">
              <a:avLst>
                <a:gd name="adj" fmla="val 50000"/>
              </a:avLst>
            </a:prstGeom>
            <a:grpFill/>
            <a:ln w="92075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" name="Freeform 131">
              <a:extLst>
                <a:ext uri="{FF2B5EF4-FFF2-40B4-BE49-F238E27FC236}">
                  <a16:creationId xmlns:a16="http://schemas.microsoft.com/office/drawing/2014/main" id="{78CAE966-3B49-8A62-0F4D-50B7992586B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972429" y="3070059"/>
              <a:ext cx="717750" cy="717750"/>
            </a:xfrm>
            <a:custGeom>
              <a:avLst/>
              <a:gdLst/>
              <a:ahLst/>
              <a:cxnLst>
                <a:cxn ang="0">
                  <a:pos x="55" y="28"/>
                </a:cxn>
                <a:cxn ang="0">
                  <a:pos x="27" y="55"/>
                </a:cxn>
                <a:cxn ang="0">
                  <a:pos x="0" y="28"/>
                </a:cxn>
                <a:cxn ang="0">
                  <a:pos x="27" y="0"/>
                </a:cxn>
                <a:cxn ang="0">
                  <a:pos x="55" y="28"/>
                </a:cxn>
                <a:cxn ang="0">
                  <a:pos x="42" y="28"/>
                </a:cxn>
                <a:cxn ang="0">
                  <a:pos x="41" y="26"/>
                </a:cxn>
                <a:cxn ang="0">
                  <a:pos x="21" y="14"/>
                </a:cxn>
                <a:cxn ang="0">
                  <a:pos x="19" y="14"/>
                </a:cxn>
                <a:cxn ang="0">
                  <a:pos x="18" y="16"/>
                </a:cxn>
                <a:cxn ang="0">
                  <a:pos x="18" y="39"/>
                </a:cxn>
                <a:cxn ang="0">
                  <a:pos x="19" y="41"/>
                </a:cxn>
                <a:cxn ang="0">
                  <a:pos x="20" y="41"/>
                </a:cxn>
                <a:cxn ang="0">
                  <a:pos x="21" y="41"/>
                </a:cxn>
                <a:cxn ang="0">
                  <a:pos x="41" y="30"/>
                </a:cxn>
                <a:cxn ang="0">
                  <a:pos x="42" y="28"/>
                </a:cxn>
              </a:cxnLst>
              <a:rect l="0" t="0" r="r" b="b"/>
              <a:pathLst>
                <a:path w="55" h="55">
                  <a:moveTo>
                    <a:pt x="55" y="28"/>
                  </a:moveTo>
                  <a:cubicBezTo>
                    <a:pt x="55" y="43"/>
                    <a:pt x="42" y="55"/>
                    <a:pt x="27" y="55"/>
                  </a:cubicBezTo>
                  <a:cubicBezTo>
                    <a:pt x="12" y="55"/>
                    <a:pt x="0" y="43"/>
                    <a:pt x="0" y="28"/>
                  </a:cubicBezTo>
                  <a:cubicBezTo>
                    <a:pt x="0" y="13"/>
                    <a:pt x="12" y="0"/>
                    <a:pt x="27" y="0"/>
                  </a:cubicBezTo>
                  <a:cubicBezTo>
                    <a:pt x="42" y="0"/>
                    <a:pt x="55" y="13"/>
                    <a:pt x="55" y="28"/>
                  </a:cubicBezTo>
                  <a:close/>
                  <a:moveTo>
                    <a:pt x="42" y="28"/>
                  </a:moveTo>
                  <a:cubicBezTo>
                    <a:pt x="42" y="27"/>
                    <a:pt x="42" y="26"/>
                    <a:pt x="41" y="26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1" y="14"/>
                    <a:pt x="20" y="14"/>
                    <a:pt x="19" y="14"/>
                  </a:cubicBezTo>
                  <a:cubicBezTo>
                    <a:pt x="18" y="15"/>
                    <a:pt x="18" y="16"/>
                    <a:pt x="18" y="16"/>
                  </a:cubicBezTo>
                  <a:cubicBezTo>
                    <a:pt x="18" y="39"/>
                    <a:pt x="18" y="39"/>
                    <a:pt x="18" y="39"/>
                  </a:cubicBezTo>
                  <a:cubicBezTo>
                    <a:pt x="18" y="40"/>
                    <a:pt x="18" y="41"/>
                    <a:pt x="19" y="41"/>
                  </a:cubicBezTo>
                  <a:cubicBezTo>
                    <a:pt x="20" y="41"/>
                    <a:pt x="20" y="41"/>
                    <a:pt x="20" y="41"/>
                  </a:cubicBezTo>
                  <a:cubicBezTo>
                    <a:pt x="21" y="41"/>
                    <a:pt x="21" y="41"/>
                    <a:pt x="21" y="41"/>
                  </a:cubicBezTo>
                  <a:cubicBezTo>
                    <a:pt x="41" y="30"/>
                    <a:pt x="41" y="30"/>
                    <a:pt x="41" y="30"/>
                  </a:cubicBezTo>
                  <a:cubicBezTo>
                    <a:pt x="42" y="29"/>
                    <a:pt x="42" y="29"/>
                    <a:pt x="42" y="28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6" name="Teardrop 6">
            <a:extLst>
              <a:ext uri="{FF2B5EF4-FFF2-40B4-BE49-F238E27FC236}">
                <a16:creationId xmlns:a16="http://schemas.microsoft.com/office/drawing/2014/main" id="{EBF5309C-AF55-D2B7-5430-9DE0F1F77149}"/>
              </a:ext>
            </a:extLst>
          </p:cNvPr>
          <p:cNvSpPr/>
          <p:nvPr/>
        </p:nvSpPr>
        <p:spPr>
          <a:xfrm rot="16200000">
            <a:off x="4171525" y="1684804"/>
            <a:ext cx="1647413" cy="1647414"/>
          </a:xfrm>
          <a:pattFill prst="wdUpDiag">
            <a:fgClr>
              <a:schemeClr val="bg1">
                <a:lumMod val="85000"/>
              </a:schemeClr>
            </a:fgClr>
            <a:bgClr>
              <a:schemeClr val="bg1"/>
            </a:bgClr>
          </a:pattFill>
          <a:ln w="63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>
              <a:solidFill>
                <a:schemeClr val="tx1">
                  <a:lumMod val="75000"/>
                  <a:lumOff val="25000"/>
                </a:schemeClr>
              </a:solidFill>
              <a:sym typeface="+mn-lt"/>
            </a:endParaRPr>
          </a:p>
        </p:txBody>
      </p:sp>
      <p:sp>
        <p:nvSpPr>
          <p:cNvPr id="7" name="Freeform 69">
            <a:extLst>
              <a:ext uri="{FF2B5EF4-FFF2-40B4-BE49-F238E27FC236}">
                <a16:creationId xmlns:a16="http://schemas.microsoft.com/office/drawing/2014/main" id="{3765986C-1622-EB70-8CD4-6B20F71B998B}"/>
              </a:ext>
            </a:extLst>
          </p:cNvPr>
          <p:cNvSpPr>
            <a:spLocks/>
          </p:cNvSpPr>
          <p:nvPr/>
        </p:nvSpPr>
        <p:spPr bwMode="auto">
          <a:xfrm>
            <a:off x="4723136" y="2109866"/>
            <a:ext cx="382248" cy="718007"/>
          </a:xfrm>
          <a:custGeom>
            <a:avLst/>
            <a:gdLst/>
            <a:ahLst/>
            <a:cxnLst>
              <a:cxn ang="0">
                <a:pos x="21" y="57"/>
              </a:cxn>
              <a:cxn ang="0">
                <a:pos x="21" y="63"/>
              </a:cxn>
              <a:cxn ang="0">
                <a:pos x="20" y="64"/>
              </a:cxn>
              <a:cxn ang="0">
                <a:pos x="15" y="64"/>
              </a:cxn>
              <a:cxn ang="0">
                <a:pos x="14" y="63"/>
              </a:cxn>
              <a:cxn ang="0">
                <a:pos x="14" y="57"/>
              </a:cxn>
              <a:cxn ang="0">
                <a:pos x="1" y="50"/>
              </a:cxn>
              <a:cxn ang="0">
                <a:pos x="1" y="49"/>
              </a:cxn>
              <a:cxn ang="0">
                <a:pos x="4" y="44"/>
              </a:cxn>
              <a:cxn ang="0">
                <a:pos x="5" y="43"/>
              </a:cxn>
              <a:cxn ang="0">
                <a:pos x="6" y="44"/>
              </a:cxn>
              <a:cxn ang="0">
                <a:pos x="17" y="49"/>
              </a:cxn>
              <a:cxn ang="0">
                <a:pos x="25" y="43"/>
              </a:cxn>
              <a:cxn ang="0">
                <a:pos x="16" y="36"/>
              </a:cxn>
              <a:cxn ang="0">
                <a:pos x="1" y="21"/>
              </a:cxn>
              <a:cxn ang="0">
                <a:pos x="14" y="8"/>
              </a:cxn>
              <a:cxn ang="0">
                <a:pos x="14" y="1"/>
              </a:cxn>
              <a:cxn ang="0">
                <a:pos x="15" y="0"/>
              </a:cxn>
              <a:cxn ang="0">
                <a:pos x="20" y="0"/>
              </a:cxn>
              <a:cxn ang="0">
                <a:pos x="21" y="1"/>
              </a:cxn>
              <a:cxn ang="0">
                <a:pos x="21" y="7"/>
              </a:cxn>
              <a:cxn ang="0">
                <a:pos x="32" y="12"/>
              </a:cxn>
              <a:cxn ang="0">
                <a:pos x="32" y="14"/>
              </a:cxn>
              <a:cxn ang="0">
                <a:pos x="29" y="19"/>
              </a:cxn>
              <a:cxn ang="0">
                <a:pos x="29" y="19"/>
              </a:cxn>
              <a:cxn ang="0">
                <a:pos x="28" y="19"/>
              </a:cxn>
              <a:cxn ang="0">
                <a:pos x="18" y="15"/>
              </a:cxn>
              <a:cxn ang="0">
                <a:pos x="10" y="21"/>
              </a:cxn>
              <a:cxn ang="0">
                <a:pos x="20" y="28"/>
              </a:cxn>
              <a:cxn ang="0">
                <a:pos x="34" y="42"/>
              </a:cxn>
              <a:cxn ang="0">
                <a:pos x="21" y="57"/>
              </a:cxn>
            </a:cxnLst>
            <a:rect l="0" t="0" r="r" b="b"/>
            <a:pathLst>
              <a:path w="34" h="64">
                <a:moveTo>
                  <a:pt x="21" y="57"/>
                </a:moveTo>
                <a:cubicBezTo>
                  <a:pt x="21" y="63"/>
                  <a:pt x="21" y="63"/>
                  <a:pt x="21" y="63"/>
                </a:cubicBezTo>
                <a:cubicBezTo>
                  <a:pt x="21" y="63"/>
                  <a:pt x="20" y="64"/>
                  <a:pt x="20" y="64"/>
                </a:cubicBezTo>
                <a:cubicBezTo>
                  <a:pt x="15" y="64"/>
                  <a:pt x="15" y="64"/>
                  <a:pt x="15" y="64"/>
                </a:cubicBezTo>
                <a:cubicBezTo>
                  <a:pt x="14" y="64"/>
                  <a:pt x="14" y="63"/>
                  <a:pt x="14" y="63"/>
                </a:cubicBezTo>
                <a:cubicBezTo>
                  <a:pt x="14" y="57"/>
                  <a:pt x="14" y="57"/>
                  <a:pt x="14" y="57"/>
                </a:cubicBezTo>
                <a:cubicBezTo>
                  <a:pt x="5" y="55"/>
                  <a:pt x="1" y="50"/>
                  <a:pt x="1" y="50"/>
                </a:cubicBezTo>
                <a:cubicBezTo>
                  <a:pt x="0" y="50"/>
                  <a:pt x="0" y="49"/>
                  <a:pt x="1" y="49"/>
                </a:cubicBezTo>
                <a:cubicBezTo>
                  <a:pt x="4" y="44"/>
                  <a:pt x="4" y="44"/>
                  <a:pt x="4" y="44"/>
                </a:cubicBezTo>
                <a:cubicBezTo>
                  <a:pt x="4" y="44"/>
                  <a:pt x="5" y="43"/>
                  <a:pt x="5" y="43"/>
                </a:cubicBezTo>
                <a:cubicBezTo>
                  <a:pt x="5" y="43"/>
                  <a:pt x="6" y="44"/>
                  <a:pt x="6" y="44"/>
                </a:cubicBezTo>
                <a:cubicBezTo>
                  <a:pt x="6" y="44"/>
                  <a:pt x="11" y="49"/>
                  <a:pt x="17" y="49"/>
                </a:cubicBezTo>
                <a:cubicBezTo>
                  <a:pt x="21" y="49"/>
                  <a:pt x="25" y="47"/>
                  <a:pt x="25" y="43"/>
                </a:cubicBezTo>
                <a:cubicBezTo>
                  <a:pt x="25" y="39"/>
                  <a:pt x="20" y="38"/>
                  <a:pt x="16" y="36"/>
                </a:cubicBezTo>
                <a:cubicBezTo>
                  <a:pt x="9" y="33"/>
                  <a:pt x="1" y="30"/>
                  <a:pt x="1" y="21"/>
                </a:cubicBezTo>
                <a:cubicBezTo>
                  <a:pt x="1" y="14"/>
                  <a:pt x="6" y="9"/>
                  <a:pt x="14" y="8"/>
                </a:cubicBezTo>
                <a:cubicBezTo>
                  <a:pt x="14" y="1"/>
                  <a:pt x="14" y="1"/>
                  <a:pt x="14" y="1"/>
                </a:cubicBezTo>
                <a:cubicBezTo>
                  <a:pt x="14" y="0"/>
                  <a:pt x="14" y="0"/>
                  <a:pt x="15" y="0"/>
                </a:cubicBezTo>
                <a:cubicBezTo>
                  <a:pt x="20" y="0"/>
                  <a:pt x="20" y="0"/>
                  <a:pt x="20" y="0"/>
                </a:cubicBezTo>
                <a:cubicBezTo>
                  <a:pt x="20" y="0"/>
                  <a:pt x="21" y="0"/>
                  <a:pt x="21" y="1"/>
                </a:cubicBezTo>
                <a:cubicBezTo>
                  <a:pt x="21" y="7"/>
                  <a:pt x="21" y="7"/>
                  <a:pt x="21" y="7"/>
                </a:cubicBezTo>
                <a:cubicBezTo>
                  <a:pt x="28" y="8"/>
                  <a:pt x="32" y="12"/>
                  <a:pt x="32" y="12"/>
                </a:cubicBezTo>
                <a:cubicBezTo>
                  <a:pt x="33" y="13"/>
                  <a:pt x="33" y="13"/>
                  <a:pt x="32" y="14"/>
                </a:cubicBezTo>
                <a:cubicBezTo>
                  <a:pt x="29" y="19"/>
                  <a:pt x="29" y="19"/>
                  <a:pt x="29" y="19"/>
                </a:cubicBezTo>
                <a:cubicBezTo>
                  <a:pt x="29" y="19"/>
                  <a:pt x="29" y="19"/>
                  <a:pt x="29" y="19"/>
                </a:cubicBezTo>
                <a:cubicBezTo>
                  <a:pt x="28" y="19"/>
                  <a:pt x="28" y="19"/>
                  <a:pt x="28" y="19"/>
                </a:cubicBezTo>
                <a:cubicBezTo>
                  <a:pt x="28" y="19"/>
                  <a:pt x="23" y="15"/>
                  <a:pt x="18" y="15"/>
                </a:cubicBezTo>
                <a:cubicBezTo>
                  <a:pt x="13" y="15"/>
                  <a:pt x="10" y="18"/>
                  <a:pt x="10" y="21"/>
                </a:cubicBezTo>
                <a:cubicBezTo>
                  <a:pt x="10" y="25"/>
                  <a:pt x="15" y="26"/>
                  <a:pt x="20" y="28"/>
                </a:cubicBezTo>
                <a:cubicBezTo>
                  <a:pt x="26" y="31"/>
                  <a:pt x="34" y="34"/>
                  <a:pt x="34" y="42"/>
                </a:cubicBezTo>
                <a:cubicBezTo>
                  <a:pt x="34" y="50"/>
                  <a:pt x="28" y="55"/>
                  <a:pt x="21" y="57"/>
                </a:cubicBezTo>
                <a:close/>
              </a:path>
            </a:pathLst>
          </a:custGeom>
          <a:blipFill dpi="0"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9525">
            <a:noFill/>
            <a:round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9" name="Teardrop 8">
            <a:extLst>
              <a:ext uri="{FF2B5EF4-FFF2-40B4-BE49-F238E27FC236}">
                <a16:creationId xmlns:a16="http://schemas.microsoft.com/office/drawing/2014/main" id="{E132931B-E5DA-7ADF-73F9-86CF753CABE0}"/>
              </a:ext>
            </a:extLst>
          </p:cNvPr>
          <p:cNvSpPr/>
          <p:nvPr/>
        </p:nvSpPr>
        <p:spPr>
          <a:xfrm rot="10800000">
            <a:off x="4171524" y="3799910"/>
            <a:ext cx="1647414" cy="1647413"/>
          </a:xfrm>
          <a:pattFill prst="wdUpDiag">
            <a:fgClr>
              <a:schemeClr val="bg1">
                <a:lumMod val="85000"/>
              </a:schemeClr>
            </a:fgClr>
            <a:bgClr>
              <a:schemeClr val="bg1"/>
            </a:bgClr>
          </a:pattFill>
          <a:ln w="63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>
              <a:solidFill>
                <a:schemeClr val="tx1">
                  <a:lumMod val="75000"/>
                  <a:lumOff val="25000"/>
                </a:schemeClr>
              </a:solidFill>
              <a:sym typeface="+mn-lt"/>
            </a:endParaRPr>
          </a:p>
        </p:txBody>
      </p:sp>
      <p:sp>
        <p:nvSpPr>
          <p:cNvPr id="10" name="Freeform 23">
            <a:extLst>
              <a:ext uri="{FF2B5EF4-FFF2-40B4-BE49-F238E27FC236}">
                <a16:creationId xmlns:a16="http://schemas.microsoft.com/office/drawing/2014/main" id="{995EA586-BE35-0446-0B33-680458C06650}"/>
              </a:ext>
            </a:extLst>
          </p:cNvPr>
          <p:cNvSpPr>
            <a:spLocks noEditPoints="1"/>
          </p:cNvSpPr>
          <p:nvPr/>
        </p:nvSpPr>
        <p:spPr bwMode="auto">
          <a:xfrm>
            <a:off x="4587094" y="4382106"/>
            <a:ext cx="655357" cy="619690"/>
          </a:xfrm>
          <a:custGeom>
            <a:avLst/>
            <a:gdLst/>
            <a:ahLst/>
            <a:cxnLst>
              <a:cxn ang="0">
                <a:pos x="68" y="14"/>
              </a:cxn>
              <a:cxn ang="0">
                <a:pos x="68" y="18"/>
              </a:cxn>
              <a:cxn ang="0">
                <a:pos x="64" y="18"/>
              </a:cxn>
              <a:cxn ang="0">
                <a:pos x="61" y="21"/>
              </a:cxn>
              <a:cxn ang="0">
                <a:pos x="7" y="21"/>
              </a:cxn>
              <a:cxn ang="0">
                <a:pos x="4" y="18"/>
              </a:cxn>
              <a:cxn ang="0">
                <a:pos x="0" y="18"/>
              </a:cxn>
              <a:cxn ang="0">
                <a:pos x="0" y="14"/>
              </a:cxn>
              <a:cxn ang="0">
                <a:pos x="34" y="0"/>
              </a:cxn>
              <a:cxn ang="0">
                <a:pos x="68" y="14"/>
              </a:cxn>
              <a:cxn ang="0">
                <a:pos x="68" y="60"/>
              </a:cxn>
              <a:cxn ang="0">
                <a:pos x="68" y="64"/>
              </a:cxn>
              <a:cxn ang="0">
                <a:pos x="0" y="64"/>
              </a:cxn>
              <a:cxn ang="0">
                <a:pos x="0" y="60"/>
              </a:cxn>
              <a:cxn ang="0">
                <a:pos x="2" y="57"/>
              </a:cxn>
              <a:cxn ang="0">
                <a:pos x="66" y="57"/>
              </a:cxn>
              <a:cxn ang="0">
                <a:pos x="68" y="60"/>
              </a:cxn>
              <a:cxn ang="0">
                <a:pos x="18" y="23"/>
              </a:cxn>
              <a:cxn ang="0">
                <a:pos x="18" y="50"/>
              </a:cxn>
              <a:cxn ang="0">
                <a:pos x="23" y="50"/>
              </a:cxn>
              <a:cxn ang="0">
                <a:pos x="23" y="23"/>
              </a:cxn>
              <a:cxn ang="0">
                <a:pos x="32" y="23"/>
              </a:cxn>
              <a:cxn ang="0">
                <a:pos x="32" y="50"/>
              </a:cxn>
              <a:cxn ang="0">
                <a:pos x="36" y="50"/>
              </a:cxn>
              <a:cxn ang="0">
                <a:pos x="36" y="23"/>
              </a:cxn>
              <a:cxn ang="0">
                <a:pos x="45" y="23"/>
              </a:cxn>
              <a:cxn ang="0">
                <a:pos x="45" y="50"/>
              </a:cxn>
              <a:cxn ang="0">
                <a:pos x="50" y="50"/>
              </a:cxn>
              <a:cxn ang="0">
                <a:pos x="50" y="23"/>
              </a:cxn>
              <a:cxn ang="0">
                <a:pos x="59" y="23"/>
              </a:cxn>
              <a:cxn ang="0">
                <a:pos x="59" y="50"/>
              </a:cxn>
              <a:cxn ang="0">
                <a:pos x="61" y="50"/>
              </a:cxn>
              <a:cxn ang="0">
                <a:pos x="64" y="53"/>
              </a:cxn>
              <a:cxn ang="0">
                <a:pos x="64" y="55"/>
              </a:cxn>
              <a:cxn ang="0">
                <a:pos x="4" y="55"/>
              </a:cxn>
              <a:cxn ang="0">
                <a:pos x="4" y="53"/>
              </a:cxn>
              <a:cxn ang="0">
                <a:pos x="7" y="50"/>
              </a:cxn>
              <a:cxn ang="0">
                <a:pos x="9" y="50"/>
              </a:cxn>
              <a:cxn ang="0">
                <a:pos x="9" y="23"/>
              </a:cxn>
              <a:cxn ang="0">
                <a:pos x="18" y="23"/>
              </a:cxn>
            </a:cxnLst>
            <a:rect l="0" t="0" r="r" b="b"/>
            <a:pathLst>
              <a:path w="68" h="64">
                <a:moveTo>
                  <a:pt x="68" y="14"/>
                </a:moveTo>
                <a:cubicBezTo>
                  <a:pt x="68" y="18"/>
                  <a:pt x="68" y="18"/>
                  <a:pt x="68" y="18"/>
                </a:cubicBezTo>
                <a:cubicBezTo>
                  <a:pt x="64" y="18"/>
                  <a:pt x="64" y="18"/>
                  <a:pt x="64" y="18"/>
                </a:cubicBezTo>
                <a:cubicBezTo>
                  <a:pt x="64" y="20"/>
                  <a:pt x="63" y="21"/>
                  <a:pt x="61" y="21"/>
                </a:cubicBezTo>
                <a:cubicBezTo>
                  <a:pt x="7" y="21"/>
                  <a:pt x="7" y="21"/>
                  <a:pt x="7" y="21"/>
                </a:cubicBezTo>
                <a:cubicBezTo>
                  <a:pt x="5" y="21"/>
                  <a:pt x="4" y="20"/>
                  <a:pt x="4" y="18"/>
                </a:cubicBezTo>
                <a:cubicBezTo>
                  <a:pt x="0" y="18"/>
                  <a:pt x="0" y="18"/>
                  <a:pt x="0" y="18"/>
                </a:cubicBezTo>
                <a:cubicBezTo>
                  <a:pt x="0" y="14"/>
                  <a:pt x="0" y="14"/>
                  <a:pt x="0" y="14"/>
                </a:cubicBezTo>
                <a:cubicBezTo>
                  <a:pt x="34" y="0"/>
                  <a:pt x="34" y="0"/>
                  <a:pt x="34" y="0"/>
                </a:cubicBezTo>
                <a:lnTo>
                  <a:pt x="68" y="14"/>
                </a:lnTo>
                <a:close/>
                <a:moveTo>
                  <a:pt x="68" y="60"/>
                </a:moveTo>
                <a:cubicBezTo>
                  <a:pt x="68" y="64"/>
                  <a:pt x="68" y="64"/>
                  <a:pt x="68" y="64"/>
                </a:cubicBezTo>
                <a:cubicBezTo>
                  <a:pt x="0" y="64"/>
                  <a:pt x="0" y="64"/>
                  <a:pt x="0" y="64"/>
                </a:cubicBezTo>
                <a:cubicBezTo>
                  <a:pt x="0" y="60"/>
                  <a:pt x="0" y="60"/>
                  <a:pt x="0" y="60"/>
                </a:cubicBezTo>
                <a:cubicBezTo>
                  <a:pt x="0" y="58"/>
                  <a:pt x="1" y="57"/>
                  <a:pt x="2" y="57"/>
                </a:cubicBezTo>
                <a:cubicBezTo>
                  <a:pt x="66" y="57"/>
                  <a:pt x="66" y="57"/>
                  <a:pt x="66" y="57"/>
                </a:cubicBezTo>
                <a:cubicBezTo>
                  <a:pt x="67" y="57"/>
                  <a:pt x="68" y="58"/>
                  <a:pt x="68" y="60"/>
                </a:cubicBezTo>
                <a:close/>
                <a:moveTo>
                  <a:pt x="18" y="23"/>
                </a:moveTo>
                <a:cubicBezTo>
                  <a:pt x="18" y="50"/>
                  <a:pt x="18" y="50"/>
                  <a:pt x="18" y="50"/>
                </a:cubicBezTo>
                <a:cubicBezTo>
                  <a:pt x="23" y="50"/>
                  <a:pt x="23" y="50"/>
                  <a:pt x="23" y="50"/>
                </a:cubicBezTo>
                <a:cubicBezTo>
                  <a:pt x="23" y="23"/>
                  <a:pt x="23" y="23"/>
                  <a:pt x="23" y="23"/>
                </a:cubicBezTo>
                <a:cubicBezTo>
                  <a:pt x="32" y="23"/>
                  <a:pt x="32" y="23"/>
                  <a:pt x="32" y="23"/>
                </a:cubicBezTo>
                <a:cubicBezTo>
                  <a:pt x="32" y="50"/>
                  <a:pt x="32" y="50"/>
                  <a:pt x="32" y="50"/>
                </a:cubicBezTo>
                <a:cubicBezTo>
                  <a:pt x="36" y="50"/>
                  <a:pt x="36" y="50"/>
                  <a:pt x="36" y="50"/>
                </a:cubicBezTo>
                <a:cubicBezTo>
                  <a:pt x="36" y="23"/>
                  <a:pt x="36" y="23"/>
                  <a:pt x="36" y="2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50"/>
                  <a:pt x="45" y="50"/>
                  <a:pt x="45" y="50"/>
                </a:cubicBezTo>
                <a:cubicBezTo>
                  <a:pt x="50" y="50"/>
                  <a:pt x="50" y="50"/>
                  <a:pt x="50" y="50"/>
                </a:cubicBezTo>
                <a:cubicBezTo>
                  <a:pt x="50" y="23"/>
                  <a:pt x="50" y="23"/>
                  <a:pt x="50" y="23"/>
                </a:cubicBezTo>
                <a:cubicBezTo>
                  <a:pt x="59" y="23"/>
                  <a:pt x="59" y="23"/>
                  <a:pt x="59" y="23"/>
                </a:cubicBezTo>
                <a:cubicBezTo>
                  <a:pt x="59" y="50"/>
                  <a:pt x="59" y="50"/>
                  <a:pt x="59" y="50"/>
                </a:cubicBezTo>
                <a:cubicBezTo>
                  <a:pt x="61" y="50"/>
                  <a:pt x="61" y="50"/>
                  <a:pt x="61" y="50"/>
                </a:cubicBezTo>
                <a:cubicBezTo>
                  <a:pt x="63" y="50"/>
                  <a:pt x="64" y="51"/>
                  <a:pt x="64" y="53"/>
                </a:cubicBezTo>
                <a:cubicBezTo>
                  <a:pt x="64" y="55"/>
                  <a:pt x="64" y="55"/>
                  <a:pt x="64" y="55"/>
                </a:cubicBezTo>
                <a:cubicBezTo>
                  <a:pt x="4" y="55"/>
                  <a:pt x="4" y="55"/>
                  <a:pt x="4" y="55"/>
                </a:cubicBezTo>
                <a:cubicBezTo>
                  <a:pt x="4" y="53"/>
                  <a:pt x="4" y="53"/>
                  <a:pt x="4" y="53"/>
                </a:cubicBezTo>
                <a:cubicBezTo>
                  <a:pt x="4" y="51"/>
                  <a:pt x="5" y="50"/>
                  <a:pt x="7" y="50"/>
                </a:cubicBezTo>
                <a:cubicBezTo>
                  <a:pt x="9" y="50"/>
                  <a:pt x="9" y="50"/>
                  <a:pt x="9" y="50"/>
                </a:cubicBezTo>
                <a:cubicBezTo>
                  <a:pt x="9" y="23"/>
                  <a:pt x="9" y="23"/>
                  <a:pt x="9" y="23"/>
                </a:cubicBezTo>
                <a:lnTo>
                  <a:pt x="18" y="23"/>
                </a:lnTo>
                <a:close/>
              </a:path>
            </a:pathLst>
          </a:custGeom>
          <a:blipFill dpi="0"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9525">
            <a:noFill/>
            <a:round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en-US" kern="0">
              <a:solidFill>
                <a:schemeClr val="bg1">
                  <a:lumMod val="9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2" name="Teardrop 7">
            <a:extLst>
              <a:ext uri="{FF2B5EF4-FFF2-40B4-BE49-F238E27FC236}">
                <a16:creationId xmlns:a16="http://schemas.microsoft.com/office/drawing/2014/main" id="{CD8C69B5-5F14-DB06-D927-9CE3D0E18207}"/>
              </a:ext>
            </a:extLst>
          </p:cNvPr>
          <p:cNvSpPr/>
          <p:nvPr/>
        </p:nvSpPr>
        <p:spPr>
          <a:xfrm>
            <a:off x="6435614" y="1684804"/>
            <a:ext cx="1647414" cy="1647413"/>
          </a:xfrm>
          <a:pattFill prst="wdUpDiag">
            <a:fgClr>
              <a:schemeClr val="bg1">
                <a:lumMod val="85000"/>
              </a:schemeClr>
            </a:fgClr>
            <a:bgClr>
              <a:schemeClr val="bg1"/>
            </a:bgClr>
          </a:pattFill>
          <a:ln w="63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>
              <a:solidFill>
                <a:schemeClr val="tx1">
                  <a:lumMod val="75000"/>
                  <a:lumOff val="25000"/>
                </a:schemeClr>
              </a:solidFill>
              <a:sym typeface="+mn-lt"/>
            </a:endParaRPr>
          </a:p>
        </p:txBody>
      </p:sp>
      <p:sp>
        <p:nvSpPr>
          <p:cNvPr id="13" name="Freeform 50">
            <a:extLst>
              <a:ext uri="{FF2B5EF4-FFF2-40B4-BE49-F238E27FC236}">
                <a16:creationId xmlns:a16="http://schemas.microsoft.com/office/drawing/2014/main" id="{16F5BDC2-5BB0-58BB-2282-CC0FAEB4C897}"/>
              </a:ext>
            </a:extLst>
          </p:cNvPr>
          <p:cNvSpPr>
            <a:spLocks noEditPoints="1"/>
          </p:cNvSpPr>
          <p:nvPr/>
        </p:nvSpPr>
        <p:spPr bwMode="auto">
          <a:xfrm>
            <a:off x="7008767" y="2079130"/>
            <a:ext cx="554160" cy="714454"/>
          </a:xfrm>
          <a:custGeom>
            <a:avLst/>
            <a:gdLst/>
            <a:ahLst/>
            <a:cxnLst>
              <a:cxn ang="0">
                <a:pos x="54" y="72"/>
              </a:cxn>
              <a:cxn ang="0">
                <a:pos x="0" y="3"/>
              </a:cxn>
              <a:cxn ang="0">
                <a:pos x="56" y="3"/>
              </a:cxn>
              <a:cxn ang="0">
                <a:pos x="11" y="11"/>
              </a:cxn>
              <a:cxn ang="0">
                <a:pos x="11" y="16"/>
              </a:cxn>
              <a:cxn ang="0">
                <a:pos x="15" y="12"/>
              </a:cxn>
              <a:cxn ang="0">
                <a:pos x="11" y="21"/>
              </a:cxn>
              <a:cxn ang="0">
                <a:pos x="11" y="26"/>
              </a:cxn>
              <a:cxn ang="0">
                <a:pos x="15" y="22"/>
              </a:cxn>
              <a:cxn ang="0">
                <a:pos x="11" y="31"/>
              </a:cxn>
              <a:cxn ang="0">
                <a:pos x="11" y="36"/>
              </a:cxn>
              <a:cxn ang="0">
                <a:pos x="15" y="32"/>
              </a:cxn>
              <a:cxn ang="0">
                <a:pos x="11" y="41"/>
              </a:cxn>
              <a:cxn ang="0">
                <a:pos x="11" y="47"/>
              </a:cxn>
              <a:cxn ang="0">
                <a:pos x="15" y="43"/>
              </a:cxn>
              <a:cxn ang="0">
                <a:pos x="11" y="52"/>
              </a:cxn>
              <a:cxn ang="0">
                <a:pos x="11" y="57"/>
              </a:cxn>
              <a:cxn ang="0">
                <a:pos x="15" y="53"/>
              </a:cxn>
              <a:cxn ang="0">
                <a:pos x="24" y="16"/>
              </a:cxn>
              <a:cxn ang="0">
                <a:pos x="24" y="11"/>
              </a:cxn>
              <a:cxn ang="0">
                <a:pos x="20" y="14"/>
              </a:cxn>
              <a:cxn ang="0">
                <a:pos x="24" y="26"/>
              </a:cxn>
              <a:cxn ang="0">
                <a:pos x="24" y="21"/>
              </a:cxn>
              <a:cxn ang="0">
                <a:pos x="20" y="25"/>
              </a:cxn>
              <a:cxn ang="0">
                <a:pos x="24" y="36"/>
              </a:cxn>
              <a:cxn ang="0">
                <a:pos x="24" y="31"/>
              </a:cxn>
              <a:cxn ang="0">
                <a:pos x="20" y="35"/>
              </a:cxn>
              <a:cxn ang="0">
                <a:pos x="24" y="47"/>
              </a:cxn>
              <a:cxn ang="0">
                <a:pos x="24" y="41"/>
              </a:cxn>
              <a:cxn ang="0">
                <a:pos x="20" y="45"/>
              </a:cxn>
              <a:cxn ang="0">
                <a:pos x="22" y="57"/>
              </a:cxn>
              <a:cxn ang="0">
                <a:pos x="22" y="67"/>
              </a:cxn>
              <a:cxn ang="0">
                <a:pos x="36" y="58"/>
              </a:cxn>
              <a:cxn ang="0">
                <a:pos x="32" y="11"/>
              </a:cxn>
              <a:cxn ang="0">
                <a:pos x="32" y="16"/>
              </a:cxn>
              <a:cxn ang="0">
                <a:pos x="36" y="12"/>
              </a:cxn>
              <a:cxn ang="0">
                <a:pos x="32" y="21"/>
              </a:cxn>
              <a:cxn ang="0">
                <a:pos x="32" y="26"/>
              </a:cxn>
              <a:cxn ang="0">
                <a:pos x="36" y="22"/>
              </a:cxn>
              <a:cxn ang="0">
                <a:pos x="32" y="31"/>
              </a:cxn>
              <a:cxn ang="0">
                <a:pos x="32" y="36"/>
              </a:cxn>
              <a:cxn ang="0">
                <a:pos x="36" y="32"/>
              </a:cxn>
              <a:cxn ang="0">
                <a:pos x="32" y="41"/>
              </a:cxn>
              <a:cxn ang="0">
                <a:pos x="32" y="47"/>
              </a:cxn>
              <a:cxn ang="0">
                <a:pos x="36" y="43"/>
              </a:cxn>
              <a:cxn ang="0">
                <a:pos x="42" y="11"/>
              </a:cxn>
              <a:cxn ang="0">
                <a:pos x="42" y="16"/>
              </a:cxn>
              <a:cxn ang="0">
                <a:pos x="46" y="12"/>
              </a:cxn>
              <a:cxn ang="0">
                <a:pos x="42" y="21"/>
              </a:cxn>
              <a:cxn ang="0">
                <a:pos x="42" y="26"/>
              </a:cxn>
              <a:cxn ang="0">
                <a:pos x="46" y="22"/>
              </a:cxn>
              <a:cxn ang="0">
                <a:pos x="42" y="31"/>
              </a:cxn>
              <a:cxn ang="0">
                <a:pos x="42" y="36"/>
              </a:cxn>
              <a:cxn ang="0">
                <a:pos x="46" y="32"/>
              </a:cxn>
              <a:cxn ang="0">
                <a:pos x="42" y="41"/>
              </a:cxn>
              <a:cxn ang="0">
                <a:pos x="42" y="47"/>
              </a:cxn>
              <a:cxn ang="0">
                <a:pos x="46" y="43"/>
              </a:cxn>
              <a:cxn ang="0">
                <a:pos x="42" y="52"/>
              </a:cxn>
              <a:cxn ang="0">
                <a:pos x="42" y="57"/>
              </a:cxn>
              <a:cxn ang="0">
                <a:pos x="46" y="53"/>
              </a:cxn>
            </a:cxnLst>
            <a:rect l="0" t="0" r="r" b="b"/>
            <a:pathLst>
              <a:path w="56" h="72">
                <a:moveTo>
                  <a:pt x="56" y="3"/>
                </a:moveTo>
                <a:cubicBezTo>
                  <a:pt x="56" y="70"/>
                  <a:pt x="56" y="70"/>
                  <a:pt x="56" y="70"/>
                </a:cubicBezTo>
                <a:cubicBezTo>
                  <a:pt x="56" y="71"/>
                  <a:pt x="55" y="72"/>
                  <a:pt x="54" y="72"/>
                </a:cubicBezTo>
                <a:cubicBezTo>
                  <a:pt x="2" y="72"/>
                  <a:pt x="2" y="72"/>
                  <a:pt x="2" y="72"/>
                </a:cubicBezTo>
                <a:cubicBezTo>
                  <a:pt x="1" y="72"/>
                  <a:pt x="0" y="71"/>
                  <a:pt x="0" y="70"/>
                </a:cubicBezTo>
                <a:cubicBezTo>
                  <a:pt x="0" y="3"/>
                  <a:pt x="0" y="3"/>
                  <a:pt x="0" y="3"/>
                </a:cubicBezTo>
                <a:cubicBezTo>
                  <a:pt x="0" y="1"/>
                  <a:pt x="1" y="0"/>
                  <a:pt x="2" y="0"/>
                </a:cubicBezTo>
                <a:cubicBezTo>
                  <a:pt x="54" y="0"/>
                  <a:pt x="54" y="0"/>
                  <a:pt x="54" y="0"/>
                </a:cubicBezTo>
                <a:cubicBezTo>
                  <a:pt x="55" y="0"/>
                  <a:pt x="56" y="1"/>
                  <a:pt x="56" y="3"/>
                </a:cubicBezTo>
                <a:close/>
                <a:moveTo>
                  <a:pt x="15" y="12"/>
                </a:moveTo>
                <a:cubicBezTo>
                  <a:pt x="15" y="11"/>
                  <a:pt x="15" y="11"/>
                  <a:pt x="14" y="11"/>
                </a:cubicBezTo>
                <a:cubicBezTo>
                  <a:pt x="11" y="11"/>
                  <a:pt x="11" y="11"/>
                  <a:pt x="11" y="11"/>
                </a:cubicBezTo>
                <a:cubicBezTo>
                  <a:pt x="11" y="11"/>
                  <a:pt x="10" y="11"/>
                  <a:pt x="10" y="12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5"/>
                  <a:pt x="11" y="16"/>
                  <a:pt x="11" y="16"/>
                </a:cubicBezTo>
                <a:cubicBezTo>
                  <a:pt x="14" y="16"/>
                  <a:pt x="14" y="16"/>
                  <a:pt x="14" y="16"/>
                </a:cubicBezTo>
                <a:cubicBezTo>
                  <a:pt x="15" y="16"/>
                  <a:pt x="15" y="15"/>
                  <a:pt x="15" y="14"/>
                </a:cubicBezTo>
                <a:lnTo>
                  <a:pt x="15" y="12"/>
                </a:lnTo>
                <a:close/>
                <a:moveTo>
                  <a:pt x="15" y="22"/>
                </a:moveTo>
                <a:cubicBezTo>
                  <a:pt x="15" y="21"/>
                  <a:pt x="15" y="21"/>
                  <a:pt x="14" y="21"/>
                </a:cubicBezTo>
                <a:cubicBezTo>
                  <a:pt x="11" y="21"/>
                  <a:pt x="11" y="21"/>
                  <a:pt x="11" y="21"/>
                </a:cubicBezTo>
                <a:cubicBezTo>
                  <a:pt x="11" y="21"/>
                  <a:pt x="10" y="21"/>
                  <a:pt x="10" y="22"/>
                </a:cubicBezTo>
                <a:cubicBezTo>
                  <a:pt x="10" y="25"/>
                  <a:pt x="10" y="25"/>
                  <a:pt x="10" y="25"/>
                </a:cubicBezTo>
                <a:cubicBezTo>
                  <a:pt x="10" y="25"/>
                  <a:pt x="11" y="26"/>
                  <a:pt x="11" y="26"/>
                </a:cubicBezTo>
                <a:cubicBezTo>
                  <a:pt x="14" y="26"/>
                  <a:pt x="14" y="26"/>
                  <a:pt x="14" y="26"/>
                </a:cubicBezTo>
                <a:cubicBezTo>
                  <a:pt x="15" y="26"/>
                  <a:pt x="15" y="25"/>
                  <a:pt x="15" y="25"/>
                </a:cubicBezTo>
                <a:lnTo>
                  <a:pt x="15" y="22"/>
                </a:lnTo>
                <a:close/>
                <a:moveTo>
                  <a:pt x="15" y="32"/>
                </a:moveTo>
                <a:cubicBezTo>
                  <a:pt x="15" y="32"/>
                  <a:pt x="15" y="31"/>
                  <a:pt x="14" y="31"/>
                </a:cubicBezTo>
                <a:cubicBezTo>
                  <a:pt x="11" y="31"/>
                  <a:pt x="11" y="31"/>
                  <a:pt x="11" y="31"/>
                </a:cubicBezTo>
                <a:cubicBezTo>
                  <a:pt x="11" y="31"/>
                  <a:pt x="10" y="32"/>
                  <a:pt x="10" y="32"/>
                </a:cubicBezTo>
                <a:cubicBezTo>
                  <a:pt x="10" y="35"/>
                  <a:pt x="10" y="35"/>
                  <a:pt x="10" y="35"/>
                </a:cubicBezTo>
                <a:cubicBezTo>
                  <a:pt x="10" y="36"/>
                  <a:pt x="11" y="36"/>
                  <a:pt x="11" y="36"/>
                </a:cubicBezTo>
                <a:cubicBezTo>
                  <a:pt x="14" y="36"/>
                  <a:pt x="14" y="36"/>
                  <a:pt x="14" y="36"/>
                </a:cubicBezTo>
                <a:cubicBezTo>
                  <a:pt x="15" y="36"/>
                  <a:pt x="15" y="36"/>
                  <a:pt x="15" y="35"/>
                </a:cubicBezTo>
                <a:lnTo>
                  <a:pt x="15" y="32"/>
                </a:lnTo>
                <a:close/>
                <a:moveTo>
                  <a:pt x="15" y="43"/>
                </a:moveTo>
                <a:cubicBezTo>
                  <a:pt x="15" y="42"/>
                  <a:pt x="15" y="41"/>
                  <a:pt x="14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1" y="41"/>
                  <a:pt x="10" y="42"/>
                  <a:pt x="10" y="43"/>
                </a:cubicBezTo>
                <a:cubicBezTo>
                  <a:pt x="10" y="45"/>
                  <a:pt x="10" y="45"/>
                  <a:pt x="10" y="45"/>
                </a:cubicBezTo>
                <a:cubicBezTo>
                  <a:pt x="10" y="46"/>
                  <a:pt x="11" y="47"/>
                  <a:pt x="11" y="47"/>
                </a:cubicBezTo>
                <a:cubicBezTo>
                  <a:pt x="14" y="47"/>
                  <a:pt x="14" y="47"/>
                  <a:pt x="14" y="47"/>
                </a:cubicBezTo>
                <a:cubicBezTo>
                  <a:pt x="15" y="47"/>
                  <a:pt x="15" y="46"/>
                  <a:pt x="15" y="45"/>
                </a:cubicBezTo>
                <a:lnTo>
                  <a:pt x="15" y="43"/>
                </a:lnTo>
                <a:close/>
                <a:moveTo>
                  <a:pt x="15" y="53"/>
                </a:moveTo>
                <a:cubicBezTo>
                  <a:pt x="15" y="52"/>
                  <a:pt x="15" y="52"/>
                  <a:pt x="14" y="52"/>
                </a:cubicBezTo>
                <a:cubicBezTo>
                  <a:pt x="11" y="52"/>
                  <a:pt x="11" y="52"/>
                  <a:pt x="11" y="52"/>
                </a:cubicBezTo>
                <a:cubicBezTo>
                  <a:pt x="11" y="52"/>
                  <a:pt x="10" y="52"/>
                  <a:pt x="10" y="53"/>
                </a:cubicBezTo>
                <a:cubicBezTo>
                  <a:pt x="10" y="56"/>
                  <a:pt x="10" y="56"/>
                  <a:pt x="10" y="56"/>
                </a:cubicBezTo>
                <a:cubicBezTo>
                  <a:pt x="10" y="56"/>
                  <a:pt x="11" y="57"/>
                  <a:pt x="11" y="57"/>
                </a:cubicBezTo>
                <a:cubicBezTo>
                  <a:pt x="14" y="57"/>
                  <a:pt x="14" y="57"/>
                  <a:pt x="14" y="57"/>
                </a:cubicBezTo>
                <a:cubicBezTo>
                  <a:pt x="15" y="57"/>
                  <a:pt x="15" y="56"/>
                  <a:pt x="15" y="56"/>
                </a:cubicBezTo>
                <a:lnTo>
                  <a:pt x="15" y="53"/>
                </a:lnTo>
                <a:close/>
                <a:moveTo>
                  <a:pt x="20" y="14"/>
                </a:moveTo>
                <a:cubicBezTo>
                  <a:pt x="20" y="15"/>
                  <a:pt x="21" y="16"/>
                  <a:pt x="22" y="16"/>
                </a:cubicBezTo>
                <a:cubicBezTo>
                  <a:pt x="24" y="16"/>
                  <a:pt x="24" y="16"/>
                  <a:pt x="24" y="16"/>
                </a:cubicBezTo>
                <a:cubicBezTo>
                  <a:pt x="25" y="16"/>
                  <a:pt x="25" y="15"/>
                  <a:pt x="25" y="14"/>
                </a:cubicBezTo>
                <a:cubicBezTo>
                  <a:pt x="25" y="12"/>
                  <a:pt x="25" y="12"/>
                  <a:pt x="25" y="12"/>
                </a:cubicBezTo>
                <a:cubicBezTo>
                  <a:pt x="25" y="11"/>
                  <a:pt x="25" y="11"/>
                  <a:pt x="24" y="11"/>
                </a:cubicBezTo>
                <a:cubicBezTo>
                  <a:pt x="22" y="11"/>
                  <a:pt x="22" y="11"/>
                  <a:pt x="22" y="11"/>
                </a:cubicBezTo>
                <a:cubicBezTo>
                  <a:pt x="21" y="11"/>
                  <a:pt x="20" y="11"/>
                  <a:pt x="20" y="12"/>
                </a:cubicBezTo>
                <a:lnTo>
                  <a:pt x="20" y="14"/>
                </a:lnTo>
                <a:close/>
                <a:moveTo>
                  <a:pt x="20" y="25"/>
                </a:moveTo>
                <a:cubicBezTo>
                  <a:pt x="20" y="25"/>
                  <a:pt x="21" y="26"/>
                  <a:pt x="22" y="26"/>
                </a:cubicBezTo>
                <a:cubicBezTo>
                  <a:pt x="24" y="26"/>
                  <a:pt x="24" y="26"/>
                  <a:pt x="24" y="26"/>
                </a:cubicBezTo>
                <a:cubicBezTo>
                  <a:pt x="25" y="26"/>
                  <a:pt x="25" y="25"/>
                  <a:pt x="25" y="25"/>
                </a:cubicBezTo>
                <a:cubicBezTo>
                  <a:pt x="25" y="22"/>
                  <a:pt x="25" y="22"/>
                  <a:pt x="25" y="22"/>
                </a:cubicBezTo>
                <a:cubicBezTo>
                  <a:pt x="25" y="21"/>
                  <a:pt x="25" y="21"/>
                  <a:pt x="24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1" y="21"/>
                  <a:pt x="20" y="21"/>
                  <a:pt x="20" y="22"/>
                </a:cubicBezTo>
                <a:lnTo>
                  <a:pt x="20" y="25"/>
                </a:lnTo>
                <a:close/>
                <a:moveTo>
                  <a:pt x="20" y="35"/>
                </a:moveTo>
                <a:cubicBezTo>
                  <a:pt x="20" y="36"/>
                  <a:pt x="21" y="36"/>
                  <a:pt x="22" y="36"/>
                </a:cubicBezTo>
                <a:cubicBezTo>
                  <a:pt x="24" y="36"/>
                  <a:pt x="24" y="36"/>
                  <a:pt x="24" y="36"/>
                </a:cubicBezTo>
                <a:cubicBezTo>
                  <a:pt x="25" y="36"/>
                  <a:pt x="25" y="36"/>
                  <a:pt x="25" y="35"/>
                </a:cubicBezTo>
                <a:cubicBezTo>
                  <a:pt x="25" y="32"/>
                  <a:pt x="25" y="32"/>
                  <a:pt x="25" y="32"/>
                </a:cubicBezTo>
                <a:cubicBezTo>
                  <a:pt x="25" y="32"/>
                  <a:pt x="25" y="31"/>
                  <a:pt x="24" y="31"/>
                </a:cubicBezTo>
                <a:cubicBezTo>
                  <a:pt x="22" y="31"/>
                  <a:pt x="22" y="31"/>
                  <a:pt x="22" y="31"/>
                </a:cubicBezTo>
                <a:cubicBezTo>
                  <a:pt x="21" y="31"/>
                  <a:pt x="20" y="32"/>
                  <a:pt x="20" y="32"/>
                </a:cubicBezTo>
                <a:lnTo>
                  <a:pt x="20" y="35"/>
                </a:lnTo>
                <a:close/>
                <a:moveTo>
                  <a:pt x="20" y="45"/>
                </a:moveTo>
                <a:cubicBezTo>
                  <a:pt x="20" y="46"/>
                  <a:pt x="21" y="47"/>
                  <a:pt x="22" y="47"/>
                </a:cubicBezTo>
                <a:cubicBezTo>
                  <a:pt x="24" y="47"/>
                  <a:pt x="24" y="47"/>
                  <a:pt x="24" y="47"/>
                </a:cubicBezTo>
                <a:cubicBezTo>
                  <a:pt x="25" y="47"/>
                  <a:pt x="25" y="46"/>
                  <a:pt x="25" y="45"/>
                </a:cubicBezTo>
                <a:cubicBezTo>
                  <a:pt x="25" y="43"/>
                  <a:pt x="25" y="43"/>
                  <a:pt x="25" y="43"/>
                </a:cubicBezTo>
                <a:cubicBezTo>
                  <a:pt x="25" y="42"/>
                  <a:pt x="25" y="41"/>
                  <a:pt x="24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1" y="41"/>
                  <a:pt x="20" y="42"/>
                  <a:pt x="20" y="43"/>
                </a:cubicBezTo>
                <a:lnTo>
                  <a:pt x="20" y="45"/>
                </a:lnTo>
                <a:close/>
                <a:moveTo>
                  <a:pt x="36" y="58"/>
                </a:moveTo>
                <a:cubicBezTo>
                  <a:pt x="36" y="57"/>
                  <a:pt x="35" y="57"/>
                  <a:pt x="34" y="57"/>
                </a:cubicBezTo>
                <a:cubicBezTo>
                  <a:pt x="22" y="57"/>
                  <a:pt x="22" y="57"/>
                  <a:pt x="22" y="57"/>
                </a:cubicBezTo>
                <a:cubicBezTo>
                  <a:pt x="21" y="57"/>
                  <a:pt x="20" y="57"/>
                  <a:pt x="20" y="58"/>
                </a:cubicBezTo>
                <a:cubicBezTo>
                  <a:pt x="20" y="66"/>
                  <a:pt x="20" y="66"/>
                  <a:pt x="20" y="66"/>
                </a:cubicBezTo>
                <a:cubicBezTo>
                  <a:pt x="20" y="67"/>
                  <a:pt x="21" y="67"/>
                  <a:pt x="22" y="67"/>
                </a:cubicBezTo>
                <a:cubicBezTo>
                  <a:pt x="34" y="67"/>
                  <a:pt x="34" y="67"/>
                  <a:pt x="34" y="67"/>
                </a:cubicBezTo>
                <a:cubicBezTo>
                  <a:pt x="35" y="67"/>
                  <a:pt x="36" y="67"/>
                  <a:pt x="36" y="66"/>
                </a:cubicBezTo>
                <a:lnTo>
                  <a:pt x="36" y="58"/>
                </a:lnTo>
                <a:close/>
                <a:moveTo>
                  <a:pt x="36" y="12"/>
                </a:moveTo>
                <a:cubicBezTo>
                  <a:pt x="36" y="11"/>
                  <a:pt x="35" y="11"/>
                  <a:pt x="34" y="11"/>
                </a:cubicBezTo>
                <a:cubicBezTo>
                  <a:pt x="32" y="11"/>
                  <a:pt x="32" y="11"/>
                  <a:pt x="32" y="11"/>
                </a:cubicBezTo>
                <a:cubicBezTo>
                  <a:pt x="31" y="11"/>
                  <a:pt x="31" y="11"/>
                  <a:pt x="31" y="12"/>
                </a:cubicBezTo>
                <a:cubicBezTo>
                  <a:pt x="31" y="14"/>
                  <a:pt x="31" y="14"/>
                  <a:pt x="31" y="14"/>
                </a:cubicBezTo>
                <a:cubicBezTo>
                  <a:pt x="31" y="15"/>
                  <a:pt x="31" y="16"/>
                  <a:pt x="32" y="16"/>
                </a:cubicBezTo>
                <a:cubicBezTo>
                  <a:pt x="34" y="16"/>
                  <a:pt x="34" y="16"/>
                  <a:pt x="34" y="16"/>
                </a:cubicBezTo>
                <a:cubicBezTo>
                  <a:pt x="35" y="16"/>
                  <a:pt x="36" y="15"/>
                  <a:pt x="36" y="14"/>
                </a:cubicBezTo>
                <a:lnTo>
                  <a:pt x="36" y="12"/>
                </a:lnTo>
                <a:close/>
                <a:moveTo>
                  <a:pt x="36" y="22"/>
                </a:moveTo>
                <a:cubicBezTo>
                  <a:pt x="36" y="21"/>
                  <a:pt x="35" y="21"/>
                  <a:pt x="34" y="21"/>
                </a:cubicBezTo>
                <a:cubicBezTo>
                  <a:pt x="32" y="21"/>
                  <a:pt x="32" y="21"/>
                  <a:pt x="32" y="21"/>
                </a:cubicBezTo>
                <a:cubicBezTo>
                  <a:pt x="31" y="21"/>
                  <a:pt x="31" y="21"/>
                  <a:pt x="31" y="22"/>
                </a:cubicBezTo>
                <a:cubicBezTo>
                  <a:pt x="31" y="25"/>
                  <a:pt x="31" y="25"/>
                  <a:pt x="31" y="25"/>
                </a:cubicBezTo>
                <a:cubicBezTo>
                  <a:pt x="31" y="25"/>
                  <a:pt x="31" y="26"/>
                  <a:pt x="32" y="26"/>
                </a:cubicBezTo>
                <a:cubicBezTo>
                  <a:pt x="34" y="26"/>
                  <a:pt x="34" y="26"/>
                  <a:pt x="34" y="26"/>
                </a:cubicBezTo>
                <a:cubicBezTo>
                  <a:pt x="35" y="26"/>
                  <a:pt x="36" y="25"/>
                  <a:pt x="36" y="25"/>
                </a:cubicBezTo>
                <a:lnTo>
                  <a:pt x="36" y="22"/>
                </a:lnTo>
                <a:close/>
                <a:moveTo>
                  <a:pt x="36" y="32"/>
                </a:moveTo>
                <a:cubicBezTo>
                  <a:pt x="36" y="32"/>
                  <a:pt x="35" y="31"/>
                  <a:pt x="34" y="31"/>
                </a:cubicBezTo>
                <a:cubicBezTo>
                  <a:pt x="32" y="31"/>
                  <a:pt x="32" y="31"/>
                  <a:pt x="32" y="31"/>
                </a:cubicBezTo>
                <a:cubicBezTo>
                  <a:pt x="31" y="31"/>
                  <a:pt x="31" y="32"/>
                  <a:pt x="31" y="32"/>
                </a:cubicBezTo>
                <a:cubicBezTo>
                  <a:pt x="31" y="35"/>
                  <a:pt x="31" y="35"/>
                  <a:pt x="31" y="35"/>
                </a:cubicBezTo>
                <a:cubicBezTo>
                  <a:pt x="31" y="36"/>
                  <a:pt x="31" y="36"/>
                  <a:pt x="32" y="36"/>
                </a:cubicBezTo>
                <a:cubicBezTo>
                  <a:pt x="34" y="36"/>
                  <a:pt x="34" y="36"/>
                  <a:pt x="34" y="36"/>
                </a:cubicBezTo>
                <a:cubicBezTo>
                  <a:pt x="35" y="36"/>
                  <a:pt x="36" y="36"/>
                  <a:pt x="36" y="35"/>
                </a:cubicBezTo>
                <a:lnTo>
                  <a:pt x="36" y="32"/>
                </a:lnTo>
                <a:close/>
                <a:moveTo>
                  <a:pt x="36" y="43"/>
                </a:moveTo>
                <a:cubicBezTo>
                  <a:pt x="36" y="42"/>
                  <a:pt x="35" y="41"/>
                  <a:pt x="34" y="41"/>
                </a:cubicBezTo>
                <a:cubicBezTo>
                  <a:pt x="32" y="41"/>
                  <a:pt x="32" y="41"/>
                  <a:pt x="32" y="41"/>
                </a:cubicBezTo>
                <a:cubicBezTo>
                  <a:pt x="31" y="41"/>
                  <a:pt x="31" y="42"/>
                  <a:pt x="31" y="43"/>
                </a:cubicBezTo>
                <a:cubicBezTo>
                  <a:pt x="31" y="45"/>
                  <a:pt x="31" y="45"/>
                  <a:pt x="31" y="45"/>
                </a:cubicBezTo>
                <a:cubicBezTo>
                  <a:pt x="31" y="46"/>
                  <a:pt x="31" y="47"/>
                  <a:pt x="32" y="47"/>
                </a:cubicBezTo>
                <a:cubicBezTo>
                  <a:pt x="34" y="47"/>
                  <a:pt x="34" y="47"/>
                  <a:pt x="34" y="47"/>
                </a:cubicBezTo>
                <a:cubicBezTo>
                  <a:pt x="35" y="47"/>
                  <a:pt x="36" y="46"/>
                  <a:pt x="36" y="45"/>
                </a:cubicBezTo>
                <a:lnTo>
                  <a:pt x="36" y="43"/>
                </a:lnTo>
                <a:close/>
                <a:moveTo>
                  <a:pt x="46" y="12"/>
                </a:moveTo>
                <a:cubicBezTo>
                  <a:pt x="46" y="11"/>
                  <a:pt x="45" y="11"/>
                  <a:pt x="45" y="11"/>
                </a:cubicBezTo>
                <a:cubicBezTo>
                  <a:pt x="42" y="11"/>
                  <a:pt x="42" y="11"/>
                  <a:pt x="42" y="11"/>
                </a:cubicBezTo>
                <a:cubicBezTo>
                  <a:pt x="41" y="11"/>
                  <a:pt x="41" y="11"/>
                  <a:pt x="41" y="12"/>
                </a:cubicBezTo>
                <a:cubicBezTo>
                  <a:pt x="41" y="14"/>
                  <a:pt x="41" y="14"/>
                  <a:pt x="41" y="14"/>
                </a:cubicBezTo>
                <a:cubicBezTo>
                  <a:pt x="41" y="15"/>
                  <a:pt x="41" y="16"/>
                  <a:pt x="42" y="16"/>
                </a:cubicBezTo>
                <a:cubicBezTo>
                  <a:pt x="45" y="16"/>
                  <a:pt x="45" y="16"/>
                  <a:pt x="45" y="16"/>
                </a:cubicBezTo>
                <a:cubicBezTo>
                  <a:pt x="45" y="16"/>
                  <a:pt x="46" y="15"/>
                  <a:pt x="46" y="14"/>
                </a:cubicBezTo>
                <a:lnTo>
                  <a:pt x="46" y="12"/>
                </a:lnTo>
                <a:close/>
                <a:moveTo>
                  <a:pt x="46" y="22"/>
                </a:moveTo>
                <a:cubicBezTo>
                  <a:pt x="46" y="21"/>
                  <a:pt x="45" y="21"/>
                  <a:pt x="45" y="21"/>
                </a:cubicBezTo>
                <a:cubicBezTo>
                  <a:pt x="42" y="21"/>
                  <a:pt x="42" y="21"/>
                  <a:pt x="42" y="21"/>
                </a:cubicBezTo>
                <a:cubicBezTo>
                  <a:pt x="41" y="21"/>
                  <a:pt x="41" y="21"/>
                  <a:pt x="41" y="22"/>
                </a:cubicBezTo>
                <a:cubicBezTo>
                  <a:pt x="41" y="25"/>
                  <a:pt x="41" y="25"/>
                  <a:pt x="41" y="25"/>
                </a:cubicBezTo>
                <a:cubicBezTo>
                  <a:pt x="41" y="25"/>
                  <a:pt x="41" y="26"/>
                  <a:pt x="42" y="26"/>
                </a:cubicBezTo>
                <a:cubicBezTo>
                  <a:pt x="45" y="26"/>
                  <a:pt x="45" y="26"/>
                  <a:pt x="45" y="26"/>
                </a:cubicBezTo>
                <a:cubicBezTo>
                  <a:pt x="45" y="26"/>
                  <a:pt x="46" y="25"/>
                  <a:pt x="46" y="25"/>
                </a:cubicBezTo>
                <a:lnTo>
                  <a:pt x="46" y="22"/>
                </a:lnTo>
                <a:close/>
                <a:moveTo>
                  <a:pt x="46" y="32"/>
                </a:moveTo>
                <a:cubicBezTo>
                  <a:pt x="46" y="32"/>
                  <a:pt x="45" y="31"/>
                  <a:pt x="45" y="31"/>
                </a:cubicBezTo>
                <a:cubicBezTo>
                  <a:pt x="42" y="31"/>
                  <a:pt x="42" y="31"/>
                  <a:pt x="42" y="31"/>
                </a:cubicBezTo>
                <a:cubicBezTo>
                  <a:pt x="41" y="31"/>
                  <a:pt x="41" y="32"/>
                  <a:pt x="41" y="32"/>
                </a:cubicBezTo>
                <a:cubicBezTo>
                  <a:pt x="41" y="35"/>
                  <a:pt x="41" y="35"/>
                  <a:pt x="41" y="35"/>
                </a:cubicBezTo>
                <a:cubicBezTo>
                  <a:pt x="41" y="36"/>
                  <a:pt x="41" y="36"/>
                  <a:pt x="42" y="36"/>
                </a:cubicBezTo>
                <a:cubicBezTo>
                  <a:pt x="45" y="36"/>
                  <a:pt x="45" y="36"/>
                  <a:pt x="45" y="36"/>
                </a:cubicBezTo>
                <a:cubicBezTo>
                  <a:pt x="45" y="36"/>
                  <a:pt x="46" y="36"/>
                  <a:pt x="46" y="35"/>
                </a:cubicBezTo>
                <a:lnTo>
                  <a:pt x="46" y="32"/>
                </a:lnTo>
                <a:close/>
                <a:moveTo>
                  <a:pt x="46" y="43"/>
                </a:moveTo>
                <a:cubicBezTo>
                  <a:pt x="46" y="42"/>
                  <a:pt x="45" y="41"/>
                  <a:pt x="45" y="41"/>
                </a:cubicBezTo>
                <a:cubicBezTo>
                  <a:pt x="42" y="41"/>
                  <a:pt x="42" y="41"/>
                  <a:pt x="42" y="41"/>
                </a:cubicBezTo>
                <a:cubicBezTo>
                  <a:pt x="41" y="41"/>
                  <a:pt x="41" y="42"/>
                  <a:pt x="41" y="43"/>
                </a:cubicBezTo>
                <a:cubicBezTo>
                  <a:pt x="41" y="45"/>
                  <a:pt x="41" y="45"/>
                  <a:pt x="41" y="45"/>
                </a:cubicBezTo>
                <a:cubicBezTo>
                  <a:pt x="41" y="46"/>
                  <a:pt x="41" y="47"/>
                  <a:pt x="42" y="47"/>
                </a:cubicBezTo>
                <a:cubicBezTo>
                  <a:pt x="45" y="47"/>
                  <a:pt x="45" y="47"/>
                  <a:pt x="45" y="47"/>
                </a:cubicBezTo>
                <a:cubicBezTo>
                  <a:pt x="45" y="47"/>
                  <a:pt x="46" y="46"/>
                  <a:pt x="46" y="45"/>
                </a:cubicBezTo>
                <a:lnTo>
                  <a:pt x="46" y="43"/>
                </a:lnTo>
                <a:close/>
                <a:moveTo>
                  <a:pt x="46" y="53"/>
                </a:moveTo>
                <a:cubicBezTo>
                  <a:pt x="46" y="52"/>
                  <a:pt x="45" y="52"/>
                  <a:pt x="45" y="52"/>
                </a:cubicBezTo>
                <a:cubicBezTo>
                  <a:pt x="42" y="52"/>
                  <a:pt x="42" y="52"/>
                  <a:pt x="42" y="52"/>
                </a:cubicBezTo>
                <a:cubicBezTo>
                  <a:pt x="41" y="52"/>
                  <a:pt x="41" y="52"/>
                  <a:pt x="41" y="53"/>
                </a:cubicBezTo>
                <a:cubicBezTo>
                  <a:pt x="41" y="56"/>
                  <a:pt x="41" y="56"/>
                  <a:pt x="41" y="56"/>
                </a:cubicBezTo>
                <a:cubicBezTo>
                  <a:pt x="41" y="56"/>
                  <a:pt x="41" y="57"/>
                  <a:pt x="42" y="57"/>
                </a:cubicBezTo>
                <a:cubicBezTo>
                  <a:pt x="45" y="57"/>
                  <a:pt x="45" y="57"/>
                  <a:pt x="45" y="57"/>
                </a:cubicBezTo>
                <a:cubicBezTo>
                  <a:pt x="45" y="57"/>
                  <a:pt x="46" y="56"/>
                  <a:pt x="46" y="56"/>
                </a:cubicBezTo>
                <a:lnTo>
                  <a:pt x="46" y="53"/>
                </a:lnTo>
                <a:close/>
              </a:path>
            </a:pathLst>
          </a:custGeom>
          <a:blipFill dpi="0"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9525">
            <a:noFill/>
            <a:round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en-US" kern="0">
              <a:solidFill>
                <a:schemeClr val="bg1">
                  <a:lumMod val="9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5" name="Teardrop 9">
            <a:extLst>
              <a:ext uri="{FF2B5EF4-FFF2-40B4-BE49-F238E27FC236}">
                <a16:creationId xmlns:a16="http://schemas.microsoft.com/office/drawing/2014/main" id="{18C6994D-95B7-6DEB-4423-9BA30AE8233E}"/>
              </a:ext>
            </a:extLst>
          </p:cNvPr>
          <p:cNvSpPr/>
          <p:nvPr/>
        </p:nvSpPr>
        <p:spPr>
          <a:xfrm rot="5400000">
            <a:off x="6435617" y="3799910"/>
            <a:ext cx="1647413" cy="1647415"/>
          </a:xfrm>
          <a:pattFill prst="wdUpDiag">
            <a:fgClr>
              <a:schemeClr val="bg1">
                <a:lumMod val="85000"/>
              </a:schemeClr>
            </a:fgClr>
            <a:bgClr>
              <a:schemeClr val="bg1"/>
            </a:bgClr>
          </a:pattFill>
          <a:ln w="63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>
              <a:solidFill>
                <a:schemeClr val="tx1">
                  <a:lumMod val="75000"/>
                  <a:lumOff val="25000"/>
                </a:schemeClr>
              </a:solidFill>
              <a:sym typeface="+mn-lt"/>
            </a:endParaRPr>
          </a:p>
        </p:txBody>
      </p:sp>
      <p:sp>
        <p:nvSpPr>
          <p:cNvPr id="16" name="Freeform 57">
            <a:extLst>
              <a:ext uri="{FF2B5EF4-FFF2-40B4-BE49-F238E27FC236}">
                <a16:creationId xmlns:a16="http://schemas.microsoft.com/office/drawing/2014/main" id="{F14AD9E3-5D08-A858-8A2F-CE1C86E95346}"/>
              </a:ext>
            </a:extLst>
          </p:cNvPr>
          <p:cNvSpPr>
            <a:spLocks noEditPoints="1"/>
          </p:cNvSpPr>
          <p:nvPr/>
        </p:nvSpPr>
        <p:spPr bwMode="auto">
          <a:xfrm>
            <a:off x="7008767" y="4400853"/>
            <a:ext cx="654895" cy="580581"/>
          </a:xfrm>
          <a:custGeom>
            <a:avLst/>
            <a:gdLst/>
            <a:ahLst/>
            <a:cxnLst>
              <a:cxn ang="0">
                <a:pos x="7" y="9"/>
              </a:cxn>
              <a:cxn ang="0">
                <a:pos x="7" y="57"/>
              </a:cxn>
              <a:cxn ang="0">
                <a:pos x="6" y="58"/>
              </a:cxn>
              <a:cxn ang="0">
                <a:pos x="4" y="58"/>
              </a:cxn>
              <a:cxn ang="0">
                <a:pos x="2" y="57"/>
              </a:cxn>
              <a:cxn ang="0">
                <a:pos x="2" y="9"/>
              </a:cxn>
              <a:cxn ang="0">
                <a:pos x="0" y="4"/>
              </a:cxn>
              <a:cxn ang="0">
                <a:pos x="5" y="0"/>
              </a:cxn>
              <a:cxn ang="0">
                <a:pos x="10" y="4"/>
              </a:cxn>
              <a:cxn ang="0">
                <a:pos x="7" y="9"/>
              </a:cxn>
              <a:cxn ang="0">
                <a:pos x="65" y="36"/>
              </a:cxn>
              <a:cxn ang="0">
                <a:pos x="63" y="38"/>
              </a:cxn>
              <a:cxn ang="0">
                <a:pos x="49" y="43"/>
              </a:cxn>
              <a:cxn ang="0">
                <a:pos x="31" y="37"/>
              </a:cxn>
              <a:cxn ang="0">
                <a:pos x="13" y="43"/>
              </a:cxn>
              <a:cxn ang="0">
                <a:pos x="12" y="43"/>
              </a:cxn>
              <a:cxn ang="0">
                <a:pos x="10" y="41"/>
              </a:cxn>
              <a:cxn ang="0">
                <a:pos x="10" y="13"/>
              </a:cxn>
              <a:cxn ang="0">
                <a:pos x="11" y="11"/>
              </a:cxn>
              <a:cxn ang="0">
                <a:pos x="14" y="9"/>
              </a:cxn>
              <a:cxn ang="0">
                <a:pos x="30" y="4"/>
              </a:cxn>
              <a:cxn ang="0">
                <a:pos x="46" y="9"/>
              </a:cxn>
              <a:cxn ang="0">
                <a:pos x="49" y="10"/>
              </a:cxn>
              <a:cxn ang="0">
                <a:pos x="63" y="4"/>
              </a:cxn>
              <a:cxn ang="0">
                <a:pos x="65" y="7"/>
              </a:cxn>
              <a:cxn ang="0">
                <a:pos x="65" y="36"/>
              </a:cxn>
            </a:cxnLst>
            <a:rect l="0" t="0" r="r" b="b"/>
            <a:pathLst>
              <a:path w="65" h="58">
                <a:moveTo>
                  <a:pt x="7" y="9"/>
                </a:moveTo>
                <a:cubicBezTo>
                  <a:pt x="7" y="57"/>
                  <a:pt x="7" y="57"/>
                  <a:pt x="7" y="57"/>
                </a:cubicBezTo>
                <a:cubicBezTo>
                  <a:pt x="7" y="57"/>
                  <a:pt x="7" y="58"/>
                  <a:pt x="6" y="58"/>
                </a:cubicBezTo>
                <a:cubicBezTo>
                  <a:pt x="4" y="58"/>
                  <a:pt x="4" y="58"/>
                  <a:pt x="4" y="58"/>
                </a:cubicBezTo>
                <a:cubicBezTo>
                  <a:pt x="3" y="58"/>
                  <a:pt x="2" y="57"/>
                  <a:pt x="2" y="57"/>
                </a:cubicBezTo>
                <a:cubicBezTo>
                  <a:pt x="2" y="9"/>
                  <a:pt x="2" y="9"/>
                  <a:pt x="2" y="9"/>
                </a:cubicBezTo>
                <a:cubicBezTo>
                  <a:pt x="1" y="8"/>
                  <a:pt x="0" y="6"/>
                  <a:pt x="0" y="4"/>
                </a:cubicBezTo>
                <a:cubicBezTo>
                  <a:pt x="0" y="2"/>
                  <a:pt x="2" y="0"/>
                  <a:pt x="5" y="0"/>
                </a:cubicBezTo>
                <a:cubicBezTo>
                  <a:pt x="7" y="0"/>
                  <a:pt x="10" y="2"/>
                  <a:pt x="10" y="4"/>
                </a:cubicBezTo>
                <a:cubicBezTo>
                  <a:pt x="10" y="6"/>
                  <a:pt x="9" y="8"/>
                  <a:pt x="7" y="9"/>
                </a:cubicBezTo>
                <a:close/>
                <a:moveTo>
                  <a:pt x="65" y="36"/>
                </a:moveTo>
                <a:cubicBezTo>
                  <a:pt x="65" y="37"/>
                  <a:pt x="65" y="38"/>
                  <a:pt x="63" y="38"/>
                </a:cubicBezTo>
                <a:cubicBezTo>
                  <a:pt x="59" y="41"/>
                  <a:pt x="54" y="43"/>
                  <a:pt x="49" y="43"/>
                </a:cubicBezTo>
                <a:cubicBezTo>
                  <a:pt x="43" y="43"/>
                  <a:pt x="39" y="37"/>
                  <a:pt x="31" y="37"/>
                </a:cubicBezTo>
                <a:cubicBezTo>
                  <a:pt x="25" y="37"/>
                  <a:pt x="19" y="40"/>
                  <a:pt x="13" y="43"/>
                </a:cubicBezTo>
                <a:cubicBezTo>
                  <a:pt x="13" y="43"/>
                  <a:pt x="12" y="43"/>
                  <a:pt x="12" y="43"/>
                </a:cubicBezTo>
                <a:cubicBezTo>
                  <a:pt x="11" y="43"/>
                  <a:pt x="10" y="42"/>
                  <a:pt x="10" y="41"/>
                </a:cubicBezTo>
                <a:cubicBezTo>
                  <a:pt x="10" y="13"/>
                  <a:pt x="10" y="13"/>
                  <a:pt x="10" y="13"/>
                </a:cubicBezTo>
                <a:cubicBezTo>
                  <a:pt x="10" y="12"/>
                  <a:pt x="10" y="11"/>
                  <a:pt x="11" y="11"/>
                </a:cubicBezTo>
                <a:cubicBezTo>
                  <a:pt x="12" y="10"/>
                  <a:pt x="13" y="9"/>
                  <a:pt x="14" y="9"/>
                </a:cubicBezTo>
                <a:cubicBezTo>
                  <a:pt x="19" y="7"/>
                  <a:pt x="24" y="4"/>
                  <a:pt x="30" y="4"/>
                </a:cubicBezTo>
                <a:cubicBezTo>
                  <a:pt x="36" y="4"/>
                  <a:pt x="40" y="6"/>
                  <a:pt x="46" y="9"/>
                </a:cubicBezTo>
                <a:cubicBezTo>
                  <a:pt x="47" y="9"/>
                  <a:pt x="48" y="10"/>
                  <a:pt x="49" y="10"/>
                </a:cubicBezTo>
                <a:cubicBezTo>
                  <a:pt x="55" y="10"/>
                  <a:pt x="61" y="4"/>
                  <a:pt x="63" y="4"/>
                </a:cubicBezTo>
                <a:cubicBezTo>
                  <a:pt x="64" y="4"/>
                  <a:pt x="65" y="6"/>
                  <a:pt x="65" y="7"/>
                </a:cubicBezTo>
                <a:lnTo>
                  <a:pt x="65" y="36"/>
                </a:lnTo>
                <a:close/>
              </a:path>
            </a:pathLst>
          </a:custGeom>
          <a:blipFill dpi="0" rotWithShape="1"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9525">
            <a:noFill/>
            <a:round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en-US" kern="0">
              <a:solidFill>
                <a:schemeClr val="bg1">
                  <a:lumMod val="9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2FEB8B5D-DFF5-4C34-3778-DAD1A80D5E41}"/>
              </a:ext>
            </a:extLst>
          </p:cNvPr>
          <p:cNvGrpSpPr/>
          <p:nvPr/>
        </p:nvGrpSpPr>
        <p:grpSpPr>
          <a:xfrm>
            <a:off x="839788" y="1991319"/>
            <a:ext cx="3130629" cy="712061"/>
            <a:chOff x="777754" y="1880595"/>
            <a:chExt cx="2698053" cy="712061"/>
          </a:xfrm>
        </p:grpSpPr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B43C520C-6363-F5EF-62AA-76154E9DB474}"/>
                </a:ext>
              </a:extLst>
            </p:cNvPr>
            <p:cNvSpPr txBox="1"/>
            <p:nvPr/>
          </p:nvSpPr>
          <p:spPr>
            <a:xfrm>
              <a:off x="777754" y="2081169"/>
              <a:ext cx="2698053" cy="51148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rtl="0">
                <a:lnSpc>
                  <a:spcPct val="150000"/>
                </a:lnSpc>
              </a:pPr>
              <a:r>
                <a:rPr lang="zh-CN" altLang="en-US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</a:t>
              </a:r>
              <a:r>
                <a:rPr lang="zh-CN" altLang="en-US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适当</a:t>
              </a:r>
              <a:r>
                <a:rPr lang="zh-CN" altLang="en-US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的文字，此处添加详细文本描述，建议与标题相关尽量简洁</a:t>
              </a:r>
              <a:r>
                <a:rPr lang="en-US" altLang="zh-CN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EC097B25-EFA8-8F6B-163E-FF5E6766D0DE}"/>
                </a:ext>
              </a:extLst>
            </p:cNvPr>
            <p:cNvSpPr txBox="1"/>
            <p:nvPr/>
          </p:nvSpPr>
          <p:spPr>
            <a:xfrm>
              <a:off x="1456506" y="1880595"/>
              <a:ext cx="201930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1F8CC43F-34DB-6FF9-D241-AD9C2F9585D0}"/>
              </a:ext>
            </a:extLst>
          </p:cNvPr>
          <p:cNvGrpSpPr/>
          <p:nvPr/>
        </p:nvGrpSpPr>
        <p:grpSpPr>
          <a:xfrm>
            <a:off x="8275407" y="1991319"/>
            <a:ext cx="3076807" cy="712061"/>
            <a:chOff x="451471" y="1880595"/>
            <a:chExt cx="2651668" cy="712061"/>
          </a:xfrm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B139B5A1-1972-CAD7-B713-5EE926DB8F58}"/>
                </a:ext>
              </a:extLst>
            </p:cNvPr>
            <p:cNvSpPr txBox="1"/>
            <p:nvPr/>
          </p:nvSpPr>
          <p:spPr>
            <a:xfrm>
              <a:off x="453804" y="2081169"/>
              <a:ext cx="2649335" cy="51148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</a:t>
              </a:r>
              <a:r>
                <a:rPr lang="zh-CN" altLang="en-US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适当</a:t>
              </a:r>
              <a:r>
                <a:rPr lang="zh-CN" altLang="en-US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的文字，此处添加详细文本描述，建议与标题相关尽量简洁</a:t>
              </a:r>
              <a:r>
                <a:rPr lang="en-US" altLang="zh-CN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E83F5EE3-D241-CE28-5062-DAB4D312FE2E}"/>
                </a:ext>
              </a:extLst>
            </p:cNvPr>
            <p:cNvSpPr txBox="1"/>
            <p:nvPr/>
          </p:nvSpPr>
          <p:spPr>
            <a:xfrm>
              <a:off x="451471" y="1880595"/>
              <a:ext cx="201930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D0873956-4C17-5EE6-6D8B-9C3AC6537AEE}"/>
              </a:ext>
            </a:extLst>
          </p:cNvPr>
          <p:cNvGrpSpPr/>
          <p:nvPr/>
        </p:nvGrpSpPr>
        <p:grpSpPr>
          <a:xfrm>
            <a:off x="839788" y="4368750"/>
            <a:ext cx="3130629" cy="712061"/>
            <a:chOff x="777754" y="1880595"/>
            <a:chExt cx="2698053" cy="712061"/>
          </a:xfrm>
        </p:grpSpPr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1E2EA5BC-4DCC-0D90-4AFD-5EA6E9C19841}"/>
                </a:ext>
              </a:extLst>
            </p:cNvPr>
            <p:cNvSpPr txBox="1"/>
            <p:nvPr/>
          </p:nvSpPr>
          <p:spPr>
            <a:xfrm>
              <a:off x="777754" y="2081169"/>
              <a:ext cx="2698053" cy="51148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rtl="0">
                <a:lnSpc>
                  <a:spcPct val="150000"/>
                </a:lnSpc>
              </a:pPr>
              <a:r>
                <a:rPr lang="zh-CN" altLang="en-US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</a:t>
              </a:r>
              <a:r>
                <a:rPr lang="zh-CN" altLang="en-US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适当</a:t>
              </a:r>
              <a:r>
                <a:rPr lang="zh-CN" altLang="en-US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的文字，此处添加详细文本描述，建议与标题相关尽量简洁</a:t>
              </a:r>
              <a:r>
                <a:rPr lang="en-US" altLang="zh-CN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8A9E8DF8-B76B-6E4E-F008-295D2AB1A514}"/>
                </a:ext>
              </a:extLst>
            </p:cNvPr>
            <p:cNvSpPr txBox="1"/>
            <p:nvPr/>
          </p:nvSpPr>
          <p:spPr>
            <a:xfrm>
              <a:off x="1456506" y="1880595"/>
              <a:ext cx="201930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175EE83A-DB76-F2E1-4F7F-9FBF1DD50258}"/>
              </a:ext>
            </a:extLst>
          </p:cNvPr>
          <p:cNvGrpSpPr/>
          <p:nvPr/>
        </p:nvGrpSpPr>
        <p:grpSpPr>
          <a:xfrm>
            <a:off x="8275407" y="4368750"/>
            <a:ext cx="3076807" cy="688977"/>
            <a:chOff x="451471" y="1880595"/>
            <a:chExt cx="2651668" cy="688977"/>
          </a:xfrm>
        </p:grpSpPr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E11C6F99-532D-B21B-DA32-03753CFBCF23}"/>
                </a:ext>
              </a:extLst>
            </p:cNvPr>
            <p:cNvSpPr txBox="1"/>
            <p:nvPr/>
          </p:nvSpPr>
          <p:spPr>
            <a:xfrm>
              <a:off x="453804" y="2081169"/>
              <a:ext cx="2649335" cy="4884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en-US" altLang="zh-CN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模板网，幻灯片演示模板 及素材免费下载！</a:t>
              </a:r>
            </a:p>
            <a:p>
              <a:pPr rtl="0">
                <a:lnSpc>
                  <a:spcPct val="150000"/>
                </a:lnSpc>
              </a:pPr>
              <a:r>
                <a:rPr lang="en-US" altLang="zh-CN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模板网 唯 一访问网址：</a:t>
              </a:r>
              <a:r>
                <a:rPr lang="en-US" altLang="zh-CN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www.51pptmoban.com</a:t>
              </a: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17395DA1-09F0-D1A9-C4FE-FB91A0CD8D52}"/>
                </a:ext>
              </a:extLst>
            </p:cNvPr>
            <p:cNvSpPr txBox="1"/>
            <p:nvPr/>
          </p:nvSpPr>
          <p:spPr>
            <a:xfrm>
              <a:off x="451471" y="1880595"/>
              <a:ext cx="201930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74121804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图形 1">
            <a:extLst>
              <a:ext uri="{FF2B5EF4-FFF2-40B4-BE49-F238E27FC236}">
                <a16:creationId xmlns:a16="http://schemas.microsoft.com/office/drawing/2014/main" id="{0FC3238E-8096-AE0D-D9C1-1A47E15290E4}"/>
              </a:ext>
            </a:extLst>
          </p:cNvPr>
          <p:cNvGrpSpPr/>
          <p:nvPr/>
        </p:nvGrpSpPr>
        <p:grpSpPr>
          <a:xfrm rot="1895490">
            <a:off x="7314001" y="783756"/>
            <a:ext cx="3003113" cy="5499659"/>
            <a:chOff x="7197343" y="1612049"/>
            <a:chExt cx="1253553" cy="2295656"/>
          </a:xfrm>
          <a:blipFill dpi="0" rotWithShape="1">
            <a:blip r:embed="rId3"/>
            <a:srcRect/>
            <a:tile tx="0" ty="0" sx="100000" sy="100000" flip="none" algn="tl"/>
          </a:blipFill>
        </p:grpSpPr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id="{9BFC9F6B-867F-0DA2-BC57-6D57BD4DBCBE}"/>
                </a:ext>
              </a:extLst>
            </p:cNvPr>
            <p:cNvSpPr/>
            <p:nvPr/>
          </p:nvSpPr>
          <p:spPr>
            <a:xfrm>
              <a:off x="7197343" y="1612049"/>
              <a:ext cx="1253553" cy="2295656"/>
            </a:xfrm>
            <a:custGeom>
              <a:avLst/>
              <a:gdLst>
                <a:gd name="connsiteX0" fmla="*/ 714275 w 1253553"/>
                <a:gd name="connsiteY0" fmla="*/ 1775839 h 2295656"/>
                <a:gd name="connsiteX1" fmla="*/ 688460 w 1253553"/>
                <a:gd name="connsiteY1" fmla="*/ 1885679 h 2295656"/>
                <a:gd name="connsiteX2" fmla="*/ 679123 w 1253553"/>
                <a:gd name="connsiteY2" fmla="*/ 1933734 h 2295656"/>
                <a:gd name="connsiteX3" fmla="*/ 594541 w 1253553"/>
                <a:gd name="connsiteY3" fmla="*/ 1830896 h 2295656"/>
                <a:gd name="connsiteX4" fmla="*/ 574357 w 1253553"/>
                <a:gd name="connsiteY4" fmla="*/ 1853688 h 2295656"/>
                <a:gd name="connsiteX5" fmla="*/ 583144 w 1253553"/>
                <a:gd name="connsiteY5" fmla="*/ 1733413 h 2295656"/>
                <a:gd name="connsiteX6" fmla="*/ 515863 w 1253553"/>
                <a:gd name="connsiteY6" fmla="*/ 1743711 h 2295656"/>
                <a:gd name="connsiteX7" fmla="*/ 550465 w 1253553"/>
                <a:gd name="connsiteY7" fmla="*/ 1674511 h 2295656"/>
                <a:gd name="connsiteX8" fmla="*/ 640540 w 1253553"/>
                <a:gd name="connsiteY8" fmla="*/ 1675610 h 2295656"/>
                <a:gd name="connsiteX9" fmla="*/ 687637 w 1253553"/>
                <a:gd name="connsiteY9" fmla="*/ 1671354 h 2295656"/>
                <a:gd name="connsiteX10" fmla="*/ 730889 w 1253553"/>
                <a:gd name="connsiteY10" fmla="*/ 1671216 h 2295656"/>
                <a:gd name="connsiteX11" fmla="*/ 714275 w 1253553"/>
                <a:gd name="connsiteY11" fmla="*/ 1775839 h 2295656"/>
                <a:gd name="connsiteX12" fmla="*/ 499798 w 1253553"/>
                <a:gd name="connsiteY12" fmla="*/ 1751949 h 2295656"/>
                <a:gd name="connsiteX13" fmla="*/ 509684 w 1253553"/>
                <a:gd name="connsiteY13" fmla="*/ 1766640 h 2295656"/>
                <a:gd name="connsiteX14" fmla="*/ 565981 w 1253553"/>
                <a:gd name="connsiteY14" fmla="*/ 1743848 h 2295656"/>
                <a:gd name="connsiteX15" fmla="*/ 568040 w 1253553"/>
                <a:gd name="connsiteY15" fmla="*/ 1898722 h 2295656"/>
                <a:gd name="connsiteX16" fmla="*/ 614588 w 1253553"/>
                <a:gd name="connsiteY16" fmla="*/ 1836114 h 2295656"/>
                <a:gd name="connsiteX17" fmla="*/ 670885 w 1253553"/>
                <a:gd name="connsiteY17" fmla="*/ 1941285 h 2295656"/>
                <a:gd name="connsiteX18" fmla="*/ 699720 w 1253553"/>
                <a:gd name="connsiteY18" fmla="*/ 1965450 h 2295656"/>
                <a:gd name="connsiteX19" fmla="*/ 706173 w 1253553"/>
                <a:gd name="connsiteY19" fmla="*/ 1802887 h 2295656"/>
                <a:gd name="connsiteX20" fmla="*/ 737480 w 1253553"/>
                <a:gd name="connsiteY20" fmla="*/ 1756891 h 2295656"/>
                <a:gd name="connsiteX21" fmla="*/ 747915 w 1253553"/>
                <a:gd name="connsiteY21" fmla="*/ 1673138 h 2295656"/>
                <a:gd name="connsiteX22" fmla="*/ 786225 w 1253553"/>
                <a:gd name="connsiteY22" fmla="*/ 1669981 h 2295656"/>
                <a:gd name="connsiteX23" fmla="*/ 793502 w 1253553"/>
                <a:gd name="connsiteY23" fmla="*/ 1690576 h 2295656"/>
                <a:gd name="connsiteX24" fmla="*/ 802976 w 1253553"/>
                <a:gd name="connsiteY24" fmla="*/ 1757990 h 2295656"/>
                <a:gd name="connsiteX25" fmla="*/ 816707 w 1253553"/>
                <a:gd name="connsiteY25" fmla="*/ 1848196 h 2295656"/>
                <a:gd name="connsiteX26" fmla="*/ 799956 w 1253553"/>
                <a:gd name="connsiteY26" fmla="*/ 1828562 h 2295656"/>
                <a:gd name="connsiteX27" fmla="*/ 779771 w 1253553"/>
                <a:gd name="connsiteY27" fmla="*/ 1820049 h 2295656"/>
                <a:gd name="connsiteX28" fmla="*/ 777849 w 1253553"/>
                <a:gd name="connsiteY28" fmla="*/ 2056343 h 2295656"/>
                <a:gd name="connsiteX29" fmla="*/ 773180 w 1253553"/>
                <a:gd name="connsiteY29" fmla="*/ 2066228 h 2295656"/>
                <a:gd name="connsiteX30" fmla="*/ 730614 w 1253553"/>
                <a:gd name="connsiteY30" fmla="*/ 1983574 h 2295656"/>
                <a:gd name="connsiteX31" fmla="*/ 687225 w 1253553"/>
                <a:gd name="connsiteY31" fmla="*/ 2098906 h 2295656"/>
                <a:gd name="connsiteX32" fmla="*/ 675828 w 1253553"/>
                <a:gd name="connsiteY32" fmla="*/ 2151629 h 2295656"/>
                <a:gd name="connsiteX33" fmla="*/ 642599 w 1253553"/>
                <a:gd name="connsiteY33" fmla="*/ 2252407 h 2295656"/>
                <a:gd name="connsiteX34" fmla="*/ 626534 w 1253553"/>
                <a:gd name="connsiteY34" fmla="*/ 2108654 h 2295656"/>
                <a:gd name="connsiteX35" fmla="*/ 588774 w 1253553"/>
                <a:gd name="connsiteY35" fmla="*/ 1990164 h 2295656"/>
                <a:gd name="connsiteX36" fmla="*/ 489774 w 1253553"/>
                <a:gd name="connsiteY36" fmla="*/ 2113734 h 2295656"/>
                <a:gd name="connsiteX37" fmla="*/ 486341 w 1253553"/>
                <a:gd name="connsiteY37" fmla="*/ 1813047 h 2295656"/>
                <a:gd name="connsiteX38" fmla="*/ 443226 w 1253553"/>
                <a:gd name="connsiteY38" fmla="*/ 1829249 h 2295656"/>
                <a:gd name="connsiteX39" fmla="*/ 468766 w 1253553"/>
                <a:gd name="connsiteY39" fmla="*/ 1662841 h 2295656"/>
                <a:gd name="connsiteX40" fmla="*/ 528633 w 1253553"/>
                <a:gd name="connsiteY40" fmla="*/ 1671765 h 2295656"/>
                <a:gd name="connsiteX41" fmla="*/ 499798 w 1253553"/>
                <a:gd name="connsiteY41" fmla="*/ 1751949 h 2295656"/>
                <a:gd name="connsiteX42" fmla="*/ 563921 w 1253553"/>
                <a:gd name="connsiteY42" fmla="*/ 1641697 h 2295656"/>
                <a:gd name="connsiteX43" fmla="*/ 588911 w 1253553"/>
                <a:gd name="connsiteY43" fmla="*/ 1513321 h 2295656"/>
                <a:gd name="connsiteX44" fmla="*/ 592481 w 1253553"/>
                <a:gd name="connsiteY44" fmla="*/ 1504259 h 2295656"/>
                <a:gd name="connsiteX45" fmla="*/ 619806 w 1253553"/>
                <a:gd name="connsiteY45" fmla="*/ 1560690 h 2295656"/>
                <a:gd name="connsiteX46" fmla="*/ 622552 w 1253553"/>
                <a:gd name="connsiteY46" fmla="*/ 1621926 h 2295656"/>
                <a:gd name="connsiteX47" fmla="*/ 619669 w 1253553"/>
                <a:gd name="connsiteY47" fmla="*/ 1638813 h 2295656"/>
                <a:gd name="connsiteX48" fmla="*/ 563921 w 1253553"/>
                <a:gd name="connsiteY48" fmla="*/ 1641697 h 2295656"/>
                <a:gd name="connsiteX49" fmla="*/ 667452 w 1253553"/>
                <a:gd name="connsiteY49" fmla="*/ 1537623 h 2295656"/>
                <a:gd name="connsiteX50" fmla="*/ 693129 w 1253553"/>
                <a:gd name="connsiteY50" fmla="*/ 1640324 h 2295656"/>
                <a:gd name="connsiteX51" fmla="*/ 639166 w 1253553"/>
                <a:gd name="connsiteY51" fmla="*/ 1637715 h 2295656"/>
                <a:gd name="connsiteX52" fmla="*/ 638480 w 1253553"/>
                <a:gd name="connsiteY52" fmla="*/ 1580186 h 2295656"/>
                <a:gd name="connsiteX53" fmla="*/ 656879 w 1253553"/>
                <a:gd name="connsiteY53" fmla="*/ 1546136 h 2295656"/>
                <a:gd name="connsiteX54" fmla="*/ 664569 w 1253553"/>
                <a:gd name="connsiteY54" fmla="*/ 1539683 h 2295656"/>
                <a:gd name="connsiteX55" fmla="*/ 667452 w 1253553"/>
                <a:gd name="connsiteY55" fmla="*/ 1537623 h 2295656"/>
                <a:gd name="connsiteX56" fmla="*/ 717570 w 1253553"/>
                <a:gd name="connsiteY56" fmla="*/ 1507555 h 2295656"/>
                <a:gd name="connsiteX57" fmla="*/ 734871 w 1253553"/>
                <a:gd name="connsiteY57" fmla="*/ 1641148 h 2295656"/>
                <a:gd name="connsiteX58" fmla="*/ 707409 w 1253553"/>
                <a:gd name="connsiteY58" fmla="*/ 1639500 h 2295656"/>
                <a:gd name="connsiteX59" fmla="*/ 692442 w 1253553"/>
                <a:gd name="connsiteY59" fmla="*/ 1562063 h 2295656"/>
                <a:gd name="connsiteX60" fmla="*/ 717570 w 1253553"/>
                <a:gd name="connsiteY60" fmla="*/ 1507555 h 2295656"/>
                <a:gd name="connsiteX61" fmla="*/ 726495 w 1253553"/>
                <a:gd name="connsiteY61" fmla="*/ 1486822 h 2295656"/>
                <a:gd name="connsiteX62" fmla="*/ 746817 w 1253553"/>
                <a:gd name="connsiteY62" fmla="*/ 1464030 h 2295656"/>
                <a:gd name="connsiteX63" fmla="*/ 787735 w 1253553"/>
                <a:gd name="connsiteY63" fmla="*/ 1558218 h 2295656"/>
                <a:gd name="connsiteX64" fmla="*/ 746680 w 1253553"/>
                <a:gd name="connsiteY64" fmla="*/ 1637303 h 2295656"/>
                <a:gd name="connsiteX65" fmla="*/ 743384 w 1253553"/>
                <a:gd name="connsiteY65" fmla="*/ 1555198 h 2295656"/>
                <a:gd name="connsiteX66" fmla="*/ 726495 w 1253553"/>
                <a:gd name="connsiteY66" fmla="*/ 1486822 h 2295656"/>
                <a:gd name="connsiteX67" fmla="*/ 541952 w 1253553"/>
                <a:gd name="connsiteY67" fmla="*/ 1639500 h 2295656"/>
                <a:gd name="connsiteX68" fmla="*/ 502681 w 1253553"/>
                <a:gd name="connsiteY68" fmla="*/ 1638539 h 2295656"/>
                <a:gd name="connsiteX69" fmla="*/ 543325 w 1253553"/>
                <a:gd name="connsiteY69" fmla="*/ 1501513 h 2295656"/>
                <a:gd name="connsiteX70" fmla="*/ 573533 w 1253553"/>
                <a:gd name="connsiteY70" fmla="*/ 1476799 h 2295656"/>
                <a:gd name="connsiteX71" fmla="*/ 558154 w 1253553"/>
                <a:gd name="connsiteY71" fmla="*/ 1553001 h 2295656"/>
                <a:gd name="connsiteX72" fmla="*/ 541952 w 1253553"/>
                <a:gd name="connsiteY72" fmla="*/ 1639500 h 2295656"/>
                <a:gd name="connsiteX73" fmla="*/ 491285 w 1253553"/>
                <a:gd name="connsiteY73" fmla="*/ 1634420 h 2295656"/>
                <a:gd name="connsiteX74" fmla="*/ 455035 w 1253553"/>
                <a:gd name="connsiteY74" fmla="*/ 1625358 h 2295656"/>
                <a:gd name="connsiteX75" fmla="*/ 547307 w 1253553"/>
                <a:gd name="connsiteY75" fmla="*/ 1460461 h 2295656"/>
                <a:gd name="connsiteX76" fmla="*/ 491285 w 1253553"/>
                <a:gd name="connsiteY76" fmla="*/ 1634420 h 2295656"/>
                <a:gd name="connsiteX77" fmla="*/ 51895 w 1253553"/>
                <a:gd name="connsiteY77" fmla="*/ 1573459 h 2295656"/>
                <a:gd name="connsiteX78" fmla="*/ 132496 w 1253553"/>
                <a:gd name="connsiteY78" fmla="*/ 1197806 h 2295656"/>
                <a:gd name="connsiteX79" fmla="*/ 244815 w 1253553"/>
                <a:gd name="connsiteY79" fmla="*/ 1026730 h 2295656"/>
                <a:gd name="connsiteX80" fmla="*/ 349856 w 1253553"/>
                <a:gd name="connsiteY80" fmla="*/ 958904 h 2295656"/>
                <a:gd name="connsiteX81" fmla="*/ 408212 w 1253553"/>
                <a:gd name="connsiteY81" fmla="*/ 1230483 h 2295656"/>
                <a:gd name="connsiteX82" fmla="*/ 443089 w 1253553"/>
                <a:gd name="connsiteY82" fmla="*/ 1306822 h 2295656"/>
                <a:gd name="connsiteX83" fmla="*/ 371963 w 1253553"/>
                <a:gd name="connsiteY83" fmla="*/ 1317531 h 2295656"/>
                <a:gd name="connsiteX84" fmla="*/ 311135 w 1253553"/>
                <a:gd name="connsiteY84" fmla="*/ 1337989 h 2295656"/>
                <a:gd name="connsiteX85" fmla="*/ 207466 w 1253553"/>
                <a:gd name="connsiteY85" fmla="*/ 1397028 h 2295656"/>
                <a:gd name="connsiteX86" fmla="*/ 124532 w 1253553"/>
                <a:gd name="connsiteY86" fmla="*/ 1476799 h 2295656"/>
                <a:gd name="connsiteX87" fmla="*/ 51895 w 1253553"/>
                <a:gd name="connsiteY87" fmla="*/ 1573459 h 2295656"/>
                <a:gd name="connsiteX88" fmla="*/ 990541 w 1253553"/>
                <a:gd name="connsiteY88" fmla="*/ 963297 h 2295656"/>
                <a:gd name="connsiteX89" fmla="*/ 1118787 w 1253553"/>
                <a:gd name="connsiteY89" fmla="*/ 1042794 h 2295656"/>
                <a:gd name="connsiteX90" fmla="*/ 1178929 w 1253553"/>
                <a:gd name="connsiteY90" fmla="*/ 1193275 h 2295656"/>
                <a:gd name="connsiteX91" fmla="*/ 1175908 w 1253553"/>
                <a:gd name="connsiteY91" fmla="*/ 1490117 h 2295656"/>
                <a:gd name="connsiteX92" fmla="*/ 1165198 w 1253553"/>
                <a:gd name="connsiteY92" fmla="*/ 1586914 h 2295656"/>
                <a:gd name="connsiteX93" fmla="*/ 1043679 w 1253553"/>
                <a:gd name="connsiteY93" fmla="*/ 1409385 h 2295656"/>
                <a:gd name="connsiteX94" fmla="*/ 847602 w 1253553"/>
                <a:gd name="connsiteY94" fmla="*/ 1295838 h 2295656"/>
                <a:gd name="connsiteX95" fmla="*/ 886460 w 1253553"/>
                <a:gd name="connsiteY95" fmla="*/ 1214556 h 2295656"/>
                <a:gd name="connsiteX96" fmla="*/ 959646 w 1253553"/>
                <a:gd name="connsiteY96" fmla="*/ 1051718 h 2295656"/>
                <a:gd name="connsiteX97" fmla="*/ 990541 w 1253553"/>
                <a:gd name="connsiteY97" fmla="*/ 963297 h 2295656"/>
                <a:gd name="connsiteX98" fmla="*/ 466020 w 1253553"/>
                <a:gd name="connsiteY98" fmla="*/ 1253687 h 2295656"/>
                <a:gd name="connsiteX99" fmla="*/ 610743 w 1253553"/>
                <a:gd name="connsiteY99" fmla="*/ 1284854 h 2295656"/>
                <a:gd name="connsiteX100" fmla="*/ 756703 w 1253553"/>
                <a:gd name="connsiteY100" fmla="*/ 1284442 h 2295656"/>
                <a:gd name="connsiteX101" fmla="*/ 672121 w 1253553"/>
                <a:gd name="connsiteY101" fmla="*/ 1462657 h 2295656"/>
                <a:gd name="connsiteX102" fmla="*/ 623239 w 1253553"/>
                <a:gd name="connsiteY102" fmla="*/ 1504671 h 2295656"/>
                <a:gd name="connsiteX103" fmla="*/ 542089 w 1253553"/>
                <a:gd name="connsiteY103" fmla="*/ 1383298 h 2295656"/>
                <a:gd name="connsiteX104" fmla="*/ 466020 w 1253553"/>
                <a:gd name="connsiteY104" fmla="*/ 1253687 h 2295656"/>
                <a:gd name="connsiteX105" fmla="*/ 449817 w 1253553"/>
                <a:gd name="connsiteY105" fmla="*/ 1227051 h 2295656"/>
                <a:gd name="connsiteX106" fmla="*/ 436361 w 1253553"/>
                <a:gd name="connsiteY106" fmla="*/ 1184488 h 2295656"/>
                <a:gd name="connsiteX107" fmla="*/ 426063 w 1253553"/>
                <a:gd name="connsiteY107" fmla="*/ 1142886 h 2295656"/>
                <a:gd name="connsiteX108" fmla="*/ 413156 w 1253553"/>
                <a:gd name="connsiteY108" fmla="*/ 1053503 h 2295656"/>
                <a:gd name="connsiteX109" fmla="*/ 405741 w 1253553"/>
                <a:gd name="connsiteY109" fmla="*/ 857302 h 2295656"/>
                <a:gd name="connsiteX110" fmla="*/ 519570 w 1253553"/>
                <a:gd name="connsiteY110" fmla="*/ 908514 h 2295656"/>
                <a:gd name="connsiteX111" fmla="*/ 807782 w 1253553"/>
                <a:gd name="connsiteY111" fmla="*/ 945448 h 2295656"/>
                <a:gd name="connsiteX112" fmla="*/ 870532 w 1253553"/>
                <a:gd name="connsiteY112" fmla="*/ 927325 h 2295656"/>
                <a:gd name="connsiteX113" fmla="*/ 934656 w 1253553"/>
                <a:gd name="connsiteY113" fmla="*/ 905357 h 2295656"/>
                <a:gd name="connsiteX114" fmla="*/ 795974 w 1253553"/>
                <a:gd name="connsiteY114" fmla="*/ 1226501 h 2295656"/>
                <a:gd name="connsiteX115" fmla="*/ 689147 w 1253553"/>
                <a:gd name="connsiteY115" fmla="*/ 1249293 h 2295656"/>
                <a:gd name="connsiteX116" fmla="*/ 566118 w 1253553"/>
                <a:gd name="connsiteY116" fmla="*/ 1247234 h 2295656"/>
                <a:gd name="connsiteX117" fmla="*/ 568590 w 1253553"/>
                <a:gd name="connsiteY117" fmla="*/ 1187508 h 2295656"/>
                <a:gd name="connsiteX118" fmla="*/ 569963 w 1253553"/>
                <a:gd name="connsiteY118" fmla="*/ 1133137 h 2295656"/>
                <a:gd name="connsiteX119" fmla="*/ 551014 w 1253553"/>
                <a:gd name="connsiteY119" fmla="*/ 1242840 h 2295656"/>
                <a:gd name="connsiteX120" fmla="*/ 449817 w 1253553"/>
                <a:gd name="connsiteY120" fmla="*/ 1227051 h 2295656"/>
                <a:gd name="connsiteX121" fmla="*/ 408899 w 1253553"/>
                <a:gd name="connsiteY121" fmla="*/ 826272 h 2295656"/>
                <a:gd name="connsiteX122" fmla="*/ 435400 w 1253553"/>
                <a:gd name="connsiteY122" fmla="*/ 578857 h 2295656"/>
                <a:gd name="connsiteX123" fmla="*/ 457644 w 1253553"/>
                <a:gd name="connsiteY123" fmla="*/ 463662 h 2295656"/>
                <a:gd name="connsiteX124" fmla="*/ 474121 w 1253553"/>
                <a:gd name="connsiteY124" fmla="*/ 411488 h 2295656"/>
                <a:gd name="connsiteX125" fmla="*/ 485929 w 1253553"/>
                <a:gd name="connsiteY125" fmla="*/ 359589 h 2295656"/>
                <a:gd name="connsiteX126" fmla="*/ 575318 w 1253553"/>
                <a:gd name="connsiteY126" fmla="*/ 173685 h 2295656"/>
                <a:gd name="connsiteX127" fmla="*/ 713313 w 1253553"/>
                <a:gd name="connsiteY127" fmla="*/ 41465 h 2295656"/>
                <a:gd name="connsiteX128" fmla="*/ 819728 w 1253553"/>
                <a:gd name="connsiteY128" fmla="*/ 158307 h 2295656"/>
                <a:gd name="connsiteX129" fmla="*/ 960333 w 1253553"/>
                <a:gd name="connsiteY129" fmla="*/ 455424 h 2295656"/>
                <a:gd name="connsiteX130" fmla="*/ 940835 w 1253553"/>
                <a:gd name="connsiteY130" fmla="*/ 848240 h 2295656"/>
                <a:gd name="connsiteX131" fmla="*/ 768512 w 1253553"/>
                <a:gd name="connsiteY131" fmla="*/ 895334 h 2295656"/>
                <a:gd name="connsiteX132" fmla="*/ 408899 w 1253553"/>
                <a:gd name="connsiteY132" fmla="*/ 826272 h 2295656"/>
                <a:gd name="connsiteX133" fmla="*/ 349444 w 1253553"/>
                <a:gd name="connsiteY133" fmla="*/ 942428 h 2295656"/>
                <a:gd name="connsiteX134" fmla="*/ 80730 w 1253553"/>
                <a:gd name="connsiteY134" fmla="*/ 1175426 h 2295656"/>
                <a:gd name="connsiteX135" fmla="*/ 3150 w 1253553"/>
                <a:gd name="connsiteY135" fmla="*/ 1589660 h 2295656"/>
                <a:gd name="connsiteX136" fmla="*/ 30887 w 1253553"/>
                <a:gd name="connsiteY136" fmla="*/ 1640598 h 2295656"/>
                <a:gd name="connsiteX137" fmla="*/ 83339 w 1253553"/>
                <a:gd name="connsiteY137" fmla="*/ 1603253 h 2295656"/>
                <a:gd name="connsiteX138" fmla="*/ 100915 w 1253553"/>
                <a:gd name="connsiteY138" fmla="*/ 1577852 h 2295656"/>
                <a:gd name="connsiteX139" fmla="*/ 120962 w 1253553"/>
                <a:gd name="connsiteY139" fmla="*/ 1550667 h 2295656"/>
                <a:gd name="connsiteX140" fmla="*/ 183987 w 1253553"/>
                <a:gd name="connsiteY140" fmla="*/ 1476387 h 2295656"/>
                <a:gd name="connsiteX141" fmla="*/ 262665 w 1253553"/>
                <a:gd name="connsiteY141" fmla="*/ 1417623 h 2295656"/>
                <a:gd name="connsiteX142" fmla="*/ 286968 w 1253553"/>
                <a:gd name="connsiteY142" fmla="*/ 1399499 h 2295656"/>
                <a:gd name="connsiteX143" fmla="*/ 464509 w 1253553"/>
                <a:gd name="connsiteY143" fmla="*/ 1343344 h 2295656"/>
                <a:gd name="connsiteX144" fmla="*/ 533576 w 1253553"/>
                <a:gd name="connsiteY144" fmla="*/ 1435197 h 2295656"/>
                <a:gd name="connsiteX145" fmla="*/ 478515 w 1253553"/>
                <a:gd name="connsiteY145" fmla="*/ 1475014 h 2295656"/>
                <a:gd name="connsiteX146" fmla="*/ 441441 w 1253553"/>
                <a:gd name="connsiteY146" fmla="*/ 1528699 h 2295656"/>
                <a:gd name="connsiteX147" fmla="*/ 451053 w 1253553"/>
                <a:gd name="connsiteY147" fmla="*/ 1654191 h 2295656"/>
                <a:gd name="connsiteX148" fmla="*/ 427848 w 1253553"/>
                <a:gd name="connsiteY148" fmla="*/ 1842704 h 2295656"/>
                <a:gd name="connsiteX149" fmla="*/ 442677 w 1253553"/>
                <a:gd name="connsiteY149" fmla="*/ 1853963 h 2295656"/>
                <a:gd name="connsiteX150" fmla="*/ 469315 w 1253553"/>
                <a:gd name="connsiteY150" fmla="*/ 1841331 h 2295656"/>
                <a:gd name="connsiteX151" fmla="*/ 478515 w 1253553"/>
                <a:gd name="connsiteY151" fmla="*/ 1997029 h 2295656"/>
                <a:gd name="connsiteX152" fmla="*/ 487577 w 1253553"/>
                <a:gd name="connsiteY152" fmla="*/ 2141057 h 2295656"/>
                <a:gd name="connsiteX153" fmla="*/ 588911 w 1253553"/>
                <a:gd name="connsiteY153" fmla="*/ 2008013 h 2295656"/>
                <a:gd name="connsiteX154" fmla="*/ 621454 w 1253553"/>
                <a:gd name="connsiteY154" fmla="*/ 2235794 h 2295656"/>
                <a:gd name="connsiteX155" fmla="*/ 648229 w 1253553"/>
                <a:gd name="connsiteY155" fmla="*/ 2295657 h 2295656"/>
                <a:gd name="connsiteX156" fmla="*/ 699994 w 1253553"/>
                <a:gd name="connsiteY156" fmla="*/ 2125954 h 2295656"/>
                <a:gd name="connsiteX157" fmla="*/ 710567 w 1253553"/>
                <a:gd name="connsiteY157" fmla="*/ 2090668 h 2295656"/>
                <a:gd name="connsiteX158" fmla="*/ 718806 w 1253553"/>
                <a:gd name="connsiteY158" fmla="*/ 2006778 h 2295656"/>
                <a:gd name="connsiteX159" fmla="*/ 731850 w 1253553"/>
                <a:gd name="connsiteY159" fmla="*/ 2012681 h 2295656"/>
                <a:gd name="connsiteX160" fmla="*/ 793365 w 1253553"/>
                <a:gd name="connsiteY160" fmla="*/ 2111400 h 2295656"/>
                <a:gd name="connsiteX161" fmla="*/ 791305 w 1253553"/>
                <a:gd name="connsiteY161" fmla="*/ 1852452 h 2295656"/>
                <a:gd name="connsiteX162" fmla="*/ 816570 w 1253553"/>
                <a:gd name="connsiteY162" fmla="*/ 1881423 h 2295656"/>
                <a:gd name="connsiteX163" fmla="*/ 843071 w 1253553"/>
                <a:gd name="connsiteY163" fmla="*/ 1899546 h 2295656"/>
                <a:gd name="connsiteX164" fmla="*/ 827417 w 1253553"/>
                <a:gd name="connsiteY164" fmla="*/ 1796434 h 2295656"/>
                <a:gd name="connsiteX165" fmla="*/ 810528 w 1253553"/>
                <a:gd name="connsiteY165" fmla="*/ 1681376 h 2295656"/>
                <a:gd name="connsiteX166" fmla="*/ 832772 w 1253553"/>
                <a:gd name="connsiteY166" fmla="*/ 1680827 h 2295656"/>
                <a:gd name="connsiteX167" fmla="*/ 830575 w 1253553"/>
                <a:gd name="connsiteY167" fmla="*/ 1540918 h 2295656"/>
                <a:gd name="connsiteX168" fmla="*/ 798445 w 1253553"/>
                <a:gd name="connsiteY168" fmla="*/ 1482978 h 2295656"/>
                <a:gd name="connsiteX169" fmla="*/ 759312 w 1253553"/>
                <a:gd name="connsiteY169" fmla="*/ 1431078 h 2295656"/>
                <a:gd name="connsiteX170" fmla="*/ 831949 w 1253553"/>
                <a:gd name="connsiteY170" fmla="*/ 1318355 h 2295656"/>
                <a:gd name="connsiteX171" fmla="*/ 1049858 w 1253553"/>
                <a:gd name="connsiteY171" fmla="*/ 1454831 h 2295656"/>
                <a:gd name="connsiteX172" fmla="*/ 1114943 w 1253553"/>
                <a:gd name="connsiteY172" fmla="*/ 1565495 h 2295656"/>
                <a:gd name="connsiteX173" fmla="*/ 1176457 w 1253553"/>
                <a:gd name="connsiteY173" fmla="*/ 1678630 h 2295656"/>
                <a:gd name="connsiteX174" fmla="*/ 1188541 w 1253553"/>
                <a:gd name="connsiteY174" fmla="*/ 1636754 h 2295656"/>
                <a:gd name="connsiteX175" fmla="*/ 1214080 w 1253553"/>
                <a:gd name="connsiteY175" fmla="*/ 1525266 h 2295656"/>
                <a:gd name="connsiteX176" fmla="*/ 1233029 w 1253553"/>
                <a:gd name="connsiteY176" fmla="*/ 1475426 h 2295656"/>
                <a:gd name="connsiteX177" fmla="*/ 1248957 w 1253553"/>
                <a:gd name="connsiteY177" fmla="*/ 1358172 h 2295656"/>
                <a:gd name="connsiteX178" fmla="*/ 1165610 w 1253553"/>
                <a:gd name="connsiteY178" fmla="*/ 1043068 h 2295656"/>
                <a:gd name="connsiteX179" fmla="*/ 1129910 w 1253553"/>
                <a:gd name="connsiteY179" fmla="*/ 1010391 h 2295656"/>
                <a:gd name="connsiteX180" fmla="*/ 1000152 w 1253553"/>
                <a:gd name="connsiteY180" fmla="*/ 933503 h 2295656"/>
                <a:gd name="connsiteX181" fmla="*/ 1016904 w 1253553"/>
                <a:gd name="connsiteY181" fmla="*/ 868972 h 2295656"/>
                <a:gd name="connsiteX182" fmla="*/ 1028987 w 1253553"/>
                <a:gd name="connsiteY182" fmla="*/ 800047 h 2295656"/>
                <a:gd name="connsiteX183" fmla="*/ 1035303 w 1253553"/>
                <a:gd name="connsiteY183" fmla="*/ 650665 h 2295656"/>
                <a:gd name="connsiteX184" fmla="*/ 987932 w 1253553"/>
                <a:gd name="connsiteY184" fmla="*/ 370710 h 2295656"/>
                <a:gd name="connsiteX185" fmla="*/ 868610 w 1253553"/>
                <a:gd name="connsiteY185" fmla="*/ 164897 h 2295656"/>
                <a:gd name="connsiteX186" fmla="*/ 705212 w 1253553"/>
                <a:gd name="connsiteY186" fmla="*/ 0 h 2295656"/>
                <a:gd name="connsiteX187" fmla="*/ 686401 w 1253553"/>
                <a:gd name="connsiteY187" fmla="*/ 19771 h 2295656"/>
                <a:gd name="connsiteX188" fmla="*/ 616099 w 1253553"/>
                <a:gd name="connsiteY188" fmla="*/ 73318 h 2295656"/>
                <a:gd name="connsiteX189" fmla="*/ 450092 w 1253553"/>
                <a:gd name="connsiteY189" fmla="*/ 313593 h 2295656"/>
                <a:gd name="connsiteX190" fmla="*/ 349444 w 1253553"/>
                <a:gd name="connsiteY190" fmla="*/ 942428 h 22956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</a:cxnLst>
              <a:rect l="l" t="t" r="r" b="b"/>
              <a:pathLst>
                <a:path w="1253553" h="2295656">
                  <a:moveTo>
                    <a:pt x="714275" y="1775839"/>
                  </a:moveTo>
                  <a:cubicBezTo>
                    <a:pt x="675142" y="1758264"/>
                    <a:pt x="688598" y="1763070"/>
                    <a:pt x="688460" y="1885679"/>
                  </a:cubicBezTo>
                  <a:cubicBezTo>
                    <a:pt x="688460" y="1906960"/>
                    <a:pt x="691207" y="1921377"/>
                    <a:pt x="679123" y="1933734"/>
                  </a:cubicBezTo>
                  <a:cubicBezTo>
                    <a:pt x="651936" y="1895702"/>
                    <a:pt x="630241" y="1777075"/>
                    <a:pt x="594541" y="1830896"/>
                  </a:cubicBezTo>
                  <a:cubicBezTo>
                    <a:pt x="582458" y="1849294"/>
                    <a:pt x="593717" y="1845175"/>
                    <a:pt x="574357" y="1853688"/>
                  </a:cubicBezTo>
                  <a:cubicBezTo>
                    <a:pt x="576965" y="1819500"/>
                    <a:pt x="589186" y="1764443"/>
                    <a:pt x="583144" y="1733413"/>
                  </a:cubicBezTo>
                  <a:cubicBezTo>
                    <a:pt x="555271" y="1713917"/>
                    <a:pt x="545796" y="1738493"/>
                    <a:pt x="515863" y="1743711"/>
                  </a:cubicBezTo>
                  <a:cubicBezTo>
                    <a:pt x="518060" y="1737944"/>
                    <a:pt x="548680" y="1677120"/>
                    <a:pt x="550465" y="1674511"/>
                  </a:cubicBezTo>
                  <a:cubicBezTo>
                    <a:pt x="585616" y="1672040"/>
                    <a:pt x="607173" y="1675610"/>
                    <a:pt x="640540" y="1675610"/>
                  </a:cubicBezTo>
                  <a:cubicBezTo>
                    <a:pt x="661411" y="1675610"/>
                    <a:pt x="665118" y="1670667"/>
                    <a:pt x="687637" y="1671354"/>
                  </a:cubicBezTo>
                  <a:cubicBezTo>
                    <a:pt x="704114" y="1671903"/>
                    <a:pt x="714824" y="1670804"/>
                    <a:pt x="730889" y="1671216"/>
                  </a:cubicBezTo>
                  <a:cubicBezTo>
                    <a:pt x="729516" y="1704717"/>
                    <a:pt x="715648" y="1710896"/>
                    <a:pt x="714275" y="1775839"/>
                  </a:cubicBezTo>
                  <a:close/>
                  <a:moveTo>
                    <a:pt x="499798" y="1751949"/>
                  </a:moveTo>
                  <a:lnTo>
                    <a:pt x="509684" y="1766640"/>
                  </a:lnTo>
                  <a:lnTo>
                    <a:pt x="565981" y="1743848"/>
                  </a:lnTo>
                  <a:cubicBezTo>
                    <a:pt x="575592" y="1839546"/>
                    <a:pt x="531379" y="1885404"/>
                    <a:pt x="568040" y="1898722"/>
                  </a:cubicBezTo>
                  <a:cubicBezTo>
                    <a:pt x="588087" y="1881697"/>
                    <a:pt x="596601" y="1852040"/>
                    <a:pt x="614588" y="1836114"/>
                  </a:cubicBezTo>
                  <a:cubicBezTo>
                    <a:pt x="628319" y="1848745"/>
                    <a:pt x="648092" y="1902292"/>
                    <a:pt x="670885" y="1941285"/>
                  </a:cubicBezTo>
                  <a:cubicBezTo>
                    <a:pt x="684753" y="1964901"/>
                    <a:pt x="675142" y="1956663"/>
                    <a:pt x="699720" y="1965450"/>
                  </a:cubicBezTo>
                  <a:cubicBezTo>
                    <a:pt x="714137" y="1942109"/>
                    <a:pt x="707546" y="1838036"/>
                    <a:pt x="706173" y="1802887"/>
                  </a:cubicBezTo>
                  <a:cubicBezTo>
                    <a:pt x="731987" y="1809889"/>
                    <a:pt x="739128" y="1828425"/>
                    <a:pt x="737480" y="1756891"/>
                  </a:cubicBezTo>
                  <a:cubicBezTo>
                    <a:pt x="736931" y="1731216"/>
                    <a:pt x="740775" y="1697715"/>
                    <a:pt x="747915" y="1673138"/>
                  </a:cubicBezTo>
                  <a:lnTo>
                    <a:pt x="786225" y="1669981"/>
                  </a:lnTo>
                  <a:lnTo>
                    <a:pt x="793502" y="1690576"/>
                  </a:lnTo>
                  <a:cubicBezTo>
                    <a:pt x="799269" y="1717898"/>
                    <a:pt x="792129" y="1719546"/>
                    <a:pt x="802976" y="1757990"/>
                  </a:cubicBezTo>
                  <a:cubicBezTo>
                    <a:pt x="807508" y="1773917"/>
                    <a:pt x="815883" y="1830896"/>
                    <a:pt x="816707" y="1848196"/>
                  </a:cubicBezTo>
                  <a:cubicBezTo>
                    <a:pt x="803388" y="1839683"/>
                    <a:pt x="808743" y="1841056"/>
                    <a:pt x="799956" y="1828562"/>
                  </a:cubicBezTo>
                  <a:cubicBezTo>
                    <a:pt x="789245" y="1813459"/>
                    <a:pt x="802015" y="1814283"/>
                    <a:pt x="779771" y="1820049"/>
                  </a:cubicBezTo>
                  <a:cubicBezTo>
                    <a:pt x="764530" y="1831033"/>
                    <a:pt x="790893" y="2012270"/>
                    <a:pt x="777849" y="2056343"/>
                  </a:cubicBezTo>
                  <a:lnTo>
                    <a:pt x="773180" y="2066228"/>
                  </a:lnTo>
                  <a:cubicBezTo>
                    <a:pt x="758900" y="2048242"/>
                    <a:pt x="748053" y="2009798"/>
                    <a:pt x="730614" y="1983574"/>
                  </a:cubicBezTo>
                  <a:cubicBezTo>
                    <a:pt x="694365" y="1928791"/>
                    <a:pt x="690383" y="2083528"/>
                    <a:pt x="687225" y="2098906"/>
                  </a:cubicBezTo>
                  <a:cubicBezTo>
                    <a:pt x="683105" y="2118677"/>
                    <a:pt x="678437" y="2129249"/>
                    <a:pt x="675828" y="2151629"/>
                  </a:cubicBezTo>
                  <a:cubicBezTo>
                    <a:pt x="672533" y="2179089"/>
                    <a:pt x="664294" y="2236618"/>
                    <a:pt x="642599" y="2252407"/>
                  </a:cubicBezTo>
                  <a:cubicBezTo>
                    <a:pt x="636558" y="2204352"/>
                    <a:pt x="628594" y="2158494"/>
                    <a:pt x="626534" y="2108654"/>
                  </a:cubicBezTo>
                  <a:cubicBezTo>
                    <a:pt x="625161" y="2072544"/>
                    <a:pt x="623376" y="2006366"/>
                    <a:pt x="588774" y="1990164"/>
                  </a:cubicBezTo>
                  <a:cubicBezTo>
                    <a:pt x="568315" y="1997716"/>
                    <a:pt x="528221" y="2099455"/>
                    <a:pt x="489774" y="2113734"/>
                  </a:cubicBezTo>
                  <a:cubicBezTo>
                    <a:pt x="484007" y="2061148"/>
                    <a:pt x="497463" y="1916709"/>
                    <a:pt x="486341" y="1813047"/>
                  </a:cubicBezTo>
                  <a:cubicBezTo>
                    <a:pt x="450916" y="1811949"/>
                    <a:pt x="469315" y="1818951"/>
                    <a:pt x="443226" y="1829249"/>
                  </a:cubicBezTo>
                  <a:cubicBezTo>
                    <a:pt x="442814" y="1812086"/>
                    <a:pt x="464097" y="1669843"/>
                    <a:pt x="468766" y="1662841"/>
                  </a:cubicBezTo>
                  <a:cubicBezTo>
                    <a:pt x="478789" y="1657212"/>
                    <a:pt x="511881" y="1670392"/>
                    <a:pt x="528633" y="1671765"/>
                  </a:cubicBezTo>
                  <a:cubicBezTo>
                    <a:pt x="523278" y="1698264"/>
                    <a:pt x="503642" y="1732315"/>
                    <a:pt x="499798" y="1751949"/>
                  </a:cubicBezTo>
                  <a:close/>
                  <a:moveTo>
                    <a:pt x="563921" y="1641697"/>
                  </a:moveTo>
                  <a:lnTo>
                    <a:pt x="588911" y="1513321"/>
                  </a:lnTo>
                  <a:cubicBezTo>
                    <a:pt x="591520" y="1505220"/>
                    <a:pt x="589873" y="1507966"/>
                    <a:pt x="592481" y="1504259"/>
                  </a:cubicBezTo>
                  <a:cubicBezTo>
                    <a:pt x="597013" y="1514557"/>
                    <a:pt x="618845" y="1556983"/>
                    <a:pt x="619806" y="1560690"/>
                  </a:cubicBezTo>
                  <a:lnTo>
                    <a:pt x="622552" y="1621926"/>
                  </a:lnTo>
                  <a:cubicBezTo>
                    <a:pt x="622827" y="1640736"/>
                    <a:pt x="625985" y="1626456"/>
                    <a:pt x="619669" y="1638813"/>
                  </a:cubicBezTo>
                  <a:lnTo>
                    <a:pt x="563921" y="1641697"/>
                  </a:lnTo>
                  <a:close/>
                  <a:moveTo>
                    <a:pt x="667452" y="1537623"/>
                  </a:moveTo>
                  <a:lnTo>
                    <a:pt x="693129" y="1640324"/>
                  </a:lnTo>
                  <a:lnTo>
                    <a:pt x="639166" y="1637715"/>
                  </a:lnTo>
                  <a:cubicBezTo>
                    <a:pt x="637107" y="1614237"/>
                    <a:pt x="635734" y="1604900"/>
                    <a:pt x="638480" y="1580186"/>
                  </a:cubicBezTo>
                  <a:cubicBezTo>
                    <a:pt x="640540" y="1560964"/>
                    <a:pt x="633400" y="1567967"/>
                    <a:pt x="656879" y="1546136"/>
                  </a:cubicBezTo>
                  <a:lnTo>
                    <a:pt x="664569" y="1539683"/>
                  </a:lnTo>
                  <a:cubicBezTo>
                    <a:pt x="665255" y="1539134"/>
                    <a:pt x="666354" y="1538035"/>
                    <a:pt x="667452" y="1537623"/>
                  </a:cubicBezTo>
                  <a:close/>
                  <a:moveTo>
                    <a:pt x="717570" y="1507555"/>
                  </a:moveTo>
                  <a:lnTo>
                    <a:pt x="734871" y="1641148"/>
                  </a:lnTo>
                  <a:lnTo>
                    <a:pt x="707409" y="1639500"/>
                  </a:lnTo>
                  <a:cubicBezTo>
                    <a:pt x="698484" y="1617807"/>
                    <a:pt x="698072" y="1584305"/>
                    <a:pt x="692442" y="1562063"/>
                  </a:cubicBezTo>
                  <a:cubicBezTo>
                    <a:pt x="685440" y="1533504"/>
                    <a:pt x="684204" y="1516616"/>
                    <a:pt x="717570" y="1507555"/>
                  </a:cubicBezTo>
                  <a:close/>
                  <a:moveTo>
                    <a:pt x="726495" y="1486822"/>
                  </a:moveTo>
                  <a:lnTo>
                    <a:pt x="746817" y="1464030"/>
                  </a:lnTo>
                  <a:cubicBezTo>
                    <a:pt x="770297" y="1508516"/>
                    <a:pt x="777300" y="1502337"/>
                    <a:pt x="787735" y="1558218"/>
                  </a:cubicBezTo>
                  <a:cubicBezTo>
                    <a:pt x="794463" y="1593504"/>
                    <a:pt x="806821" y="1663665"/>
                    <a:pt x="746680" y="1637303"/>
                  </a:cubicBezTo>
                  <a:cubicBezTo>
                    <a:pt x="737754" y="1613413"/>
                    <a:pt x="744483" y="1581147"/>
                    <a:pt x="743384" y="1555198"/>
                  </a:cubicBezTo>
                  <a:cubicBezTo>
                    <a:pt x="741874" y="1520598"/>
                    <a:pt x="736107" y="1516204"/>
                    <a:pt x="726495" y="1486822"/>
                  </a:cubicBezTo>
                  <a:close/>
                  <a:moveTo>
                    <a:pt x="541952" y="1639500"/>
                  </a:moveTo>
                  <a:lnTo>
                    <a:pt x="502681" y="1638539"/>
                  </a:lnTo>
                  <a:cubicBezTo>
                    <a:pt x="504878" y="1594054"/>
                    <a:pt x="522728" y="1540369"/>
                    <a:pt x="543325" y="1501513"/>
                  </a:cubicBezTo>
                  <a:cubicBezTo>
                    <a:pt x="553486" y="1482291"/>
                    <a:pt x="553760" y="1470209"/>
                    <a:pt x="573533" y="1476799"/>
                  </a:cubicBezTo>
                  <a:cubicBezTo>
                    <a:pt x="575043" y="1485861"/>
                    <a:pt x="560626" y="1537761"/>
                    <a:pt x="558154" y="1553001"/>
                  </a:cubicBezTo>
                  <a:cubicBezTo>
                    <a:pt x="555133" y="1572497"/>
                    <a:pt x="550465" y="1627280"/>
                    <a:pt x="541952" y="1639500"/>
                  </a:cubicBezTo>
                  <a:close/>
                  <a:moveTo>
                    <a:pt x="491285" y="1634420"/>
                  </a:moveTo>
                  <a:lnTo>
                    <a:pt x="455035" y="1625358"/>
                  </a:lnTo>
                  <a:cubicBezTo>
                    <a:pt x="455035" y="1576754"/>
                    <a:pt x="491147" y="1492040"/>
                    <a:pt x="547307" y="1460461"/>
                  </a:cubicBezTo>
                  <a:cubicBezTo>
                    <a:pt x="539343" y="1493550"/>
                    <a:pt x="491559" y="1538996"/>
                    <a:pt x="491285" y="1634420"/>
                  </a:cubicBezTo>
                  <a:close/>
                  <a:moveTo>
                    <a:pt x="51895" y="1573459"/>
                  </a:moveTo>
                  <a:cubicBezTo>
                    <a:pt x="36791" y="1448927"/>
                    <a:pt x="89792" y="1310392"/>
                    <a:pt x="132496" y="1197806"/>
                  </a:cubicBezTo>
                  <a:cubicBezTo>
                    <a:pt x="150895" y="1149201"/>
                    <a:pt x="204583" y="1061329"/>
                    <a:pt x="244815" y="1026730"/>
                  </a:cubicBezTo>
                  <a:cubicBezTo>
                    <a:pt x="281064" y="995425"/>
                    <a:pt x="259919" y="992405"/>
                    <a:pt x="349856" y="958904"/>
                  </a:cubicBezTo>
                  <a:cubicBezTo>
                    <a:pt x="359330" y="1049247"/>
                    <a:pt x="368255" y="1143847"/>
                    <a:pt x="408212" y="1230483"/>
                  </a:cubicBezTo>
                  <a:cubicBezTo>
                    <a:pt x="418511" y="1253000"/>
                    <a:pt x="435400" y="1285540"/>
                    <a:pt x="443089" y="1306822"/>
                  </a:cubicBezTo>
                  <a:cubicBezTo>
                    <a:pt x="416588" y="1307097"/>
                    <a:pt x="395717" y="1308058"/>
                    <a:pt x="371963" y="1317531"/>
                  </a:cubicBezTo>
                  <a:cubicBezTo>
                    <a:pt x="351092" y="1325907"/>
                    <a:pt x="330084" y="1330163"/>
                    <a:pt x="311135" y="1337989"/>
                  </a:cubicBezTo>
                  <a:cubicBezTo>
                    <a:pt x="238910" y="1367920"/>
                    <a:pt x="258957" y="1361467"/>
                    <a:pt x="207466" y="1397028"/>
                  </a:cubicBezTo>
                  <a:cubicBezTo>
                    <a:pt x="180005" y="1415975"/>
                    <a:pt x="144442" y="1451536"/>
                    <a:pt x="124532" y="1476799"/>
                  </a:cubicBezTo>
                  <a:cubicBezTo>
                    <a:pt x="108741" y="1496708"/>
                    <a:pt x="67960" y="1566044"/>
                    <a:pt x="51895" y="1573459"/>
                  </a:cubicBezTo>
                  <a:close/>
                  <a:moveTo>
                    <a:pt x="990541" y="963297"/>
                  </a:moveTo>
                  <a:cubicBezTo>
                    <a:pt x="1015119" y="969476"/>
                    <a:pt x="1095033" y="1022885"/>
                    <a:pt x="1118787" y="1042794"/>
                  </a:cubicBezTo>
                  <a:cubicBezTo>
                    <a:pt x="1166708" y="1082886"/>
                    <a:pt x="1172475" y="1129979"/>
                    <a:pt x="1178929" y="1193275"/>
                  </a:cubicBezTo>
                  <a:cubicBezTo>
                    <a:pt x="1191424" y="1313962"/>
                    <a:pt x="1189364" y="1374236"/>
                    <a:pt x="1175908" y="1490117"/>
                  </a:cubicBezTo>
                  <a:cubicBezTo>
                    <a:pt x="1173986" y="1507829"/>
                    <a:pt x="1168081" y="1577440"/>
                    <a:pt x="1165198" y="1586914"/>
                  </a:cubicBezTo>
                  <a:cubicBezTo>
                    <a:pt x="1143503" y="1588150"/>
                    <a:pt x="1131969" y="1496021"/>
                    <a:pt x="1043679" y="1409385"/>
                  </a:cubicBezTo>
                  <a:cubicBezTo>
                    <a:pt x="991227" y="1358035"/>
                    <a:pt x="923671" y="1311627"/>
                    <a:pt x="847602" y="1295838"/>
                  </a:cubicBezTo>
                  <a:cubicBezTo>
                    <a:pt x="853369" y="1273183"/>
                    <a:pt x="875338" y="1238309"/>
                    <a:pt x="886460" y="1214556"/>
                  </a:cubicBezTo>
                  <a:lnTo>
                    <a:pt x="959646" y="1051718"/>
                  </a:lnTo>
                  <a:cubicBezTo>
                    <a:pt x="971455" y="1022885"/>
                    <a:pt x="980517" y="990345"/>
                    <a:pt x="990541" y="963297"/>
                  </a:cubicBezTo>
                  <a:close/>
                  <a:moveTo>
                    <a:pt x="466020" y="1253687"/>
                  </a:moveTo>
                  <a:cubicBezTo>
                    <a:pt x="513117" y="1265906"/>
                    <a:pt x="562823" y="1276341"/>
                    <a:pt x="610743" y="1284854"/>
                  </a:cubicBezTo>
                  <a:cubicBezTo>
                    <a:pt x="688598" y="1298996"/>
                    <a:pt x="719218" y="1284854"/>
                    <a:pt x="756703" y="1284442"/>
                  </a:cubicBezTo>
                  <a:lnTo>
                    <a:pt x="672121" y="1462657"/>
                  </a:lnTo>
                  <a:cubicBezTo>
                    <a:pt x="664569" y="1473916"/>
                    <a:pt x="635734" y="1499317"/>
                    <a:pt x="623239" y="1504671"/>
                  </a:cubicBezTo>
                  <a:cubicBezTo>
                    <a:pt x="618158" y="1500278"/>
                    <a:pt x="554859" y="1400735"/>
                    <a:pt x="542089" y="1383298"/>
                  </a:cubicBezTo>
                  <a:cubicBezTo>
                    <a:pt x="518884" y="1351582"/>
                    <a:pt x="473709" y="1290895"/>
                    <a:pt x="466020" y="1253687"/>
                  </a:cubicBezTo>
                  <a:close/>
                  <a:moveTo>
                    <a:pt x="449817" y="1227051"/>
                  </a:moveTo>
                  <a:cubicBezTo>
                    <a:pt x="447620" y="1201101"/>
                    <a:pt x="446247" y="1205906"/>
                    <a:pt x="436361" y="1184488"/>
                  </a:cubicBezTo>
                  <a:cubicBezTo>
                    <a:pt x="430868" y="1172542"/>
                    <a:pt x="428809" y="1155655"/>
                    <a:pt x="426063" y="1142886"/>
                  </a:cubicBezTo>
                  <a:cubicBezTo>
                    <a:pt x="419334" y="1111993"/>
                    <a:pt x="416314" y="1085082"/>
                    <a:pt x="413156" y="1053503"/>
                  </a:cubicBezTo>
                  <a:cubicBezTo>
                    <a:pt x="407251" y="992817"/>
                    <a:pt x="400798" y="917714"/>
                    <a:pt x="405741" y="857302"/>
                  </a:cubicBezTo>
                  <a:cubicBezTo>
                    <a:pt x="420570" y="859498"/>
                    <a:pt x="461488" y="889430"/>
                    <a:pt x="519570" y="908514"/>
                  </a:cubicBezTo>
                  <a:cubicBezTo>
                    <a:pt x="630928" y="945174"/>
                    <a:pt x="686401" y="954510"/>
                    <a:pt x="807782" y="945448"/>
                  </a:cubicBezTo>
                  <a:cubicBezTo>
                    <a:pt x="833322" y="943526"/>
                    <a:pt x="844993" y="933366"/>
                    <a:pt x="870532" y="927325"/>
                  </a:cubicBezTo>
                  <a:cubicBezTo>
                    <a:pt x="893326" y="921970"/>
                    <a:pt x="908155" y="910025"/>
                    <a:pt x="934656" y="905357"/>
                  </a:cubicBezTo>
                  <a:cubicBezTo>
                    <a:pt x="924083" y="966867"/>
                    <a:pt x="820003" y="1208378"/>
                    <a:pt x="795974" y="1226501"/>
                  </a:cubicBezTo>
                  <a:cubicBezTo>
                    <a:pt x="782380" y="1231993"/>
                    <a:pt x="709057" y="1245861"/>
                    <a:pt x="689147" y="1249293"/>
                  </a:cubicBezTo>
                  <a:cubicBezTo>
                    <a:pt x="647130" y="1256433"/>
                    <a:pt x="607997" y="1250666"/>
                    <a:pt x="566118" y="1247234"/>
                  </a:cubicBezTo>
                  <a:cubicBezTo>
                    <a:pt x="572297" y="1230346"/>
                    <a:pt x="566942" y="1207966"/>
                    <a:pt x="568590" y="1187508"/>
                  </a:cubicBezTo>
                  <a:cubicBezTo>
                    <a:pt x="569825" y="1170758"/>
                    <a:pt x="579849" y="1146318"/>
                    <a:pt x="569963" y="1133137"/>
                  </a:cubicBezTo>
                  <a:cubicBezTo>
                    <a:pt x="548542" y="1140140"/>
                    <a:pt x="550190" y="1220323"/>
                    <a:pt x="551014" y="1242840"/>
                  </a:cubicBezTo>
                  <a:lnTo>
                    <a:pt x="449817" y="1227051"/>
                  </a:lnTo>
                  <a:close/>
                  <a:moveTo>
                    <a:pt x="408899" y="826272"/>
                  </a:moveTo>
                  <a:cubicBezTo>
                    <a:pt x="403681" y="784395"/>
                    <a:pt x="424140" y="621283"/>
                    <a:pt x="435400" y="578857"/>
                  </a:cubicBezTo>
                  <a:cubicBezTo>
                    <a:pt x="446659" y="536157"/>
                    <a:pt x="451053" y="493319"/>
                    <a:pt x="457644" y="463662"/>
                  </a:cubicBezTo>
                  <a:cubicBezTo>
                    <a:pt x="461351" y="447186"/>
                    <a:pt x="470276" y="429063"/>
                    <a:pt x="474121" y="411488"/>
                  </a:cubicBezTo>
                  <a:cubicBezTo>
                    <a:pt x="478377" y="392266"/>
                    <a:pt x="478927" y="379635"/>
                    <a:pt x="485929" y="359589"/>
                  </a:cubicBezTo>
                  <a:cubicBezTo>
                    <a:pt x="517922" y="268696"/>
                    <a:pt x="517099" y="256339"/>
                    <a:pt x="575318" y="173685"/>
                  </a:cubicBezTo>
                  <a:cubicBezTo>
                    <a:pt x="596189" y="143890"/>
                    <a:pt x="681870" y="66316"/>
                    <a:pt x="713313" y="41465"/>
                  </a:cubicBezTo>
                  <a:cubicBezTo>
                    <a:pt x="743659" y="68513"/>
                    <a:pt x="793365" y="125767"/>
                    <a:pt x="819728" y="158307"/>
                  </a:cubicBezTo>
                  <a:cubicBezTo>
                    <a:pt x="898955" y="256339"/>
                    <a:pt x="930537" y="329657"/>
                    <a:pt x="960333" y="455424"/>
                  </a:cubicBezTo>
                  <a:cubicBezTo>
                    <a:pt x="974613" y="516248"/>
                    <a:pt x="988206" y="820505"/>
                    <a:pt x="940835" y="848240"/>
                  </a:cubicBezTo>
                  <a:cubicBezTo>
                    <a:pt x="918728" y="861146"/>
                    <a:pt x="796386" y="892313"/>
                    <a:pt x="768512" y="895334"/>
                  </a:cubicBezTo>
                  <a:cubicBezTo>
                    <a:pt x="666354" y="906180"/>
                    <a:pt x="485518" y="881741"/>
                    <a:pt x="408899" y="826272"/>
                  </a:cubicBezTo>
                  <a:close/>
                  <a:moveTo>
                    <a:pt x="349444" y="942428"/>
                  </a:moveTo>
                  <a:cubicBezTo>
                    <a:pt x="232182" y="937485"/>
                    <a:pt x="129063" y="1084396"/>
                    <a:pt x="80730" y="1175426"/>
                  </a:cubicBezTo>
                  <a:cubicBezTo>
                    <a:pt x="16469" y="1296799"/>
                    <a:pt x="-9619" y="1453596"/>
                    <a:pt x="3150" y="1589660"/>
                  </a:cubicBezTo>
                  <a:cubicBezTo>
                    <a:pt x="17156" y="1608882"/>
                    <a:pt x="25532" y="1615472"/>
                    <a:pt x="30887" y="1640598"/>
                  </a:cubicBezTo>
                  <a:cubicBezTo>
                    <a:pt x="61919" y="1639500"/>
                    <a:pt x="70844" y="1628928"/>
                    <a:pt x="83339" y="1603253"/>
                  </a:cubicBezTo>
                  <a:cubicBezTo>
                    <a:pt x="87870" y="1593779"/>
                    <a:pt x="94324" y="1584717"/>
                    <a:pt x="100915" y="1577852"/>
                  </a:cubicBezTo>
                  <a:cubicBezTo>
                    <a:pt x="112448" y="1565632"/>
                    <a:pt x="111350" y="1563024"/>
                    <a:pt x="120962" y="1550667"/>
                  </a:cubicBezTo>
                  <a:lnTo>
                    <a:pt x="183987" y="1476387"/>
                  </a:lnTo>
                  <a:lnTo>
                    <a:pt x="262665" y="1417623"/>
                  </a:lnTo>
                  <a:cubicBezTo>
                    <a:pt x="277906" y="1409385"/>
                    <a:pt x="274885" y="1409660"/>
                    <a:pt x="286968" y="1399499"/>
                  </a:cubicBezTo>
                  <a:cubicBezTo>
                    <a:pt x="319099" y="1372863"/>
                    <a:pt x="413705" y="1346776"/>
                    <a:pt x="464509" y="1343344"/>
                  </a:cubicBezTo>
                  <a:lnTo>
                    <a:pt x="533576" y="1435197"/>
                  </a:lnTo>
                  <a:cubicBezTo>
                    <a:pt x="513666" y="1451673"/>
                    <a:pt x="501308" y="1448927"/>
                    <a:pt x="478515" y="1475014"/>
                  </a:cubicBezTo>
                  <a:cubicBezTo>
                    <a:pt x="471924" y="1482703"/>
                    <a:pt x="444325" y="1520049"/>
                    <a:pt x="441441" y="1528699"/>
                  </a:cubicBezTo>
                  <a:cubicBezTo>
                    <a:pt x="407389" y="1630987"/>
                    <a:pt x="410135" y="1616434"/>
                    <a:pt x="451053" y="1654191"/>
                  </a:cubicBezTo>
                  <a:cubicBezTo>
                    <a:pt x="449817" y="1697166"/>
                    <a:pt x="429221" y="1814283"/>
                    <a:pt x="427848" y="1842704"/>
                  </a:cubicBezTo>
                  <a:lnTo>
                    <a:pt x="442677" y="1853963"/>
                  </a:lnTo>
                  <a:lnTo>
                    <a:pt x="469315" y="1841331"/>
                  </a:lnTo>
                  <a:cubicBezTo>
                    <a:pt x="476730" y="1890072"/>
                    <a:pt x="477279" y="1947601"/>
                    <a:pt x="478515" y="1997029"/>
                  </a:cubicBezTo>
                  <a:cubicBezTo>
                    <a:pt x="479339" y="2030942"/>
                    <a:pt x="465608" y="2118403"/>
                    <a:pt x="487577" y="2141057"/>
                  </a:cubicBezTo>
                  <a:cubicBezTo>
                    <a:pt x="519433" y="2139684"/>
                    <a:pt x="560900" y="2032590"/>
                    <a:pt x="588911" y="2008013"/>
                  </a:cubicBezTo>
                  <a:cubicBezTo>
                    <a:pt x="615549" y="2046457"/>
                    <a:pt x="605388" y="2164261"/>
                    <a:pt x="621454" y="2235794"/>
                  </a:cubicBezTo>
                  <a:cubicBezTo>
                    <a:pt x="626809" y="2259684"/>
                    <a:pt x="623788" y="2285634"/>
                    <a:pt x="648229" y="2295657"/>
                  </a:cubicBezTo>
                  <a:cubicBezTo>
                    <a:pt x="682007" y="2280554"/>
                    <a:pt x="693266" y="2161789"/>
                    <a:pt x="699994" y="2125954"/>
                  </a:cubicBezTo>
                  <a:cubicBezTo>
                    <a:pt x="702603" y="2111812"/>
                    <a:pt x="708782" y="2106320"/>
                    <a:pt x="710567" y="2090668"/>
                  </a:cubicBezTo>
                  <a:cubicBezTo>
                    <a:pt x="712902" y="2068425"/>
                    <a:pt x="713451" y="2024352"/>
                    <a:pt x="718806" y="2006778"/>
                  </a:cubicBezTo>
                  <a:cubicBezTo>
                    <a:pt x="721964" y="2006640"/>
                    <a:pt x="719218" y="1994970"/>
                    <a:pt x="731850" y="2012681"/>
                  </a:cubicBezTo>
                  <a:cubicBezTo>
                    <a:pt x="750112" y="2038219"/>
                    <a:pt x="747641" y="2092178"/>
                    <a:pt x="793365" y="2111400"/>
                  </a:cubicBezTo>
                  <a:cubicBezTo>
                    <a:pt x="807096" y="2048517"/>
                    <a:pt x="792678" y="1922613"/>
                    <a:pt x="791305" y="1852452"/>
                  </a:cubicBezTo>
                  <a:cubicBezTo>
                    <a:pt x="808057" y="1861926"/>
                    <a:pt x="805860" y="1864535"/>
                    <a:pt x="816570" y="1881423"/>
                  </a:cubicBezTo>
                  <a:cubicBezTo>
                    <a:pt x="824259" y="1893642"/>
                    <a:pt x="828516" y="1899409"/>
                    <a:pt x="843071" y="1899546"/>
                  </a:cubicBezTo>
                  <a:cubicBezTo>
                    <a:pt x="846229" y="1885542"/>
                    <a:pt x="832086" y="1813596"/>
                    <a:pt x="827417" y="1796434"/>
                  </a:cubicBezTo>
                  <a:cubicBezTo>
                    <a:pt x="816845" y="1757578"/>
                    <a:pt x="818218" y="1719546"/>
                    <a:pt x="810528" y="1681376"/>
                  </a:cubicBezTo>
                  <a:lnTo>
                    <a:pt x="832772" y="1680827"/>
                  </a:lnTo>
                  <a:cubicBezTo>
                    <a:pt x="850073" y="1630164"/>
                    <a:pt x="853781" y="1600644"/>
                    <a:pt x="830575" y="1540918"/>
                  </a:cubicBezTo>
                  <a:cubicBezTo>
                    <a:pt x="820415" y="1514969"/>
                    <a:pt x="813824" y="1505220"/>
                    <a:pt x="798445" y="1482978"/>
                  </a:cubicBezTo>
                  <a:cubicBezTo>
                    <a:pt x="786774" y="1466227"/>
                    <a:pt x="767276" y="1449339"/>
                    <a:pt x="759312" y="1431078"/>
                  </a:cubicBezTo>
                  <a:cubicBezTo>
                    <a:pt x="781556" y="1388104"/>
                    <a:pt x="799818" y="1352680"/>
                    <a:pt x="831949" y="1318355"/>
                  </a:cubicBezTo>
                  <a:cubicBezTo>
                    <a:pt x="917904" y="1346914"/>
                    <a:pt x="997543" y="1378218"/>
                    <a:pt x="1049858" y="1454831"/>
                  </a:cubicBezTo>
                  <a:lnTo>
                    <a:pt x="1114943" y="1565495"/>
                  </a:lnTo>
                  <a:cubicBezTo>
                    <a:pt x="1184147" y="1655015"/>
                    <a:pt x="1141581" y="1670942"/>
                    <a:pt x="1176457" y="1678630"/>
                  </a:cubicBezTo>
                  <a:cubicBezTo>
                    <a:pt x="1180851" y="1673138"/>
                    <a:pt x="1186481" y="1648013"/>
                    <a:pt x="1188541" y="1636754"/>
                  </a:cubicBezTo>
                  <a:cubicBezTo>
                    <a:pt x="1202409" y="1565221"/>
                    <a:pt x="1184009" y="1607784"/>
                    <a:pt x="1214080" y="1525266"/>
                  </a:cubicBezTo>
                  <a:cubicBezTo>
                    <a:pt x="1222731" y="1501513"/>
                    <a:pt x="1218199" y="1527051"/>
                    <a:pt x="1233029" y="1475426"/>
                  </a:cubicBezTo>
                  <a:cubicBezTo>
                    <a:pt x="1246073" y="1429705"/>
                    <a:pt x="1240031" y="1399774"/>
                    <a:pt x="1248957" y="1358172"/>
                  </a:cubicBezTo>
                  <a:cubicBezTo>
                    <a:pt x="1265159" y="1281559"/>
                    <a:pt x="1238796" y="1099087"/>
                    <a:pt x="1165610" y="1043068"/>
                  </a:cubicBezTo>
                  <a:cubicBezTo>
                    <a:pt x="1152703" y="1033183"/>
                    <a:pt x="1142405" y="1021238"/>
                    <a:pt x="1129910" y="1010391"/>
                  </a:cubicBezTo>
                  <a:cubicBezTo>
                    <a:pt x="1082675" y="969338"/>
                    <a:pt x="1012785" y="943389"/>
                    <a:pt x="1000152" y="933503"/>
                  </a:cubicBezTo>
                  <a:cubicBezTo>
                    <a:pt x="1001800" y="916890"/>
                    <a:pt x="1011274" y="885997"/>
                    <a:pt x="1016904" y="868972"/>
                  </a:cubicBezTo>
                  <a:cubicBezTo>
                    <a:pt x="1030223" y="827919"/>
                    <a:pt x="1022259" y="847553"/>
                    <a:pt x="1028987" y="800047"/>
                  </a:cubicBezTo>
                  <a:cubicBezTo>
                    <a:pt x="1035715" y="751580"/>
                    <a:pt x="1035715" y="698995"/>
                    <a:pt x="1035303" y="650665"/>
                  </a:cubicBezTo>
                  <a:cubicBezTo>
                    <a:pt x="1033930" y="514738"/>
                    <a:pt x="1019238" y="490710"/>
                    <a:pt x="987932" y="370710"/>
                  </a:cubicBezTo>
                  <a:cubicBezTo>
                    <a:pt x="968846" y="297255"/>
                    <a:pt x="914609" y="224897"/>
                    <a:pt x="868610" y="164897"/>
                  </a:cubicBezTo>
                  <a:cubicBezTo>
                    <a:pt x="851996" y="143341"/>
                    <a:pt x="721689" y="8650"/>
                    <a:pt x="705212" y="0"/>
                  </a:cubicBezTo>
                  <a:cubicBezTo>
                    <a:pt x="690383" y="20595"/>
                    <a:pt x="713451" y="6316"/>
                    <a:pt x="686401" y="19771"/>
                  </a:cubicBezTo>
                  <a:cubicBezTo>
                    <a:pt x="666216" y="29657"/>
                    <a:pt x="637519" y="56705"/>
                    <a:pt x="616099" y="73318"/>
                  </a:cubicBezTo>
                  <a:cubicBezTo>
                    <a:pt x="537420" y="134417"/>
                    <a:pt x="482634" y="220916"/>
                    <a:pt x="450092" y="313593"/>
                  </a:cubicBezTo>
                  <a:cubicBezTo>
                    <a:pt x="383634" y="502930"/>
                    <a:pt x="321021" y="739498"/>
                    <a:pt x="349444" y="942428"/>
                  </a:cubicBezTo>
                  <a:close/>
                </a:path>
              </a:pathLst>
            </a:custGeom>
            <a:grpFill/>
            <a:ln w="13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6" name="图形 1">
              <a:extLst>
                <a:ext uri="{FF2B5EF4-FFF2-40B4-BE49-F238E27FC236}">
                  <a16:creationId xmlns:a16="http://schemas.microsoft.com/office/drawing/2014/main" id="{C97F7B02-D77E-45B4-F229-4B5B625FE3D2}"/>
                </a:ext>
              </a:extLst>
            </p:cNvPr>
            <p:cNvGrpSpPr/>
            <p:nvPr/>
          </p:nvGrpSpPr>
          <p:grpSpPr>
            <a:xfrm>
              <a:off x="7405083" y="1878225"/>
              <a:ext cx="916853" cy="1664400"/>
              <a:chOff x="7405083" y="1878225"/>
              <a:chExt cx="916853" cy="1664400"/>
            </a:xfrm>
            <a:grpFill/>
          </p:grpSpPr>
          <p:sp>
            <p:nvSpPr>
              <p:cNvPr id="7" name="任意多边形: 形状 6">
                <a:extLst>
                  <a:ext uri="{FF2B5EF4-FFF2-40B4-BE49-F238E27FC236}">
                    <a16:creationId xmlns:a16="http://schemas.microsoft.com/office/drawing/2014/main" id="{C75EAC72-7A28-DD3E-EBF3-7AD0C214452C}"/>
                  </a:ext>
                </a:extLst>
              </p:cNvPr>
              <p:cNvSpPr/>
              <p:nvPr/>
            </p:nvSpPr>
            <p:spPr>
              <a:xfrm>
                <a:off x="7717564" y="1878225"/>
                <a:ext cx="379971" cy="485453"/>
              </a:xfrm>
              <a:custGeom>
                <a:avLst/>
                <a:gdLst>
                  <a:gd name="connsiteX0" fmla="*/ 118808 w 379971"/>
                  <a:gd name="connsiteY0" fmla="*/ 400141 h 485453"/>
                  <a:gd name="connsiteX1" fmla="*/ 138992 w 379971"/>
                  <a:gd name="connsiteY1" fmla="*/ 434192 h 485453"/>
                  <a:gd name="connsiteX2" fmla="*/ 118808 w 379971"/>
                  <a:gd name="connsiteY2" fmla="*/ 400141 h 485453"/>
                  <a:gd name="connsiteX3" fmla="*/ 99722 w 379971"/>
                  <a:gd name="connsiteY3" fmla="*/ 344260 h 485453"/>
                  <a:gd name="connsiteX4" fmla="*/ 102743 w 379971"/>
                  <a:gd name="connsiteY4" fmla="*/ 401103 h 485453"/>
                  <a:gd name="connsiteX5" fmla="*/ 99722 w 379971"/>
                  <a:gd name="connsiteY5" fmla="*/ 344260 h 485453"/>
                  <a:gd name="connsiteX6" fmla="*/ 50703 w 379971"/>
                  <a:gd name="connsiteY6" fmla="*/ 332315 h 485453"/>
                  <a:gd name="connsiteX7" fmla="*/ 94230 w 379971"/>
                  <a:gd name="connsiteY7" fmla="*/ 264214 h 485453"/>
                  <a:gd name="connsiteX8" fmla="*/ 87776 w 379971"/>
                  <a:gd name="connsiteY8" fmla="*/ 321606 h 485453"/>
                  <a:gd name="connsiteX9" fmla="*/ 70887 w 379971"/>
                  <a:gd name="connsiteY9" fmla="*/ 368974 h 485453"/>
                  <a:gd name="connsiteX10" fmla="*/ 50703 w 379971"/>
                  <a:gd name="connsiteY10" fmla="*/ 332315 h 485453"/>
                  <a:gd name="connsiteX11" fmla="*/ 222751 w 379971"/>
                  <a:gd name="connsiteY11" fmla="*/ 78173 h 485453"/>
                  <a:gd name="connsiteX12" fmla="*/ 298408 w 379971"/>
                  <a:gd name="connsiteY12" fmla="*/ 146274 h 485453"/>
                  <a:gd name="connsiteX13" fmla="*/ 336306 w 379971"/>
                  <a:gd name="connsiteY13" fmla="*/ 259821 h 485453"/>
                  <a:gd name="connsiteX14" fmla="*/ 225909 w 379971"/>
                  <a:gd name="connsiteY14" fmla="*/ 452316 h 485453"/>
                  <a:gd name="connsiteX15" fmla="*/ 115101 w 379971"/>
                  <a:gd name="connsiteY15" fmla="*/ 272727 h 485453"/>
                  <a:gd name="connsiteX16" fmla="*/ 222751 w 379971"/>
                  <a:gd name="connsiteY16" fmla="*/ 78173 h 485453"/>
                  <a:gd name="connsiteX17" fmla="*/ 40954 w 379971"/>
                  <a:gd name="connsiteY17" fmla="*/ 313917 h 485453"/>
                  <a:gd name="connsiteX18" fmla="*/ 61550 w 379971"/>
                  <a:gd name="connsiteY18" fmla="*/ 244306 h 485453"/>
                  <a:gd name="connsiteX19" fmla="*/ 108510 w 379971"/>
                  <a:gd name="connsiteY19" fmla="*/ 190484 h 485453"/>
                  <a:gd name="connsiteX20" fmla="*/ 77890 w 379971"/>
                  <a:gd name="connsiteY20" fmla="*/ 255976 h 485453"/>
                  <a:gd name="connsiteX21" fmla="*/ 53311 w 379971"/>
                  <a:gd name="connsiteY21" fmla="*/ 299638 h 485453"/>
                  <a:gd name="connsiteX22" fmla="*/ 40954 w 379971"/>
                  <a:gd name="connsiteY22" fmla="*/ 313917 h 485453"/>
                  <a:gd name="connsiteX23" fmla="*/ 28047 w 379971"/>
                  <a:gd name="connsiteY23" fmla="*/ 199546 h 485453"/>
                  <a:gd name="connsiteX24" fmla="*/ 124300 w 379971"/>
                  <a:gd name="connsiteY24" fmla="*/ 139683 h 485453"/>
                  <a:gd name="connsiteX25" fmla="*/ 78302 w 379971"/>
                  <a:gd name="connsiteY25" fmla="*/ 200919 h 485453"/>
                  <a:gd name="connsiteX26" fmla="*/ 30381 w 379971"/>
                  <a:gd name="connsiteY26" fmla="*/ 259821 h 485453"/>
                  <a:gd name="connsiteX27" fmla="*/ 28047 w 379971"/>
                  <a:gd name="connsiteY27" fmla="*/ 199546 h 485453"/>
                  <a:gd name="connsiteX28" fmla="*/ 38619 w 379971"/>
                  <a:gd name="connsiteY28" fmla="*/ 173459 h 485453"/>
                  <a:gd name="connsiteX29" fmla="*/ 202566 w 379971"/>
                  <a:gd name="connsiteY29" fmla="*/ 61971 h 485453"/>
                  <a:gd name="connsiteX30" fmla="*/ 161923 w 379971"/>
                  <a:gd name="connsiteY30" fmla="*/ 95885 h 485453"/>
                  <a:gd name="connsiteX31" fmla="*/ 121417 w 379971"/>
                  <a:gd name="connsiteY31" fmla="*/ 115381 h 485453"/>
                  <a:gd name="connsiteX32" fmla="*/ 76929 w 379971"/>
                  <a:gd name="connsiteY32" fmla="*/ 143940 h 485453"/>
                  <a:gd name="connsiteX33" fmla="*/ 38619 w 379971"/>
                  <a:gd name="connsiteY33" fmla="*/ 173459 h 485453"/>
                  <a:gd name="connsiteX34" fmla="*/ 213139 w 379971"/>
                  <a:gd name="connsiteY34" fmla="*/ 51399 h 485453"/>
                  <a:gd name="connsiteX35" fmla="*/ 247329 w 379971"/>
                  <a:gd name="connsiteY35" fmla="*/ 55930 h 485453"/>
                  <a:gd name="connsiteX36" fmla="*/ 210530 w 379971"/>
                  <a:gd name="connsiteY36" fmla="*/ 61834 h 485453"/>
                  <a:gd name="connsiteX37" fmla="*/ 213139 w 379971"/>
                  <a:gd name="connsiteY37" fmla="*/ 51399 h 485453"/>
                  <a:gd name="connsiteX38" fmla="*/ 124026 w 379971"/>
                  <a:gd name="connsiteY38" fmla="*/ 59500 h 485453"/>
                  <a:gd name="connsiteX39" fmla="*/ 169338 w 379971"/>
                  <a:gd name="connsiteY39" fmla="*/ 30392 h 485453"/>
                  <a:gd name="connsiteX40" fmla="*/ 223575 w 379971"/>
                  <a:gd name="connsiteY40" fmla="*/ 32177 h 485453"/>
                  <a:gd name="connsiteX41" fmla="*/ 124026 w 379971"/>
                  <a:gd name="connsiteY41" fmla="*/ 59500 h 485453"/>
                  <a:gd name="connsiteX42" fmla="*/ 2507 w 379971"/>
                  <a:gd name="connsiteY42" fmla="*/ 255702 h 485453"/>
                  <a:gd name="connsiteX43" fmla="*/ 68827 w 379971"/>
                  <a:gd name="connsiteY43" fmla="*/ 405496 h 485453"/>
                  <a:gd name="connsiteX44" fmla="*/ 208196 w 379971"/>
                  <a:gd name="connsiteY44" fmla="*/ 484444 h 485453"/>
                  <a:gd name="connsiteX45" fmla="*/ 376400 w 379971"/>
                  <a:gd name="connsiteY45" fmla="*/ 238951 h 485453"/>
                  <a:gd name="connsiteX46" fmla="*/ 266415 w 379971"/>
                  <a:gd name="connsiteY46" fmla="*/ 19408 h 485453"/>
                  <a:gd name="connsiteX47" fmla="*/ 182245 w 379971"/>
                  <a:gd name="connsiteY47" fmla="*/ 1148 h 485453"/>
                  <a:gd name="connsiteX48" fmla="*/ 45897 w 379971"/>
                  <a:gd name="connsiteY48" fmla="*/ 82704 h 485453"/>
                  <a:gd name="connsiteX49" fmla="*/ 2507 w 379971"/>
                  <a:gd name="connsiteY49" fmla="*/ 255702 h 4854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</a:cxnLst>
                <a:rect l="l" t="t" r="r" b="b"/>
                <a:pathLst>
                  <a:path w="379971" h="485453">
                    <a:moveTo>
                      <a:pt x="118808" y="400141"/>
                    </a:moveTo>
                    <a:cubicBezTo>
                      <a:pt x="133225" y="410576"/>
                      <a:pt x="135834" y="416343"/>
                      <a:pt x="138992" y="434192"/>
                    </a:cubicBezTo>
                    <a:cubicBezTo>
                      <a:pt x="117023" y="427739"/>
                      <a:pt x="113453" y="422659"/>
                      <a:pt x="118808" y="400141"/>
                    </a:cubicBezTo>
                    <a:close/>
                    <a:moveTo>
                      <a:pt x="99722" y="344260"/>
                    </a:moveTo>
                    <a:cubicBezTo>
                      <a:pt x="107549" y="376526"/>
                      <a:pt x="114139" y="364855"/>
                      <a:pt x="102743" y="401103"/>
                    </a:cubicBezTo>
                    <a:cubicBezTo>
                      <a:pt x="70063" y="391354"/>
                      <a:pt x="82009" y="361697"/>
                      <a:pt x="99722" y="344260"/>
                    </a:cubicBezTo>
                    <a:close/>
                    <a:moveTo>
                      <a:pt x="50703" y="332315"/>
                    </a:moveTo>
                    <a:cubicBezTo>
                      <a:pt x="60451" y="313642"/>
                      <a:pt x="80499" y="276571"/>
                      <a:pt x="94230" y="264214"/>
                    </a:cubicBezTo>
                    <a:cubicBezTo>
                      <a:pt x="94092" y="287418"/>
                      <a:pt x="96564" y="300462"/>
                      <a:pt x="87776" y="321606"/>
                    </a:cubicBezTo>
                    <a:cubicBezTo>
                      <a:pt x="81322" y="337395"/>
                      <a:pt x="74320" y="351949"/>
                      <a:pt x="70887" y="368974"/>
                    </a:cubicBezTo>
                    <a:cubicBezTo>
                      <a:pt x="59216" y="359501"/>
                      <a:pt x="53998" y="348379"/>
                      <a:pt x="50703" y="332315"/>
                    </a:cubicBezTo>
                    <a:close/>
                    <a:moveTo>
                      <a:pt x="222751" y="78173"/>
                    </a:moveTo>
                    <a:cubicBezTo>
                      <a:pt x="277125" y="61148"/>
                      <a:pt x="279460" y="106319"/>
                      <a:pt x="298408" y="146274"/>
                    </a:cubicBezTo>
                    <a:cubicBezTo>
                      <a:pt x="310903" y="172910"/>
                      <a:pt x="334521" y="231949"/>
                      <a:pt x="336306" y="259821"/>
                    </a:cubicBezTo>
                    <a:cubicBezTo>
                      <a:pt x="341523" y="338219"/>
                      <a:pt x="311590" y="433780"/>
                      <a:pt x="225909" y="452316"/>
                    </a:cubicBezTo>
                    <a:cubicBezTo>
                      <a:pt x="152998" y="468242"/>
                      <a:pt x="111668" y="325999"/>
                      <a:pt x="115101" y="272727"/>
                    </a:cubicBezTo>
                    <a:cubicBezTo>
                      <a:pt x="120044" y="199958"/>
                      <a:pt x="143524" y="102887"/>
                      <a:pt x="222751" y="78173"/>
                    </a:cubicBezTo>
                    <a:close/>
                    <a:moveTo>
                      <a:pt x="40954" y="313917"/>
                    </a:moveTo>
                    <a:cubicBezTo>
                      <a:pt x="33127" y="276160"/>
                      <a:pt x="38894" y="273963"/>
                      <a:pt x="61550" y="244306"/>
                    </a:cubicBezTo>
                    <a:cubicBezTo>
                      <a:pt x="75967" y="225221"/>
                      <a:pt x="88600" y="202292"/>
                      <a:pt x="108510" y="190484"/>
                    </a:cubicBezTo>
                    <a:cubicBezTo>
                      <a:pt x="101370" y="225221"/>
                      <a:pt x="97113" y="228516"/>
                      <a:pt x="77890" y="255976"/>
                    </a:cubicBezTo>
                    <a:lnTo>
                      <a:pt x="53311" y="299638"/>
                    </a:lnTo>
                    <a:cubicBezTo>
                      <a:pt x="44798" y="312956"/>
                      <a:pt x="52350" y="304031"/>
                      <a:pt x="40954" y="313917"/>
                    </a:cubicBezTo>
                    <a:close/>
                    <a:moveTo>
                      <a:pt x="28047" y="199546"/>
                    </a:moveTo>
                    <a:cubicBezTo>
                      <a:pt x="48918" y="180324"/>
                      <a:pt x="97388" y="145038"/>
                      <a:pt x="124300" y="139683"/>
                    </a:cubicBezTo>
                    <a:cubicBezTo>
                      <a:pt x="112629" y="183345"/>
                      <a:pt x="119494" y="142979"/>
                      <a:pt x="78302" y="200919"/>
                    </a:cubicBezTo>
                    <a:cubicBezTo>
                      <a:pt x="68141" y="215198"/>
                      <a:pt x="43837" y="252269"/>
                      <a:pt x="30381" y="259821"/>
                    </a:cubicBezTo>
                    <a:lnTo>
                      <a:pt x="28047" y="199546"/>
                    </a:lnTo>
                    <a:close/>
                    <a:moveTo>
                      <a:pt x="38619" y="173459"/>
                    </a:moveTo>
                    <a:cubicBezTo>
                      <a:pt x="39580" y="84351"/>
                      <a:pt x="132127" y="69248"/>
                      <a:pt x="202566" y="61971"/>
                    </a:cubicBezTo>
                    <a:cubicBezTo>
                      <a:pt x="197349" y="71720"/>
                      <a:pt x="171809" y="89843"/>
                      <a:pt x="161923" y="95885"/>
                    </a:cubicBezTo>
                    <a:cubicBezTo>
                      <a:pt x="145720" y="105907"/>
                      <a:pt x="147368" y="90118"/>
                      <a:pt x="121417" y="115381"/>
                    </a:cubicBezTo>
                    <a:cubicBezTo>
                      <a:pt x="104390" y="131994"/>
                      <a:pt x="94092" y="130210"/>
                      <a:pt x="76929" y="143940"/>
                    </a:cubicBezTo>
                    <a:cubicBezTo>
                      <a:pt x="64708" y="153825"/>
                      <a:pt x="51389" y="166182"/>
                      <a:pt x="38619" y="173459"/>
                    </a:cubicBezTo>
                    <a:close/>
                    <a:moveTo>
                      <a:pt x="213139" y="51399"/>
                    </a:moveTo>
                    <a:cubicBezTo>
                      <a:pt x="236345" y="60736"/>
                      <a:pt x="239640" y="33413"/>
                      <a:pt x="247329" y="55930"/>
                    </a:cubicBezTo>
                    <a:lnTo>
                      <a:pt x="210530" y="61834"/>
                    </a:lnTo>
                    <a:cubicBezTo>
                      <a:pt x="205175" y="45770"/>
                      <a:pt x="212865" y="66090"/>
                      <a:pt x="213139" y="51399"/>
                    </a:cubicBezTo>
                    <a:close/>
                    <a:moveTo>
                      <a:pt x="124026" y="59500"/>
                    </a:moveTo>
                    <a:cubicBezTo>
                      <a:pt x="134187" y="48379"/>
                      <a:pt x="152311" y="34374"/>
                      <a:pt x="169338" y="30392"/>
                    </a:cubicBezTo>
                    <a:cubicBezTo>
                      <a:pt x="181695" y="27509"/>
                      <a:pt x="212590" y="27509"/>
                      <a:pt x="223575" y="32177"/>
                    </a:cubicBezTo>
                    <a:cubicBezTo>
                      <a:pt x="215474" y="57441"/>
                      <a:pt x="162884" y="51125"/>
                      <a:pt x="124026" y="59500"/>
                    </a:cubicBezTo>
                    <a:close/>
                    <a:moveTo>
                      <a:pt x="2507" y="255702"/>
                    </a:moveTo>
                    <a:cubicBezTo>
                      <a:pt x="9510" y="311858"/>
                      <a:pt x="27497" y="365816"/>
                      <a:pt x="68827" y="405496"/>
                    </a:cubicBezTo>
                    <a:cubicBezTo>
                      <a:pt x="108922" y="444215"/>
                      <a:pt x="149977" y="477853"/>
                      <a:pt x="208196" y="484444"/>
                    </a:cubicBezTo>
                    <a:cubicBezTo>
                      <a:pt x="345368" y="500096"/>
                      <a:pt x="394387" y="329981"/>
                      <a:pt x="376400" y="238951"/>
                    </a:cubicBezTo>
                    <a:cubicBezTo>
                      <a:pt x="363356" y="173322"/>
                      <a:pt x="324497" y="64031"/>
                      <a:pt x="266415" y="19408"/>
                    </a:cubicBezTo>
                    <a:cubicBezTo>
                      <a:pt x="251586" y="8150"/>
                      <a:pt x="202155" y="-3795"/>
                      <a:pt x="182245" y="1148"/>
                    </a:cubicBezTo>
                    <a:cubicBezTo>
                      <a:pt x="157529" y="7189"/>
                      <a:pt x="70338" y="45084"/>
                      <a:pt x="45897" y="82704"/>
                    </a:cubicBezTo>
                    <a:cubicBezTo>
                      <a:pt x="7999" y="140782"/>
                      <a:pt x="-6281" y="184443"/>
                      <a:pt x="2507" y="255702"/>
                    </a:cubicBezTo>
                    <a:close/>
                  </a:path>
                </a:pathLst>
              </a:custGeom>
              <a:grpFill/>
              <a:ln w="13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" name="任意多边形: 形状 7">
                <a:extLst>
                  <a:ext uri="{FF2B5EF4-FFF2-40B4-BE49-F238E27FC236}">
                    <a16:creationId xmlns:a16="http://schemas.microsoft.com/office/drawing/2014/main" id="{08D332DA-C81D-17C3-C352-F5697578F254}"/>
                  </a:ext>
                </a:extLst>
              </p:cNvPr>
              <p:cNvSpPr/>
              <p:nvPr/>
            </p:nvSpPr>
            <p:spPr>
              <a:xfrm>
                <a:off x="7626184" y="2508344"/>
                <a:ext cx="24560" cy="197300"/>
              </a:xfrm>
              <a:custGeom>
                <a:avLst/>
                <a:gdLst>
                  <a:gd name="connsiteX0" fmla="*/ 12875 w 24560"/>
                  <a:gd name="connsiteY0" fmla="*/ 197300 h 197300"/>
                  <a:gd name="connsiteX1" fmla="*/ 17818 w 24560"/>
                  <a:gd name="connsiteY1" fmla="*/ 110115 h 197300"/>
                  <a:gd name="connsiteX2" fmla="*/ 21388 w 24560"/>
                  <a:gd name="connsiteY2" fmla="*/ 0 h 197300"/>
                  <a:gd name="connsiteX3" fmla="*/ 1616 w 24560"/>
                  <a:gd name="connsiteY3" fmla="*/ 92952 h 197300"/>
                  <a:gd name="connsiteX4" fmla="*/ 12875 w 24560"/>
                  <a:gd name="connsiteY4" fmla="*/ 197300 h 197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4560" h="197300">
                    <a:moveTo>
                      <a:pt x="12875" y="197300"/>
                    </a:moveTo>
                    <a:cubicBezTo>
                      <a:pt x="37453" y="196202"/>
                      <a:pt x="15209" y="172449"/>
                      <a:pt x="17818" y="110115"/>
                    </a:cubicBezTo>
                    <a:cubicBezTo>
                      <a:pt x="19054" y="80732"/>
                      <a:pt x="26331" y="26087"/>
                      <a:pt x="21388" y="0"/>
                    </a:cubicBezTo>
                    <a:cubicBezTo>
                      <a:pt x="-9369" y="1098"/>
                      <a:pt x="2302" y="69748"/>
                      <a:pt x="1616" y="92952"/>
                    </a:cubicBezTo>
                    <a:cubicBezTo>
                      <a:pt x="1067" y="116842"/>
                      <a:pt x="-2915" y="181236"/>
                      <a:pt x="12875" y="197300"/>
                    </a:cubicBezTo>
                    <a:close/>
                  </a:path>
                </a:pathLst>
              </a:custGeom>
              <a:grpFill/>
              <a:ln w="13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" name="任意多边形: 形状 8">
                <a:extLst>
                  <a:ext uri="{FF2B5EF4-FFF2-40B4-BE49-F238E27FC236}">
                    <a16:creationId xmlns:a16="http://schemas.microsoft.com/office/drawing/2014/main" id="{40BF1948-B33D-917D-7FCB-67324F36191F}"/>
                  </a:ext>
                </a:extLst>
              </p:cNvPr>
              <p:cNvSpPr/>
              <p:nvPr/>
            </p:nvSpPr>
            <p:spPr>
              <a:xfrm>
                <a:off x="8200928" y="2617512"/>
                <a:ext cx="121008" cy="121633"/>
              </a:xfrm>
              <a:custGeom>
                <a:avLst/>
                <a:gdLst>
                  <a:gd name="connsiteX0" fmla="*/ 0 w 121008"/>
                  <a:gd name="connsiteY0" fmla="*/ 14402 h 121633"/>
                  <a:gd name="connsiteX1" fmla="*/ 35838 w 121008"/>
                  <a:gd name="connsiteY1" fmla="*/ 34860 h 121633"/>
                  <a:gd name="connsiteX2" fmla="*/ 68105 w 121008"/>
                  <a:gd name="connsiteY2" fmla="*/ 58476 h 121633"/>
                  <a:gd name="connsiteX3" fmla="*/ 113829 w 121008"/>
                  <a:gd name="connsiteY3" fmla="*/ 121634 h 121633"/>
                  <a:gd name="connsiteX4" fmla="*/ 106415 w 121008"/>
                  <a:gd name="connsiteY4" fmla="*/ 80032 h 121633"/>
                  <a:gd name="connsiteX5" fmla="*/ 77168 w 121008"/>
                  <a:gd name="connsiteY5" fmla="*/ 41038 h 121633"/>
                  <a:gd name="connsiteX6" fmla="*/ 35563 w 121008"/>
                  <a:gd name="connsiteY6" fmla="*/ 14265 h 121633"/>
                  <a:gd name="connsiteX7" fmla="*/ 0 w 121008"/>
                  <a:gd name="connsiteY7" fmla="*/ 14402 h 1216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1008" h="121633">
                    <a:moveTo>
                      <a:pt x="0" y="14402"/>
                    </a:moveTo>
                    <a:cubicBezTo>
                      <a:pt x="11946" y="28132"/>
                      <a:pt x="20596" y="27583"/>
                      <a:pt x="35838" y="34860"/>
                    </a:cubicBezTo>
                    <a:cubicBezTo>
                      <a:pt x="48607" y="40901"/>
                      <a:pt x="55473" y="49551"/>
                      <a:pt x="68105" y="58476"/>
                    </a:cubicBezTo>
                    <a:cubicBezTo>
                      <a:pt x="95704" y="77835"/>
                      <a:pt x="88976" y="109688"/>
                      <a:pt x="113829" y="121634"/>
                    </a:cubicBezTo>
                    <a:cubicBezTo>
                      <a:pt x="130032" y="106942"/>
                      <a:pt x="114928" y="97743"/>
                      <a:pt x="106415" y="80032"/>
                    </a:cubicBezTo>
                    <a:cubicBezTo>
                      <a:pt x="95293" y="56828"/>
                      <a:pt x="99137" y="57514"/>
                      <a:pt x="77168" y="41038"/>
                    </a:cubicBezTo>
                    <a:cubicBezTo>
                      <a:pt x="63711" y="30878"/>
                      <a:pt x="50392" y="21954"/>
                      <a:pt x="35563" y="14265"/>
                    </a:cubicBezTo>
                    <a:cubicBezTo>
                      <a:pt x="16477" y="4379"/>
                      <a:pt x="6454" y="-12234"/>
                      <a:pt x="0" y="14402"/>
                    </a:cubicBezTo>
                    <a:close/>
                  </a:path>
                </a:pathLst>
              </a:custGeom>
              <a:grpFill/>
              <a:ln w="13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" name="任意多边形: 形状 9">
                <a:extLst>
                  <a:ext uri="{FF2B5EF4-FFF2-40B4-BE49-F238E27FC236}">
                    <a16:creationId xmlns:a16="http://schemas.microsoft.com/office/drawing/2014/main" id="{34734FB5-7B51-1534-6DC5-2FD3BA627715}"/>
                  </a:ext>
                </a:extLst>
              </p:cNvPr>
              <p:cNvSpPr/>
              <p:nvPr/>
            </p:nvSpPr>
            <p:spPr>
              <a:xfrm>
                <a:off x="7405083" y="2611782"/>
                <a:ext cx="122225" cy="151665"/>
              </a:xfrm>
              <a:custGeom>
                <a:avLst/>
                <a:gdLst>
                  <a:gd name="connsiteX0" fmla="*/ 3846 w 122225"/>
                  <a:gd name="connsiteY0" fmla="*/ 151665 h 151665"/>
                  <a:gd name="connsiteX1" fmla="*/ 19499 w 122225"/>
                  <a:gd name="connsiteY1" fmla="*/ 134365 h 151665"/>
                  <a:gd name="connsiteX2" fmla="*/ 29935 w 122225"/>
                  <a:gd name="connsiteY2" fmla="*/ 110201 h 151665"/>
                  <a:gd name="connsiteX3" fmla="*/ 55062 w 122225"/>
                  <a:gd name="connsiteY3" fmla="*/ 66676 h 151665"/>
                  <a:gd name="connsiteX4" fmla="*/ 121932 w 122225"/>
                  <a:gd name="connsiteY4" fmla="*/ 86 h 151665"/>
                  <a:gd name="connsiteX5" fmla="*/ 41881 w 122225"/>
                  <a:gd name="connsiteY5" fmla="*/ 57752 h 151665"/>
                  <a:gd name="connsiteX6" fmla="*/ 16616 w 122225"/>
                  <a:gd name="connsiteY6" fmla="*/ 100864 h 151665"/>
                  <a:gd name="connsiteX7" fmla="*/ 1512 w 122225"/>
                  <a:gd name="connsiteY7" fmla="*/ 137386 h 151665"/>
                  <a:gd name="connsiteX8" fmla="*/ 3846 w 122225"/>
                  <a:gd name="connsiteY8" fmla="*/ 151665 h 1516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2225" h="151665">
                    <a:moveTo>
                      <a:pt x="3846" y="151665"/>
                    </a:moveTo>
                    <a:cubicBezTo>
                      <a:pt x="20323" y="148645"/>
                      <a:pt x="11947" y="153175"/>
                      <a:pt x="19499" y="134365"/>
                    </a:cubicBezTo>
                    <a:cubicBezTo>
                      <a:pt x="22795" y="126265"/>
                      <a:pt x="26227" y="118301"/>
                      <a:pt x="29935" y="110201"/>
                    </a:cubicBezTo>
                    <a:cubicBezTo>
                      <a:pt x="37899" y="92077"/>
                      <a:pt x="43528" y="81779"/>
                      <a:pt x="55062" y="66676"/>
                    </a:cubicBezTo>
                    <a:cubicBezTo>
                      <a:pt x="98452" y="10109"/>
                      <a:pt x="125364" y="29743"/>
                      <a:pt x="121932" y="86"/>
                    </a:cubicBezTo>
                    <a:cubicBezTo>
                      <a:pt x="94333" y="-2111"/>
                      <a:pt x="56161" y="38393"/>
                      <a:pt x="41881" y="57752"/>
                    </a:cubicBezTo>
                    <a:cubicBezTo>
                      <a:pt x="31994" y="71070"/>
                      <a:pt x="23481" y="85212"/>
                      <a:pt x="16616" y="100864"/>
                    </a:cubicBezTo>
                    <a:lnTo>
                      <a:pt x="1512" y="137386"/>
                    </a:lnTo>
                    <a:cubicBezTo>
                      <a:pt x="-2058" y="157294"/>
                      <a:pt x="1512" y="147958"/>
                      <a:pt x="3846" y="151665"/>
                    </a:cubicBezTo>
                    <a:close/>
                  </a:path>
                </a:pathLst>
              </a:custGeom>
              <a:grpFill/>
              <a:ln w="13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" name="任意多边形: 形状 10">
                <a:extLst>
                  <a:ext uri="{FF2B5EF4-FFF2-40B4-BE49-F238E27FC236}">
                    <a16:creationId xmlns:a16="http://schemas.microsoft.com/office/drawing/2014/main" id="{E327EA5E-BA6B-AD2C-ABD1-5610E2DCA1DF}"/>
                  </a:ext>
                </a:extLst>
              </p:cNvPr>
              <p:cNvSpPr/>
              <p:nvPr/>
            </p:nvSpPr>
            <p:spPr>
              <a:xfrm>
                <a:off x="8000911" y="2557153"/>
                <a:ext cx="91010" cy="173204"/>
              </a:xfrm>
              <a:custGeom>
                <a:avLst/>
                <a:gdLst>
                  <a:gd name="connsiteX0" fmla="*/ 2704 w 91010"/>
                  <a:gd name="connsiteY0" fmla="*/ 173205 h 173204"/>
                  <a:gd name="connsiteX1" fmla="*/ 25360 w 91010"/>
                  <a:gd name="connsiteY1" fmla="*/ 134486 h 173204"/>
                  <a:gd name="connsiteX2" fmla="*/ 90994 w 91010"/>
                  <a:gd name="connsiteY2" fmla="*/ 207 h 173204"/>
                  <a:gd name="connsiteX3" fmla="*/ 36756 w 91010"/>
                  <a:gd name="connsiteY3" fmla="*/ 80664 h 173204"/>
                  <a:gd name="connsiteX4" fmla="*/ 2704 w 91010"/>
                  <a:gd name="connsiteY4" fmla="*/ 173205 h 1732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1010" h="173204">
                    <a:moveTo>
                      <a:pt x="2704" y="173205"/>
                    </a:moveTo>
                    <a:cubicBezTo>
                      <a:pt x="19455" y="167301"/>
                      <a:pt x="16435" y="155630"/>
                      <a:pt x="25360" y="134486"/>
                    </a:cubicBezTo>
                    <a:cubicBezTo>
                      <a:pt x="39365" y="101397"/>
                      <a:pt x="92092" y="14211"/>
                      <a:pt x="90994" y="207"/>
                    </a:cubicBezTo>
                    <a:cubicBezTo>
                      <a:pt x="64630" y="-3638"/>
                      <a:pt x="51449" y="47026"/>
                      <a:pt x="36756" y="80664"/>
                    </a:cubicBezTo>
                    <a:cubicBezTo>
                      <a:pt x="28381" y="99749"/>
                      <a:pt x="-10478" y="157827"/>
                      <a:pt x="2704" y="173205"/>
                    </a:cubicBezTo>
                    <a:close/>
                  </a:path>
                </a:pathLst>
              </a:custGeom>
              <a:grpFill/>
              <a:ln w="13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" name="任意多边形: 形状 11">
                <a:extLst>
                  <a:ext uri="{FF2B5EF4-FFF2-40B4-BE49-F238E27FC236}">
                    <a16:creationId xmlns:a16="http://schemas.microsoft.com/office/drawing/2014/main" id="{15D3777B-44A4-88DA-2A30-1223E393EAE6}"/>
                  </a:ext>
                </a:extLst>
              </p:cNvPr>
              <p:cNvSpPr/>
              <p:nvPr/>
            </p:nvSpPr>
            <p:spPr>
              <a:xfrm>
                <a:off x="8197633" y="2662605"/>
                <a:ext cx="84582" cy="96998"/>
              </a:xfrm>
              <a:custGeom>
                <a:avLst/>
                <a:gdLst>
                  <a:gd name="connsiteX0" fmla="*/ 0 w 84582"/>
                  <a:gd name="connsiteY0" fmla="*/ 2261 h 96998"/>
                  <a:gd name="connsiteX1" fmla="*/ 68792 w 84582"/>
                  <a:gd name="connsiteY1" fmla="*/ 96999 h 96998"/>
                  <a:gd name="connsiteX2" fmla="*/ 84582 w 84582"/>
                  <a:gd name="connsiteY2" fmla="*/ 91781 h 96998"/>
                  <a:gd name="connsiteX3" fmla="*/ 29384 w 84582"/>
                  <a:gd name="connsiteY3" fmla="*/ 12696 h 96998"/>
                  <a:gd name="connsiteX4" fmla="*/ 0 w 84582"/>
                  <a:gd name="connsiteY4" fmla="*/ 2261 h 969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4582" h="96998">
                    <a:moveTo>
                      <a:pt x="0" y="2261"/>
                    </a:moveTo>
                    <a:cubicBezTo>
                      <a:pt x="6454" y="34390"/>
                      <a:pt x="56297" y="40568"/>
                      <a:pt x="68792" y="96999"/>
                    </a:cubicBezTo>
                    <a:lnTo>
                      <a:pt x="84582" y="91781"/>
                    </a:lnTo>
                    <a:cubicBezTo>
                      <a:pt x="81424" y="60339"/>
                      <a:pt x="50942" y="32879"/>
                      <a:pt x="29384" y="12696"/>
                    </a:cubicBezTo>
                    <a:cubicBezTo>
                      <a:pt x="16065" y="339"/>
                      <a:pt x="16889" y="-2681"/>
                      <a:pt x="0" y="2261"/>
                    </a:cubicBezTo>
                    <a:close/>
                  </a:path>
                </a:pathLst>
              </a:custGeom>
              <a:grpFill/>
              <a:ln w="13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" name="任意多边形: 形状 12">
                <a:extLst>
                  <a:ext uri="{FF2B5EF4-FFF2-40B4-BE49-F238E27FC236}">
                    <a16:creationId xmlns:a16="http://schemas.microsoft.com/office/drawing/2014/main" id="{5323428C-6FA7-496D-B41C-2153F89535D8}"/>
                  </a:ext>
                </a:extLst>
              </p:cNvPr>
              <p:cNvSpPr/>
              <p:nvPr/>
            </p:nvSpPr>
            <p:spPr>
              <a:xfrm>
                <a:off x="7977389" y="2573973"/>
                <a:ext cx="47413" cy="97784"/>
              </a:xfrm>
              <a:custGeom>
                <a:avLst/>
                <a:gdLst>
                  <a:gd name="connsiteX0" fmla="*/ 0 w 47413"/>
                  <a:gd name="connsiteY0" fmla="*/ 97758 h 97784"/>
                  <a:gd name="connsiteX1" fmla="*/ 29659 w 47413"/>
                  <a:gd name="connsiteY1" fmla="*/ 56018 h 97784"/>
                  <a:gd name="connsiteX2" fmla="*/ 46411 w 47413"/>
                  <a:gd name="connsiteY2" fmla="*/ 0 h 97784"/>
                  <a:gd name="connsiteX3" fmla="*/ 18811 w 47413"/>
                  <a:gd name="connsiteY3" fmla="*/ 43936 h 97784"/>
                  <a:gd name="connsiteX4" fmla="*/ 0 w 47413"/>
                  <a:gd name="connsiteY4" fmla="*/ 97758 h 977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7413" h="97784">
                    <a:moveTo>
                      <a:pt x="0" y="97758"/>
                    </a:moveTo>
                    <a:cubicBezTo>
                      <a:pt x="21695" y="98719"/>
                      <a:pt x="22931" y="73318"/>
                      <a:pt x="29659" y="56018"/>
                    </a:cubicBezTo>
                    <a:cubicBezTo>
                      <a:pt x="36799" y="37346"/>
                      <a:pt x="51354" y="20183"/>
                      <a:pt x="46411" y="0"/>
                    </a:cubicBezTo>
                    <a:cubicBezTo>
                      <a:pt x="24853" y="1648"/>
                      <a:pt x="26089" y="25950"/>
                      <a:pt x="18811" y="43936"/>
                    </a:cubicBezTo>
                    <a:cubicBezTo>
                      <a:pt x="13044" y="58078"/>
                      <a:pt x="687" y="83616"/>
                      <a:pt x="0" y="97758"/>
                    </a:cubicBezTo>
                    <a:close/>
                  </a:path>
                </a:pathLst>
              </a:custGeom>
              <a:grpFill/>
              <a:ln w="13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" name="任意多边形: 形状 13">
                <a:extLst>
                  <a:ext uri="{FF2B5EF4-FFF2-40B4-BE49-F238E27FC236}">
                    <a16:creationId xmlns:a16="http://schemas.microsoft.com/office/drawing/2014/main" id="{A20D7C30-D512-1750-6610-1F36C2FCE3F7}"/>
                  </a:ext>
                </a:extLst>
              </p:cNvPr>
              <p:cNvSpPr/>
              <p:nvPr/>
            </p:nvSpPr>
            <p:spPr>
              <a:xfrm>
                <a:off x="7667076" y="2548161"/>
                <a:ext cx="21508" cy="93638"/>
              </a:xfrm>
              <a:custGeom>
                <a:avLst/>
                <a:gdLst>
                  <a:gd name="connsiteX0" fmla="*/ 5761 w 21508"/>
                  <a:gd name="connsiteY0" fmla="*/ 93639 h 93638"/>
                  <a:gd name="connsiteX1" fmla="*/ 20865 w 21508"/>
                  <a:gd name="connsiteY1" fmla="*/ 57529 h 93638"/>
                  <a:gd name="connsiteX2" fmla="*/ 9605 w 21508"/>
                  <a:gd name="connsiteY2" fmla="*/ 0 h 93638"/>
                  <a:gd name="connsiteX3" fmla="*/ 4113 w 21508"/>
                  <a:gd name="connsiteY3" fmla="*/ 40092 h 93638"/>
                  <a:gd name="connsiteX4" fmla="*/ 5761 w 21508"/>
                  <a:gd name="connsiteY4" fmla="*/ 93639 h 936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508" h="93638">
                    <a:moveTo>
                      <a:pt x="5761" y="93639"/>
                    </a:moveTo>
                    <a:cubicBezTo>
                      <a:pt x="25945" y="91991"/>
                      <a:pt x="21002" y="75927"/>
                      <a:pt x="20865" y="57529"/>
                    </a:cubicBezTo>
                    <a:cubicBezTo>
                      <a:pt x="20453" y="20732"/>
                      <a:pt x="26220" y="9062"/>
                      <a:pt x="9605" y="0"/>
                    </a:cubicBezTo>
                    <a:cubicBezTo>
                      <a:pt x="-6734" y="11121"/>
                      <a:pt x="2328" y="17986"/>
                      <a:pt x="4113" y="40092"/>
                    </a:cubicBezTo>
                    <a:cubicBezTo>
                      <a:pt x="5486" y="57941"/>
                      <a:pt x="4388" y="75652"/>
                      <a:pt x="5761" y="93639"/>
                    </a:cubicBezTo>
                    <a:close/>
                  </a:path>
                </a:pathLst>
              </a:custGeom>
              <a:grpFill/>
              <a:ln w="13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" name="任意多边形: 形状 14">
                <a:extLst>
                  <a:ext uri="{FF2B5EF4-FFF2-40B4-BE49-F238E27FC236}">
                    <a16:creationId xmlns:a16="http://schemas.microsoft.com/office/drawing/2014/main" id="{4ACD1638-1A09-DCFF-29E1-679972360D8D}"/>
                  </a:ext>
                </a:extLst>
              </p:cNvPr>
              <p:cNvSpPr/>
              <p:nvPr/>
            </p:nvSpPr>
            <p:spPr>
              <a:xfrm>
                <a:off x="7454149" y="2664591"/>
                <a:ext cx="58036" cy="82105"/>
              </a:xfrm>
              <a:custGeom>
                <a:avLst/>
                <a:gdLst>
                  <a:gd name="connsiteX0" fmla="*/ 1877 w 58036"/>
                  <a:gd name="connsiteY0" fmla="*/ 82105 h 82105"/>
                  <a:gd name="connsiteX1" fmla="*/ 32222 w 58036"/>
                  <a:gd name="connsiteY1" fmla="*/ 44485 h 82105"/>
                  <a:gd name="connsiteX2" fmla="*/ 58037 w 58036"/>
                  <a:gd name="connsiteY2" fmla="*/ 0 h 82105"/>
                  <a:gd name="connsiteX3" fmla="*/ 1877 w 58036"/>
                  <a:gd name="connsiteY3" fmla="*/ 82105 h 821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8036" h="82105">
                    <a:moveTo>
                      <a:pt x="1877" y="82105"/>
                    </a:moveTo>
                    <a:cubicBezTo>
                      <a:pt x="18354" y="78948"/>
                      <a:pt x="19041" y="62060"/>
                      <a:pt x="32222" y="44485"/>
                    </a:cubicBezTo>
                    <a:cubicBezTo>
                      <a:pt x="45541" y="26636"/>
                      <a:pt x="57213" y="23341"/>
                      <a:pt x="58037" y="0"/>
                    </a:cubicBezTo>
                    <a:cubicBezTo>
                      <a:pt x="32634" y="8375"/>
                      <a:pt x="-9382" y="63982"/>
                      <a:pt x="1877" y="82105"/>
                    </a:cubicBezTo>
                    <a:close/>
                  </a:path>
                </a:pathLst>
              </a:custGeom>
              <a:grpFill/>
              <a:ln w="13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" name="任意多边形: 形状 15">
                <a:extLst>
                  <a:ext uri="{FF2B5EF4-FFF2-40B4-BE49-F238E27FC236}">
                    <a16:creationId xmlns:a16="http://schemas.microsoft.com/office/drawing/2014/main" id="{305FA650-BEF9-92B3-0C0F-199182DE9DC8}"/>
                  </a:ext>
                </a:extLst>
              </p:cNvPr>
              <p:cNvSpPr/>
              <p:nvPr/>
            </p:nvSpPr>
            <p:spPr>
              <a:xfrm>
                <a:off x="7796534" y="2769077"/>
                <a:ext cx="20250" cy="67277"/>
              </a:xfrm>
              <a:custGeom>
                <a:avLst/>
                <a:gdLst>
                  <a:gd name="connsiteX0" fmla="*/ 15260 w 20250"/>
                  <a:gd name="connsiteY0" fmla="*/ 0 h 67277"/>
                  <a:gd name="connsiteX1" fmla="*/ 568 w 20250"/>
                  <a:gd name="connsiteY1" fmla="*/ 33776 h 67277"/>
                  <a:gd name="connsiteX2" fmla="*/ 15123 w 20250"/>
                  <a:gd name="connsiteY2" fmla="*/ 67277 h 67277"/>
                  <a:gd name="connsiteX3" fmla="*/ 15260 w 20250"/>
                  <a:gd name="connsiteY3" fmla="*/ 0 h 672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250" h="67277">
                    <a:moveTo>
                      <a:pt x="15260" y="0"/>
                    </a:moveTo>
                    <a:cubicBezTo>
                      <a:pt x="-2315" y="3707"/>
                      <a:pt x="1117" y="14828"/>
                      <a:pt x="568" y="33776"/>
                    </a:cubicBezTo>
                    <a:cubicBezTo>
                      <a:pt x="156" y="52311"/>
                      <a:pt x="-3551" y="63570"/>
                      <a:pt x="15123" y="67277"/>
                    </a:cubicBezTo>
                    <a:cubicBezTo>
                      <a:pt x="21302" y="53135"/>
                      <a:pt x="22538" y="13181"/>
                      <a:pt x="15260" y="0"/>
                    </a:cubicBezTo>
                    <a:close/>
                  </a:path>
                </a:pathLst>
              </a:custGeom>
              <a:grpFill/>
              <a:ln w="13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" name="任意多边形: 形状 16">
                <a:extLst>
                  <a:ext uri="{FF2B5EF4-FFF2-40B4-BE49-F238E27FC236}">
                    <a16:creationId xmlns:a16="http://schemas.microsoft.com/office/drawing/2014/main" id="{CC86298D-6C20-8D6E-7CB2-847CABE13D40}"/>
                  </a:ext>
                </a:extLst>
              </p:cNvPr>
              <p:cNvSpPr/>
              <p:nvPr/>
            </p:nvSpPr>
            <p:spPr>
              <a:xfrm>
                <a:off x="8127466" y="2124590"/>
                <a:ext cx="16744" cy="26361"/>
              </a:xfrm>
              <a:custGeom>
                <a:avLst/>
                <a:gdLst>
                  <a:gd name="connsiteX0" fmla="*/ 1512 w 16744"/>
                  <a:gd name="connsiteY0" fmla="*/ 26362 h 26361"/>
                  <a:gd name="connsiteX1" fmla="*/ 14144 w 16744"/>
                  <a:gd name="connsiteY1" fmla="*/ 17300 h 26361"/>
                  <a:gd name="connsiteX2" fmla="*/ 6180 w 16744"/>
                  <a:gd name="connsiteY2" fmla="*/ 0 h 26361"/>
                  <a:gd name="connsiteX3" fmla="*/ 1512 w 16744"/>
                  <a:gd name="connsiteY3" fmla="*/ 26362 h 263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744" h="26361">
                    <a:moveTo>
                      <a:pt x="1512" y="26362"/>
                    </a:moveTo>
                    <a:cubicBezTo>
                      <a:pt x="5906" y="24577"/>
                      <a:pt x="11123" y="25126"/>
                      <a:pt x="14144" y="17300"/>
                    </a:cubicBezTo>
                    <a:cubicBezTo>
                      <a:pt x="21284" y="-1236"/>
                      <a:pt x="12084" y="3295"/>
                      <a:pt x="6180" y="0"/>
                    </a:cubicBezTo>
                    <a:cubicBezTo>
                      <a:pt x="-2608" y="13593"/>
                      <a:pt x="139" y="6590"/>
                      <a:pt x="1512" y="26362"/>
                    </a:cubicBezTo>
                    <a:close/>
                  </a:path>
                </a:pathLst>
              </a:custGeom>
              <a:grpFill/>
              <a:ln w="13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" name="任意多边形: 形状 17">
                <a:extLst>
                  <a:ext uri="{FF2B5EF4-FFF2-40B4-BE49-F238E27FC236}">
                    <a16:creationId xmlns:a16="http://schemas.microsoft.com/office/drawing/2014/main" id="{F78CB36C-96E8-8CDC-32A8-99D17AE9C1F4}"/>
                  </a:ext>
                </a:extLst>
              </p:cNvPr>
              <p:cNvSpPr/>
              <p:nvPr/>
            </p:nvSpPr>
            <p:spPr>
              <a:xfrm>
                <a:off x="8111498" y="2062393"/>
                <a:ext cx="20089" cy="19496"/>
              </a:xfrm>
              <a:custGeom>
                <a:avLst/>
                <a:gdLst>
                  <a:gd name="connsiteX0" fmla="*/ 3750 w 20089"/>
                  <a:gd name="connsiteY0" fmla="*/ 0 h 19496"/>
                  <a:gd name="connsiteX1" fmla="*/ 4162 w 20089"/>
                  <a:gd name="connsiteY1" fmla="*/ 17025 h 19496"/>
                  <a:gd name="connsiteX2" fmla="*/ 17206 w 20089"/>
                  <a:gd name="connsiteY2" fmla="*/ 19497 h 19496"/>
                  <a:gd name="connsiteX3" fmla="*/ 20089 w 20089"/>
                  <a:gd name="connsiteY3" fmla="*/ 1648 h 19496"/>
                  <a:gd name="connsiteX4" fmla="*/ 3750 w 20089"/>
                  <a:gd name="connsiteY4" fmla="*/ 0 h 194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0089" h="19496">
                    <a:moveTo>
                      <a:pt x="3750" y="0"/>
                    </a:moveTo>
                    <a:cubicBezTo>
                      <a:pt x="42" y="11533"/>
                      <a:pt x="-2567" y="549"/>
                      <a:pt x="4162" y="17025"/>
                    </a:cubicBezTo>
                    <a:lnTo>
                      <a:pt x="17206" y="19497"/>
                    </a:lnTo>
                    <a:lnTo>
                      <a:pt x="20089" y="1648"/>
                    </a:lnTo>
                    <a:lnTo>
                      <a:pt x="3750" y="0"/>
                    </a:lnTo>
                    <a:close/>
                  </a:path>
                </a:pathLst>
              </a:custGeom>
              <a:grpFill/>
              <a:ln w="13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" name="任意多边形: 形状 18">
                <a:extLst>
                  <a:ext uri="{FF2B5EF4-FFF2-40B4-BE49-F238E27FC236}">
                    <a16:creationId xmlns:a16="http://schemas.microsoft.com/office/drawing/2014/main" id="{9FBD2157-D790-CB7E-3129-D58F1360F53A}"/>
                  </a:ext>
                </a:extLst>
              </p:cNvPr>
              <p:cNvSpPr/>
              <p:nvPr/>
            </p:nvSpPr>
            <p:spPr>
              <a:xfrm>
                <a:off x="7513970" y="2732940"/>
                <a:ext cx="16616" cy="17883"/>
              </a:xfrm>
              <a:custGeom>
                <a:avLst/>
                <a:gdLst>
                  <a:gd name="connsiteX0" fmla="*/ 0 w 16616"/>
                  <a:gd name="connsiteY0" fmla="*/ 16502 h 17883"/>
                  <a:gd name="connsiteX1" fmla="*/ 16340 w 16616"/>
                  <a:gd name="connsiteY1" fmla="*/ 713 h 17883"/>
                  <a:gd name="connsiteX2" fmla="*/ 0 w 16616"/>
                  <a:gd name="connsiteY2" fmla="*/ 16502 h 178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6616" h="17883">
                    <a:moveTo>
                      <a:pt x="0" y="16502"/>
                    </a:moveTo>
                    <a:cubicBezTo>
                      <a:pt x="15104" y="19660"/>
                      <a:pt x="17576" y="18562"/>
                      <a:pt x="16340" y="713"/>
                    </a:cubicBezTo>
                    <a:cubicBezTo>
                      <a:pt x="2472" y="-1896"/>
                      <a:pt x="824" y="2498"/>
                      <a:pt x="0" y="16502"/>
                    </a:cubicBezTo>
                    <a:close/>
                  </a:path>
                </a:pathLst>
              </a:custGeom>
              <a:grpFill/>
              <a:ln w="13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" name="任意多边形: 形状 19">
                <a:extLst>
                  <a:ext uri="{FF2B5EF4-FFF2-40B4-BE49-F238E27FC236}">
                    <a16:creationId xmlns:a16="http://schemas.microsoft.com/office/drawing/2014/main" id="{2B96C245-E0BE-B3E7-8061-929CEC0EDDE0}"/>
                  </a:ext>
                </a:extLst>
              </p:cNvPr>
              <p:cNvSpPr/>
              <p:nvPr/>
            </p:nvSpPr>
            <p:spPr>
              <a:xfrm>
                <a:off x="7851116" y="2806148"/>
                <a:ext cx="18002" cy="20045"/>
              </a:xfrm>
              <a:custGeom>
                <a:avLst/>
                <a:gdLst>
                  <a:gd name="connsiteX0" fmla="*/ 9560 w 18002"/>
                  <a:gd name="connsiteY0" fmla="*/ 0 h 20045"/>
                  <a:gd name="connsiteX1" fmla="*/ 5716 w 18002"/>
                  <a:gd name="connsiteY1" fmla="*/ 20046 h 20045"/>
                  <a:gd name="connsiteX2" fmla="*/ 9560 w 18002"/>
                  <a:gd name="connsiteY2" fmla="*/ 0 h 200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8002" h="20045">
                    <a:moveTo>
                      <a:pt x="9560" y="0"/>
                    </a:moveTo>
                    <a:cubicBezTo>
                      <a:pt x="-3484" y="5217"/>
                      <a:pt x="-1562" y="10709"/>
                      <a:pt x="5716" y="20046"/>
                    </a:cubicBezTo>
                    <a:cubicBezTo>
                      <a:pt x="21094" y="16064"/>
                      <a:pt x="21643" y="10984"/>
                      <a:pt x="9560" y="0"/>
                    </a:cubicBezTo>
                    <a:close/>
                  </a:path>
                </a:pathLst>
              </a:custGeom>
              <a:grpFill/>
              <a:ln w="13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" name="任意多边形: 形状 20">
                <a:extLst>
                  <a:ext uri="{FF2B5EF4-FFF2-40B4-BE49-F238E27FC236}">
                    <a16:creationId xmlns:a16="http://schemas.microsoft.com/office/drawing/2014/main" id="{8B58451B-5F51-3316-F8EB-61A57C560CAA}"/>
                  </a:ext>
                </a:extLst>
              </p:cNvPr>
              <p:cNvSpPr/>
              <p:nvPr/>
            </p:nvSpPr>
            <p:spPr>
              <a:xfrm>
                <a:off x="8202713" y="2734203"/>
                <a:ext cx="17026" cy="16291"/>
              </a:xfrm>
              <a:custGeom>
                <a:avLst/>
                <a:gdLst>
                  <a:gd name="connsiteX0" fmla="*/ 0 w 17026"/>
                  <a:gd name="connsiteY0" fmla="*/ 12769 h 16291"/>
                  <a:gd name="connsiteX1" fmla="*/ 17026 w 17026"/>
                  <a:gd name="connsiteY1" fmla="*/ 0 h 16291"/>
                  <a:gd name="connsiteX2" fmla="*/ 0 w 17026"/>
                  <a:gd name="connsiteY2" fmla="*/ 12769 h 162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7026" h="16291">
                    <a:moveTo>
                      <a:pt x="0" y="12769"/>
                    </a:moveTo>
                    <a:cubicBezTo>
                      <a:pt x="14967" y="20595"/>
                      <a:pt x="15791" y="14966"/>
                      <a:pt x="17026" y="0"/>
                    </a:cubicBezTo>
                    <a:cubicBezTo>
                      <a:pt x="4119" y="1510"/>
                      <a:pt x="1922" y="-1785"/>
                      <a:pt x="0" y="12769"/>
                    </a:cubicBezTo>
                    <a:close/>
                  </a:path>
                </a:pathLst>
              </a:custGeom>
              <a:grpFill/>
              <a:ln w="13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" name="任意多边形: 形状 21">
                <a:extLst>
                  <a:ext uri="{FF2B5EF4-FFF2-40B4-BE49-F238E27FC236}">
                    <a16:creationId xmlns:a16="http://schemas.microsoft.com/office/drawing/2014/main" id="{0B0AE311-F3AA-3592-FF80-C0FAA1CA7C56}"/>
                  </a:ext>
                </a:extLst>
              </p:cNvPr>
              <p:cNvSpPr/>
              <p:nvPr/>
            </p:nvSpPr>
            <p:spPr>
              <a:xfrm>
                <a:off x="7955831" y="2622166"/>
                <a:ext cx="15658" cy="16527"/>
              </a:xfrm>
              <a:custGeom>
                <a:avLst/>
                <a:gdLst>
                  <a:gd name="connsiteX0" fmla="*/ 0 w 15658"/>
                  <a:gd name="connsiteY0" fmla="*/ 15378 h 16527"/>
                  <a:gd name="connsiteX1" fmla="*/ 12770 w 15658"/>
                  <a:gd name="connsiteY1" fmla="*/ 11396 h 16527"/>
                  <a:gd name="connsiteX2" fmla="*/ 10435 w 15658"/>
                  <a:gd name="connsiteY2" fmla="*/ 0 h 16527"/>
                  <a:gd name="connsiteX3" fmla="*/ 0 w 15658"/>
                  <a:gd name="connsiteY3" fmla="*/ 15378 h 16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658" h="16527">
                    <a:moveTo>
                      <a:pt x="0" y="15378"/>
                    </a:moveTo>
                    <a:cubicBezTo>
                      <a:pt x="7827" y="15652"/>
                      <a:pt x="8239" y="19497"/>
                      <a:pt x="12770" y="11396"/>
                    </a:cubicBezTo>
                    <a:cubicBezTo>
                      <a:pt x="20322" y="-2197"/>
                      <a:pt x="10710" y="549"/>
                      <a:pt x="10435" y="0"/>
                    </a:cubicBezTo>
                    <a:cubicBezTo>
                      <a:pt x="1648" y="4531"/>
                      <a:pt x="1510" y="0"/>
                      <a:pt x="0" y="15378"/>
                    </a:cubicBezTo>
                    <a:close/>
                  </a:path>
                </a:pathLst>
              </a:custGeom>
              <a:grpFill/>
              <a:ln w="13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" name="任意多边形: 形状 22">
                <a:extLst>
                  <a:ext uri="{FF2B5EF4-FFF2-40B4-BE49-F238E27FC236}">
                    <a16:creationId xmlns:a16="http://schemas.microsoft.com/office/drawing/2014/main" id="{8EA82520-6F49-1C1D-D0F4-494E49050F27}"/>
                  </a:ext>
                </a:extLst>
              </p:cNvPr>
              <p:cNvSpPr/>
              <p:nvPr/>
            </p:nvSpPr>
            <p:spPr>
              <a:xfrm>
                <a:off x="7719563" y="2607200"/>
                <a:ext cx="13415" cy="12906"/>
              </a:xfrm>
              <a:custGeom>
                <a:avLst/>
                <a:gdLst>
                  <a:gd name="connsiteX0" fmla="*/ 2843 w 13415"/>
                  <a:gd name="connsiteY0" fmla="*/ 12906 h 12906"/>
                  <a:gd name="connsiteX1" fmla="*/ 13416 w 13415"/>
                  <a:gd name="connsiteY1" fmla="*/ 0 h 12906"/>
                  <a:gd name="connsiteX2" fmla="*/ 2843 w 13415"/>
                  <a:gd name="connsiteY2" fmla="*/ 12906 h 129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415" h="12906">
                    <a:moveTo>
                      <a:pt x="2843" y="12906"/>
                    </a:moveTo>
                    <a:cubicBezTo>
                      <a:pt x="17672" y="6453"/>
                      <a:pt x="8335" y="19909"/>
                      <a:pt x="13416" y="0"/>
                    </a:cubicBezTo>
                    <a:cubicBezTo>
                      <a:pt x="-727" y="824"/>
                      <a:pt x="-2650" y="-2471"/>
                      <a:pt x="2843" y="12906"/>
                    </a:cubicBezTo>
                    <a:close/>
                  </a:path>
                </a:pathLst>
              </a:custGeom>
              <a:grpFill/>
              <a:ln w="13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" name="任意多边形: 形状 23">
                <a:extLst>
                  <a:ext uri="{FF2B5EF4-FFF2-40B4-BE49-F238E27FC236}">
                    <a16:creationId xmlns:a16="http://schemas.microsoft.com/office/drawing/2014/main" id="{567CD931-20C5-5227-B881-FF21D4AB1E84}"/>
                  </a:ext>
                </a:extLst>
              </p:cNvPr>
              <p:cNvSpPr/>
              <p:nvPr/>
            </p:nvSpPr>
            <p:spPr>
              <a:xfrm>
                <a:off x="8028330" y="3538044"/>
                <a:ext cx="9886" cy="4581"/>
              </a:xfrm>
              <a:custGeom>
                <a:avLst/>
                <a:gdLst>
                  <a:gd name="connsiteX0" fmla="*/ 0 w 9886"/>
                  <a:gd name="connsiteY0" fmla="*/ 4582 h 4581"/>
                  <a:gd name="connsiteX1" fmla="*/ 9886 w 9886"/>
                  <a:gd name="connsiteY1" fmla="*/ 51 h 4581"/>
                  <a:gd name="connsiteX2" fmla="*/ 0 w 9886"/>
                  <a:gd name="connsiteY2" fmla="*/ 4582 h 45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886" h="4581">
                    <a:moveTo>
                      <a:pt x="0" y="4582"/>
                    </a:moveTo>
                    <a:lnTo>
                      <a:pt x="9886" y="51"/>
                    </a:lnTo>
                    <a:cubicBezTo>
                      <a:pt x="-8513" y="188"/>
                      <a:pt x="5767" y="-1185"/>
                      <a:pt x="0" y="4582"/>
                    </a:cubicBezTo>
                    <a:close/>
                  </a:path>
                </a:pathLst>
              </a:custGeom>
              <a:grpFill/>
              <a:ln w="13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E28E9711-6A82-C0F6-0BE4-2AACFAC0AD69}"/>
              </a:ext>
            </a:extLst>
          </p:cNvPr>
          <p:cNvGrpSpPr/>
          <p:nvPr/>
        </p:nvGrpSpPr>
        <p:grpSpPr>
          <a:xfrm>
            <a:off x="2370444" y="2967867"/>
            <a:ext cx="3033963" cy="637753"/>
            <a:chOff x="1621877" y="2705484"/>
            <a:chExt cx="4778086" cy="637753"/>
          </a:xfrm>
        </p:grpSpPr>
        <p:sp>
          <p:nvSpPr>
            <p:cNvPr id="32" name="矩形: 圆角 31">
              <a:extLst>
                <a:ext uri="{FF2B5EF4-FFF2-40B4-BE49-F238E27FC236}">
                  <a16:creationId xmlns:a16="http://schemas.microsoft.com/office/drawing/2014/main" id="{29540F3B-7A09-6BC8-05B7-41BF780C0628}"/>
                </a:ext>
              </a:extLst>
            </p:cNvPr>
            <p:cNvSpPr/>
            <p:nvPr/>
          </p:nvSpPr>
          <p:spPr>
            <a:xfrm>
              <a:off x="1719443" y="2793197"/>
              <a:ext cx="4680520" cy="550040"/>
            </a:xfrm>
            <a:custGeom>
              <a:avLst/>
              <a:gdLst>
                <a:gd name="connsiteX0" fmla="*/ 0 w 4680520"/>
                <a:gd name="connsiteY0" fmla="*/ 117076 h 550040"/>
                <a:gd name="connsiteX1" fmla="*/ 117076 w 4680520"/>
                <a:gd name="connsiteY1" fmla="*/ 0 h 550040"/>
                <a:gd name="connsiteX2" fmla="*/ 796735 w 4680520"/>
                <a:gd name="connsiteY2" fmla="*/ 0 h 550040"/>
                <a:gd name="connsiteX3" fmla="*/ 1298539 w 4680520"/>
                <a:gd name="connsiteY3" fmla="*/ 0 h 550040"/>
                <a:gd name="connsiteX4" fmla="*/ 1933735 w 4680520"/>
                <a:gd name="connsiteY4" fmla="*/ 0 h 550040"/>
                <a:gd name="connsiteX5" fmla="*/ 2480003 w 4680520"/>
                <a:gd name="connsiteY5" fmla="*/ 0 h 550040"/>
                <a:gd name="connsiteX6" fmla="*/ 3159662 w 4680520"/>
                <a:gd name="connsiteY6" fmla="*/ 0 h 550040"/>
                <a:gd name="connsiteX7" fmla="*/ 3705930 w 4680520"/>
                <a:gd name="connsiteY7" fmla="*/ 0 h 550040"/>
                <a:gd name="connsiteX8" fmla="*/ 4563444 w 4680520"/>
                <a:gd name="connsiteY8" fmla="*/ 0 h 550040"/>
                <a:gd name="connsiteX9" fmla="*/ 4680520 w 4680520"/>
                <a:gd name="connsiteY9" fmla="*/ 117076 h 550040"/>
                <a:gd name="connsiteX10" fmla="*/ 4680520 w 4680520"/>
                <a:gd name="connsiteY10" fmla="*/ 432964 h 550040"/>
                <a:gd name="connsiteX11" fmla="*/ 4563444 w 4680520"/>
                <a:gd name="connsiteY11" fmla="*/ 550040 h 550040"/>
                <a:gd name="connsiteX12" fmla="*/ 3839321 w 4680520"/>
                <a:gd name="connsiteY12" fmla="*/ 550040 h 550040"/>
                <a:gd name="connsiteX13" fmla="*/ 3293053 w 4680520"/>
                <a:gd name="connsiteY13" fmla="*/ 550040 h 550040"/>
                <a:gd name="connsiteX14" fmla="*/ 2791249 w 4680520"/>
                <a:gd name="connsiteY14" fmla="*/ 550040 h 550040"/>
                <a:gd name="connsiteX15" fmla="*/ 2244981 w 4680520"/>
                <a:gd name="connsiteY15" fmla="*/ 550040 h 550040"/>
                <a:gd name="connsiteX16" fmla="*/ 1654249 w 4680520"/>
                <a:gd name="connsiteY16" fmla="*/ 550040 h 550040"/>
                <a:gd name="connsiteX17" fmla="*/ 1019054 w 4680520"/>
                <a:gd name="connsiteY17" fmla="*/ 550040 h 550040"/>
                <a:gd name="connsiteX18" fmla="*/ 117076 w 4680520"/>
                <a:gd name="connsiteY18" fmla="*/ 550040 h 550040"/>
                <a:gd name="connsiteX19" fmla="*/ 0 w 4680520"/>
                <a:gd name="connsiteY19" fmla="*/ 432964 h 550040"/>
                <a:gd name="connsiteX20" fmla="*/ 0 w 4680520"/>
                <a:gd name="connsiteY20" fmla="*/ 117076 h 5500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4680520" h="550040" fill="none" extrusionOk="0">
                  <a:moveTo>
                    <a:pt x="0" y="117076"/>
                  </a:moveTo>
                  <a:cubicBezTo>
                    <a:pt x="2562" y="57489"/>
                    <a:pt x="41581" y="5714"/>
                    <a:pt x="117076" y="0"/>
                  </a:cubicBezTo>
                  <a:cubicBezTo>
                    <a:pt x="430118" y="1033"/>
                    <a:pt x="560090" y="1395"/>
                    <a:pt x="796735" y="0"/>
                  </a:cubicBezTo>
                  <a:cubicBezTo>
                    <a:pt x="1033380" y="-1395"/>
                    <a:pt x="1133774" y="18256"/>
                    <a:pt x="1298539" y="0"/>
                  </a:cubicBezTo>
                  <a:cubicBezTo>
                    <a:pt x="1463304" y="-18256"/>
                    <a:pt x="1649564" y="29862"/>
                    <a:pt x="1933735" y="0"/>
                  </a:cubicBezTo>
                  <a:cubicBezTo>
                    <a:pt x="2217906" y="-29862"/>
                    <a:pt x="2208273" y="8077"/>
                    <a:pt x="2480003" y="0"/>
                  </a:cubicBezTo>
                  <a:cubicBezTo>
                    <a:pt x="2751733" y="-8077"/>
                    <a:pt x="2841956" y="13139"/>
                    <a:pt x="3159662" y="0"/>
                  </a:cubicBezTo>
                  <a:cubicBezTo>
                    <a:pt x="3477368" y="-13139"/>
                    <a:pt x="3558082" y="14929"/>
                    <a:pt x="3705930" y="0"/>
                  </a:cubicBezTo>
                  <a:cubicBezTo>
                    <a:pt x="3853778" y="-14929"/>
                    <a:pt x="4345676" y="-20967"/>
                    <a:pt x="4563444" y="0"/>
                  </a:cubicBezTo>
                  <a:cubicBezTo>
                    <a:pt x="4619941" y="8262"/>
                    <a:pt x="4676535" y="60944"/>
                    <a:pt x="4680520" y="117076"/>
                  </a:cubicBezTo>
                  <a:cubicBezTo>
                    <a:pt x="4689386" y="254839"/>
                    <a:pt x="4675240" y="346728"/>
                    <a:pt x="4680520" y="432964"/>
                  </a:cubicBezTo>
                  <a:cubicBezTo>
                    <a:pt x="4679196" y="498365"/>
                    <a:pt x="4633533" y="564754"/>
                    <a:pt x="4563444" y="550040"/>
                  </a:cubicBezTo>
                  <a:cubicBezTo>
                    <a:pt x="4208735" y="579156"/>
                    <a:pt x="4135130" y="571860"/>
                    <a:pt x="3839321" y="550040"/>
                  </a:cubicBezTo>
                  <a:cubicBezTo>
                    <a:pt x="3543512" y="528220"/>
                    <a:pt x="3507233" y="532036"/>
                    <a:pt x="3293053" y="550040"/>
                  </a:cubicBezTo>
                  <a:cubicBezTo>
                    <a:pt x="3078873" y="568044"/>
                    <a:pt x="3020365" y="544831"/>
                    <a:pt x="2791249" y="550040"/>
                  </a:cubicBezTo>
                  <a:cubicBezTo>
                    <a:pt x="2562133" y="555249"/>
                    <a:pt x="2371930" y="549342"/>
                    <a:pt x="2244981" y="550040"/>
                  </a:cubicBezTo>
                  <a:cubicBezTo>
                    <a:pt x="2118032" y="550738"/>
                    <a:pt x="1923525" y="574031"/>
                    <a:pt x="1654249" y="550040"/>
                  </a:cubicBezTo>
                  <a:cubicBezTo>
                    <a:pt x="1384973" y="526049"/>
                    <a:pt x="1300541" y="554658"/>
                    <a:pt x="1019054" y="550040"/>
                  </a:cubicBezTo>
                  <a:cubicBezTo>
                    <a:pt x="737567" y="545422"/>
                    <a:pt x="327195" y="505450"/>
                    <a:pt x="117076" y="550040"/>
                  </a:cubicBezTo>
                  <a:cubicBezTo>
                    <a:pt x="54823" y="556223"/>
                    <a:pt x="11298" y="502879"/>
                    <a:pt x="0" y="432964"/>
                  </a:cubicBezTo>
                  <a:cubicBezTo>
                    <a:pt x="-13716" y="316249"/>
                    <a:pt x="-14092" y="265926"/>
                    <a:pt x="0" y="117076"/>
                  </a:cubicBezTo>
                  <a:close/>
                </a:path>
                <a:path w="4680520" h="550040" stroke="0" extrusionOk="0">
                  <a:moveTo>
                    <a:pt x="0" y="117076"/>
                  </a:moveTo>
                  <a:cubicBezTo>
                    <a:pt x="-6955" y="48127"/>
                    <a:pt x="47397" y="1884"/>
                    <a:pt x="117076" y="0"/>
                  </a:cubicBezTo>
                  <a:cubicBezTo>
                    <a:pt x="435103" y="-13560"/>
                    <a:pt x="552798" y="-14986"/>
                    <a:pt x="841199" y="0"/>
                  </a:cubicBezTo>
                  <a:cubicBezTo>
                    <a:pt x="1129600" y="14986"/>
                    <a:pt x="1259172" y="-13417"/>
                    <a:pt x="1431931" y="0"/>
                  </a:cubicBezTo>
                  <a:cubicBezTo>
                    <a:pt x="1604690" y="13417"/>
                    <a:pt x="1742587" y="-24469"/>
                    <a:pt x="1978199" y="0"/>
                  </a:cubicBezTo>
                  <a:cubicBezTo>
                    <a:pt x="2213811" y="24469"/>
                    <a:pt x="2463618" y="24653"/>
                    <a:pt x="2657858" y="0"/>
                  </a:cubicBezTo>
                  <a:cubicBezTo>
                    <a:pt x="2852098" y="-24653"/>
                    <a:pt x="3006279" y="-7947"/>
                    <a:pt x="3248589" y="0"/>
                  </a:cubicBezTo>
                  <a:cubicBezTo>
                    <a:pt x="3490899" y="7947"/>
                    <a:pt x="3755975" y="16344"/>
                    <a:pt x="3972712" y="0"/>
                  </a:cubicBezTo>
                  <a:cubicBezTo>
                    <a:pt x="4189449" y="-16344"/>
                    <a:pt x="4329983" y="9701"/>
                    <a:pt x="4563444" y="0"/>
                  </a:cubicBezTo>
                  <a:cubicBezTo>
                    <a:pt x="4619778" y="13772"/>
                    <a:pt x="4677670" y="49111"/>
                    <a:pt x="4680520" y="117076"/>
                  </a:cubicBezTo>
                  <a:cubicBezTo>
                    <a:pt x="4687484" y="250464"/>
                    <a:pt x="4690905" y="332417"/>
                    <a:pt x="4680520" y="432964"/>
                  </a:cubicBezTo>
                  <a:cubicBezTo>
                    <a:pt x="4688694" y="509791"/>
                    <a:pt x="4629606" y="565602"/>
                    <a:pt x="4563444" y="550040"/>
                  </a:cubicBezTo>
                  <a:cubicBezTo>
                    <a:pt x="4456560" y="563159"/>
                    <a:pt x="4185426" y="557659"/>
                    <a:pt x="4061640" y="550040"/>
                  </a:cubicBezTo>
                  <a:cubicBezTo>
                    <a:pt x="3937854" y="542421"/>
                    <a:pt x="3491808" y="534999"/>
                    <a:pt x="3337517" y="550040"/>
                  </a:cubicBezTo>
                  <a:cubicBezTo>
                    <a:pt x="3183226" y="565081"/>
                    <a:pt x="2974453" y="567332"/>
                    <a:pt x="2791249" y="550040"/>
                  </a:cubicBezTo>
                  <a:cubicBezTo>
                    <a:pt x="2608045" y="532748"/>
                    <a:pt x="2337123" y="548869"/>
                    <a:pt x="2156053" y="550040"/>
                  </a:cubicBezTo>
                  <a:cubicBezTo>
                    <a:pt x="1974983" y="551211"/>
                    <a:pt x="1672042" y="582113"/>
                    <a:pt x="1431931" y="550040"/>
                  </a:cubicBezTo>
                  <a:cubicBezTo>
                    <a:pt x="1191820" y="517967"/>
                    <a:pt x="929178" y="577595"/>
                    <a:pt x="796735" y="550040"/>
                  </a:cubicBezTo>
                  <a:cubicBezTo>
                    <a:pt x="664292" y="522485"/>
                    <a:pt x="334463" y="539308"/>
                    <a:pt x="117076" y="550040"/>
                  </a:cubicBezTo>
                  <a:cubicBezTo>
                    <a:pt x="37298" y="550662"/>
                    <a:pt x="7297" y="484469"/>
                    <a:pt x="0" y="432964"/>
                  </a:cubicBezTo>
                  <a:cubicBezTo>
                    <a:pt x="14669" y="294809"/>
                    <a:pt x="-8939" y="193137"/>
                    <a:pt x="0" y="117076"/>
                  </a:cubicBezTo>
                  <a:close/>
                </a:path>
              </a:pathLst>
            </a:custGeom>
            <a:pattFill prst="wdUpDiag">
              <a:fgClr>
                <a:schemeClr val="bg1">
                  <a:lumMod val="85000"/>
                </a:schemeClr>
              </a:fgClr>
              <a:bgClr>
                <a:schemeClr val="bg1"/>
              </a:bgClr>
            </a:pattFill>
            <a:ln w="6350">
              <a:solidFill>
                <a:schemeClr val="tx1">
                  <a:lumMod val="65000"/>
                  <a:lumOff val="35000"/>
                </a:schemeClr>
              </a:solidFill>
              <a:extLst>
                <a:ext uri="{C807C97D-BFC1-408E-A445-0C87EB9F89A2}">
                  <ask:lineSketchStyleProps xmlns:ask="http://schemas.microsoft.com/office/drawing/2018/sketchyshapes" sd="1219033472">
                    <a:prstGeom prst="roundRect">
                      <a:avLst>
                        <a:gd name="adj" fmla="val 21285"/>
                      </a:avLst>
                    </a:prstGeom>
                    <ask:type>
                      <ask:lineSketchFreehan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矩形: 圆角 26">
              <a:extLst>
                <a:ext uri="{FF2B5EF4-FFF2-40B4-BE49-F238E27FC236}">
                  <a16:creationId xmlns:a16="http://schemas.microsoft.com/office/drawing/2014/main" id="{49963626-F0A2-208C-14E1-118754433A76}"/>
                </a:ext>
              </a:extLst>
            </p:cNvPr>
            <p:cNvSpPr/>
            <p:nvPr/>
          </p:nvSpPr>
          <p:spPr>
            <a:xfrm>
              <a:off x="1621877" y="2705484"/>
              <a:ext cx="4680520" cy="550040"/>
            </a:xfrm>
            <a:custGeom>
              <a:avLst/>
              <a:gdLst>
                <a:gd name="connsiteX0" fmla="*/ 0 w 4680520"/>
                <a:gd name="connsiteY0" fmla="*/ 117076 h 550040"/>
                <a:gd name="connsiteX1" fmla="*/ 117076 w 4680520"/>
                <a:gd name="connsiteY1" fmla="*/ 0 h 550040"/>
                <a:gd name="connsiteX2" fmla="*/ 796735 w 4680520"/>
                <a:gd name="connsiteY2" fmla="*/ 0 h 550040"/>
                <a:gd name="connsiteX3" fmla="*/ 1298539 w 4680520"/>
                <a:gd name="connsiteY3" fmla="*/ 0 h 550040"/>
                <a:gd name="connsiteX4" fmla="*/ 1933735 w 4680520"/>
                <a:gd name="connsiteY4" fmla="*/ 0 h 550040"/>
                <a:gd name="connsiteX5" fmla="*/ 2480003 w 4680520"/>
                <a:gd name="connsiteY5" fmla="*/ 0 h 550040"/>
                <a:gd name="connsiteX6" fmla="*/ 3159662 w 4680520"/>
                <a:gd name="connsiteY6" fmla="*/ 0 h 550040"/>
                <a:gd name="connsiteX7" fmla="*/ 3705930 w 4680520"/>
                <a:gd name="connsiteY7" fmla="*/ 0 h 550040"/>
                <a:gd name="connsiteX8" fmla="*/ 4563444 w 4680520"/>
                <a:gd name="connsiteY8" fmla="*/ 0 h 550040"/>
                <a:gd name="connsiteX9" fmla="*/ 4680520 w 4680520"/>
                <a:gd name="connsiteY9" fmla="*/ 117076 h 550040"/>
                <a:gd name="connsiteX10" fmla="*/ 4680520 w 4680520"/>
                <a:gd name="connsiteY10" fmla="*/ 432964 h 550040"/>
                <a:gd name="connsiteX11" fmla="*/ 4563444 w 4680520"/>
                <a:gd name="connsiteY11" fmla="*/ 550040 h 550040"/>
                <a:gd name="connsiteX12" fmla="*/ 3839321 w 4680520"/>
                <a:gd name="connsiteY12" fmla="*/ 550040 h 550040"/>
                <a:gd name="connsiteX13" fmla="*/ 3293053 w 4680520"/>
                <a:gd name="connsiteY13" fmla="*/ 550040 h 550040"/>
                <a:gd name="connsiteX14" fmla="*/ 2791249 w 4680520"/>
                <a:gd name="connsiteY14" fmla="*/ 550040 h 550040"/>
                <a:gd name="connsiteX15" fmla="*/ 2244981 w 4680520"/>
                <a:gd name="connsiteY15" fmla="*/ 550040 h 550040"/>
                <a:gd name="connsiteX16" fmla="*/ 1654249 w 4680520"/>
                <a:gd name="connsiteY16" fmla="*/ 550040 h 550040"/>
                <a:gd name="connsiteX17" fmla="*/ 1019054 w 4680520"/>
                <a:gd name="connsiteY17" fmla="*/ 550040 h 550040"/>
                <a:gd name="connsiteX18" fmla="*/ 117076 w 4680520"/>
                <a:gd name="connsiteY18" fmla="*/ 550040 h 550040"/>
                <a:gd name="connsiteX19" fmla="*/ 0 w 4680520"/>
                <a:gd name="connsiteY19" fmla="*/ 432964 h 550040"/>
                <a:gd name="connsiteX20" fmla="*/ 0 w 4680520"/>
                <a:gd name="connsiteY20" fmla="*/ 117076 h 5500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4680520" h="550040" fill="none" extrusionOk="0">
                  <a:moveTo>
                    <a:pt x="0" y="117076"/>
                  </a:moveTo>
                  <a:cubicBezTo>
                    <a:pt x="2562" y="57489"/>
                    <a:pt x="41581" y="5714"/>
                    <a:pt x="117076" y="0"/>
                  </a:cubicBezTo>
                  <a:cubicBezTo>
                    <a:pt x="430118" y="1033"/>
                    <a:pt x="560090" y="1395"/>
                    <a:pt x="796735" y="0"/>
                  </a:cubicBezTo>
                  <a:cubicBezTo>
                    <a:pt x="1033380" y="-1395"/>
                    <a:pt x="1133774" y="18256"/>
                    <a:pt x="1298539" y="0"/>
                  </a:cubicBezTo>
                  <a:cubicBezTo>
                    <a:pt x="1463304" y="-18256"/>
                    <a:pt x="1649564" y="29862"/>
                    <a:pt x="1933735" y="0"/>
                  </a:cubicBezTo>
                  <a:cubicBezTo>
                    <a:pt x="2217906" y="-29862"/>
                    <a:pt x="2208273" y="8077"/>
                    <a:pt x="2480003" y="0"/>
                  </a:cubicBezTo>
                  <a:cubicBezTo>
                    <a:pt x="2751733" y="-8077"/>
                    <a:pt x="2841956" y="13139"/>
                    <a:pt x="3159662" y="0"/>
                  </a:cubicBezTo>
                  <a:cubicBezTo>
                    <a:pt x="3477368" y="-13139"/>
                    <a:pt x="3558082" y="14929"/>
                    <a:pt x="3705930" y="0"/>
                  </a:cubicBezTo>
                  <a:cubicBezTo>
                    <a:pt x="3853778" y="-14929"/>
                    <a:pt x="4345676" y="-20967"/>
                    <a:pt x="4563444" y="0"/>
                  </a:cubicBezTo>
                  <a:cubicBezTo>
                    <a:pt x="4619941" y="8262"/>
                    <a:pt x="4676535" y="60944"/>
                    <a:pt x="4680520" y="117076"/>
                  </a:cubicBezTo>
                  <a:cubicBezTo>
                    <a:pt x="4689386" y="254839"/>
                    <a:pt x="4675240" y="346728"/>
                    <a:pt x="4680520" y="432964"/>
                  </a:cubicBezTo>
                  <a:cubicBezTo>
                    <a:pt x="4679196" y="498365"/>
                    <a:pt x="4633533" y="564754"/>
                    <a:pt x="4563444" y="550040"/>
                  </a:cubicBezTo>
                  <a:cubicBezTo>
                    <a:pt x="4208735" y="579156"/>
                    <a:pt x="4135130" y="571860"/>
                    <a:pt x="3839321" y="550040"/>
                  </a:cubicBezTo>
                  <a:cubicBezTo>
                    <a:pt x="3543512" y="528220"/>
                    <a:pt x="3507233" y="532036"/>
                    <a:pt x="3293053" y="550040"/>
                  </a:cubicBezTo>
                  <a:cubicBezTo>
                    <a:pt x="3078873" y="568044"/>
                    <a:pt x="3020365" y="544831"/>
                    <a:pt x="2791249" y="550040"/>
                  </a:cubicBezTo>
                  <a:cubicBezTo>
                    <a:pt x="2562133" y="555249"/>
                    <a:pt x="2371930" y="549342"/>
                    <a:pt x="2244981" y="550040"/>
                  </a:cubicBezTo>
                  <a:cubicBezTo>
                    <a:pt x="2118032" y="550738"/>
                    <a:pt x="1923525" y="574031"/>
                    <a:pt x="1654249" y="550040"/>
                  </a:cubicBezTo>
                  <a:cubicBezTo>
                    <a:pt x="1384973" y="526049"/>
                    <a:pt x="1300541" y="554658"/>
                    <a:pt x="1019054" y="550040"/>
                  </a:cubicBezTo>
                  <a:cubicBezTo>
                    <a:pt x="737567" y="545422"/>
                    <a:pt x="327195" y="505450"/>
                    <a:pt x="117076" y="550040"/>
                  </a:cubicBezTo>
                  <a:cubicBezTo>
                    <a:pt x="54823" y="556223"/>
                    <a:pt x="11298" y="502879"/>
                    <a:pt x="0" y="432964"/>
                  </a:cubicBezTo>
                  <a:cubicBezTo>
                    <a:pt x="-13716" y="316249"/>
                    <a:pt x="-14092" y="265926"/>
                    <a:pt x="0" y="117076"/>
                  </a:cubicBezTo>
                  <a:close/>
                </a:path>
                <a:path w="4680520" h="550040" stroke="0" extrusionOk="0">
                  <a:moveTo>
                    <a:pt x="0" y="117076"/>
                  </a:moveTo>
                  <a:cubicBezTo>
                    <a:pt x="-6955" y="48127"/>
                    <a:pt x="47397" y="1884"/>
                    <a:pt x="117076" y="0"/>
                  </a:cubicBezTo>
                  <a:cubicBezTo>
                    <a:pt x="435103" y="-13560"/>
                    <a:pt x="552798" y="-14986"/>
                    <a:pt x="841199" y="0"/>
                  </a:cubicBezTo>
                  <a:cubicBezTo>
                    <a:pt x="1129600" y="14986"/>
                    <a:pt x="1259172" y="-13417"/>
                    <a:pt x="1431931" y="0"/>
                  </a:cubicBezTo>
                  <a:cubicBezTo>
                    <a:pt x="1604690" y="13417"/>
                    <a:pt x="1742587" y="-24469"/>
                    <a:pt x="1978199" y="0"/>
                  </a:cubicBezTo>
                  <a:cubicBezTo>
                    <a:pt x="2213811" y="24469"/>
                    <a:pt x="2463618" y="24653"/>
                    <a:pt x="2657858" y="0"/>
                  </a:cubicBezTo>
                  <a:cubicBezTo>
                    <a:pt x="2852098" y="-24653"/>
                    <a:pt x="3006279" y="-7947"/>
                    <a:pt x="3248589" y="0"/>
                  </a:cubicBezTo>
                  <a:cubicBezTo>
                    <a:pt x="3490899" y="7947"/>
                    <a:pt x="3755975" y="16344"/>
                    <a:pt x="3972712" y="0"/>
                  </a:cubicBezTo>
                  <a:cubicBezTo>
                    <a:pt x="4189449" y="-16344"/>
                    <a:pt x="4329983" y="9701"/>
                    <a:pt x="4563444" y="0"/>
                  </a:cubicBezTo>
                  <a:cubicBezTo>
                    <a:pt x="4619778" y="13772"/>
                    <a:pt x="4677670" y="49111"/>
                    <a:pt x="4680520" y="117076"/>
                  </a:cubicBezTo>
                  <a:cubicBezTo>
                    <a:pt x="4687484" y="250464"/>
                    <a:pt x="4690905" y="332417"/>
                    <a:pt x="4680520" y="432964"/>
                  </a:cubicBezTo>
                  <a:cubicBezTo>
                    <a:pt x="4688694" y="509791"/>
                    <a:pt x="4629606" y="565602"/>
                    <a:pt x="4563444" y="550040"/>
                  </a:cubicBezTo>
                  <a:cubicBezTo>
                    <a:pt x="4456560" y="563159"/>
                    <a:pt x="4185426" y="557659"/>
                    <a:pt x="4061640" y="550040"/>
                  </a:cubicBezTo>
                  <a:cubicBezTo>
                    <a:pt x="3937854" y="542421"/>
                    <a:pt x="3491808" y="534999"/>
                    <a:pt x="3337517" y="550040"/>
                  </a:cubicBezTo>
                  <a:cubicBezTo>
                    <a:pt x="3183226" y="565081"/>
                    <a:pt x="2974453" y="567332"/>
                    <a:pt x="2791249" y="550040"/>
                  </a:cubicBezTo>
                  <a:cubicBezTo>
                    <a:pt x="2608045" y="532748"/>
                    <a:pt x="2337123" y="548869"/>
                    <a:pt x="2156053" y="550040"/>
                  </a:cubicBezTo>
                  <a:cubicBezTo>
                    <a:pt x="1974983" y="551211"/>
                    <a:pt x="1672042" y="582113"/>
                    <a:pt x="1431931" y="550040"/>
                  </a:cubicBezTo>
                  <a:cubicBezTo>
                    <a:pt x="1191820" y="517967"/>
                    <a:pt x="929178" y="577595"/>
                    <a:pt x="796735" y="550040"/>
                  </a:cubicBezTo>
                  <a:cubicBezTo>
                    <a:pt x="664292" y="522485"/>
                    <a:pt x="334463" y="539308"/>
                    <a:pt x="117076" y="550040"/>
                  </a:cubicBezTo>
                  <a:cubicBezTo>
                    <a:pt x="37298" y="550662"/>
                    <a:pt x="7297" y="484469"/>
                    <a:pt x="0" y="432964"/>
                  </a:cubicBezTo>
                  <a:cubicBezTo>
                    <a:pt x="14669" y="294809"/>
                    <a:pt x="-8939" y="193137"/>
                    <a:pt x="0" y="117076"/>
                  </a:cubicBezTo>
                  <a:close/>
                </a:path>
              </a:pathLst>
            </a:custGeom>
            <a:solidFill>
              <a:schemeClr val="bg1"/>
            </a:solidFill>
            <a:ln w="12700">
              <a:solidFill>
                <a:schemeClr val="tx1">
                  <a:lumMod val="65000"/>
                  <a:lumOff val="35000"/>
                </a:schemeClr>
              </a:solidFill>
              <a:extLst>
                <a:ext uri="{C807C97D-BFC1-408E-A445-0C87EB9F89A2}">
                  <ask:lineSketchStyleProps xmlns:ask="http://schemas.microsoft.com/office/drawing/2018/sketchyshapes" sd="1219033472">
                    <a:prstGeom prst="roundRect">
                      <a:avLst>
                        <a:gd name="adj" fmla="val 21285"/>
                      </a:avLst>
                    </a:prstGeom>
                    <ask:type>
                      <ask:lineSketchFreehan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8" name="文本框 27">
            <a:extLst>
              <a:ext uri="{FF2B5EF4-FFF2-40B4-BE49-F238E27FC236}">
                <a16:creationId xmlns:a16="http://schemas.microsoft.com/office/drawing/2014/main" id="{C8E381D3-EB3A-9B31-CD4E-66DACC6C73D4}"/>
              </a:ext>
            </a:extLst>
          </p:cNvPr>
          <p:cNvSpPr txBox="1"/>
          <p:nvPr/>
        </p:nvSpPr>
        <p:spPr>
          <a:xfrm>
            <a:off x="3006893" y="3029341"/>
            <a:ext cx="170431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blipFill dpi="0" rotWithShape="1">
                  <a:blip r:embed="rId3"/>
                  <a:srcRect/>
                  <a:stretch>
                    <a:fillRect/>
                  </a:stretch>
                </a:blipFill>
                <a:latin typeface="新叶念体" panose="02000000000000000000" pitchFamily="2" charset="-128"/>
                <a:ea typeface="新叶念体" panose="02000000000000000000" pitchFamily="2" charset="-128"/>
              </a:rPr>
              <a:t>添加标题文本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EB7D279A-D0E1-EB19-7342-4C667A607811}"/>
              </a:ext>
            </a:extLst>
          </p:cNvPr>
          <p:cNvSpPr txBox="1"/>
          <p:nvPr/>
        </p:nvSpPr>
        <p:spPr>
          <a:xfrm>
            <a:off x="3027536" y="628244"/>
            <a:ext cx="1951175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b="1">
                <a:blipFill dpi="0" rotWithShape="1">
                  <a:blip r:embed="rId3"/>
                  <a:srcRect/>
                  <a:stretch>
                    <a:fillRect/>
                  </a:stretch>
                </a:blipFill>
                <a:latin typeface="新叶念体" panose="02000000000000000000" pitchFamily="2" charset="-128"/>
                <a:ea typeface="新叶念体" panose="02000000000000000000" pitchFamily="2" charset="-128"/>
              </a:defRPr>
            </a:lvl1pPr>
          </a:lstStyle>
          <a:p>
            <a:r>
              <a:rPr lang="en-US" altLang="zh-CN" sz="13800" dirty="0">
                <a:latin typeface="欢字卡通手书" panose="02000500000000000000" pitchFamily="2" charset="-122"/>
                <a:ea typeface="欢字卡通手书" panose="02000500000000000000" pitchFamily="2" charset="-122"/>
              </a:rPr>
              <a:t>03</a:t>
            </a:r>
            <a:endParaRPr lang="zh-CN" altLang="en-US" sz="13800" dirty="0">
              <a:latin typeface="欢字卡通手书" panose="02000500000000000000" pitchFamily="2" charset="-122"/>
              <a:ea typeface="欢字卡通手书" panose="02000500000000000000" pitchFamily="2" charset="-122"/>
            </a:endParaRP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D9DBE68A-9412-DAE9-F789-97B88A038CCB}"/>
              </a:ext>
            </a:extLst>
          </p:cNvPr>
          <p:cNvSpPr txBox="1"/>
          <p:nvPr/>
        </p:nvSpPr>
        <p:spPr>
          <a:xfrm>
            <a:off x="1297021" y="3916001"/>
            <a:ext cx="5118856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b="1">
                <a:blipFill dpi="0" rotWithShape="1">
                  <a:blip r:embed="rId3"/>
                  <a:srcRect/>
                  <a:stretch>
                    <a:fillRect/>
                  </a:stretch>
                </a:blipFill>
                <a:latin typeface="新叶念体" panose="02000000000000000000" pitchFamily="2" charset="-128"/>
                <a:ea typeface="新叶念体" panose="02000000000000000000" pitchFamily="2" charset="-128"/>
              </a:defRPr>
            </a:lvl1pPr>
          </a:lstStyle>
          <a:p>
            <a:pPr algn="ctr"/>
            <a:r>
              <a:rPr lang="zh-CN" altLang="en-US" sz="1400" dirty="0"/>
              <a:t>此处添加详细文本描述，建议与标题相关并符合整体语言风格，语言描述尽量简洁生动。尽量将每页幻灯片的字数控制在200字以内，据统计每页幻灯片的最好控制在5分钟之内。 </a:t>
            </a:r>
            <a:r>
              <a:rPr lang="en-US" altLang="zh-CN" sz="1400" dirty="0"/>
              <a:t>51PPT</a:t>
            </a:r>
            <a:r>
              <a:rPr lang="zh-CN" altLang="en-US" sz="1400" dirty="0"/>
              <a:t>模板网，幻灯片演示模板及素材免费下载！</a:t>
            </a:r>
            <a:r>
              <a:rPr lang="en-US" altLang="zh-CN" sz="1400" dirty="0"/>
              <a:t>51PPT</a:t>
            </a:r>
            <a:r>
              <a:rPr lang="zh-CN" altLang="en-US" sz="1400" dirty="0"/>
              <a:t>模板网 唯一访问网址：</a:t>
            </a:r>
            <a:r>
              <a:rPr lang="en-US" altLang="zh-CN" sz="1400" dirty="0"/>
              <a:t>www.51pptmoban.com</a:t>
            </a:r>
            <a:endParaRPr lang="zh-CN" altLang="en-US" sz="1400" dirty="0"/>
          </a:p>
        </p:txBody>
      </p:sp>
    </p:spTree>
    <p:extLst>
      <p:ext uri="{BB962C8B-B14F-4D97-AF65-F5344CB8AC3E}">
        <p14:creationId xmlns:p14="http://schemas.microsoft.com/office/powerpoint/2010/main" val="150533327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>
            <a:extLst>
              <a:ext uri="{FF2B5EF4-FFF2-40B4-BE49-F238E27FC236}">
                <a16:creationId xmlns:a16="http://schemas.microsoft.com/office/drawing/2014/main" id="{DDC6CAAB-AB5B-5D3F-85CB-EAD3C70EED02}"/>
              </a:ext>
            </a:extLst>
          </p:cNvPr>
          <p:cNvSpPr/>
          <p:nvPr/>
        </p:nvSpPr>
        <p:spPr>
          <a:xfrm>
            <a:off x="6335519" y="1814301"/>
            <a:ext cx="572970" cy="572970"/>
          </a:xfrm>
          <a:prstGeom prst="ellipse">
            <a:avLst/>
          </a:prstGeom>
          <a:pattFill prst="wdUpDiag">
            <a:fgClr>
              <a:schemeClr val="bg1">
                <a:lumMod val="85000"/>
              </a:schemeClr>
            </a:fgClr>
            <a:bgClr>
              <a:schemeClr val="bg1"/>
            </a:bgClr>
          </a:pattFill>
          <a:ln w="6350">
            <a:solidFill>
              <a:schemeClr val="tx1">
                <a:lumMod val="65000"/>
                <a:lumOff val="35000"/>
              </a:schemeClr>
            </a:solidFill>
            <a:extLst>
              <a:ext uri="{C807C97D-BFC1-408E-A445-0C87EB9F89A2}">
                <ask:lineSketchStyleProps xmlns:ask="http://schemas.microsoft.com/office/drawing/2018/sketchyshapes"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id="{C127DA7E-8D17-C704-AD2A-06ED518920F3}"/>
              </a:ext>
            </a:extLst>
          </p:cNvPr>
          <p:cNvSpPr/>
          <p:nvPr/>
        </p:nvSpPr>
        <p:spPr>
          <a:xfrm>
            <a:off x="1870120" y="3144853"/>
            <a:ext cx="572970" cy="572970"/>
          </a:xfrm>
          <a:prstGeom prst="ellipse">
            <a:avLst/>
          </a:prstGeom>
          <a:pattFill prst="wdUpDiag">
            <a:fgClr>
              <a:schemeClr val="bg1">
                <a:lumMod val="85000"/>
              </a:schemeClr>
            </a:fgClr>
            <a:bgClr>
              <a:schemeClr val="bg1"/>
            </a:bgClr>
          </a:pattFill>
          <a:ln w="6350">
            <a:solidFill>
              <a:schemeClr val="tx1">
                <a:lumMod val="65000"/>
                <a:lumOff val="35000"/>
              </a:schemeClr>
            </a:solidFill>
            <a:extLst>
              <a:ext uri="{C807C97D-BFC1-408E-A445-0C87EB9F89A2}">
                <ask:lineSketchStyleProps xmlns:ask="http://schemas.microsoft.com/office/drawing/2018/sketchyshapes"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id="{C03648A4-7D90-266E-167F-52FE6F2C0E74}"/>
              </a:ext>
            </a:extLst>
          </p:cNvPr>
          <p:cNvSpPr/>
          <p:nvPr/>
        </p:nvSpPr>
        <p:spPr>
          <a:xfrm>
            <a:off x="6335519" y="3144853"/>
            <a:ext cx="572970" cy="572970"/>
          </a:xfrm>
          <a:prstGeom prst="ellipse">
            <a:avLst/>
          </a:prstGeom>
          <a:pattFill prst="wdUpDiag">
            <a:fgClr>
              <a:schemeClr val="bg1">
                <a:lumMod val="85000"/>
              </a:schemeClr>
            </a:fgClr>
            <a:bgClr>
              <a:schemeClr val="bg1"/>
            </a:bgClr>
          </a:pattFill>
          <a:ln w="6350">
            <a:solidFill>
              <a:schemeClr val="tx1">
                <a:lumMod val="65000"/>
                <a:lumOff val="35000"/>
              </a:schemeClr>
            </a:solidFill>
            <a:extLst>
              <a:ext uri="{C807C97D-BFC1-408E-A445-0C87EB9F89A2}">
                <ask:lineSketchStyleProps xmlns:ask="http://schemas.microsoft.com/office/drawing/2018/sketchyshapes"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id="{72D981F2-9D03-304D-6E8C-BA993AFE72BA}"/>
              </a:ext>
            </a:extLst>
          </p:cNvPr>
          <p:cNvSpPr/>
          <p:nvPr/>
        </p:nvSpPr>
        <p:spPr>
          <a:xfrm>
            <a:off x="1870120" y="4475405"/>
            <a:ext cx="572970" cy="572970"/>
          </a:xfrm>
          <a:prstGeom prst="ellipse">
            <a:avLst/>
          </a:prstGeom>
          <a:pattFill prst="wdUpDiag">
            <a:fgClr>
              <a:schemeClr val="bg1">
                <a:lumMod val="85000"/>
              </a:schemeClr>
            </a:fgClr>
            <a:bgClr>
              <a:schemeClr val="bg1"/>
            </a:bgClr>
          </a:pattFill>
          <a:ln w="6350">
            <a:solidFill>
              <a:schemeClr val="tx1">
                <a:lumMod val="65000"/>
                <a:lumOff val="35000"/>
              </a:schemeClr>
            </a:solidFill>
            <a:extLst>
              <a:ext uri="{C807C97D-BFC1-408E-A445-0C87EB9F89A2}">
                <ask:lineSketchStyleProps xmlns:ask="http://schemas.microsoft.com/office/drawing/2018/sketchyshapes"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id="{8EA675A3-8230-3C25-A1AD-3562D2963A4B}"/>
              </a:ext>
            </a:extLst>
          </p:cNvPr>
          <p:cNvSpPr/>
          <p:nvPr/>
        </p:nvSpPr>
        <p:spPr>
          <a:xfrm>
            <a:off x="6335519" y="4475405"/>
            <a:ext cx="572970" cy="572970"/>
          </a:xfrm>
          <a:prstGeom prst="ellipse">
            <a:avLst/>
          </a:prstGeom>
          <a:pattFill prst="wdUpDiag">
            <a:fgClr>
              <a:schemeClr val="bg1">
                <a:lumMod val="85000"/>
              </a:schemeClr>
            </a:fgClr>
            <a:bgClr>
              <a:schemeClr val="bg1"/>
            </a:bgClr>
          </a:pattFill>
          <a:ln w="6350">
            <a:solidFill>
              <a:schemeClr val="tx1">
                <a:lumMod val="65000"/>
                <a:lumOff val="35000"/>
              </a:schemeClr>
            </a:solidFill>
            <a:extLst>
              <a:ext uri="{C807C97D-BFC1-408E-A445-0C87EB9F89A2}">
                <ask:lineSketchStyleProps xmlns:ask="http://schemas.microsoft.com/office/drawing/2018/sketchyshapes"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" name="椭圆 1">
            <a:extLst>
              <a:ext uri="{FF2B5EF4-FFF2-40B4-BE49-F238E27FC236}">
                <a16:creationId xmlns:a16="http://schemas.microsoft.com/office/drawing/2014/main" id="{FB37E7CA-1BC5-DF07-A0B2-832E7B7A7B90}"/>
              </a:ext>
            </a:extLst>
          </p:cNvPr>
          <p:cNvSpPr/>
          <p:nvPr/>
        </p:nvSpPr>
        <p:spPr>
          <a:xfrm>
            <a:off x="1870120" y="1814301"/>
            <a:ext cx="572970" cy="572970"/>
          </a:xfrm>
          <a:prstGeom prst="ellipse">
            <a:avLst/>
          </a:prstGeom>
          <a:pattFill prst="wdUpDiag">
            <a:fgClr>
              <a:schemeClr val="bg1">
                <a:lumMod val="85000"/>
              </a:schemeClr>
            </a:fgClr>
            <a:bgClr>
              <a:schemeClr val="bg1"/>
            </a:bgClr>
          </a:pattFill>
          <a:ln w="6350">
            <a:solidFill>
              <a:schemeClr val="tx1">
                <a:lumMod val="65000"/>
                <a:lumOff val="35000"/>
              </a:schemeClr>
            </a:solidFill>
            <a:extLst>
              <a:ext uri="{C807C97D-BFC1-408E-A445-0C87EB9F89A2}">
                <ask:lineSketchStyleProps xmlns:ask="http://schemas.microsoft.com/office/drawing/2018/sketchyshapes"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C8E381D3-EB3A-9B31-CD4E-66DACC6C73D4}"/>
              </a:ext>
            </a:extLst>
          </p:cNvPr>
          <p:cNvSpPr txBox="1"/>
          <p:nvPr/>
        </p:nvSpPr>
        <p:spPr>
          <a:xfrm>
            <a:off x="1972561" y="236157"/>
            <a:ext cx="271741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blipFill dpi="0" rotWithShape="1">
                  <a:blip r:embed="rId3"/>
                  <a:srcRect/>
                  <a:stretch>
                    <a:fillRect/>
                  </a:stretch>
                </a:blipFill>
                <a:latin typeface="新叶念体" panose="02000000000000000000" pitchFamily="2" charset="-128"/>
                <a:ea typeface="新叶念体" panose="02000000000000000000" pitchFamily="2" charset="-128"/>
              </a:rPr>
              <a:t>单击此处添加标题文本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EB7D279A-D0E1-EB19-7342-4C667A607811}"/>
              </a:ext>
            </a:extLst>
          </p:cNvPr>
          <p:cNvSpPr txBox="1"/>
          <p:nvPr/>
        </p:nvSpPr>
        <p:spPr>
          <a:xfrm>
            <a:off x="1219771" y="-10064"/>
            <a:ext cx="69602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b="1">
                <a:blipFill dpi="0" rotWithShape="1">
                  <a:blip r:embed="rId3"/>
                  <a:srcRect/>
                  <a:stretch>
                    <a:fillRect/>
                  </a:stretch>
                </a:blipFill>
                <a:latin typeface="新叶念体" panose="02000000000000000000" pitchFamily="2" charset="-128"/>
                <a:ea typeface="新叶念体" panose="02000000000000000000" pitchFamily="2" charset="-128"/>
              </a:defRPr>
            </a:lvl1pPr>
          </a:lstStyle>
          <a:p>
            <a:r>
              <a:rPr lang="en-US" altLang="zh-CN" sz="4000" dirty="0">
                <a:latin typeface="欢字卡通手书" panose="02000500000000000000" pitchFamily="2" charset="-122"/>
                <a:ea typeface="欢字卡通手书" panose="02000500000000000000" pitchFamily="2" charset="-122"/>
              </a:rPr>
              <a:t>03</a:t>
            </a:r>
            <a:endParaRPr lang="zh-CN" altLang="en-US" sz="4000" dirty="0">
              <a:latin typeface="欢字卡通手书" panose="02000500000000000000" pitchFamily="2" charset="-122"/>
              <a:ea typeface="欢字卡通手书" panose="02000500000000000000" pitchFamily="2" charset="-122"/>
            </a:endParaRPr>
          </a:p>
        </p:txBody>
      </p:sp>
      <p:sp>
        <p:nvSpPr>
          <p:cNvPr id="4" name="椭圆 3">
            <a:extLst>
              <a:ext uri="{FF2B5EF4-FFF2-40B4-BE49-F238E27FC236}">
                <a16:creationId xmlns:a16="http://schemas.microsoft.com/office/drawing/2014/main" id="{E244ADF1-9C58-7E0D-47C2-FF337B5A6C18}"/>
              </a:ext>
            </a:extLst>
          </p:cNvPr>
          <p:cNvSpPr/>
          <p:nvPr/>
        </p:nvSpPr>
        <p:spPr>
          <a:xfrm>
            <a:off x="1890221" y="1853103"/>
            <a:ext cx="532735" cy="532735"/>
          </a:xfrm>
          <a:pattFill prst="wdUpDiag">
            <a:fgClr>
              <a:schemeClr val="bg1">
                <a:lumMod val="85000"/>
              </a:schemeClr>
            </a:fgClr>
            <a:bgClr>
              <a:schemeClr val="bg1"/>
            </a:bgClr>
          </a:pattFill>
          <a:ln w="63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800" dirty="0">
                <a:solidFill>
                  <a:schemeClr val="tx1">
                    <a:lumMod val="75000"/>
                    <a:lumOff val="25000"/>
                  </a:schemeClr>
                </a:solidFill>
                <a:sym typeface="+mn-lt"/>
              </a:rPr>
              <a:t>1</a:t>
            </a:r>
            <a:endParaRPr lang="zh-CN" altLang="en-US" sz="1800" dirty="0">
              <a:solidFill>
                <a:schemeClr val="tx1">
                  <a:lumMod val="75000"/>
                  <a:lumOff val="25000"/>
                </a:schemeClr>
              </a:solidFill>
              <a:sym typeface="+mn-lt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D4545E11-B436-E886-DCF5-7492302C0382}"/>
              </a:ext>
            </a:extLst>
          </p:cNvPr>
          <p:cNvGrpSpPr/>
          <p:nvPr/>
        </p:nvGrpSpPr>
        <p:grpSpPr>
          <a:xfrm>
            <a:off x="2566688" y="1853103"/>
            <a:ext cx="3076807" cy="712061"/>
            <a:chOff x="451471" y="1880595"/>
            <a:chExt cx="2651668" cy="712061"/>
          </a:xfrm>
        </p:grpSpPr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92927429-444D-A367-9DE8-492F3AF060D2}"/>
                </a:ext>
              </a:extLst>
            </p:cNvPr>
            <p:cNvSpPr txBox="1"/>
            <p:nvPr/>
          </p:nvSpPr>
          <p:spPr>
            <a:xfrm>
              <a:off x="453804" y="2081169"/>
              <a:ext cx="2649335" cy="51148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</a:t>
              </a:r>
              <a:r>
                <a:rPr lang="zh-CN" altLang="en-US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适当</a:t>
              </a:r>
              <a:r>
                <a:rPr lang="zh-CN" altLang="en-US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的文字，此处添加详细文本描述，建议与标题相关尽量简洁</a:t>
              </a:r>
              <a:r>
                <a:rPr lang="en-US" altLang="zh-CN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E8308D25-E4EA-9559-E76B-C102BCA6DB94}"/>
                </a:ext>
              </a:extLst>
            </p:cNvPr>
            <p:cNvSpPr txBox="1"/>
            <p:nvPr/>
          </p:nvSpPr>
          <p:spPr>
            <a:xfrm>
              <a:off x="451471" y="1880595"/>
              <a:ext cx="201930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24" name="椭圆 23">
            <a:extLst>
              <a:ext uri="{FF2B5EF4-FFF2-40B4-BE49-F238E27FC236}">
                <a16:creationId xmlns:a16="http://schemas.microsoft.com/office/drawing/2014/main" id="{C900BA5C-4C65-CC15-2723-BDEF62B05418}"/>
              </a:ext>
            </a:extLst>
          </p:cNvPr>
          <p:cNvSpPr/>
          <p:nvPr/>
        </p:nvSpPr>
        <p:spPr>
          <a:xfrm>
            <a:off x="1890221" y="3185088"/>
            <a:ext cx="532735" cy="532735"/>
          </a:xfrm>
          <a:pattFill prst="wdUpDiag">
            <a:fgClr>
              <a:schemeClr val="bg1">
                <a:lumMod val="85000"/>
              </a:schemeClr>
            </a:fgClr>
            <a:bgClr>
              <a:schemeClr val="bg1"/>
            </a:bgClr>
          </a:pattFill>
          <a:ln w="63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800" dirty="0">
                <a:solidFill>
                  <a:schemeClr val="tx1">
                    <a:lumMod val="75000"/>
                    <a:lumOff val="25000"/>
                  </a:schemeClr>
                </a:solidFill>
                <a:sym typeface="+mn-lt"/>
              </a:rPr>
              <a:t>3</a:t>
            </a:r>
            <a:endParaRPr lang="zh-CN" altLang="en-US" sz="1800" dirty="0">
              <a:solidFill>
                <a:schemeClr val="tx1">
                  <a:lumMod val="75000"/>
                  <a:lumOff val="25000"/>
                </a:schemeClr>
              </a:solidFill>
              <a:sym typeface="+mn-lt"/>
            </a:endParaRPr>
          </a:p>
        </p:txBody>
      </p: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EAE537FB-6962-28CD-31A2-AF20324D8652}"/>
              </a:ext>
            </a:extLst>
          </p:cNvPr>
          <p:cNvGrpSpPr/>
          <p:nvPr/>
        </p:nvGrpSpPr>
        <p:grpSpPr>
          <a:xfrm>
            <a:off x="2566688" y="3185088"/>
            <a:ext cx="3076807" cy="688977"/>
            <a:chOff x="451471" y="1880595"/>
            <a:chExt cx="2651668" cy="688977"/>
          </a:xfrm>
        </p:grpSpPr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DE35DCE9-2D24-10D5-92FE-978B618BC1A1}"/>
                </a:ext>
              </a:extLst>
            </p:cNvPr>
            <p:cNvSpPr txBox="1"/>
            <p:nvPr/>
          </p:nvSpPr>
          <p:spPr>
            <a:xfrm>
              <a:off x="453804" y="2081169"/>
              <a:ext cx="2649335" cy="4884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en-US" altLang="zh-CN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模板网，幻灯片演示模板及素材免费下载！</a:t>
              </a:r>
            </a:p>
            <a:p>
              <a:pPr rtl="0">
                <a:lnSpc>
                  <a:spcPct val="150000"/>
                </a:lnSpc>
              </a:pPr>
              <a:r>
                <a:rPr lang="en-US" altLang="zh-CN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模板网 唯 一访问网址：</a:t>
              </a:r>
              <a:r>
                <a:rPr lang="en-US" altLang="zh-CN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www.51 pptmoban.com</a:t>
              </a: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EF23DFBC-3F89-D64E-6A84-20F56A6B9DBC}"/>
                </a:ext>
              </a:extLst>
            </p:cNvPr>
            <p:cNvSpPr txBox="1"/>
            <p:nvPr/>
          </p:nvSpPr>
          <p:spPr>
            <a:xfrm>
              <a:off x="451471" y="1880595"/>
              <a:ext cx="201930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30" name="椭圆 29">
            <a:extLst>
              <a:ext uri="{FF2B5EF4-FFF2-40B4-BE49-F238E27FC236}">
                <a16:creationId xmlns:a16="http://schemas.microsoft.com/office/drawing/2014/main" id="{8B00DA29-AEB2-8DD3-211D-4F1D77F768E1}"/>
              </a:ext>
            </a:extLst>
          </p:cNvPr>
          <p:cNvSpPr/>
          <p:nvPr/>
        </p:nvSpPr>
        <p:spPr>
          <a:xfrm>
            <a:off x="1890221" y="4517073"/>
            <a:ext cx="532735" cy="532735"/>
          </a:xfrm>
          <a:pattFill prst="wdUpDiag">
            <a:fgClr>
              <a:schemeClr val="bg1">
                <a:lumMod val="85000"/>
              </a:schemeClr>
            </a:fgClr>
            <a:bgClr>
              <a:schemeClr val="bg1"/>
            </a:bgClr>
          </a:pattFill>
          <a:ln w="63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800" dirty="0">
                <a:solidFill>
                  <a:schemeClr val="tx1">
                    <a:lumMod val="75000"/>
                    <a:lumOff val="25000"/>
                  </a:schemeClr>
                </a:solidFill>
                <a:sym typeface="+mn-lt"/>
              </a:rPr>
              <a:t>5</a:t>
            </a:r>
            <a:endParaRPr lang="zh-CN" altLang="en-US" sz="1800" dirty="0">
              <a:solidFill>
                <a:schemeClr val="tx1">
                  <a:lumMod val="75000"/>
                  <a:lumOff val="25000"/>
                </a:schemeClr>
              </a:solidFill>
              <a:sym typeface="+mn-lt"/>
            </a:endParaRPr>
          </a:p>
        </p:txBody>
      </p: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9A2AEF2A-1247-1292-FC02-D46050EE2E85}"/>
              </a:ext>
            </a:extLst>
          </p:cNvPr>
          <p:cNvGrpSpPr/>
          <p:nvPr/>
        </p:nvGrpSpPr>
        <p:grpSpPr>
          <a:xfrm>
            <a:off x="2566688" y="4517073"/>
            <a:ext cx="3076807" cy="712061"/>
            <a:chOff x="451471" y="1880595"/>
            <a:chExt cx="2651668" cy="712061"/>
          </a:xfrm>
        </p:grpSpPr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1C2ECB7F-7C0B-9893-6D4B-E6A9C4FE060B}"/>
                </a:ext>
              </a:extLst>
            </p:cNvPr>
            <p:cNvSpPr txBox="1"/>
            <p:nvPr/>
          </p:nvSpPr>
          <p:spPr>
            <a:xfrm>
              <a:off x="453804" y="2081169"/>
              <a:ext cx="2649335" cy="51148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</a:t>
              </a:r>
              <a:r>
                <a:rPr lang="zh-CN" altLang="en-US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适当</a:t>
              </a:r>
              <a:r>
                <a:rPr lang="zh-CN" altLang="en-US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的文字，此处添加详细文本描述，建议与标题相关尽量简洁</a:t>
              </a:r>
              <a:r>
                <a:rPr lang="en-US" altLang="zh-CN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76CC3FD5-07A0-F2B2-A2F5-D5A8F6A59A57}"/>
                </a:ext>
              </a:extLst>
            </p:cNvPr>
            <p:cNvSpPr txBox="1"/>
            <p:nvPr/>
          </p:nvSpPr>
          <p:spPr>
            <a:xfrm>
              <a:off x="451471" y="1880595"/>
              <a:ext cx="201930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34" name="椭圆 33">
            <a:extLst>
              <a:ext uri="{FF2B5EF4-FFF2-40B4-BE49-F238E27FC236}">
                <a16:creationId xmlns:a16="http://schemas.microsoft.com/office/drawing/2014/main" id="{8F1F5236-61CF-A935-23DA-D48530882A4D}"/>
              </a:ext>
            </a:extLst>
          </p:cNvPr>
          <p:cNvSpPr/>
          <p:nvPr/>
        </p:nvSpPr>
        <p:spPr>
          <a:xfrm>
            <a:off x="6355637" y="1853103"/>
            <a:ext cx="532735" cy="532735"/>
          </a:xfrm>
          <a:pattFill prst="wdUpDiag">
            <a:fgClr>
              <a:schemeClr val="bg1">
                <a:lumMod val="85000"/>
              </a:schemeClr>
            </a:fgClr>
            <a:bgClr>
              <a:schemeClr val="bg1"/>
            </a:bgClr>
          </a:pattFill>
          <a:ln w="63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800" dirty="0">
                <a:solidFill>
                  <a:schemeClr val="tx1">
                    <a:lumMod val="75000"/>
                    <a:lumOff val="25000"/>
                  </a:schemeClr>
                </a:solidFill>
                <a:sym typeface="+mn-lt"/>
              </a:rPr>
              <a:t>2</a:t>
            </a:r>
            <a:endParaRPr lang="zh-CN" altLang="en-US" sz="1800" dirty="0">
              <a:solidFill>
                <a:schemeClr val="tx1">
                  <a:lumMod val="75000"/>
                  <a:lumOff val="25000"/>
                </a:schemeClr>
              </a:solidFill>
              <a:sym typeface="+mn-lt"/>
            </a:endParaRPr>
          </a:p>
        </p:txBody>
      </p: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D038FC61-43A1-108E-823A-7B3F5373505E}"/>
              </a:ext>
            </a:extLst>
          </p:cNvPr>
          <p:cNvGrpSpPr/>
          <p:nvPr/>
        </p:nvGrpSpPr>
        <p:grpSpPr>
          <a:xfrm>
            <a:off x="7032104" y="1853103"/>
            <a:ext cx="3076807" cy="712061"/>
            <a:chOff x="451471" y="1880595"/>
            <a:chExt cx="2651668" cy="712061"/>
          </a:xfrm>
        </p:grpSpPr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719C6215-B8A0-9807-9549-208B8B270B82}"/>
                </a:ext>
              </a:extLst>
            </p:cNvPr>
            <p:cNvSpPr txBox="1"/>
            <p:nvPr/>
          </p:nvSpPr>
          <p:spPr>
            <a:xfrm>
              <a:off x="453804" y="2081169"/>
              <a:ext cx="2649335" cy="51148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</a:t>
              </a:r>
              <a:r>
                <a:rPr lang="zh-CN" altLang="en-US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适当</a:t>
              </a:r>
              <a:r>
                <a:rPr lang="zh-CN" altLang="en-US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的文字，此处添加详细文本描述，建议与标题相关尽量简洁</a:t>
              </a:r>
              <a:r>
                <a:rPr lang="en-US" altLang="zh-CN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F4645FDB-45BB-2BD7-C7D9-770118AE0D14}"/>
                </a:ext>
              </a:extLst>
            </p:cNvPr>
            <p:cNvSpPr txBox="1"/>
            <p:nvPr/>
          </p:nvSpPr>
          <p:spPr>
            <a:xfrm>
              <a:off x="451471" y="1880595"/>
              <a:ext cx="201930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38" name="椭圆 37">
            <a:extLst>
              <a:ext uri="{FF2B5EF4-FFF2-40B4-BE49-F238E27FC236}">
                <a16:creationId xmlns:a16="http://schemas.microsoft.com/office/drawing/2014/main" id="{6E72AB60-BC5B-06E8-377A-5AC69EC2723F}"/>
              </a:ext>
            </a:extLst>
          </p:cNvPr>
          <p:cNvSpPr/>
          <p:nvPr/>
        </p:nvSpPr>
        <p:spPr>
          <a:xfrm>
            <a:off x="6355637" y="3185088"/>
            <a:ext cx="532735" cy="532735"/>
          </a:xfrm>
          <a:pattFill prst="wdUpDiag">
            <a:fgClr>
              <a:schemeClr val="bg1">
                <a:lumMod val="85000"/>
              </a:schemeClr>
            </a:fgClr>
            <a:bgClr>
              <a:schemeClr val="bg1"/>
            </a:bgClr>
          </a:pattFill>
          <a:ln w="63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800" dirty="0">
                <a:solidFill>
                  <a:schemeClr val="tx1">
                    <a:lumMod val="75000"/>
                    <a:lumOff val="25000"/>
                  </a:schemeClr>
                </a:solidFill>
                <a:sym typeface="+mn-lt"/>
              </a:rPr>
              <a:t>4</a:t>
            </a:r>
            <a:endParaRPr lang="zh-CN" altLang="en-US" sz="1800" dirty="0">
              <a:solidFill>
                <a:schemeClr val="tx1">
                  <a:lumMod val="75000"/>
                  <a:lumOff val="25000"/>
                </a:schemeClr>
              </a:solidFill>
              <a:sym typeface="+mn-lt"/>
            </a:endParaRPr>
          </a:p>
        </p:txBody>
      </p: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7BC8A90E-53BB-EF99-B00A-C62F7FEBCEB6}"/>
              </a:ext>
            </a:extLst>
          </p:cNvPr>
          <p:cNvGrpSpPr/>
          <p:nvPr/>
        </p:nvGrpSpPr>
        <p:grpSpPr>
          <a:xfrm>
            <a:off x="7032104" y="3185088"/>
            <a:ext cx="3076807" cy="712061"/>
            <a:chOff x="451471" y="1880595"/>
            <a:chExt cx="2651668" cy="712061"/>
          </a:xfrm>
        </p:grpSpPr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24532588-88AC-2602-AE8F-A68072FA278A}"/>
                </a:ext>
              </a:extLst>
            </p:cNvPr>
            <p:cNvSpPr txBox="1"/>
            <p:nvPr/>
          </p:nvSpPr>
          <p:spPr>
            <a:xfrm>
              <a:off x="453804" y="2081169"/>
              <a:ext cx="2649335" cy="51148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</a:t>
              </a:r>
              <a:r>
                <a:rPr lang="zh-CN" altLang="en-US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适当</a:t>
              </a:r>
              <a:r>
                <a:rPr lang="zh-CN" altLang="en-US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的文字，此处添加详细文本描述，建议与标题相关尽量简洁</a:t>
              </a:r>
              <a:r>
                <a:rPr lang="en-US" altLang="zh-CN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11236E7D-26B1-E52C-B1F7-0406674C25F8}"/>
                </a:ext>
              </a:extLst>
            </p:cNvPr>
            <p:cNvSpPr txBox="1"/>
            <p:nvPr/>
          </p:nvSpPr>
          <p:spPr>
            <a:xfrm>
              <a:off x="451471" y="1880595"/>
              <a:ext cx="201930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42" name="椭圆 41">
            <a:extLst>
              <a:ext uri="{FF2B5EF4-FFF2-40B4-BE49-F238E27FC236}">
                <a16:creationId xmlns:a16="http://schemas.microsoft.com/office/drawing/2014/main" id="{731702D6-04C7-80A9-221B-2BDF024988F7}"/>
              </a:ext>
            </a:extLst>
          </p:cNvPr>
          <p:cNvSpPr/>
          <p:nvPr/>
        </p:nvSpPr>
        <p:spPr>
          <a:xfrm>
            <a:off x="6355637" y="4517073"/>
            <a:ext cx="532735" cy="532735"/>
          </a:xfrm>
          <a:pattFill prst="wdUpDiag">
            <a:fgClr>
              <a:schemeClr val="bg1">
                <a:lumMod val="85000"/>
              </a:schemeClr>
            </a:fgClr>
            <a:bgClr>
              <a:schemeClr val="bg1"/>
            </a:bgClr>
          </a:pattFill>
          <a:ln w="63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800" dirty="0">
                <a:solidFill>
                  <a:schemeClr val="tx1">
                    <a:lumMod val="75000"/>
                    <a:lumOff val="25000"/>
                  </a:schemeClr>
                </a:solidFill>
                <a:sym typeface="+mn-lt"/>
              </a:rPr>
              <a:t>6</a:t>
            </a:r>
            <a:endParaRPr lang="zh-CN" altLang="en-US" sz="1800" dirty="0">
              <a:solidFill>
                <a:schemeClr val="tx1">
                  <a:lumMod val="75000"/>
                  <a:lumOff val="25000"/>
                </a:schemeClr>
              </a:solidFill>
              <a:sym typeface="+mn-lt"/>
            </a:endParaRPr>
          </a:p>
        </p:txBody>
      </p: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D5B03046-F772-451A-9F66-DC185A94AB8E}"/>
              </a:ext>
            </a:extLst>
          </p:cNvPr>
          <p:cNvGrpSpPr/>
          <p:nvPr/>
        </p:nvGrpSpPr>
        <p:grpSpPr>
          <a:xfrm>
            <a:off x="7032104" y="4517073"/>
            <a:ext cx="3076807" cy="712061"/>
            <a:chOff x="451471" y="1880595"/>
            <a:chExt cx="2651668" cy="712061"/>
          </a:xfrm>
        </p:grpSpPr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8B507C32-1BA1-C132-A0D8-28C7ADFD57BE}"/>
                </a:ext>
              </a:extLst>
            </p:cNvPr>
            <p:cNvSpPr txBox="1"/>
            <p:nvPr/>
          </p:nvSpPr>
          <p:spPr>
            <a:xfrm>
              <a:off x="453804" y="2081169"/>
              <a:ext cx="2649335" cy="51148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</a:t>
              </a:r>
              <a:r>
                <a:rPr lang="zh-CN" altLang="en-US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适当</a:t>
              </a:r>
              <a:r>
                <a:rPr lang="zh-CN" altLang="en-US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的文字，此处添加详细文本描述，建议与标题相关尽量简洁</a:t>
              </a:r>
              <a:r>
                <a:rPr lang="en-US" altLang="zh-CN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A3A876A9-EE3A-23FE-0662-A180616B0804}"/>
                </a:ext>
              </a:extLst>
            </p:cNvPr>
            <p:cNvSpPr txBox="1"/>
            <p:nvPr/>
          </p:nvSpPr>
          <p:spPr>
            <a:xfrm>
              <a:off x="451471" y="1880595"/>
              <a:ext cx="201930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8209889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平行四边形 8">
            <a:extLst>
              <a:ext uri="{FF2B5EF4-FFF2-40B4-BE49-F238E27FC236}">
                <a16:creationId xmlns:a16="http://schemas.microsoft.com/office/drawing/2014/main" id="{2BBF3CF9-F389-99F4-E047-9DD64A0E0F8D}"/>
              </a:ext>
            </a:extLst>
          </p:cNvPr>
          <p:cNvSpPr/>
          <p:nvPr/>
        </p:nvSpPr>
        <p:spPr>
          <a:xfrm rot="12830040">
            <a:off x="4930851" y="2635054"/>
            <a:ext cx="2151258" cy="1250644"/>
          </a:xfrm>
          <a:custGeom>
            <a:avLst/>
            <a:gdLst>
              <a:gd name="connsiteX0" fmla="*/ 0 w 2006600"/>
              <a:gd name="connsiteY0" fmla="*/ 1163639 h 1163639"/>
              <a:gd name="connsiteX1" fmla="*/ 802341 w 2006600"/>
              <a:gd name="connsiteY1" fmla="*/ 0 h 1163639"/>
              <a:gd name="connsiteX2" fmla="*/ 2006600 w 2006600"/>
              <a:gd name="connsiteY2" fmla="*/ 0 h 1163639"/>
              <a:gd name="connsiteX3" fmla="*/ 1204259 w 2006600"/>
              <a:gd name="connsiteY3" fmla="*/ 1163639 h 1163639"/>
              <a:gd name="connsiteX4" fmla="*/ 0 w 2006600"/>
              <a:gd name="connsiteY4" fmla="*/ 1163639 h 1163639"/>
              <a:gd name="connsiteX0" fmla="*/ 0 w 1965654"/>
              <a:gd name="connsiteY0" fmla="*/ 1095400 h 1163639"/>
              <a:gd name="connsiteX1" fmla="*/ 761395 w 1965654"/>
              <a:gd name="connsiteY1" fmla="*/ 0 h 1163639"/>
              <a:gd name="connsiteX2" fmla="*/ 1965654 w 1965654"/>
              <a:gd name="connsiteY2" fmla="*/ 0 h 1163639"/>
              <a:gd name="connsiteX3" fmla="*/ 1163313 w 1965654"/>
              <a:gd name="connsiteY3" fmla="*/ 1163639 h 1163639"/>
              <a:gd name="connsiteX4" fmla="*/ 0 w 1965654"/>
              <a:gd name="connsiteY4" fmla="*/ 1095400 h 1163639"/>
              <a:gd name="connsiteX0" fmla="*/ 0 w 1965654"/>
              <a:gd name="connsiteY0" fmla="*/ 1095400 h 1095400"/>
              <a:gd name="connsiteX1" fmla="*/ 761395 w 1965654"/>
              <a:gd name="connsiteY1" fmla="*/ 0 h 1095400"/>
              <a:gd name="connsiteX2" fmla="*/ 1965654 w 1965654"/>
              <a:gd name="connsiteY2" fmla="*/ 0 h 1095400"/>
              <a:gd name="connsiteX3" fmla="*/ 1108724 w 1965654"/>
              <a:gd name="connsiteY3" fmla="*/ 1054457 h 1095400"/>
              <a:gd name="connsiteX4" fmla="*/ 0 w 1965654"/>
              <a:gd name="connsiteY4" fmla="*/ 1095400 h 1095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65654" h="1095400">
                <a:moveTo>
                  <a:pt x="0" y="1095400"/>
                </a:moveTo>
                <a:lnTo>
                  <a:pt x="761395" y="0"/>
                </a:lnTo>
                <a:lnTo>
                  <a:pt x="1965654" y="0"/>
                </a:lnTo>
                <a:lnTo>
                  <a:pt x="1108724" y="1054457"/>
                </a:lnTo>
                <a:lnTo>
                  <a:pt x="0" y="1095400"/>
                </a:lnTo>
                <a:close/>
              </a:path>
            </a:pathLst>
          </a:custGeom>
          <a:pattFill prst="wdUpDiag">
            <a:fgClr>
              <a:schemeClr val="bg1">
                <a:lumMod val="85000"/>
              </a:schemeClr>
            </a:fgClr>
            <a:bgClr>
              <a:schemeClr val="bg1"/>
            </a:bgClr>
          </a:pattFill>
          <a:ln w="6350">
            <a:solidFill>
              <a:schemeClr val="tx1">
                <a:lumMod val="65000"/>
                <a:lumOff val="35000"/>
              </a:schemeClr>
            </a:solidFill>
            <a:extLst>
              <a:ext uri="{C807C97D-BFC1-408E-A445-0C87EB9F89A2}">
                <ask:lineSketchStyleProps xmlns:ask="http://schemas.microsoft.com/office/drawing/2018/sketchyshapes" sd="1219033472"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schemeClr val="tx1">
                  <a:lumMod val="75000"/>
                  <a:lumOff val="25000"/>
                </a:schemeClr>
              </a:solidFill>
              <a:sym typeface="+mn-lt"/>
            </a:endParaRPr>
          </a:p>
        </p:txBody>
      </p:sp>
      <p:sp>
        <p:nvSpPr>
          <p:cNvPr id="13" name="平行四边形 12">
            <a:extLst>
              <a:ext uri="{FF2B5EF4-FFF2-40B4-BE49-F238E27FC236}">
                <a16:creationId xmlns:a16="http://schemas.microsoft.com/office/drawing/2014/main" id="{F3A3FB73-C138-AB31-FB2C-8657D8231173}"/>
              </a:ext>
            </a:extLst>
          </p:cNvPr>
          <p:cNvSpPr/>
          <p:nvPr/>
        </p:nvSpPr>
        <p:spPr>
          <a:xfrm rot="20261128">
            <a:off x="5585363" y="3718272"/>
            <a:ext cx="1953237" cy="1130144"/>
          </a:xfrm>
          <a:prstGeom prst="parallelogram">
            <a:avLst>
              <a:gd name="adj" fmla="val 41199"/>
            </a:avLst>
          </a:prstGeom>
          <a:pattFill prst="wdUpDiag">
            <a:fgClr>
              <a:schemeClr val="bg1">
                <a:lumMod val="85000"/>
              </a:schemeClr>
            </a:fgClr>
            <a:bgClr>
              <a:schemeClr val="bg1"/>
            </a:bgClr>
          </a:pattFill>
          <a:ln w="6350">
            <a:solidFill>
              <a:schemeClr val="tx1">
                <a:lumMod val="65000"/>
                <a:lumOff val="35000"/>
              </a:schemeClr>
            </a:solidFill>
            <a:extLst>
              <a:ext uri="{C807C97D-BFC1-408E-A445-0C87EB9F89A2}">
                <ask:lineSketchStyleProps xmlns:ask="http://schemas.microsoft.com/office/drawing/2018/sketchyshapes"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C8E381D3-EB3A-9B31-CD4E-66DACC6C73D4}"/>
              </a:ext>
            </a:extLst>
          </p:cNvPr>
          <p:cNvSpPr txBox="1"/>
          <p:nvPr/>
        </p:nvSpPr>
        <p:spPr>
          <a:xfrm>
            <a:off x="1972561" y="236157"/>
            <a:ext cx="271741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blipFill dpi="0" rotWithShape="1">
                  <a:blip r:embed="rId3"/>
                  <a:srcRect/>
                  <a:stretch>
                    <a:fillRect/>
                  </a:stretch>
                </a:blipFill>
                <a:latin typeface="新叶念体" panose="02000000000000000000" pitchFamily="2" charset="-128"/>
                <a:ea typeface="新叶念体" panose="02000000000000000000" pitchFamily="2" charset="-128"/>
              </a:rPr>
              <a:t>单击此处添加标题文本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EB7D279A-D0E1-EB19-7342-4C667A607811}"/>
              </a:ext>
            </a:extLst>
          </p:cNvPr>
          <p:cNvSpPr txBox="1"/>
          <p:nvPr/>
        </p:nvSpPr>
        <p:spPr>
          <a:xfrm>
            <a:off x="1219771" y="-10064"/>
            <a:ext cx="69602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b="1">
                <a:blipFill dpi="0" rotWithShape="1">
                  <a:blip r:embed="rId3"/>
                  <a:srcRect/>
                  <a:stretch>
                    <a:fillRect/>
                  </a:stretch>
                </a:blipFill>
                <a:latin typeface="新叶念体" panose="02000000000000000000" pitchFamily="2" charset="-128"/>
                <a:ea typeface="新叶念体" panose="02000000000000000000" pitchFamily="2" charset="-128"/>
              </a:defRPr>
            </a:lvl1pPr>
          </a:lstStyle>
          <a:p>
            <a:r>
              <a:rPr lang="en-US" altLang="zh-CN" sz="4000" dirty="0">
                <a:latin typeface="欢字卡通手书" panose="02000500000000000000" pitchFamily="2" charset="-122"/>
                <a:ea typeface="欢字卡通手书" panose="02000500000000000000" pitchFamily="2" charset="-122"/>
              </a:rPr>
              <a:t>03</a:t>
            </a:r>
            <a:endParaRPr lang="zh-CN" altLang="en-US" sz="4000" dirty="0">
              <a:latin typeface="欢字卡通手书" panose="02000500000000000000" pitchFamily="2" charset="-122"/>
              <a:ea typeface="欢字卡通手书" panose="02000500000000000000" pitchFamily="2" charset="-122"/>
            </a:endParaRPr>
          </a:p>
        </p:txBody>
      </p:sp>
      <p:sp>
        <p:nvSpPr>
          <p:cNvPr id="2" name="平行四边形 1">
            <a:extLst>
              <a:ext uri="{FF2B5EF4-FFF2-40B4-BE49-F238E27FC236}">
                <a16:creationId xmlns:a16="http://schemas.microsoft.com/office/drawing/2014/main" id="{D1DBEF80-3805-81FA-3EBC-D4AD7935C15C}"/>
              </a:ext>
            </a:extLst>
          </p:cNvPr>
          <p:cNvSpPr/>
          <p:nvPr/>
        </p:nvSpPr>
        <p:spPr>
          <a:xfrm rot="20362696" flipV="1">
            <a:off x="4921252" y="2668967"/>
            <a:ext cx="2424113" cy="1085851"/>
          </a:xfrm>
          <a:pattFill prst="wdUpDiag">
            <a:fgClr>
              <a:schemeClr val="bg1">
                <a:lumMod val="85000"/>
              </a:schemeClr>
            </a:fgClr>
            <a:bgClr>
              <a:schemeClr val="bg1"/>
            </a:bgClr>
          </a:pattFill>
          <a:ln w="63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schemeClr val="tx1">
                  <a:lumMod val="75000"/>
                  <a:lumOff val="25000"/>
                </a:schemeClr>
              </a:solidFill>
              <a:sym typeface="+mn-lt"/>
            </a:endParaRPr>
          </a:p>
        </p:txBody>
      </p:sp>
      <p:sp>
        <p:nvSpPr>
          <p:cNvPr id="3" name="平行四边形 8">
            <a:extLst>
              <a:ext uri="{FF2B5EF4-FFF2-40B4-BE49-F238E27FC236}">
                <a16:creationId xmlns:a16="http://schemas.microsoft.com/office/drawing/2014/main" id="{BD6D4191-5723-C319-713D-D95ABC214A93}"/>
              </a:ext>
            </a:extLst>
          </p:cNvPr>
          <p:cNvSpPr/>
          <p:nvPr/>
        </p:nvSpPr>
        <p:spPr>
          <a:xfrm rot="5400000">
            <a:off x="4319412" y="3632403"/>
            <a:ext cx="1965654" cy="1095400"/>
          </a:xfrm>
          <a:custGeom>
            <a:avLst/>
            <a:gdLst>
              <a:gd name="connsiteX0" fmla="*/ 0 w 2006600"/>
              <a:gd name="connsiteY0" fmla="*/ 1163639 h 1163639"/>
              <a:gd name="connsiteX1" fmla="*/ 802341 w 2006600"/>
              <a:gd name="connsiteY1" fmla="*/ 0 h 1163639"/>
              <a:gd name="connsiteX2" fmla="*/ 2006600 w 2006600"/>
              <a:gd name="connsiteY2" fmla="*/ 0 h 1163639"/>
              <a:gd name="connsiteX3" fmla="*/ 1204259 w 2006600"/>
              <a:gd name="connsiteY3" fmla="*/ 1163639 h 1163639"/>
              <a:gd name="connsiteX4" fmla="*/ 0 w 2006600"/>
              <a:gd name="connsiteY4" fmla="*/ 1163639 h 1163639"/>
              <a:gd name="connsiteX0" fmla="*/ 0 w 1965654"/>
              <a:gd name="connsiteY0" fmla="*/ 1095400 h 1163639"/>
              <a:gd name="connsiteX1" fmla="*/ 761395 w 1965654"/>
              <a:gd name="connsiteY1" fmla="*/ 0 h 1163639"/>
              <a:gd name="connsiteX2" fmla="*/ 1965654 w 1965654"/>
              <a:gd name="connsiteY2" fmla="*/ 0 h 1163639"/>
              <a:gd name="connsiteX3" fmla="*/ 1163313 w 1965654"/>
              <a:gd name="connsiteY3" fmla="*/ 1163639 h 1163639"/>
              <a:gd name="connsiteX4" fmla="*/ 0 w 1965654"/>
              <a:gd name="connsiteY4" fmla="*/ 1095400 h 1163639"/>
              <a:gd name="connsiteX0" fmla="*/ 0 w 1965654"/>
              <a:gd name="connsiteY0" fmla="*/ 1095400 h 1095400"/>
              <a:gd name="connsiteX1" fmla="*/ 761395 w 1965654"/>
              <a:gd name="connsiteY1" fmla="*/ 0 h 1095400"/>
              <a:gd name="connsiteX2" fmla="*/ 1965654 w 1965654"/>
              <a:gd name="connsiteY2" fmla="*/ 0 h 1095400"/>
              <a:gd name="connsiteX3" fmla="*/ 1108724 w 1965654"/>
              <a:gd name="connsiteY3" fmla="*/ 1054457 h 1095400"/>
              <a:gd name="connsiteX4" fmla="*/ 0 w 1965654"/>
              <a:gd name="connsiteY4" fmla="*/ 1095400 h 1095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65654" h="1095400">
                <a:moveTo>
                  <a:pt x="0" y="1095400"/>
                </a:moveTo>
                <a:lnTo>
                  <a:pt x="761395" y="0"/>
                </a:lnTo>
                <a:lnTo>
                  <a:pt x="1965654" y="0"/>
                </a:lnTo>
                <a:lnTo>
                  <a:pt x="1108724" y="1054457"/>
                </a:lnTo>
                <a:lnTo>
                  <a:pt x="0" y="1095400"/>
                </a:lnTo>
                <a:close/>
              </a:path>
            </a:pathLst>
          </a:custGeom>
          <a:pattFill prst="wdUpDiag">
            <a:fgClr>
              <a:schemeClr val="bg1">
                <a:lumMod val="85000"/>
              </a:schemeClr>
            </a:fgClr>
            <a:bgClr>
              <a:schemeClr val="bg1"/>
            </a:bgClr>
          </a:pattFill>
          <a:ln w="6350">
            <a:solidFill>
              <a:schemeClr val="tx1">
                <a:lumMod val="65000"/>
                <a:lumOff val="35000"/>
              </a:schemeClr>
            </a:solidFill>
            <a:extLst>
              <a:ext uri="{C807C97D-BFC1-408E-A445-0C87EB9F89A2}">
                <ask:lineSketchStyleProps xmlns:ask="http://schemas.microsoft.com/office/drawing/2018/sketchyshapes" sd="964794282"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schemeClr val="tx1">
                  <a:lumMod val="75000"/>
                  <a:lumOff val="25000"/>
                </a:schemeClr>
              </a:solidFill>
              <a:sym typeface="+mn-lt"/>
            </a:endParaRPr>
          </a:p>
        </p:txBody>
      </p:sp>
      <p:sp>
        <p:nvSpPr>
          <p:cNvPr id="4" name="平行四边形 3">
            <a:extLst>
              <a:ext uri="{FF2B5EF4-FFF2-40B4-BE49-F238E27FC236}">
                <a16:creationId xmlns:a16="http://schemas.microsoft.com/office/drawing/2014/main" id="{0F750768-2FA9-2D0F-C16B-809AE2CC7759}"/>
              </a:ext>
            </a:extLst>
          </p:cNvPr>
          <p:cNvSpPr/>
          <p:nvPr/>
        </p:nvSpPr>
        <p:spPr>
          <a:xfrm rot="5400000" flipH="1">
            <a:off x="5817395" y="3522248"/>
            <a:ext cx="1789112" cy="1492251"/>
          </a:xfrm>
          <a:pattFill prst="wdUpDiag">
            <a:fgClr>
              <a:schemeClr val="bg1">
                <a:lumMod val="85000"/>
              </a:schemeClr>
            </a:fgClr>
            <a:bgClr>
              <a:schemeClr val="bg1"/>
            </a:bgClr>
          </a:pattFill>
          <a:ln w="63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schemeClr val="tx1">
                  <a:lumMod val="75000"/>
                  <a:lumOff val="25000"/>
                </a:schemeClr>
              </a:solidFill>
              <a:sym typeface="+mn-lt"/>
            </a:endParaRPr>
          </a:p>
        </p:txBody>
      </p: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E8C5E475-CF70-A192-3CED-AF7D37C0FEC2}"/>
              </a:ext>
            </a:extLst>
          </p:cNvPr>
          <p:cNvCxnSpPr/>
          <p:nvPr/>
        </p:nvCxnSpPr>
        <p:spPr>
          <a:xfrm flipV="1">
            <a:off x="6170613" y="2033967"/>
            <a:ext cx="0" cy="1122363"/>
          </a:xfrm>
          <a:prstGeom prst="line">
            <a:avLst/>
          </a:prstGeom>
          <a:ln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30064444-0E77-EF2E-0016-E2942A372D87}"/>
              </a:ext>
            </a:extLst>
          </p:cNvPr>
          <p:cNvCxnSpPr/>
          <p:nvPr/>
        </p:nvCxnSpPr>
        <p:spPr>
          <a:xfrm>
            <a:off x="6711951" y="4159630"/>
            <a:ext cx="1120775" cy="630239"/>
          </a:xfrm>
          <a:prstGeom prst="line">
            <a:avLst/>
          </a:prstGeom>
          <a:ln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ACED6952-E739-6A79-BCCD-9ABF7F5B2844}"/>
              </a:ext>
            </a:extLst>
          </p:cNvPr>
          <p:cNvCxnSpPr/>
          <p:nvPr/>
        </p:nvCxnSpPr>
        <p:spPr>
          <a:xfrm flipH="1">
            <a:off x="4329114" y="4159629"/>
            <a:ext cx="938212" cy="527051"/>
          </a:xfrm>
          <a:prstGeom prst="line">
            <a:avLst/>
          </a:prstGeom>
          <a:ln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椭圆 7">
            <a:extLst>
              <a:ext uri="{FF2B5EF4-FFF2-40B4-BE49-F238E27FC236}">
                <a16:creationId xmlns:a16="http://schemas.microsoft.com/office/drawing/2014/main" id="{04FCE624-3322-6D4C-A6EA-F24ADFF4D81A}"/>
              </a:ext>
            </a:extLst>
          </p:cNvPr>
          <p:cNvSpPr/>
          <p:nvPr/>
        </p:nvSpPr>
        <p:spPr bwMode="auto">
          <a:xfrm>
            <a:off x="5778500" y="1248155"/>
            <a:ext cx="785813" cy="785813"/>
          </a:xfrm>
          <a:pattFill prst="wdUpDiag">
            <a:fgClr>
              <a:schemeClr val="bg1">
                <a:lumMod val="85000"/>
              </a:schemeClr>
            </a:fgClr>
            <a:bgClr>
              <a:schemeClr val="bg1"/>
            </a:bgClr>
          </a:pattFill>
          <a:ln w="63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schemeClr val="tx1">
                  <a:lumMod val="75000"/>
                  <a:lumOff val="25000"/>
                </a:schemeClr>
              </a:solidFill>
              <a:sym typeface="+mn-lt"/>
            </a:endParaRPr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id="{F91B04E5-DE97-112D-23FD-66ECEE9BD1E0}"/>
              </a:ext>
            </a:extLst>
          </p:cNvPr>
          <p:cNvSpPr/>
          <p:nvPr/>
        </p:nvSpPr>
        <p:spPr bwMode="auto">
          <a:xfrm>
            <a:off x="3602039" y="4448556"/>
            <a:ext cx="785812" cy="784225"/>
          </a:xfrm>
          <a:pattFill prst="wdUpDiag">
            <a:fgClr>
              <a:schemeClr val="bg1">
                <a:lumMod val="85000"/>
              </a:schemeClr>
            </a:fgClr>
            <a:bgClr>
              <a:schemeClr val="bg1"/>
            </a:bgClr>
          </a:pattFill>
          <a:ln w="63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schemeClr val="tx1">
                  <a:lumMod val="75000"/>
                  <a:lumOff val="25000"/>
                </a:schemeClr>
              </a:solidFill>
              <a:sym typeface="+mn-lt"/>
            </a:endParaRPr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id="{368DB56A-C50B-3829-B90D-D676D3FCD2BC}"/>
              </a:ext>
            </a:extLst>
          </p:cNvPr>
          <p:cNvSpPr/>
          <p:nvPr/>
        </p:nvSpPr>
        <p:spPr bwMode="auto">
          <a:xfrm>
            <a:off x="7793039" y="4596193"/>
            <a:ext cx="785812" cy="785812"/>
          </a:xfrm>
          <a:pattFill prst="wdUpDiag">
            <a:fgClr>
              <a:schemeClr val="bg1">
                <a:lumMod val="85000"/>
              </a:schemeClr>
            </a:fgClr>
            <a:bgClr>
              <a:schemeClr val="bg1"/>
            </a:bgClr>
          </a:pattFill>
          <a:ln w="63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schemeClr val="tx1">
                  <a:lumMod val="75000"/>
                  <a:lumOff val="25000"/>
                </a:schemeClr>
              </a:solidFill>
              <a:sym typeface="+mn-lt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70915492-DD52-2DE2-94A6-4FF53B84D17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71544" y="1381064"/>
            <a:ext cx="695891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01</a:t>
            </a:r>
            <a:endParaRPr lang="zh-CN" altLang="en-US" sz="3200" b="1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1FFC1781-8BAB-574F-D5C1-B58508A48CB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882960" y="4716433"/>
            <a:ext cx="695891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02</a:t>
            </a:r>
            <a:endParaRPr lang="zh-CN" altLang="en-US" sz="3200" b="1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C28C8FB4-6DBE-B7A3-25CC-604CD895A5C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69733" y="4568002"/>
            <a:ext cx="695891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03</a:t>
            </a:r>
            <a:endParaRPr lang="zh-CN" altLang="en-US" sz="3200" b="1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DDDCCF81-B225-41B8-9B45-BA064CCFE64E}"/>
              </a:ext>
            </a:extLst>
          </p:cNvPr>
          <p:cNvGrpSpPr/>
          <p:nvPr/>
        </p:nvGrpSpPr>
        <p:grpSpPr>
          <a:xfrm>
            <a:off x="6657357" y="1317420"/>
            <a:ext cx="3076807" cy="1127559"/>
            <a:chOff x="451471" y="1880595"/>
            <a:chExt cx="2651668" cy="1127559"/>
          </a:xfrm>
        </p:grpSpPr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FAC4AFE3-6739-685A-BB23-500261A8BD9C}"/>
                </a:ext>
              </a:extLst>
            </p:cNvPr>
            <p:cNvSpPr txBox="1"/>
            <p:nvPr/>
          </p:nvSpPr>
          <p:spPr>
            <a:xfrm>
              <a:off x="453804" y="2081169"/>
              <a:ext cx="2649335" cy="92698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</a:t>
              </a:r>
              <a:r>
                <a:rPr lang="zh-CN" altLang="en-US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适当</a:t>
              </a:r>
              <a:r>
                <a:rPr lang="zh-CN" altLang="en-US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的文字，此处添加详细文本描述，建议与标题相关尽量简洁</a:t>
              </a:r>
              <a:r>
                <a:rPr lang="en-US" altLang="zh-CN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  <a:p>
              <a:pPr rtl="0">
                <a:lnSpc>
                  <a:spcPct val="150000"/>
                </a:lnSpc>
              </a:pPr>
              <a:r>
                <a:rPr lang="en-US" altLang="zh-CN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模板网，幻灯片演示模板 及素材免费下载！</a:t>
              </a:r>
            </a:p>
            <a:p>
              <a:pPr rtl="0">
                <a:lnSpc>
                  <a:spcPct val="150000"/>
                </a:lnSpc>
              </a:pPr>
              <a:r>
                <a:rPr lang="en-US" altLang="zh-CN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模板网  唯一访问网址：</a:t>
              </a:r>
              <a:r>
                <a:rPr lang="en-US" altLang="zh-CN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www.51p ptmoban.com</a:t>
              </a: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3B078CD4-343C-4D28-15AD-C57CDF25FF9E}"/>
                </a:ext>
              </a:extLst>
            </p:cNvPr>
            <p:cNvSpPr txBox="1"/>
            <p:nvPr/>
          </p:nvSpPr>
          <p:spPr>
            <a:xfrm>
              <a:off x="451471" y="1880595"/>
              <a:ext cx="201930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BD758A81-0D33-1BF8-CDFC-E33FB0AE1C76}"/>
              </a:ext>
            </a:extLst>
          </p:cNvPr>
          <p:cNvGrpSpPr/>
          <p:nvPr/>
        </p:nvGrpSpPr>
        <p:grpSpPr>
          <a:xfrm>
            <a:off x="8668772" y="4633068"/>
            <a:ext cx="3076807" cy="712061"/>
            <a:chOff x="451471" y="1880595"/>
            <a:chExt cx="2651668" cy="712061"/>
          </a:xfrm>
        </p:grpSpPr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534C7617-65DD-09E4-430F-E5EA3DB85A8B}"/>
                </a:ext>
              </a:extLst>
            </p:cNvPr>
            <p:cNvSpPr txBox="1"/>
            <p:nvPr/>
          </p:nvSpPr>
          <p:spPr>
            <a:xfrm>
              <a:off x="453804" y="2081169"/>
              <a:ext cx="2649335" cy="51148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</a:t>
              </a:r>
              <a:r>
                <a:rPr lang="zh-CN" altLang="en-US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适当</a:t>
              </a:r>
              <a:r>
                <a:rPr lang="zh-CN" altLang="en-US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的文字，此处添加详细文本描述，建议与标题相关尽量简洁</a:t>
              </a:r>
              <a:r>
                <a:rPr lang="en-US" altLang="zh-CN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34657568-B75B-E5E7-CEFA-3724E2C68BAA}"/>
                </a:ext>
              </a:extLst>
            </p:cNvPr>
            <p:cNvSpPr txBox="1"/>
            <p:nvPr/>
          </p:nvSpPr>
          <p:spPr>
            <a:xfrm>
              <a:off x="451471" y="1880595"/>
              <a:ext cx="201930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3A943EF4-BAAF-D0E6-8C24-D4557B56D84D}"/>
              </a:ext>
            </a:extLst>
          </p:cNvPr>
          <p:cNvGrpSpPr/>
          <p:nvPr/>
        </p:nvGrpSpPr>
        <p:grpSpPr>
          <a:xfrm>
            <a:off x="462378" y="4423154"/>
            <a:ext cx="3130629" cy="712061"/>
            <a:chOff x="777754" y="1880595"/>
            <a:chExt cx="2698053" cy="712061"/>
          </a:xfrm>
        </p:grpSpPr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FDDB1D8E-9AA1-82C3-9A3D-ED3B5EB6D0E6}"/>
                </a:ext>
              </a:extLst>
            </p:cNvPr>
            <p:cNvSpPr txBox="1"/>
            <p:nvPr/>
          </p:nvSpPr>
          <p:spPr>
            <a:xfrm>
              <a:off x="777754" y="2081169"/>
              <a:ext cx="2698053" cy="51148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rtl="0">
                <a:lnSpc>
                  <a:spcPct val="150000"/>
                </a:lnSpc>
              </a:pPr>
              <a:r>
                <a:rPr lang="zh-CN" altLang="en-US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</a:t>
              </a:r>
              <a:r>
                <a:rPr lang="zh-CN" altLang="en-US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适当</a:t>
              </a:r>
              <a:r>
                <a:rPr lang="zh-CN" altLang="en-US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的文字，此处添加详细文本描述，建议与标题相关尽量简洁</a:t>
              </a:r>
              <a:r>
                <a:rPr lang="en-US" altLang="zh-CN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AAC35ECF-1131-4097-CAE0-C9A7A9778D40}"/>
                </a:ext>
              </a:extLst>
            </p:cNvPr>
            <p:cNvSpPr txBox="1"/>
            <p:nvPr/>
          </p:nvSpPr>
          <p:spPr>
            <a:xfrm>
              <a:off x="1456506" y="1880595"/>
              <a:ext cx="201930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92664935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组合 43">
            <a:extLst>
              <a:ext uri="{FF2B5EF4-FFF2-40B4-BE49-F238E27FC236}">
                <a16:creationId xmlns:a16="http://schemas.microsoft.com/office/drawing/2014/main" id="{187312F7-F80C-2250-6E11-547936570B19}"/>
              </a:ext>
            </a:extLst>
          </p:cNvPr>
          <p:cNvGrpSpPr/>
          <p:nvPr/>
        </p:nvGrpSpPr>
        <p:grpSpPr>
          <a:xfrm>
            <a:off x="8216003" y="1700808"/>
            <a:ext cx="3136581" cy="2160240"/>
            <a:chOff x="1621877" y="2705484"/>
            <a:chExt cx="4778086" cy="570825"/>
          </a:xfrm>
        </p:grpSpPr>
        <p:sp>
          <p:nvSpPr>
            <p:cNvPr id="45" name="矩形: 圆角 44">
              <a:extLst>
                <a:ext uri="{FF2B5EF4-FFF2-40B4-BE49-F238E27FC236}">
                  <a16:creationId xmlns:a16="http://schemas.microsoft.com/office/drawing/2014/main" id="{FFFA1C54-9B26-6421-2EC6-857164171802}"/>
                </a:ext>
              </a:extLst>
            </p:cNvPr>
            <p:cNvSpPr/>
            <p:nvPr/>
          </p:nvSpPr>
          <p:spPr>
            <a:xfrm>
              <a:off x="1719443" y="2726269"/>
              <a:ext cx="4680520" cy="550040"/>
            </a:xfrm>
            <a:prstGeom prst="roundRect">
              <a:avLst>
                <a:gd name="adj" fmla="val 21285"/>
              </a:avLst>
            </a:prstGeom>
            <a:pattFill prst="wdUpDiag">
              <a:fgClr>
                <a:schemeClr val="bg1">
                  <a:lumMod val="85000"/>
                </a:schemeClr>
              </a:fgClr>
              <a:bgClr>
                <a:schemeClr val="bg1"/>
              </a:bgClr>
            </a:pattFill>
            <a:ln w="6350">
              <a:solidFill>
                <a:schemeClr val="tx1">
                  <a:lumMod val="65000"/>
                  <a:lumOff val="35000"/>
                </a:schemeClr>
              </a:solidFill>
              <a:extLst>
                <a:ext uri="{C807C97D-BFC1-408E-A445-0C87EB9F89A2}">
                  <ask:lineSketchStyleProps xmlns:ask="http://schemas.microsoft.com/office/drawing/2018/sketchyshapes" sd="1219033472">
                    <a:custGeom>
                      <a:avLst/>
                      <a:gdLst>
                        <a:gd name="connsiteX0" fmla="*/ 0 w 4680520"/>
                        <a:gd name="connsiteY0" fmla="*/ 117076 h 550040"/>
                        <a:gd name="connsiteX1" fmla="*/ 117076 w 4680520"/>
                        <a:gd name="connsiteY1" fmla="*/ 0 h 550040"/>
                        <a:gd name="connsiteX2" fmla="*/ 796735 w 4680520"/>
                        <a:gd name="connsiteY2" fmla="*/ 0 h 550040"/>
                        <a:gd name="connsiteX3" fmla="*/ 1298539 w 4680520"/>
                        <a:gd name="connsiteY3" fmla="*/ 0 h 550040"/>
                        <a:gd name="connsiteX4" fmla="*/ 1933735 w 4680520"/>
                        <a:gd name="connsiteY4" fmla="*/ 0 h 550040"/>
                        <a:gd name="connsiteX5" fmla="*/ 2480003 w 4680520"/>
                        <a:gd name="connsiteY5" fmla="*/ 0 h 550040"/>
                        <a:gd name="connsiteX6" fmla="*/ 3159662 w 4680520"/>
                        <a:gd name="connsiteY6" fmla="*/ 0 h 550040"/>
                        <a:gd name="connsiteX7" fmla="*/ 3705930 w 4680520"/>
                        <a:gd name="connsiteY7" fmla="*/ 0 h 550040"/>
                        <a:gd name="connsiteX8" fmla="*/ 4563444 w 4680520"/>
                        <a:gd name="connsiteY8" fmla="*/ 0 h 550040"/>
                        <a:gd name="connsiteX9" fmla="*/ 4680520 w 4680520"/>
                        <a:gd name="connsiteY9" fmla="*/ 117076 h 550040"/>
                        <a:gd name="connsiteX10" fmla="*/ 4680520 w 4680520"/>
                        <a:gd name="connsiteY10" fmla="*/ 432964 h 550040"/>
                        <a:gd name="connsiteX11" fmla="*/ 4563444 w 4680520"/>
                        <a:gd name="connsiteY11" fmla="*/ 550040 h 550040"/>
                        <a:gd name="connsiteX12" fmla="*/ 3839321 w 4680520"/>
                        <a:gd name="connsiteY12" fmla="*/ 550040 h 550040"/>
                        <a:gd name="connsiteX13" fmla="*/ 3293053 w 4680520"/>
                        <a:gd name="connsiteY13" fmla="*/ 550040 h 550040"/>
                        <a:gd name="connsiteX14" fmla="*/ 2791249 w 4680520"/>
                        <a:gd name="connsiteY14" fmla="*/ 550040 h 550040"/>
                        <a:gd name="connsiteX15" fmla="*/ 2244981 w 4680520"/>
                        <a:gd name="connsiteY15" fmla="*/ 550040 h 550040"/>
                        <a:gd name="connsiteX16" fmla="*/ 1654249 w 4680520"/>
                        <a:gd name="connsiteY16" fmla="*/ 550040 h 550040"/>
                        <a:gd name="connsiteX17" fmla="*/ 1019054 w 4680520"/>
                        <a:gd name="connsiteY17" fmla="*/ 550040 h 550040"/>
                        <a:gd name="connsiteX18" fmla="*/ 117076 w 4680520"/>
                        <a:gd name="connsiteY18" fmla="*/ 550040 h 550040"/>
                        <a:gd name="connsiteX19" fmla="*/ 0 w 4680520"/>
                        <a:gd name="connsiteY19" fmla="*/ 432964 h 550040"/>
                        <a:gd name="connsiteX20" fmla="*/ 0 w 4680520"/>
                        <a:gd name="connsiteY20" fmla="*/ 117076 h 55004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</a:cxnLst>
                      <a:rect l="l" t="t" r="r" b="b"/>
                      <a:pathLst>
                        <a:path w="4680520" h="550040" fill="none" extrusionOk="0">
                          <a:moveTo>
                            <a:pt x="0" y="117076"/>
                          </a:moveTo>
                          <a:cubicBezTo>
                            <a:pt x="2562" y="57489"/>
                            <a:pt x="41581" y="5714"/>
                            <a:pt x="117076" y="0"/>
                          </a:cubicBezTo>
                          <a:cubicBezTo>
                            <a:pt x="430118" y="1033"/>
                            <a:pt x="560090" y="1395"/>
                            <a:pt x="796735" y="0"/>
                          </a:cubicBezTo>
                          <a:cubicBezTo>
                            <a:pt x="1033380" y="-1395"/>
                            <a:pt x="1133774" y="18256"/>
                            <a:pt x="1298539" y="0"/>
                          </a:cubicBezTo>
                          <a:cubicBezTo>
                            <a:pt x="1463304" y="-18256"/>
                            <a:pt x="1649564" y="29862"/>
                            <a:pt x="1933735" y="0"/>
                          </a:cubicBezTo>
                          <a:cubicBezTo>
                            <a:pt x="2217906" y="-29862"/>
                            <a:pt x="2208273" y="8077"/>
                            <a:pt x="2480003" y="0"/>
                          </a:cubicBezTo>
                          <a:cubicBezTo>
                            <a:pt x="2751733" y="-8077"/>
                            <a:pt x="2841956" y="13139"/>
                            <a:pt x="3159662" y="0"/>
                          </a:cubicBezTo>
                          <a:cubicBezTo>
                            <a:pt x="3477368" y="-13139"/>
                            <a:pt x="3558082" y="14929"/>
                            <a:pt x="3705930" y="0"/>
                          </a:cubicBezTo>
                          <a:cubicBezTo>
                            <a:pt x="3853778" y="-14929"/>
                            <a:pt x="4345676" y="-20967"/>
                            <a:pt x="4563444" y="0"/>
                          </a:cubicBezTo>
                          <a:cubicBezTo>
                            <a:pt x="4619941" y="8262"/>
                            <a:pt x="4676535" y="60944"/>
                            <a:pt x="4680520" y="117076"/>
                          </a:cubicBezTo>
                          <a:cubicBezTo>
                            <a:pt x="4689386" y="254839"/>
                            <a:pt x="4675240" y="346728"/>
                            <a:pt x="4680520" y="432964"/>
                          </a:cubicBezTo>
                          <a:cubicBezTo>
                            <a:pt x="4679196" y="498365"/>
                            <a:pt x="4633533" y="564754"/>
                            <a:pt x="4563444" y="550040"/>
                          </a:cubicBezTo>
                          <a:cubicBezTo>
                            <a:pt x="4208735" y="579156"/>
                            <a:pt x="4135130" y="571860"/>
                            <a:pt x="3839321" y="550040"/>
                          </a:cubicBezTo>
                          <a:cubicBezTo>
                            <a:pt x="3543512" y="528220"/>
                            <a:pt x="3507233" y="532036"/>
                            <a:pt x="3293053" y="550040"/>
                          </a:cubicBezTo>
                          <a:cubicBezTo>
                            <a:pt x="3078873" y="568044"/>
                            <a:pt x="3020365" y="544831"/>
                            <a:pt x="2791249" y="550040"/>
                          </a:cubicBezTo>
                          <a:cubicBezTo>
                            <a:pt x="2562133" y="555249"/>
                            <a:pt x="2371930" y="549342"/>
                            <a:pt x="2244981" y="550040"/>
                          </a:cubicBezTo>
                          <a:cubicBezTo>
                            <a:pt x="2118032" y="550738"/>
                            <a:pt x="1923525" y="574031"/>
                            <a:pt x="1654249" y="550040"/>
                          </a:cubicBezTo>
                          <a:cubicBezTo>
                            <a:pt x="1384973" y="526049"/>
                            <a:pt x="1300541" y="554658"/>
                            <a:pt x="1019054" y="550040"/>
                          </a:cubicBezTo>
                          <a:cubicBezTo>
                            <a:pt x="737567" y="545422"/>
                            <a:pt x="327195" y="505450"/>
                            <a:pt x="117076" y="550040"/>
                          </a:cubicBezTo>
                          <a:cubicBezTo>
                            <a:pt x="54823" y="556223"/>
                            <a:pt x="11298" y="502879"/>
                            <a:pt x="0" y="432964"/>
                          </a:cubicBezTo>
                          <a:cubicBezTo>
                            <a:pt x="-13716" y="316249"/>
                            <a:pt x="-14092" y="265926"/>
                            <a:pt x="0" y="117076"/>
                          </a:cubicBezTo>
                          <a:close/>
                        </a:path>
                        <a:path w="4680520" h="550040" stroke="0" extrusionOk="0">
                          <a:moveTo>
                            <a:pt x="0" y="117076"/>
                          </a:moveTo>
                          <a:cubicBezTo>
                            <a:pt x="-6955" y="48127"/>
                            <a:pt x="47397" y="1884"/>
                            <a:pt x="117076" y="0"/>
                          </a:cubicBezTo>
                          <a:cubicBezTo>
                            <a:pt x="435103" y="-13560"/>
                            <a:pt x="552798" y="-14986"/>
                            <a:pt x="841199" y="0"/>
                          </a:cubicBezTo>
                          <a:cubicBezTo>
                            <a:pt x="1129600" y="14986"/>
                            <a:pt x="1259172" y="-13417"/>
                            <a:pt x="1431931" y="0"/>
                          </a:cubicBezTo>
                          <a:cubicBezTo>
                            <a:pt x="1604690" y="13417"/>
                            <a:pt x="1742587" y="-24469"/>
                            <a:pt x="1978199" y="0"/>
                          </a:cubicBezTo>
                          <a:cubicBezTo>
                            <a:pt x="2213811" y="24469"/>
                            <a:pt x="2463618" y="24653"/>
                            <a:pt x="2657858" y="0"/>
                          </a:cubicBezTo>
                          <a:cubicBezTo>
                            <a:pt x="2852098" y="-24653"/>
                            <a:pt x="3006279" y="-7947"/>
                            <a:pt x="3248589" y="0"/>
                          </a:cubicBezTo>
                          <a:cubicBezTo>
                            <a:pt x="3490899" y="7947"/>
                            <a:pt x="3755975" y="16344"/>
                            <a:pt x="3972712" y="0"/>
                          </a:cubicBezTo>
                          <a:cubicBezTo>
                            <a:pt x="4189449" y="-16344"/>
                            <a:pt x="4329983" y="9701"/>
                            <a:pt x="4563444" y="0"/>
                          </a:cubicBezTo>
                          <a:cubicBezTo>
                            <a:pt x="4619778" y="13772"/>
                            <a:pt x="4677670" y="49111"/>
                            <a:pt x="4680520" y="117076"/>
                          </a:cubicBezTo>
                          <a:cubicBezTo>
                            <a:pt x="4687484" y="250464"/>
                            <a:pt x="4690905" y="332417"/>
                            <a:pt x="4680520" y="432964"/>
                          </a:cubicBezTo>
                          <a:cubicBezTo>
                            <a:pt x="4688694" y="509791"/>
                            <a:pt x="4629606" y="565602"/>
                            <a:pt x="4563444" y="550040"/>
                          </a:cubicBezTo>
                          <a:cubicBezTo>
                            <a:pt x="4456560" y="563159"/>
                            <a:pt x="4185426" y="557659"/>
                            <a:pt x="4061640" y="550040"/>
                          </a:cubicBezTo>
                          <a:cubicBezTo>
                            <a:pt x="3937854" y="542421"/>
                            <a:pt x="3491808" y="534999"/>
                            <a:pt x="3337517" y="550040"/>
                          </a:cubicBezTo>
                          <a:cubicBezTo>
                            <a:pt x="3183226" y="565081"/>
                            <a:pt x="2974453" y="567332"/>
                            <a:pt x="2791249" y="550040"/>
                          </a:cubicBezTo>
                          <a:cubicBezTo>
                            <a:pt x="2608045" y="532748"/>
                            <a:pt x="2337123" y="548869"/>
                            <a:pt x="2156053" y="550040"/>
                          </a:cubicBezTo>
                          <a:cubicBezTo>
                            <a:pt x="1974983" y="551211"/>
                            <a:pt x="1672042" y="582113"/>
                            <a:pt x="1431931" y="550040"/>
                          </a:cubicBezTo>
                          <a:cubicBezTo>
                            <a:pt x="1191820" y="517967"/>
                            <a:pt x="929178" y="577595"/>
                            <a:pt x="796735" y="550040"/>
                          </a:cubicBezTo>
                          <a:cubicBezTo>
                            <a:pt x="664292" y="522485"/>
                            <a:pt x="334463" y="539308"/>
                            <a:pt x="117076" y="550040"/>
                          </a:cubicBezTo>
                          <a:cubicBezTo>
                            <a:pt x="37298" y="550662"/>
                            <a:pt x="7297" y="484469"/>
                            <a:pt x="0" y="432964"/>
                          </a:cubicBezTo>
                          <a:cubicBezTo>
                            <a:pt x="14669" y="294809"/>
                            <a:pt x="-8939" y="193137"/>
                            <a:pt x="0" y="117076"/>
                          </a:cubicBezTo>
                          <a:close/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矩形: 圆角 45">
              <a:extLst>
                <a:ext uri="{FF2B5EF4-FFF2-40B4-BE49-F238E27FC236}">
                  <a16:creationId xmlns:a16="http://schemas.microsoft.com/office/drawing/2014/main" id="{665FA6A6-91E3-5659-890E-30D7F23D2C58}"/>
                </a:ext>
              </a:extLst>
            </p:cNvPr>
            <p:cNvSpPr/>
            <p:nvPr/>
          </p:nvSpPr>
          <p:spPr>
            <a:xfrm>
              <a:off x="1621877" y="2705484"/>
              <a:ext cx="4680520" cy="550040"/>
            </a:xfrm>
            <a:prstGeom prst="roundRect">
              <a:avLst>
                <a:gd name="adj" fmla="val 21285"/>
              </a:avLst>
            </a:prstGeom>
            <a:blipFill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 w="12700">
              <a:solidFill>
                <a:schemeClr val="tx1">
                  <a:lumMod val="65000"/>
                  <a:lumOff val="35000"/>
                </a:schemeClr>
              </a:solidFill>
              <a:extLst>
                <a:ext uri="{C807C97D-BFC1-408E-A445-0C87EB9F89A2}">
                  <ask:lineSketchStyleProps xmlns:ask="http://schemas.microsoft.com/office/drawing/2018/sketchyshapes" sd="1219033472">
                    <a:custGeom>
                      <a:avLst/>
                      <a:gdLst>
                        <a:gd name="connsiteX0" fmla="*/ 0 w 4680520"/>
                        <a:gd name="connsiteY0" fmla="*/ 117076 h 550040"/>
                        <a:gd name="connsiteX1" fmla="*/ 117076 w 4680520"/>
                        <a:gd name="connsiteY1" fmla="*/ 0 h 550040"/>
                        <a:gd name="connsiteX2" fmla="*/ 796735 w 4680520"/>
                        <a:gd name="connsiteY2" fmla="*/ 0 h 550040"/>
                        <a:gd name="connsiteX3" fmla="*/ 1298539 w 4680520"/>
                        <a:gd name="connsiteY3" fmla="*/ 0 h 550040"/>
                        <a:gd name="connsiteX4" fmla="*/ 1933735 w 4680520"/>
                        <a:gd name="connsiteY4" fmla="*/ 0 h 550040"/>
                        <a:gd name="connsiteX5" fmla="*/ 2480003 w 4680520"/>
                        <a:gd name="connsiteY5" fmla="*/ 0 h 550040"/>
                        <a:gd name="connsiteX6" fmla="*/ 3159662 w 4680520"/>
                        <a:gd name="connsiteY6" fmla="*/ 0 h 550040"/>
                        <a:gd name="connsiteX7" fmla="*/ 3705930 w 4680520"/>
                        <a:gd name="connsiteY7" fmla="*/ 0 h 550040"/>
                        <a:gd name="connsiteX8" fmla="*/ 4563444 w 4680520"/>
                        <a:gd name="connsiteY8" fmla="*/ 0 h 550040"/>
                        <a:gd name="connsiteX9" fmla="*/ 4680520 w 4680520"/>
                        <a:gd name="connsiteY9" fmla="*/ 117076 h 550040"/>
                        <a:gd name="connsiteX10" fmla="*/ 4680520 w 4680520"/>
                        <a:gd name="connsiteY10" fmla="*/ 432964 h 550040"/>
                        <a:gd name="connsiteX11" fmla="*/ 4563444 w 4680520"/>
                        <a:gd name="connsiteY11" fmla="*/ 550040 h 550040"/>
                        <a:gd name="connsiteX12" fmla="*/ 3839321 w 4680520"/>
                        <a:gd name="connsiteY12" fmla="*/ 550040 h 550040"/>
                        <a:gd name="connsiteX13" fmla="*/ 3293053 w 4680520"/>
                        <a:gd name="connsiteY13" fmla="*/ 550040 h 550040"/>
                        <a:gd name="connsiteX14" fmla="*/ 2791249 w 4680520"/>
                        <a:gd name="connsiteY14" fmla="*/ 550040 h 550040"/>
                        <a:gd name="connsiteX15" fmla="*/ 2244981 w 4680520"/>
                        <a:gd name="connsiteY15" fmla="*/ 550040 h 550040"/>
                        <a:gd name="connsiteX16" fmla="*/ 1654249 w 4680520"/>
                        <a:gd name="connsiteY16" fmla="*/ 550040 h 550040"/>
                        <a:gd name="connsiteX17" fmla="*/ 1019054 w 4680520"/>
                        <a:gd name="connsiteY17" fmla="*/ 550040 h 550040"/>
                        <a:gd name="connsiteX18" fmla="*/ 117076 w 4680520"/>
                        <a:gd name="connsiteY18" fmla="*/ 550040 h 550040"/>
                        <a:gd name="connsiteX19" fmla="*/ 0 w 4680520"/>
                        <a:gd name="connsiteY19" fmla="*/ 432964 h 550040"/>
                        <a:gd name="connsiteX20" fmla="*/ 0 w 4680520"/>
                        <a:gd name="connsiteY20" fmla="*/ 117076 h 55004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</a:cxnLst>
                      <a:rect l="l" t="t" r="r" b="b"/>
                      <a:pathLst>
                        <a:path w="4680520" h="550040" fill="none" extrusionOk="0">
                          <a:moveTo>
                            <a:pt x="0" y="117076"/>
                          </a:moveTo>
                          <a:cubicBezTo>
                            <a:pt x="2562" y="57489"/>
                            <a:pt x="41581" y="5714"/>
                            <a:pt x="117076" y="0"/>
                          </a:cubicBezTo>
                          <a:cubicBezTo>
                            <a:pt x="430118" y="1033"/>
                            <a:pt x="560090" y="1395"/>
                            <a:pt x="796735" y="0"/>
                          </a:cubicBezTo>
                          <a:cubicBezTo>
                            <a:pt x="1033380" y="-1395"/>
                            <a:pt x="1133774" y="18256"/>
                            <a:pt x="1298539" y="0"/>
                          </a:cubicBezTo>
                          <a:cubicBezTo>
                            <a:pt x="1463304" y="-18256"/>
                            <a:pt x="1649564" y="29862"/>
                            <a:pt x="1933735" y="0"/>
                          </a:cubicBezTo>
                          <a:cubicBezTo>
                            <a:pt x="2217906" y="-29862"/>
                            <a:pt x="2208273" y="8077"/>
                            <a:pt x="2480003" y="0"/>
                          </a:cubicBezTo>
                          <a:cubicBezTo>
                            <a:pt x="2751733" y="-8077"/>
                            <a:pt x="2841956" y="13139"/>
                            <a:pt x="3159662" y="0"/>
                          </a:cubicBezTo>
                          <a:cubicBezTo>
                            <a:pt x="3477368" y="-13139"/>
                            <a:pt x="3558082" y="14929"/>
                            <a:pt x="3705930" y="0"/>
                          </a:cubicBezTo>
                          <a:cubicBezTo>
                            <a:pt x="3853778" y="-14929"/>
                            <a:pt x="4345676" y="-20967"/>
                            <a:pt x="4563444" y="0"/>
                          </a:cubicBezTo>
                          <a:cubicBezTo>
                            <a:pt x="4619941" y="8262"/>
                            <a:pt x="4676535" y="60944"/>
                            <a:pt x="4680520" y="117076"/>
                          </a:cubicBezTo>
                          <a:cubicBezTo>
                            <a:pt x="4689386" y="254839"/>
                            <a:pt x="4675240" y="346728"/>
                            <a:pt x="4680520" y="432964"/>
                          </a:cubicBezTo>
                          <a:cubicBezTo>
                            <a:pt x="4679196" y="498365"/>
                            <a:pt x="4633533" y="564754"/>
                            <a:pt x="4563444" y="550040"/>
                          </a:cubicBezTo>
                          <a:cubicBezTo>
                            <a:pt x="4208735" y="579156"/>
                            <a:pt x="4135130" y="571860"/>
                            <a:pt x="3839321" y="550040"/>
                          </a:cubicBezTo>
                          <a:cubicBezTo>
                            <a:pt x="3543512" y="528220"/>
                            <a:pt x="3507233" y="532036"/>
                            <a:pt x="3293053" y="550040"/>
                          </a:cubicBezTo>
                          <a:cubicBezTo>
                            <a:pt x="3078873" y="568044"/>
                            <a:pt x="3020365" y="544831"/>
                            <a:pt x="2791249" y="550040"/>
                          </a:cubicBezTo>
                          <a:cubicBezTo>
                            <a:pt x="2562133" y="555249"/>
                            <a:pt x="2371930" y="549342"/>
                            <a:pt x="2244981" y="550040"/>
                          </a:cubicBezTo>
                          <a:cubicBezTo>
                            <a:pt x="2118032" y="550738"/>
                            <a:pt x="1923525" y="574031"/>
                            <a:pt x="1654249" y="550040"/>
                          </a:cubicBezTo>
                          <a:cubicBezTo>
                            <a:pt x="1384973" y="526049"/>
                            <a:pt x="1300541" y="554658"/>
                            <a:pt x="1019054" y="550040"/>
                          </a:cubicBezTo>
                          <a:cubicBezTo>
                            <a:pt x="737567" y="545422"/>
                            <a:pt x="327195" y="505450"/>
                            <a:pt x="117076" y="550040"/>
                          </a:cubicBezTo>
                          <a:cubicBezTo>
                            <a:pt x="54823" y="556223"/>
                            <a:pt x="11298" y="502879"/>
                            <a:pt x="0" y="432964"/>
                          </a:cubicBezTo>
                          <a:cubicBezTo>
                            <a:pt x="-13716" y="316249"/>
                            <a:pt x="-14092" y="265926"/>
                            <a:pt x="0" y="117076"/>
                          </a:cubicBezTo>
                          <a:close/>
                        </a:path>
                        <a:path w="4680520" h="550040" stroke="0" extrusionOk="0">
                          <a:moveTo>
                            <a:pt x="0" y="117076"/>
                          </a:moveTo>
                          <a:cubicBezTo>
                            <a:pt x="-6955" y="48127"/>
                            <a:pt x="47397" y="1884"/>
                            <a:pt x="117076" y="0"/>
                          </a:cubicBezTo>
                          <a:cubicBezTo>
                            <a:pt x="435103" y="-13560"/>
                            <a:pt x="552798" y="-14986"/>
                            <a:pt x="841199" y="0"/>
                          </a:cubicBezTo>
                          <a:cubicBezTo>
                            <a:pt x="1129600" y="14986"/>
                            <a:pt x="1259172" y="-13417"/>
                            <a:pt x="1431931" y="0"/>
                          </a:cubicBezTo>
                          <a:cubicBezTo>
                            <a:pt x="1604690" y="13417"/>
                            <a:pt x="1742587" y="-24469"/>
                            <a:pt x="1978199" y="0"/>
                          </a:cubicBezTo>
                          <a:cubicBezTo>
                            <a:pt x="2213811" y="24469"/>
                            <a:pt x="2463618" y="24653"/>
                            <a:pt x="2657858" y="0"/>
                          </a:cubicBezTo>
                          <a:cubicBezTo>
                            <a:pt x="2852098" y="-24653"/>
                            <a:pt x="3006279" y="-7947"/>
                            <a:pt x="3248589" y="0"/>
                          </a:cubicBezTo>
                          <a:cubicBezTo>
                            <a:pt x="3490899" y="7947"/>
                            <a:pt x="3755975" y="16344"/>
                            <a:pt x="3972712" y="0"/>
                          </a:cubicBezTo>
                          <a:cubicBezTo>
                            <a:pt x="4189449" y="-16344"/>
                            <a:pt x="4329983" y="9701"/>
                            <a:pt x="4563444" y="0"/>
                          </a:cubicBezTo>
                          <a:cubicBezTo>
                            <a:pt x="4619778" y="13772"/>
                            <a:pt x="4677670" y="49111"/>
                            <a:pt x="4680520" y="117076"/>
                          </a:cubicBezTo>
                          <a:cubicBezTo>
                            <a:pt x="4687484" y="250464"/>
                            <a:pt x="4690905" y="332417"/>
                            <a:pt x="4680520" y="432964"/>
                          </a:cubicBezTo>
                          <a:cubicBezTo>
                            <a:pt x="4688694" y="509791"/>
                            <a:pt x="4629606" y="565602"/>
                            <a:pt x="4563444" y="550040"/>
                          </a:cubicBezTo>
                          <a:cubicBezTo>
                            <a:pt x="4456560" y="563159"/>
                            <a:pt x="4185426" y="557659"/>
                            <a:pt x="4061640" y="550040"/>
                          </a:cubicBezTo>
                          <a:cubicBezTo>
                            <a:pt x="3937854" y="542421"/>
                            <a:pt x="3491808" y="534999"/>
                            <a:pt x="3337517" y="550040"/>
                          </a:cubicBezTo>
                          <a:cubicBezTo>
                            <a:pt x="3183226" y="565081"/>
                            <a:pt x="2974453" y="567332"/>
                            <a:pt x="2791249" y="550040"/>
                          </a:cubicBezTo>
                          <a:cubicBezTo>
                            <a:pt x="2608045" y="532748"/>
                            <a:pt x="2337123" y="548869"/>
                            <a:pt x="2156053" y="550040"/>
                          </a:cubicBezTo>
                          <a:cubicBezTo>
                            <a:pt x="1974983" y="551211"/>
                            <a:pt x="1672042" y="582113"/>
                            <a:pt x="1431931" y="550040"/>
                          </a:cubicBezTo>
                          <a:cubicBezTo>
                            <a:pt x="1191820" y="517967"/>
                            <a:pt x="929178" y="577595"/>
                            <a:pt x="796735" y="550040"/>
                          </a:cubicBezTo>
                          <a:cubicBezTo>
                            <a:pt x="664292" y="522485"/>
                            <a:pt x="334463" y="539308"/>
                            <a:pt x="117076" y="550040"/>
                          </a:cubicBezTo>
                          <a:cubicBezTo>
                            <a:pt x="37298" y="550662"/>
                            <a:pt x="7297" y="484469"/>
                            <a:pt x="0" y="432964"/>
                          </a:cubicBezTo>
                          <a:cubicBezTo>
                            <a:pt x="14669" y="294809"/>
                            <a:pt x="-8939" y="193137"/>
                            <a:pt x="0" y="117076"/>
                          </a:cubicBezTo>
                          <a:close/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" name="矩形 5">
            <a:extLst>
              <a:ext uri="{FF2B5EF4-FFF2-40B4-BE49-F238E27FC236}">
                <a16:creationId xmlns:a16="http://schemas.microsoft.com/office/drawing/2014/main" id="{C0797AD0-95C0-BE11-32FF-5BCCF17057AC}"/>
              </a:ext>
            </a:extLst>
          </p:cNvPr>
          <p:cNvSpPr/>
          <p:nvPr/>
        </p:nvSpPr>
        <p:spPr>
          <a:xfrm>
            <a:off x="7996937" y="1982994"/>
            <a:ext cx="851976" cy="437894"/>
          </a:xfrm>
          <a:prstGeom prst="rect">
            <a:avLst/>
          </a:prstGeom>
          <a:blipFill dpi="0" rotWithShape="1">
            <a:blip r:embed="rId4"/>
            <a:srcRect/>
            <a:tile tx="0" ty="0" sx="100000" sy="100000" flip="none" algn="tl"/>
          </a:blipFill>
          <a:ln w="25400">
            <a:solidFill>
              <a:schemeClr val="bg1"/>
            </a:solidFill>
            <a:round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 defTabSz="914400"/>
            <a:endParaRPr lang="zh-CN" altLang="en-US" sz="1800" kern="0">
              <a:solidFill>
                <a:schemeClr val="bg1">
                  <a:lumMod val="95000"/>
                </a:schemeClr>
              </a:solidFill>
              <a:cs typeface="+mn-ea"/>
            </a:endParaRPr>
          </a:p>
        </p:txBody>
      </p: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7346E650-FBFE-6030-3369-8E1CAB9B7963}"/>
              </a:ext>
            </a:extLst>
          </p:cNvPr>
          <p:cNvGrpSpPr/>
          <p:nvPr/>
        </p:nvGrpSpPr>
        <p:grpSpPr>
          <a:xfrm>
            <a:off x="946939" y="1700808"/>
            <a:ext cx="3136581" cy="2160240"/>
            <a:chOff x="1621877" y="2705484"/>
            <a:chExt cx="4778086" cy="570825"/>
          </a:xfrm>
        </p:grpSpPr>
        <p:sp>
          <p:nvSpPr>
            <p:cNvPr id="29" name="矩形: 圆角 28">
              <a:extLst>
                <a:ext uri="{FF2B5EF4-FFF2-40B4-BE49-F238E27FC236}">
                  <a16:creationId xmlns:a16="http://schemas.microsoft.com/office/drawing/2014/main" id="{F19D5290-1198-DBC5-6722-62199F440037}"/>
                </a:ext>
              </a:extLst>
            </p:cNvPr>
            <p:cNvSpPr/>
            <p:nvPr/>
          </p:nvSpPr>
          <p:spPr>
            <a:xfrm>
              <a:off x="1719443" y="2726269"/>
              <a:ext cx="4680520" cy="550040"/>
            </a:xfrm>
            <a:prstGeom prst="roundRect">
              <a:avLst>
                <a:gd name="adj" fmla="val 21285"/>
              </a:avLst>
            </a:prstGeom>
            <a:pattFill prst="wdUpDiag">
              <a:fgClr>
                <a:schemeClr val="bg1">
                  <a:lumMod val="85000"/>
                </a:schemeClr>
              </a:fgClr>
              <a:bgClr>
                <a:schemeClr val="bg1"/>
              </a:bgClr>
            </a:pattFill>
            <a:ln w="6350">
              <a:solidFill>
                <a:schemeClr val="tx1">
                  <a:lumMod val="65000"/>
                  <a:lumOff val="35000"/>
                </a:schemeClr>
              </a:solidFill>
              <a:extLst>
                <a:ext uri="{C807C97D-BFC1-408E-A445-0C87EB9F89A2}">
                  <ask:lineSketchStyleProps xmlns:ask="http://schemas.microsoft.com/office/drawing/2018/sketchyshapes" sd="1219033472">
                    <a:custGeom>
                      <a:avLst/>
                      <a:gdLst>
                        <a:gd name="connsiteX0" fmla="*/ 0 w 4680520"/>
                        <a:gd name="connsiteY0" fmla="*/ 117076 h 550040"/>
                        <a:gd name="connsiteX1" fmla="*/ 117076 w 4680520"/>
                        <a:gd name="connsiteY1" fmla="*/ 0 h 550040"/>
                        <a:gd name="connsiteX2" fmla="*/ 796735 w 4680520"/>
                        <a:gd name="connsiteY2" fmla="*/ 0 h 550040"/>
                        <a:gd name="connsiteX3" fmla="*/ 1298539 w 4680520"/>
                        <a:gd name="connsiteY3" fmla="*/ 0 h 550040"/>
                        <a:gd name="connsiteX4" fmla="*/ 1933735 w 4680520"/>
                        <a:gd name="connsiteY4" fmla="*/ 0 h 550040"/>
                        <a:gd name="connsiteX5" fmla="*/ 2480003 w 4680520"/>
                        <a:gd name="connsiteY5" fmla="*/ 0 h 550040"/>
                        <a:gd name="connsiteX6" fmla="*/ 3159662 w 4680520"/>
                        <a:gd name="connsiteY6" fmla="*/ 0 h 550040"/>
                        <a:gd name="connsiteX7" fmla="*/ 3705930 w 4680520"/>
                        <a:gd name="connsiteY7" fmla="*/ 0 h 550040"/>
                        <a:gd name="connsiteX8" fmla="*/ 4563444 w 4680520"/>
                        <a:gd name="connsiteY8" fmla="*/ 0 h 550040"/>
                        <a:gd name="connsiteX9" fmla="*/ 4680520 w 4680520"/>
                        <a:gd name="connsiteY9" fmla="*/ 117076 h 550040"/>
                        <a:gd name="connsiteX10" fmla="*/ 4680520 w 4680520"/>
                        <a:gd name="connsiteY10" fmla="*/ 432964 h 550040"/>
                        <a:gd name="connsiteX11" fmla="*/ 4563444 w 4680520"/>
                        <a:gd name="connsiteY11" fmla="*/ 550040 h 550040"/>
                        <a:gd name="connsiteX12" fmla="*/ 3839321 w 4680520"/>
                        <a:gd name="connsiteY12" fmla="*/ 550040 h 550040"/>
                        <a:gd name="connsiteX13" fmla="*/ 3293053 w 4680520"/>
                        <a:gd name="connsiteY13" fmla="*/ 550040 h 550040"/>
                        <a:gd name="connsiteX14" fmla="*/ 2791249 w 4680520"/>
                        <a:gd name="connsiteY14" fmla="*/ 550040 h 550040"/>
                        <a:gd name="connsiteX15" fmla="*/ 2244981 w 4680520"/>
                        <a:gd name="connsiteY15" fmla="*/ 550040 h 550040"/>
                        <a:gd name="connsiteX16" fmla="*/ 1654249 w 4680520"/>
                        <a:gd name="connsiteY16" fmla="*/ 550040 h 550040"/>
                        <a:gd name="connsiteX17" fmla="*/ 1019054 w 4680520"/>
                        <a:gd name="connsiteY17" fmla="*/ 550040 h 550040"/>
                        <a:gd name="connsiteX18" fmla="*/ 117076 w 4680520"/>
                        <a:gd name="connsiteY18" fmla="*/ 550040 h 550040"/>
                        <a:gd name="connsiteX19" fmla="*/ 0 w 4680520"/>
                        <a:gd name="connsiteY19" fmla="*/ 432964 h 550040"/>
                        <a:gd name="connsiteX20" fmla="*/ 0 w 4680520"/>
                        <a:gd name="connsiteY20" fmla="*/ 117076 h 55004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</a:cxnLst>
                      <a:rect l="l" t="t" r="r" b="b"/>
                      <a:pathLst>
                        <a:path w="4680520" h="550040" fill="none" extrusionOk="0">
                          <a:moveTo>
                            <a:pt x="0" y="117076"/>
                          </a:moveTo>
                          <a:cubicBezTo>
                            <a:pt x="2562" y="57489"/>
                            <a:pt x="41581" y="5714"/>
                            <a:pt x="117076" y="0"/>
                          </a:cubicBezTo>
                          <a:cubicBezTo>
                            <a:pt x="430118" y="1033"/>
                            <a:pt x="560090" y="1395"/>
                            <a:pt x="796735" y="0"/>
                          </a:cubicBezTo>
                          <a:cubicBezTo>
                            <a:pt x="1033380" y="-1395"/>
                            <a:pt x="1133774" y="18256"/>
                            <a:pt x="1298539" y="0"/>
                          </a:cubicBezTo>
                          <a:cubicBezTo>
                            <a:pt x="1463304" y="-18256"/>
                            <a:pt x="1649564" y="29862"/>
                            <a:pt x="1933735" y="0"/>
                          </a:cubicBezTo>
                          <a:cubicBezTo>
                            <a:pt x="2217906" y="-29862"/>
                            <a:pt x="2208273" y="8077"/>
                            <a:pt x="2480003" y="0"/>
                          </a:cubicBezTo>
                          <a:cubicBezTo>
                            <a:pt x="2751733" y="-8077"/>
                            <a:pt x="2841956" y="13139"/>
                            <a:pt x="3159662" y="0"/>
                          </a:cubicBezTo>
                          <a:cubicBezTo>
                            <a:pt x="3477368" y="-13139"/>
                            <a:pt x="3558082" y="14929"/>
                            <a:pt x="3705930" y="0"/>
                          </a:cubicBezTo>
                          <a:cubicBezTo>
                            <a:pt x="3853778" y="-14929"/>
                            <a:pt x="4345676" y="-20967"/>
                            <a:pt x="4563444" y="0"/>
                          </a:cubicBezTo>
                          <a:cubicBezTo>
                            <a:pt x="4619941" y="8262"/>
                            <a:pt x="4676535" y="60944"/>
                            <a:pt x="4680520" y="117076"/>
                          </a:cubicBezTo>
                          <a:cubicBezTo>
                            <a:pt x="4689386" y="254839"/>
                            <a:pt x="4675240" y="346728"/>
                            <a:pt x="4680520" y="432964"/>
                          </a:cubicBezTo>
                          <a:cubicBezTo>
                            <a:pt x="4679196" y="498365"/>
                            <a:pt x="4633533" y="564754"/>
                            <a:pt x="4563444" y="550040"/>
                          </a:cubicBezTo>
                          <a:cubicBezTo>
                            <a:pt x="4208735" y="579156"/>
                            <a:pt x="4135130" y="571860"/>
                            <a:pt x="3839321" y="550040"/>
                          </a:cubicBezTo>
                          <a:cubicBezTo>
                            <a:pt x="3543512" y="528220"/>
                            <a:pt x="3507233" y="532036"/>
                            <a:pt x="3293053" y="550040"/>
                          </a:cubicBezTo>
                          <a:cubicBezTo>
                            <a:pt x="3078873" y="568044"/>
                            <a:pt x="3020365" y="544831"/>
                            <a:pt x="2791249" y="550040"/>
                          </a:cubicBezTo>
                          <a:cubicBezTo>
                            <a:pt x="2562133" y="555249"/>
                            <a:pt x="2371930" y="549342"/>
                            <a:pt x="2244981" y="550040"/>
                          </a:cubicBezTo>
                          <a:cubicBezTo>
                            <a:pt x="2118032" y="550738"/>
                            <a:pt x="1923525" y="574031"/>
                            <a:pt x="1654249" y="550040"/>
                          </a:cubicBezTo>
                          <a:cubicBezTo>
                            <a:pt x="1384973" y="526049"/>
                            <a:pt x="1300541" y="554658"/>
                            <a:pt x="1019054" y="550040"/>
                          </a:cubicBezTo>
                          <a:cubicBezTo>
                            <a:pt x="737567" y="545422"/>
                            <a:pt x="327195" y="505450"/>
                            <a:pt x="117076" y="550040"/>
                          </a:cubicBezTo>
                          <a:cubicBezTo>
                            <a:pt x="54823" y="556223"/>
                            <a:pt x="11298" y="502879"/>
                            <a:pt x="0" y="432964"/>
                          </a:cubicBezTo>
                          <a:cubicBezTo>
                            <a:pt x="-13716" y="316249"/>
                            <a:pt x="-14092" y="265926"/>
                            <a:pt x="0" y="117076"/>
                          </a:cubicBezTo>
                          <a:close/>
                        </a:path>
                        <a:path w="4680520" h="550040" stroke="0" extrusionOk="0">
                          <a:moveTo>
                            <a:pt x="0" y="117076"/>
                          </a:moveTo>
                          <a:cubicBezTo>
                            <a:pt x="-6955" y="48127"/>
                            <a:pt x="47397" y="1884"/>
                            <a:pt x="117076" y="0"/>
                          </a:cubicBezTo>
                          <a:cubicBezTo>
                            <a:pt x="435103" y="-13560"/>
                            <a:pt x="552798" y="-14986"/>
                            <a:pt x="841199" y="0"/>
                          </a:cubicBezTo>
                          <a:cubicBezTo>
                            <a:pt x="1129600" y="14986"/>
                            <a:pt x="1259172" y="-13417"/>
                            <a:pt x="1431931" y="0"/>
                          </a:cubicBezTo>
                          <a:cubicBezTo>
                            <a:pt x="1604690" y="13417"/>
                            <a:pt x="1742587" y="-24469"/>
                            <a:pt x="1978199" y="0"/>
                          </a:cubicBezTo>
                          <a:cubicBezTo>
                            <a:pt x="2213811" y="24469"/>
                            <a:pt x="2463618" y="24653"/>
                            <a:pt x="2657858" y="0"/>
                          </a:cubicBezTo>
                          <a:cubicBezTo>
                            <a:pt x="2852098" y="-24653"/>
                            <a:pt x="3006279" y="-7947"/>
                            <a:pt x="3248589" y="0"/>
                          </a:cubicBezTo>
                          <a:cubicBezTo>
                            <a:pt x="3490899" y="7947"/>
                            <a:pt x="3755975" y="16344"/>
                            <a:pt x="3972712" y="0"/>
                          </a:cubicBezTo>
                          <a:cubicBezTo>
                            <a:pt x="4189449" y="-16344"/>
                            <a:pt x="4329983" y="9701"/>
                            <a:pt x="4563444" y="0"/>
                          </a:cubicBezTo>
                          <a:cubicBezTo>
                            <a:pt x="4619778" y="13772"/>
                            <a:pt x="4677670" y="49111"/>
                            <a:pt x="4680520" y="117076"/>
                          </a:cubicBezTo>
                          <a:cubicBezTo>
                            <a:pt x="4687484" y="250464"/>
                            <a:pt x="4690905" y="332417"/>
                            <a:pt x="4680520" y="432964"/>
                          </a:cubicBezTo>
                          <a:cubicBezTo>
                            <a:pt x="4688694" y="509791"/>
                            <a:pt x="4629606" y="565602"/>
                            <a:pt x="4563444" y="550040"/>
                          </a:cubicBezTo>
                          <a:cubicBezTo>
                            <a:pt x="4456560" y="563159"/>
                            <a:pt x="4185426" y="557659"/>
                            <a:pt x="4061640" y="550040"/>
                          </a:cubicBezTo>
                          <a:cubicBezTo>
                            <a:pt x="3937854" y="542421"/>
                            <a:pt x="3491808" y="534999"/>
                            <a:pt x="3337517" y="550040"/>
                          </a:cubicBezTo>
                          <a:cubicBezTo>
                            <a:pt x="3183226" y="565081"/>
                            <a:pt x="2974453" y="567332"/>
                            <a:pt x="2791249" y="550040"/>
                          </a:cubicBezTo>
                          <a:cubicBezTo>
                            <a:pt x="2608045" y="532748"/>
                            <a:pt x="2337123" y="548869"/>
                            <a:pt x="2156053" y="550040"/>
                          </a:cubicBezTo>
                          <a:cubicBezTo>
                            <a:pt x="1974983" y="551211"/>
                            <a:pt x="1672042" y="582113"/>
                            <a:pt x="1431931" y="550040"/>
                          </a:cubicBezTo>
                          <a:cubicBezTo>
                            <a:pt x="1191820" y="517967"/>
                            <a:pt x="929178" y="577595"/>
                            <a:pt x="796735" y="550040"/>
                          </a:cubicBezTo>
                          <a:cubicBezTo>
                            <a:pt x="664292" y="522485"/>
                            <a:pt x="334463" y="539308"/>
                            <a:pt x="117076" y="550040"/>
                          </a:cubicBezTo>
                          <a:cubicBezTo>
                            <a:pt x="37298" y="550662"/>
                            <a:pt x="7297" y="484469"/>
                            <a:pt x="0" y="432964"/>
                          </a:cubicBezTo>
                          <a:cubicBezTo>
                            <a:pt x="14669" y="294809"/>
                            <a:pt x="-8939" y="193137"/>
                            <a:pt x="0" y="117076"/>
                          </a:cubicBezTo>
                          <a:close/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矩形: 圆角 29">
              <a:extLst>
                <a:ext uri="{FF2B5EF4-FFF2-40B4-BE49-F238E27FC236}">
                  <a16:creationId xmlns:a16="http://schemas.microsoft.com/office/drawing/2014/main" id="{038A983E-CE30-D5C5-74D6-55F39C40CF54}"/>
                </a:ext>
              </a:extLst>
            </p:cNvPr>
            <p:cNvSpPr/>
            <p:nvPr/>
          </p:nvSpPr>
          <p:spPr>
            <a:xfrm>
              <a:off x="1621877" y="2705484"/>
              <a:ext cx="4680520" cy="550040"/>
            </a:xfrm>
            <a:prstGeom prst="roundRect">
              <a:avLst>
                <a:gd name="adj" fmla="val 21285"/>
              </a:avLst>
            </a:prstGeom>
            <a:blipFill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 w="12700">
              <a:solidFill>
                <a:schemeClr val="tx1">
                  <a:lumMod val="65000"/>
                  <a:lumOff val="35000"/>
                </a:schemeClr>
              </a:solidFill>
              <a:extLst>
                <a:ext uri="{C807C97D-BFC1-408E-A445-0C87EB9F89A2}">
                  <ask:lineSketchStyleProps xmlns:ask="http://schemas.microsoft.com/office/drawing/2018/sketchyshapes" sd="1219033472">
                    <a:custGeom>
                      <a:avLst/>
                      <a:gdLst>
                        <a:gd name="connsiteX0" fmla="*/ 0 w 4680520"/>
                        <a:gd name="connsiteY0" fmla="*/ 117076 h 550040"/>
                        <a:gd name="connsiteX1" fmla="*/ 117076 w 4680520"/>
                        <a:gd name="connsiteY1" fmla="*/ 0 h 550040"/>
                        <a:gd name="connsiteX2" fmla="*/ 796735 w 4680520"/>
                        <a:gd name="connsiteY2" fmla="*/ 0 h 550040"/>
                        <a:gd name="connsiteX3" fmla="*/ 1298539 w 4680520"/>
                        <a:gd name="connsiteY3" fmla="*/ 0 h 550040"/>
                        <a:gd name="connsiteX4" fmla="*/ 1933735 w 4680520"/>
                        <a:gd name="connsiteY4" fmla="*/ 0 h 550040"/>
                        <a:gd name="connsiteX5" fmla="*/ 2480003 w 4680520"/>
                        <a:gd name="connsiteY5" fmla="*/ 0 h 550040"/>
                        <a:gd name="connsiteX6" fmla="*/ 3159662 w 4680520"/>
                        <a:gd name="connsiteY6" fmla="*/ 0 h 550040"/>
                        <a:gd name="connsiteX7" fmla="*/ 3705930 w 4680520"/>
                        <a:gd name="connsiteY7" fmla="*/ 0 h 550040"/>
                        <a:gd name="connsiteX8" fmla="*/ 4563444 w 4680520"/>
                        <a:gd name="connsiteY8" fmla="*/ 0 h 550040"/>
                        <a:gd name="connsiteX9" fmla="*/ 4680520 w 4680520"/>
                        <a:gd name="connsiteY9" fmla="*/ 117076 h 550040"/>
                        <a:gd name="connsiteX10" fmla="*/ 4680520 w 4680520"/>
                        <a:gd name="connsiteY10" fmla="*/ 432964 h 550040"/>
                        <a:gd name="connsiteX11" fmla="*/ 4563444 w 4680520"/>
                        <a:gd name="connsiteY11" fmla="*/ 550040 h 550040"/>
                        <a:gd name="connsiteX12" fmla="*/ 3839321 w 4680520"/>
                        <a:gd name="connsiteY12" fmla="*/ 550040 h 550040"/>
                        <a:gd name="connsiteX13" fmla="*/ 3293053 w 4680520"/>
                        <a:gd name="connsiteY13" fmla="*/ 550040 h 550040"/>
                        <a:gd name="connsiteX14" fmla="*/ 2791249 w 4680520"/>
                        <a:gd name="connsiteY14" fmla="*/ 550040 h 550040"/>
                        <a:gd name="connsiteX15" fmla="*/ 2244981 w 4680520"/>
                        <a:gd name="connsiteY15" fmla="*/ 550040 h 550040"/>
                        <a:gd name="connsiteX16" fmla="*/ 1654249 w 4680520"/>
                        <a:gd name="connsiteY16" fmla="*/ 550040 h 550040"/>
                        <a:gd name="connsiteX17" fmla="*/ 1019054 w 4680520"/>
                        <a:gd name="connsiteY17" fmla="*/ 550040 h 550040"/>
                        <a:gd name="connsiteX18" fmla="*/ 117076 w 4680520"/>
                        <a:gd name="connsiteY18" fmla="*/ 550040 h 550040"/>
                        <a:gd name="connsiteX19" fmla="*/ 0 w 4680520"/>
                        <a:gd name="connsiteY19" fmla="*/ 432964 h 550040"/>
                        <a:gd name="connsiteX20" fmla="*/ 0 w 4680520"/>
                        <a:gd name="connsiteY20" fmla="*/ 117076 h 55004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</a:cxnLst>
                      <a:rect l="l" t="t" r="r" b="b"/>
                      <a:pathLst>
                        <a:path w="4680520" h="550040" fill="none" extrusionOk="0">
                          <a:moveTo>
                            <a:pt x="0" y="117076"/>
                          </a:moveTo>
                          <a:cubicBezTo>
                            <a:pt x="2562" y="57489"/>
                            <a:pt x="41581" y="5714"/>
                            <a:pt x="117076" y="0"/>
                          </a:cubicBezTo>
                          <a:cubicBezTo>
                            <a:pt x="430118" y="1033"/>
                            <a:pt x="560090" y="1395"/>
                            <a:pt x="796735" y="0"/>
                          </a:cubicBezTo>
                          <a:cubicBezTo>
                            <a:pt x="1033380" y="-1395"/>
                            <a:pt x="1133774" y="18256"/>
                            <a:pt x="1298539" y="0"/>
                          </a:cubicBezTo>
                          <a:cubicBezTo>
                            <a:pt x="1463304" y="-18256"/>
                            <a:pt x="1649564" y="29862"/>
                            <a:pt x="1933735" y="0"/>
                          </a:cubicBezTo>
                          <a:cubicBezTo>
                            <a:pt x="2217906" y="-29862"/>
                            <a:pt x="2208273" y="8077"/>
                            <a:pt x="2480003" y="0"/>
                          </a:cubicBezTo>
                          <a:cubicBezTo>
                            <a:pt x="2751733" y="-8077"/>
                            <a:pt x="2841956" y="13139"/>
                            <a:pt x="3159662" y="0"/>
                          </a:cubicBezTo>
                          <a:cubicBezTo>
                            <a:pt x="3477368" y="-13139"/>
                            <a:pt x="3558082" y="14929"/>
                            <a:pt x="3705930" y="0"/>
                          </a:cubicBezTo>
                          <a:cubicBezTo>
                            <a:pt x="3853778" y="-14929"/>
                            <a:pt x="4345676" y="-20967"/>
                            <a:pt x="4563444" y="0"/>
                          </a:cubicBezTo>
                          <a:cubicBezTo>
                            <a:pt x="4619941" y="8262"/>
                            <a:pt x="4676535" y="60944"/>
                            <a:pt x="4680520" y="117076"/>
                          </a:cubicBezTo>
                          <a:cubicBezTo>
                            <a:pt x="4689386" y="254839"/>
                            <a:pt x="4675240" y="346728"/>
                            <a:pt x="4680520" y="432964"/>
                          </a:cubicBezTo>
                          <a:cubicBezTo>
                            <a:pt x="4679196" y="498365"/>
                            <a:pt x="4633533" y="564754"/>
                            <a:pt x="4563444" y="550040"/>
                          </a:cubicBezTo>
                          <a:cubicBezTo>
                            <a:pt x="4208735" y="579156"/>
                            <a:pt x="4135130" y="571860"/>
                            <a:pt x="3839321" y="550040"/>
                          </a:cubicBezTo>
                          <a:cubicBezTo>
                            <a:pt x="3543512" y="528220"/>
                            <a:pt x="3507233" y="532036"/>
                            <a:pt x="3293053" y="550040"/>
                          </a:cubicBezTo>
                          <a:cubicBezTo>
                            <a:pt x="3078873" y="568044"/>
                            <a:pt x="3020365" y="544831"/>
                            <a:pt x="2791249" y="550040"/>
                          </a:cubicBezTo>
                          <a:cubicBezTo>
                            <a:pt x="2562133" y="555249"/>
                            <a:pt x="2371930" y="549342"/>
                            <a:pt x="2244981" y="550040"/>
                          </a:cubicBezTo>
                          <a:cubicBezTo>
                            <a:pt x="2118032" y="550738"/>
                            <a:pt x="1923525" y="574031"/>
                            <a:pt x="1654249" y="550040"/>
                          </a:cubicBezTo>
                          <a:cubicBezTo>
                            <a:pt x="1384973" y="526049"/>
                            <a:pt x="1300541" y="554658"/>
                            <a:pt x="1019054" y="550040"/>
                          </a:cubicBezTo>
                          <a:cubicBezTo>
                            <a:pt x="737567" y="545422"/>
                            <a:pt x="327195" y="505450"/>
                            <a:pt x="117076" y="550040"/>
                          </a:cubicBezTo>
                          <a:cubicBezTo>
                            <a:pt x="54823" y="556223"/>
                            <a:pt x="11298" y="502879"/>
                            <a:pt x="0" y="432964"/>
                          </a:cubicBezTo>
                          <a:cubicBezTo>
                            <a:pt x="-13716" y="316249"/>
                            <a:pt x="-14092" y="265926"/>
                            <a:pt x="0" y="117076"/>
                          </a:cubicBezTo>
                          <a:close/>
                        </a:path>
                        <a:path w="4680520" h="550040" stroke="0" extrusionOk="0">
                          <a:moveTo>
                            <a:pt x="0" y="117076"/>
                          </a:moveTo>
                          <a:cubicBezTo>
                            <a:pt x="-6955" y="48127"/>
                            <a:pt x="47397" y="1884"/>
                            <a:pt x="117076" y="0"/>
                          </a:cubicBezTo>
                          <a:cubicBezTo>
                            <a:pt x="435103" y="-13560"/>
                            <a:pt x="552798" y="-14986"/>
                            <a:pt x="841199" y="0"/>
                          </a:cubicBezTo>
                          <a:cubicBezTo>
                            <a:pt x="1129600" y="14986"/>
                            <a:pt x="1259172" y="-13417"/>
                            <a:pt x="1431931" y="0"/>
                          </a:cubicBezTo>
                          <a:cubicBezTo>
                            <a:pt x="1604690" y="13417"/>
                            <a:pt x="1742587" y="-24469"/>
                            <a:pt x="1978199" y="0"/>
                          </a:cubicBezTo>
                          <a:cubicBezTo>
                            <a:pt x="2213811" y="24469"/>
                            <a:pt x="2463618" y="24653"/>
                            <a:pt x="2657858" y="0"/>
                          </a:cubicBezTo>
                          <a:cubicBezTo>
                            <a:pt x="2852098" y="-24653"/>
                            <a:pt x="3006279" y="-7947"/>
                            <a:pt x="3248589" y="0"/>
                          </a:cubicBezTo>
                          <a:cubicBezTo>
                            <a:pt x="3490899" y="7947"/>
                            <a:pt x="3755975" y="16344"/>
                            <a:pt x="3972712" y="0"/>
                          </a:cubicBezTo>
                          <a:cubicBezTo>
                            <a:pt x="4189449" y="-16344"/>
                            <a:pt x="4329983" y="9701"/>
                            <a:pt x="4563444" y="0"/>
                          </a:cubicBezTo>
                          <a:cubicBezTo>
                            <a:pt x="4619778" y="13772"/>
                            <a:pt x="4677670" y="49111"/>
                            <a:pt x="4680520" y="117076"/>
                          </a:cubicBezTo>
                          <a:cubicBezTo>
                            <a:pt x="4687484" y="250464"/>
                            <a:pt x="4690905" y="332417"/>
                            <a:pt x="4680520" y="432964"/>
                          </a:cubicBezTo>
                          <a:cubicBezTo>
                            <a:pt x="4688694" y="509791"/>
                            <a:pt x="4629606" y="565602"/>
                            <a:pt x="4563444" y="550040"/>
                          </a:cubicBezTo>
                          <a:cubicBezTo>
                            <a:pt x="4456560" y="563159"/>
                            <a:pt x="4185426" y="557659"/>
                            <a:pt x="4061640" y="550040"/>
                          </a:cubicBezTo>
                          <a:cubicBezTo>
                            <a:pt x="3937854" y="542421"/>
                            <a:pt x="3491808" y="534999"/>
                            <a:pt x="3337517" y="550040"/>
                          </a:cubicBezTo>
                          <a:cubicBezTo>
                            <a:pt x="3183226" y="565081"/>
                            <a:pt x="2974453" y="567332"/>
                            <a:pt x="2791249" y="550040"/>
                          </a:cubicBezTo>
                          <a:cubicBezTo>
                            <a:pt x="2608045" y="532748"/>
                            <a:pt x="2337123" y="548869"/>
                            <a:pt x="2156053" y="550040"/>
                          </a:cubicBezTo>
                          <a:cubicBezTo>
                            <a:pt x="1974983" y="551211"/>
                            <a:pt x="1672042" y="582113"/>
                            <a:pt x="1431931" y="550040"/>
                          </a:cubicBezTo>
                          <a:cubicBezTo>
                            <a:pt x="1191820" y="517967"/>
                            <a:pt x="929178" y="577595"/>
                            <a:pt x="796735" y="550040"/>
                          </a:cubicBezTo>
                          <a:cubicBezTo>
                            <a:pt x="664292" y="522485"/>
                            <a:pt x="334463" y="539308"/>
                            <a:pt x="117076" y="550040"/>
                          </a:cubicBezTo>
                          <a:cubicBezTo>
                            <a:pt x="37298" y="550662"/>
                            <a:pt x="7297" y="484469"/>
                            <a:pt x="0" y="432964"/>
                          </a:cubicBezTo>
                          <a:cubicBezTo>
                            <a:pt x="14669" y="294809"/>
                            <a:pt x="-8939" y="193137"/>
                            <a:pt x="0" y="117076"/>
                          </a:cubicBezTo>
                          <a:close/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" name="矩形 2">
            <a:extLst>
              <a:ext uri="{FF2B5EF4-FFF2-40B4-BE49-F238E27FC236}">
                <a16:creationId xmlns:a16="http://schemas.microsoft.com/office/drawing/2014/main" id="{28108B3C-EAA1-582C-6157-E8AF98374FD6}"/>
              </a:ext>
            </a:extLst>
          </p:cNvPr>
          <p:cNvSpPr/>
          <p:nvPr/>
        </p:nvSpPr>
        <p:spPr>
          <a:xfrm>
            <a:off x="727872" y="1982994"/>
            <a:ext cx="851976" cy="437894"/>
          </a:xfrm>
          <a:prstGeom prst="rect">
            <a:avLst/>
          </a:prstGeom>
          <a:blipFill dpi="0" rotWithShape="1">
            <a:blip r:embed="rId4"/>
            <a:srcRect/>
            <a:tile tx="0" ty="0" sx="100000" sy="100000" flip="none" algn="tl"/>
          </a:blipFill>
          <a:ln w="25400">
            <a:solidFill>
              <a:schemeClr val="bg1"/>
            </a:solidFill>
            <a:round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 defTabSz="914400"/>
            <a:endParaRPr lang="zh-CN" altLang="en-US" sz="1800" kern="0">
              <a:solidFill>
                <a:schemeClr val="bg1">
                  <a:lumMod val="95000"/>
                </a:schemeClr>
              </a:solidFill>
              <a:cs typeface="+mn-ea"/>
            </a:endParaRPr>
          </a:p>
        </p:txBody>
      </p: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08E1A6F8-F671-2B26-89BC-142D6C0B37CB}"/>
              </a:ext>
            </a:extLst>
          </p:cNvPr>
          <p:cNvGrpSpPr/>
          <p:nvPr/>
        </p:nvGrpSpPr>
        <p:grpSpPr>
          <a:xfrm>
            <a:off x="4581471" y="1700808"/>
            <a:ext cx="3136581" cy="2160240"/>
            <a:chOff x="1621877" y="2705484"/>
            <a:chExt cx="4778086" cy="570825"/>
          </a:xfrm>
        </p:grpSpPr>
        <p:sp>
          <p:nvSpPr>
            <p:cNvPr id="35" name="矩形: 圆角 34">
              <a:extLst>
                <a:ext uri="{FF2B5EF4-FFF2-40B4-BE49-F238E27FC236}">
                  <a16:creationId xmlns:a16="http://schemas.microsoft.com/office/drawing/2014/main" id="{D7399554-B809-9168-89DC-6348D713C671}"/>
                </a:ext>
              </a:extLst>
            </p:cNvPr>
            <p:cNvSpPr/>
            <p:nvPr/>
          </p:nvSpPr>
          <p:spPr>
            <a:xfrm>
              <a:off x="1719443" y="2726269"/>
              <a:ext cx="4680520" cy="550040"/>
            </a:xfrm>
            <a:prstGeom prst="roundRect">
              <a:avLst>
                <a:gd name="adj" fmla="val 21285"/>
              </a:avLst>
            </a:prstGeom>
            <a:pattFill prst="wdUpDiag">
              <a:fgClr>
                <a:schemeClr val="bg1">
                  <a:lumMod val="85000"/>
                </a:schemeClr>
              </a:fgClr>
              <a:bgClr>
                <a:schemeClr val="bg1"/>
              </a:bgClr>
            </a:pattFill>
            <a:ln w="6350">
              <a:solidFill>
                <a:schemeClr val="tx1">
                  <a:lumMod val="65000"/>
                  <a:lumOff val="35000"/>
                </a:schemeClr>
              </a:solidFill>
              <a:extLst>
                <a:ext uri="{C807C97D-BFC1-408E-A445-0C87EB9F89A2}">
                  <ask:lineSketchStyleProps xmlns:ask="http://schemas.microsoft.com/office/drawing/2018/sketchyshapes" sd="1219033472">
                    <a:custGeom>
                      <a:avLst/>
                      <a:gdLst>
                        <a:gd name="connsiteX0" fmla="*/ 0 w 4680520"/>
                        <a:gd name="connsiteY0" fmla="*/ 117076 h 550040"/>
                        <a:gd name="connsiteX1" fmla="*/ 117076 w 4680520"/>
                        <a:gd name="connsiteY1" fmla="*/ 0 h 550040"/>
                        <a:gd name="connsiteX2" fmla="*/ 796735 w 4680520"/>
                        <a:gd name="connsiteY2" fmla="*/ 0 h 550040"/>
                        <a:gd name="connsiteX3" fmla="*/ 1298539 w 4680520"/>
                        <a:gd name="connsiteY3" fmla="*/ 0 h 550040"/>
                        <a:gd name="connsiteX4" fmla="*/ 1933735 w 4680520"/>
                        <a:gd name="connsiteY4" fmla="*/ 0 h 550040"/>
                        <a:gd name="connsiteX5" fmla="*/ 2480003 w 4680520"/>
                        <a:gd name="connsiteY5" fmla="*/ 0 h 550040"/>
                        <a:gd name="connsiteX6" fmla="*/ 3159662 w 4680520"/>
                        <a:gd name="connsiteY6" fmla="*/ 0 h 550040"/>
                        <a:gd name="connsiteX7" fmla="*/ 3705930 w 4680520"/>
                        <a:gd name="connsiteY7" fmla="*/ 0 h 550040"/>
                        <a:gd name="connsiteX8" fmla="*/ 4563444 w 4680520"/>
                        <a:gd name="connsiteY8" fmla="*/ 0 h 550040"/>
                        <a:gd name="connsiteX9" fmla="*/ 4680520 w 4680520"/>
                        <a:gd name="connsiteY9" fmla="*/ 117076 h 550040"/>
                        <a:gd name="connsiteX10" fmla="*/ 4680520 w 4680520"/>
                        <a:gd name="connsiteY10" fmla="*/ 432964 h 550040"/>
                        <a:gd name="connsiteX11" fmla="*/ 4563444 w 4680520"/>
                        <a:gd name="connsiteY11" fmla="*/ 550040 h 550040"/>
                        <a:gd name="connsiteX12" fmla="*/ 3839321 w 4680520"/>
                        <a:gd name="connsiteY12" fmla="*/ 550040 h 550040"/>
                        <a:gd name="connsiteX13" fmla="*/ 3293053 w 4680520"/>
                        <a:gd name="connsiteY13" fmla="*/ 550040 h 550040"/>
                        <a:gd name="connsiteX14" fmla="*/ 2791249 w 4680520"/>
                        <a:gd name="connsiteY14" fmla="*/ 550040 h 550040"/>
                        <a:gd name="connsiteX15" fmla="*/ 2244981 w 4680520"/>
                        <a:gd name="connsiteY15" fmla="*/ 550040 h 550040"/>
                        <a:gd name="connsiteX16" fmla="*/ 1654249 w 4680520"/>
                        <a:gd name="connsiteY16" fmla="*/ 550040 h 550040"/>
                        <a:gd name="connsiteX17" fmla="*/ 1019054 w 4680520"/>
                        <a:gd name="connsiteY17" fmla="*/ 550040 h 550040"/>
                        <a:gd name="connsiteX18" fmla="*/ 117076 w 4680520"/>
                        <a:gd name="connsiteY18" fmla="*/ 550040 h 550040"/>
                        <a:gd name="connsiteX19" fmla="*/ 0 w 4680520"/>
                        <a:gd name="connsiteY19" fmla="*/ 432964 h 550040"/>
                        <a:gd name="connsiteX20" fmla="*/ 0 w 4680520"/>
                        <a:gd name="connsiteY20" fmla="*/ 117076 h 55004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</a:cxnLst>
                      <a:rect l="l" t="t" r="r" b="b"/>
                      <a:pathLst>
                        <a:path w="4680520" h="550040" fill="none" extrusionOk="0">
                          <a:moveTo>
                            <a:pt x="0" y="117076"/>
                          </a:moveTo>
                          <a:cubicBezTo>
                            <a:pt x="2562" y="57489"/>
                            <a:pt x="41581" y="5714"/>
                            <a:pt x="117076" y="0"/>
                          </a:cubicBezTo>
                          <a:cubicBezTo>
                            <a:pt x="430118" y="1033"/>
                            <a:pt x="560090" y="1395"/>
                            <a:pt x="796735" y="0"/>
                          </a:cubicBezTo>
                          <a:cubicBezTo>
                            <a:pt x="1033380" y="-1395"/>
                            <a:pt x="1133774" y="18256"/>
                            <a:pt x="1298539" y="0"/>
                          </a:cubicBezTo>
                          <a:cubicBezTo>
                            <a:pt x="1463304" y="-18256"/>
                            <a:pt x="1649564" y="29862"/>
                            <a:pt x="1933735" y="0"/>
                          </a:cubicBezTo>
                          <a:cubicBezTo>
                            <a:pt x="2217906" y="-29862"/>
                            <a:pt x="2208273" y="8077"/>
                            <a:pt x="2480003" y="0"/>
                          </a:cubicBezTo>
                          <a:cubicBezTo>
                            <a:pt x="2751733" y="-8077"/>
                            <a:pt x="2841956" y="13139"/>
                            <a:pt x="3159662" y="0"/>
                          </a:cubicBezTo>
                          <a:cubicBezTo>
                            <a:pt x="3477368" y="-13139"/>
                            <a:pt x="3558082" y="14929"/>
                            <a:pt x="3705930" y="0"/>
                          </a:cubicBezTo>
                          <a:cubicBezTo>
                            <a:pt x="3853778" y="-14929"/>
                            <a:pt x="4345676" y="-20967"/>
                            <a:pt x="4563444" y="0"/>
                          </a:cubicBezTo>
                          <a:cubicBezTo>
                            <a:pt x="4619941" y="8262"/>
                            <a:pt x="4676535" y="60944"/>
                            <a:pt x="4680520" y="117076"/>
                          </a:cubicBezTo>
                          <a:cubicBezTo>
                            <a:pt x="4689386" y="254839"/>
                            <a:pt x="4675240" y="346728"/>
                            <a:pt x="4680520" y="432964"/>
                          </a:cubicBezTo>
                          <a:cubicBezTo>
                            <a:pt x="4679196" y="498365"/>
                            <a:pt x="4633533" y="564754"/>
                            <a:pt x="4563444" y="550040"/>
                          </a:cubicBezTo>
                          <a:cubicBezTo>
                            <a:pt x="4208735" y="579156"/>
                            <a:pt x="4135130" y="571860"/>
                            <a:pt x="3839321" y="550040"/>
                          </a:cubicBezTo>
                          <a:cubicBezTo>
                            <a:pt x="3543512" y="528220"/>
                            <a:pt x="3507233" y="532036"/>
                            <a:pt x="3293053" y="550040"/>
                          </a:cubicBezTo>
                          <a:cubicBezTo>
                            <a:pt x="3078873" y="568044"/>
                            <a:pt x="3020365" y="544831"/>
                            <a:pt x="2791249" y="550040"/>
                          </a:cubicBezTo>
                          <a:cubicBezTo>
                            <a:pt x="2562133" y="555249"/>
                            <a:pt x="2371930" y="549342"/>
                            <a:pt x="2244981" y="550040"/>
                          </a:cubicBezTo>
                          <a:cubicBezTo>
                            <a:pt x="2118032" y="550738"/>
                            <a:pt x="1923525" y="574031"/>
                            <a:pt x="1654249" y="550040"/>
                          </a:cubicBezTo>
                          <a:cubicBezTo>
                            <a:pt x="1384973" y="526049"/>
                            <a:pt x="1300541" y="554658"/>
                            <a:pt x="1019054" y="550040"/>
                          </a:cubicBezTo>
                          <a:cubicBezTo>
                            <a:pt x="737567" y="545422"/>
                            <a:pt x="327195" y="505450"/>
                            <a:pt x="117076" y="550040"/>
                          </a:cubicBezTo>
                          <a:cubicBezTo>
                            <a:pt x="54823" y="556223"/>
                            <a:pt x="11298" y="502879"/>
                            <a:pt x="0" y="432964"/>
                          </a:cubicBezTo>
                          <a:cubicBezTo>
                            <a:pt x="-13716" y="316249"/>
                            <a:pt x="-14092" y="265926"/>
                            <a:pt x="0" y="117076"/>
                          </a:cubicBezTo>
                          <a:close/>
                        </a:path>
                        <a:path w="4680520" h="550040" stroke="0" extrusionOk="0">
                          <a:moveTo>
                            <a:pt x="0" y="117076"/>
                          </a:moveTo>
                          <a:cubicBezTo>
                            <a:pt x="-6955" y="48127"/>
                            <a:pt x="47397" y="1884"/>
                            <a:pt x="117076" y="0"/>
                          </a:cubicBezTo>
                          <a:cubicBezTo>
                            <a:pt x="435103" y="-13560"/>
                            <a:pt x="552798" y="-14986"/>
                            <a:pt x="841199" y="0"/>
                          </a:cubicBezTo>
                          <a:cubicBezTo>
                            <a:pt x="1129600" y="14986"/>
                            <a:pt x="1259172" y="-13417"/>
                            <a:pt x="1431931" y="0"/>
                          </a:cubicBezTo>
                          <a:cubicBezTo>
                            <a:pt x="1604690" y="13417"/>
                            <a:pt x="1742587" y="-24469"/>
                            <a:pt x="1978199" y="0"/>
                          </a:cubicBezTo>
                          <a:cubicBezTo>
                            <a:pt x="2213811" y="24469"/>
                            <a:pt x="2463618" y="24653"/>
                            <a:pt x="2657858" y="0"/>
                          </a:cubicBezTo>
                          <a:cubicBezTo>
                            <a:pt x="2852098" y="-24653"/>
                            <a:pt x="3006279" y="-7947"/>
                            <a:pt x="3248589" y="0"/>
                          </a:cubicBezTo>
                          <a:cubicBezTo>
                            <a:pt x="3490899" y="7947"/>
                            <a:pt x="3755975" y="16344"/>
                            <a:pt x="3972712" y="0"/>
                          </a:cubicBezTo>
                          <a:cubicBezTo>
                            <a:pt x="4189449" y="-16344"/>
                            <a:pt x="4329983" y="9701"/>
                            <a:pt x="4563444" y="0"/>
                          </a:cubicBezTo>
                          <a:cubicBezTo>
                            <a:pt x="4619778" y="13772"/>
                            <a:pt x="4677670" y="49111"/>
                            <a:pt x="4680520" y="117076"/>
                          </a:cubicBezTo>
                          <a:cubicBezTo>
                            <a:pt x="4687484" y="250464"/>
                            <a:pt x="4690905" y="332417"/>
                            <a:pt x="4680520" y="432964"/>
                          </a:cubicBezTo>
                          <a:cubicBezTo>
                            <a:pt x="4688694" y="509791"/>
                            <a:pt x="4629606" y="565602"/>
                            <a:pt x="4563444" y="550040"/>
                          </a:cubicBezTo>
                          <a:cubicBezTo>
                            <a:pt x="4456560" y="563159"/>
                            <a:pt x="4185426" y="557659"/>
                            <a:pt x="4061640" y="550040"/>
                          </a:cubicBezTo>
                          <a:cubicBezTo>
                            <a:pt x="3937854" y="542421"/>
                            <a:pt x="3491808" y="534999"/>
                            <a:pt x="3337517" y="550040"/>
                          </a:cubicBezTo>
                          <a:cubicBezTo>
                            <a:pt x="3183226" y="565081"/>
                            <a:pt x="2974453" y="567332"/>
                            <a:pt x="2791249" y="550040"/>
                          </a:cubicBezTo>
                          <a:cubicBezTo>
                            <a:pt x="2608045" y="532748"/>
                            <a:pt x="2337123" y="548869"/>
                            <a:pt x="2156053" y="550040"/>
                          </a:cubicBezTo>
                          <a:cubicBezTo>
                            <a:pt x="1974983" y="551211"/>
                            <a:pt x="1672042" y="582113"/>
                            <a:pt x="1431931" y="550040"/>
                          </a:cubicBezTo>
                          <a:cubicBezTo>
                            <a:pt x="1191820" y="517967"/>
                            <a:pt x="929178" y="577595"/>
                            <a:pt x="796735" y="550040"/>
                          </a:cubicBezTo>
                          <a:cubicBezTo>
                            <a:pt x="664292" y="522485"/>
                            <a:pt x="334463" y="539308"/>
                            <a:pt x="117076" y="550040"/>
                          </a:cubicBezTo>
                          <a:cubicBezTo>
                            <a:pt x="37298" y="550662"/>
                            <a:pt x="7297" y="484469"/>
                            <a:pt x="0" y="432964"/>
                          </a:cubicBezTo>
                          <a:cubicBezTo>
                            <a:pt x="14669" y="294809"/>
                            <a:pt x="-8939" y="193137"/>
                            <a:pt x="0" y="117076"/>
                          </a:cubicBezTo>
                          <a:close/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矩形: 圆角 35">
              <a:extLst>
                <a:ext uri="{FF2B5EF4-FFF2-40B4-BE49-F238E27FC236}">
                  <a16:creationId xmlns:a16="http://schemas.microsoft.com/office/drawing/2014/main" id="{9CF5267D-40F2-AC17-392D-28E05E55F0CB}"/>
                </a:ext>
              </a:extLst>
            </p:cNvPr>
            <p:cNvSpPr/>
            <p:nvPr/>
          </p:nvSpPr>
          <p:spPr>
            <a:xfrm>
              <a:off x="1621877" y="2705484"/>
              <a:ext cx="4680520" cy="550040"/>
            </a:xfrm>
            <a:prstGeom prst="roundRect">
              <a:avLst>
                <a:gd name="adj" fmla="val 21285"/>
              </a:avLst>
            </a:prstGeom>
            <a:blipFill>
              <a:blip r:embed="rId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 w="12700">
              <a:solidFill>
                <a:schemeClr val="tx1">
                  <a:lumMod val="65000"/>
                  <a:lumOff val="35000"/>
                </a:schemeClr>
              </a:solidFill>
              <a:extLst>
                <a:ext uri="{C807C97D-BFC1-408E-A445-0C87EB9F89A2}">
                  <ask:lineSketchStyleProps xmlns:ask="http://schemas.microsoft.com/office/drawing/2018/sketchyshapes" sd="1219033472">
                    <a:custGeom>
                      <a:avLst/>
                      <a:gdLst>
                        <a:gd name="connsiteX0" fmla="*/ 0 w 4680520"/>
                        <a:gd name="connsiteY0" fmla="*/ 117076 h 550040"/>
                        <a:gd name="connsiteX1" fmla="*/ 117076 w 4680520"/>
                        <a:gd name="connsiteY1" fmla="*/ 0 h 550040"/>
                        <a:gd name="connsiteX2" fmla="*/ 796735 w 4680520"/>
                        <a:gd name="connsiteY2" fmla="*/ 0 h 550040"/>
                        <a:gd name="connsiteX3" fmla="*/ 1298539 w 4680520"/>
                        <a:gd name="connsiteY3" fmla="*/ 0 h 550040"/>
                        <a:gd name="connsiteX4" fmla="*/ 1933735 w 4680520"/>
                        <a:gd name="connsiteY4" fmla="*/ 0 h 550040"/>
                        <a:gd name="connsiteX5" fmla="*/ 2480003 w 4680520"/>
                        <a:gd name="connsiteY5" fmla="*/ 0 h 550040"/>
                        <a:gd name="connsiteX6" fmla="*/ 3159662 w 4680520"/>
                        <a:gd name="connsiteY6" fmla="*/ 0 h 550040"/>
                        <a:gd name="connsiteX7" fmla="*/ 3705930 w 4680520"/>
                        <a:gd name="connsiteY7" fmla="*/ 0 h 550040"/>
                        <a:gd name="connsiteX8" fmla="*/ 4563444 w 4680520"/>
                        <a:gd name="connsiteY8" fmla="*/ 0 h 550040"/>
                        <a:gd name="connsiteX9" fmla="*/ 4680520 w 4680520"/>
                        <a:gd name="connsiteY9" fmla="*/ 117076 h 550040"/>
                        <a:gd name="connsiteX10" fmla="*/ 4680520 w 4680520"/>
                        <a:gd name="connsiteY10" fmla="*/ 432964 h 550040"/>
                        <a:gd name="connsiteX11" fmla="*/ 4563444 w 4680520"/>
                        <a:gd name="connsiteY11" fmla="*/ 550040 h 550040"/>
                        <a:gd name="connsiteX12" fmla="*/ 3839321 w 4680520"/>
                        <a:gd name="connsiteY12" fmla="*/ 550040 h 550040"/>
                        <a:gd name="connsiteX13" fmla="*/ 3293053 w 4680520"/>
                        <a:gd name="connsiteY13" fmla="*/ 550040 h 550040"/>
                        <a:gd name="connsiteX14" fmla="*/ 2791249 w 4680520"/>
                        <a:gd name="connsiteY14" fmla="*/ 550040 h 550040"/>
                        <a:gd name="connsiteX15" fmla="*/ 2244981 w 4680520"/>
                        <a:gd name="connsiteY15" fmla="*/ 550040 h 550040"/>
                        <a:gd name="connsiteX16" fmla="*/ 1654249 w 4680520"/>
                        <a:gd name="connsiteY16" fmla="*/ 550040 h 550040"/>
                        <a:gd name="connsiteX17" fmla="*/ 1019054 w 4680520"/>
                        <a:gd name="connsiteY17" fmla="*/ 550040 h 550040"/>
                        <a:gd name="connsiteX18" fmla="*/ 117076 w 4680520"/>
                        <a:gd name="connsiteY18" fmla="*/ 550040 h 550040"/>
                        <a:gd name="connsiteX19" fmla="*/ 0 w 4680520"/>
                        <a:gd name="connsiteY19" fmla="*/ 432964 h 550040"/>
                        <a:gd name="connsiteX20" fmla="*/ 0 w 4680520"/>
                        <a:gd name="connsiteY20" fmla="*/ 117076 h 55004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</a:cxnLst>
                      <a:rect l="l" t="t" r="r" b="b"/>
                      <a:pathLst>
                        <a:path w="4680520" h="550040" fill="none" extrusionOk="0">
                          <a:moveTo>
                            <a:pt x="0" y="117076"/>
                          </a:moveTo>
                          <a:cubicBezTo>
                            <a:pt x="2562" y="57489"/>
                            <a:pt x="41581" y="5714"/>
                            <a:pt x="117076" y="0"/>
                          </a:cubicBezTo>
                          <a:cubicBezTo>
                            <a:pt x="430118" y="1033"/>
                            <a:pt x="560090" y="1395"/>
                            <a:pt x="796735" y="0"/>
                          </a:cubicBezTo>
                          <a:cubicBezTo>
                            <a:pt x="1033380" y="-1395"/>
                            <a:pt x="1133774" y="18256"/>
                            <a:pt x="1298539" y="0"/>
                          </a:cubicBezTo>
                          <a:cubicBezTo>
                            <a:pt x="1463304" y="-18256"/>
                            <a:pt x="1649564" y="29862"/>
                            <a:pt x="1933735" y="0"/>
                          </a:cubicBezTo>
                          <a:cubicBezTo>
                            <a:pt x="2217906" y="-29862"/>
                            <a:pt x="2208273" y="8077"/>
                            <a:pt x="2480003" y="0"/>
                          </a:cubicBezTo>
                          <a:cubicBezTo>
                            <a:pt x="2751733" y="-8077"/>
                            <a:pt x="2841956" y="13139"/>
                            <a:pt x="3159662" y="0"/>
                          </a:cubicBezTo>
                          <a:cubicBezTo>
                            <a:pt x="3477368" y="-13139"/>
                            <a:pt x="3558082" y="14929"/>
                            <a:pt x="3705930" y="0"/>
                          </a:cubicBezTo>
                          <a:cubicBezTo>
                            <a:pt x="3853778" y="-14929"/>
                            <a:pt x="4345676" y="-20967"/>
                            <a:pt x="4563444" y="0"/>
                          </a:cubicBezTo>
                          <a:cubicBezTo>
                            <a:pt x="4619941" y="8262"/>
                            <a:pt x="4676535" y="60944"/>
                            <a:pt x="4680520" y="117076"/>
                          </a:cubicBezTo>
                          <a:cubicBezTo>
                            <a:pt x="4689386" y="254839"/>
                            <a:pt x="4675240" y="346728"/>
                            <a:pt x="4680520" y="432964"/>
                          </a:cubicBezTo>
                          <a:cubicBezTo>
                            <a:pt x="4679196" y="498365"/>
                            <a:pt x="4633533" y="564754"/>
                            <a:pt x="4563444" y="550040"/>
                          </a:cubicBezTo>
                          <a:cubicBezTo>
                            <a:pt x="4208735" y="579156"/>
                            <a:pt x="4135130" y="571860"/>
                            <a:pt x="3839321" y="550040"/>
                          </a:cubicBezTo>
                          <a:cubicBezTo>
                            <a:pt x="3543512" y="528220"/>
                            <a:pt x="3507233" y="532036"/>
                            <a:pt x="3293053" y="550040"/>
                          </a:cubicBezTo>
                          <a:cubicBezTo>
                            <a:pt x="3078873" y="568044"/>
                            <a:pt x="3020365" y="544831"/>
                            <a:pt x="2791249" y="550040"/>
                          </a:cubicBezTo>
                          <a:cubicBezTo>
                            <a:pt x="2562133" y="555249"/>
                            <a:pt x="2371930" y="549342"/>
                            <a:pt x="2244981" y="550040"/>
                          </a:cubicBezTo>
                          <a:cubicBezTo>
                            <a:pt x="2118032" y="550738"/>
                            <a:pt x="1923525" y="574031"/>
                            <a:pt x="1654249" y="550040"/>
                          </a:cubicBezTo>
                          <a:cubicBezTo>
                            <a:pt x="1384973" y="526049"/>
                            <a:pt x="1300541" y="554658"/>
                            <a:pt x="1019054" y="550040"/>
                          </a:cubicBezTo>
                          <a:cubicBezTo>
                            <a:pt x="737567" y="545422"/>
                            <a:pt x="327195" y="505450"/>
                            <a:pt x="117076" y="550040"/>
                          </a:cubicBezTo>
                          <a:cubicBezTo>
                            <a:pt x="54823" y="556223"/>
                            <a:pt x="11298" y="502879"/>
                            <a:pt x="0" y="432964"/>
                          </a:cubicBezTo>
                          <a:cubicBezTo>
                            <a:pt x="-13716" y="316249"/>
                            <a:pt x="-14092" y="265926"/>
                            <a:pt x="0" y="117076"/>
                          </a:cubicBezTo>
                          <a:close/>
                        </a:path>
                        <a:path w="4680520" h="550040" stroke="0" extrusionOk="0">
                          <a:moveTo>
                            <a:pt x="0" y="117076"/>
                          </a:moveTo>
                          <a:cubicBezTo>
                            <a:pt x="-6955" y="48127"/>
                            <a:pt x="47397" y="1884"/>
                            <a:pt x="117076" y="0"/>
                          </a:cubicBezTo>
                          <a:cubicBezTo>
                            <a:pt x="435103" y="-13560"/>
                            <a:pt x="552798" y="-14986"/>
                            <a:pt x="841199" y="0"/>
                          </a:cubicBezTo>
                          <a:cubicBezTo>
                            <a:pt x="1129600" y="14986"/>
                            <a:pt x="1259172" y="-13417"/>
                            <a:pt x="1431931" y="0"/>
                          </a:cubicBezTo>
                          <a:cubicBezTo>
                            <a:pt x="1604690" y="13417"/>
                            <a:pt x="1742587" y="-24469"/>
                            <a:pt x="1978199" y="0"/>
                          </a:cubicBezTo>
                          <a:cubicBezTo>
                            <a:pt x="2213811" y="24469"/>
                            <a:pt x="2463618" y="24653"/>
                            <a:pt x="2657858" y="0"/>
                          </a:cubicBezTo>
                          <a:cubicBezTo>
                            <a:pt x="2852098" y="-24653"/>
                            <a:pt x="3006279" y="-7947"/>
                            <a:pt x="3248589" y="0"/>
                          </a:cubicBezTo>
                          <a:cubicBezTo>
                            <a:pt x="3490899" y="7947"/>
                            <a:pt x="3755975" y="16344"/>
                            <a:pt x="3972712" y="0"/>
                          </a:cubicBezTo>
                          <a:cubicBezTo>
                            <a:pt x="4189449" y="-16344"/>
                            <a:pt x="4329983" y="9701"/>
                            <a:pt x="4563444" y="0"/>
                          </a:cubicBezTo>
                          <a:cubicBezTo>
                            <a:pt x="4619778" y="13772"/>
                            <a:pt x="4677670" y="49111"/>
                            <a:pt x="4680520" y="117076"/>
                          </a:cubicBezTo>
                          <a:cubicBezTo>
                            <a:pt x="4687484" y="250464"/>
                            <a:pt x="4690905" y="332417"/>
                            <a:pt x="4680520" y="432964"/>
                          </a:cubicBezTo>
                          <a:cubicBezTo>
                            <a:pt x="4688694" y="509791"/>
                            <a:pt x="4629606" y="565602"/>
                            <a:pt x="4563444" y="550040"/>
                          </a:cubicBezTo>
                          <a:cubicBezTo>
                            <a:pt x="4456560" y="563159"/>
                            <a:pt x="4185426" y="557659"/>
                            <a:pt x="4061640" y="550040"/>
                          </a:cubicBezTo>
                          <a:cubicBezTo>
                            <a:pt x="3937854" y="542421"/>
                            <a:pt x="3491808" y="534999"/>
                            <a:pt x="3337517" y="550040"/>
                          </a:cubicBezTo>
                          <a:cubicBezTo>
                            <a:pt x="3183226" y="565081"/>
                            <a:pt x="2974453" y="567332"/>
                            <a:pt x="2791249" y="550040"/>
                          </a:cubicBezTo>
                          <a:cubicBezTo>
                            <a:pt x="2608045" y="532748"/>
                            <a:pt x="2337123" y="548869"/>
                            <a:pt x="2156053" y="550040"/>
                          </a:cubicBezTo>
                          <a:cubicBezTo>
                            <a:pt x="1974983" y="551211"/>
                            <a:pt x="1672042" y="582113"/>
                            <a:pt x="1431931" y="550040"/>
                          </a:cubicBezTo>
                          <a:cubicBezTo>
                            <a:pt x="1191820" y="517967"/>
                            <a:pt x="929178" y="577595"/>
                            <a:pt x="796735" y="550040"/>
                          </a:cubicBezTo>
                          <a:cubicBezTo>
                            <a:pt x="664292" y="522485"/>
                            <a:pt x="334463" y="539308"/>
                            <a:pt x="117076" y="550040"/>
                          </a:cubicBezTo>
                          <a:cubicBezTo>
                            <a:pt x="37298" y="550662"/>
                            <a:pt x="7297" y="484469"/>
                            <a:pt x="0" y="432964"/>
                          </a:cubicBezTo>
                          <a:cubicBezTo>
                            <a:pt x="14669" y="294809"/>
                            <a:pt x="-8939" y="193137"/>
                            <a:pt x="0" y="117076"/>
                          </a:cubicBezTo>
                          <a:close/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矩形 1">
            <a:extLst>
              <a:ext uri="{FF2B5EF4-FFF2-40B4-BE49-F238E27FC236}">
                <a16:creationId xmlns:a16="http://schemas.microsoft.com/office/drawing/2014/main" id="{76C14A83-8C87-EEE1-3041-BF38E0170ED5}"/>
              </a:ext>
            </a:extLst>
          </p:cNvPr>
          <p:cNvSpPr/>
          <p:nvPr/>
        </p:nvSpPr>
        <p:spPr>
          <a:xfrm>
            <a:off x="4330036" y="1982994"/>
            <a:ext cx="851976" cy="437894"/>
          </a:xfrm>
          <a:prstGeom prst="rect">
            <a:avLst/>
          </a:prstGeom>
          <a:blipFill dpi="0" rotWithShape="1">
            <a:blip r:embed="rId4"/>
            <a:srcRect/>
            <a:tile tx="0" ty="0" sx="100000" sy="100000" flip="none" algn="tl"/>
          </a:blipFill>
          <a:ln w="25400">
            <a:solidFill>
              <a:schemeClr val="bg1"/>
            </a:solidFill>
            <a:round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 defTabSz="914400"/>
            <a:endParaRPr lang="zh-CN" altLang="en-US" sz="1800" kern="0">
              <a:solidFill>
                <a:schemeClr val="bg1">
                  <a:lumMod val="95000"/>
                </a:schemeClr>
              </a:solidFill>
              <a:cs typeface="+mn-ea"/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C8E381D3-EB3A-9B31-CD4E-66DACC6C73D4}"/>
              </a:ext>
            </a:extLst>
          </p:cNvPr>
          <p:cNvSpPr txBox="1"/>
          <p:nvPr/>
        </p:nvSpPr>
        <p:spPr>
          <a:xfrm>
            <a:off x="1972561" y="236157"/>
            <a:ext cx="271741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blipFill dpi="0" rotWithShape="1">
                  <a:blip r:embed="rId4"/>
                  <a:srcRect/>
                  <a:stretch>
                    <a:fillRect/>
                  </a:stretch>
                </a:blipFill>
                <a:latin typeface="新叶念体" panose="02000000000000000000" pitchFamily="2" charset="-128"/>
                <a:ea typeface="新叶念体" panose="02000000000000000000" pitchFamily="2" charset="-128"/>
              </a:rPr>
              <a:t>单击此处添加标题文本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EB7D279A-D0E1-EB19-7342-4C667A607811}"/>
              </a:ext>
            </a:extLst>
          </p:cNvPr>
          <p:cNvSpPr txBox="1"/>
          <p:nvPr/>
        </p:nvSpPr>
        <p:spPr>
          <a:xfrm>
            <a:off x="1219771" y="-10064"/>
            <a:ext cx="69602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b="1">
                <a:blipFill dpi="0" rotWithShape="1">
                  <a:blip r:embed="rId4"/>
                  <a:srcRect/>
                  <a:stretch>
                    <a:fillRect/>
                  </a:stretch>
                </a:blipFill>
                <a:latin typeface="新叶念体" panose="02000000000000000000" pitchFamily="2" charset="-128"/>
                <a:ea typeface="新叶念体" panose="02000000000000000000" pitchFamily="2" charset="-128"/>
              </a:defRPr>
            </a:lvl1pPr>
          </a:lstStyle>
          <a:p>
            <a:r>
              <a:rPr lang="en-US" altLang="zh-CN" sz="4000" dirty="0">
                <a:latin typeface="欢字卡通手书" panose="02000500000000000000" pitchFamily="2" charset="-122"/>
                <a:ea typeface="欢字卡通手书" panose="02000500000000000000" pitchFamily="2" charset="-122"/>
              </a:rPr>
              <a:t>03</a:t>
            </a:r>
            <a:endParaRPr lang="zh-CN" altLang="en-US" sz="4000" dirty="0">
              <a:latin typeface="欢字卡通手书" panose="02000500000000000000" pitchFamily="2" charset="-122"/>
              <a:ea typeface="欢字卡通手书" panose="02000500000000000000" pitchFamily="2" charset="-122"/>
            </a:endParaRPr>
          </a:p>
        </p:txBody>
      </p:sp>
      <p:grpSp>
        <p:nvGrpSpPr>
          <p:cNvPr id="4" name="Group 60">
            <a:extLst>
              <a:ext uri="{FF2B5EF4-FFF2-40B4-BE49-F238E27FC236}">
                <a16:creationId xmlns:a16="http://schemas.microsoft.com/office/drawing/2014/main" id="{BC88FBAA-6F83-F782-67EA-08EB80B86619}"/>
              </a:ext>
            </a:extLst>
          </p:cNvPr>
          <p:cNvGrpSpPr/>
          <p:nvPr/>
        </p:nvGrpSpPr>
        <p:grpSpPr>
          <a:xfrm>
            <a:off x="727874" y="1971804"/>
            <a:ext cx="851976" cy="459969"/>
            <a:chOff x="1177616" y="880155"/>
            <a:chExt cx="619451" cy="334435"/>
          </a:xfrm>
          <a:effectLst>
            <a:outerShdw blurRad="50800" dist="76200" dir="2700000" sx="97000" sy="97000" algn="tl" rotWithShape="0">
              <a:prstClr val="black">
                <a:alpha val="44000"/>
              </a:prstClr>
            </a:outerShdw>
          </a:effectLst>
        </p:grpSpPr>
        <p:sp>
          <p:nvSpPr>
            <p:cNvPr id="8" name="Pentagon 58">
              <a:extLst>
                <a:ext uri="{FF2B5EF4-FFF2-40B4-BE49-F238E27FC236}">
                  <a16:creationId xmlns:a16="http://schemas.microsoft.com/office/drawing/2014/main" id="{93C491E7-5B1A-E320-3124-8B434D37EDC2}"/>
                </a:ext>
              </a:extLst>
            </p:cNvPr>
            <p:cNvSpPr/>
            <p:nvPr/>
          </p:nvSpPr>
          <p:spPr>
            <a:xfrm>
              <a:off x="1177616" y="880155"/>
              <a:ext cx="619451" cy="318385"/>
            </a:xfrm>
            <a:pattFill prst="wdUpDiag">
              <a:fgClr>
                <a:schemeClr val="bg1">
                  <a:lumMod val="85000"/>
                </a:schemeClr>
              </a:fgClr>
              <a:bgClr>
                <a:schemeClr val="bg1"/>
              </a:bgClr>
            </a:pattFill>
            <a:ln w="63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>
                <a:solidFill>
                  <a:schemeClr val="tx1">
                    <a:lumMod val="75000"/>
                    <a:lumOff val="25000"/>
                  </a:schemeClr>
                </a:solidFill>
                <a:sym typeface="+mn-lt"/>
              </a:endParaRPr>
            </a:p>
          </p:txBody>
        </p:sp>
        <p:sp>
          <p:nvSpPr>
            <p:cNvPr id="9" name="Subtitle 2">
              <a:extLst>
                <a:ext uri="{FF2B5EF4-FFF2-40B4-BE49-F238E27FC236}">
                  <a16:creationId xmlns:a16="http://schemas.microsoft.com/office/drawing/2014/main" id="{18954E86-0952-0472-B745-882EC24B7D31}"/>
                </a:ext>
              </a:extLst>
            </p:cNvPr>
            <p:cNvSpPr txBox="1">
              <a:spLocks/>
            </p:cNvSpPr>
            <p:nvPr/>
          </p:nvSpPr>
          <p:spPr>
            <a:xfrm>
              <a:off x="1276498" y="891806"/>
              <a:ext cx="462648" cy="322784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r>
                <a:rPr kumimoji="0" 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rPr>
                <a:t>01</a:t>
              </a:r>
              <a:endParaRPr kumimoji="0" lang="en-US" sz="1800" b="1" i="0" u="none" strike="noStrike" kern="1200" cap="none" spc="-15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5" name="Right Triangle 61">
            <a:extLst>
              <a:ext uri="{FF2B5EF4-FFF2-40B4-BE49-F238E27FC236}">
                <a16:creationId xmlns:a16="http://schemas.microsoft.com/office/drawing/2014/main" id="{237D162B-7432-1790-55AC-B895FC074D43}"/>
              </a:ext>
            </a:extLst>
          </p:cNvPr>
          <p:cNvSpPr/>
          <p:nvPr/>
        </p:nvSpPr>
        <p:spPr>
          <a:xfrm rot="10800000">
            <a:off x="727873" y="2409698"/>
            <a:ext cx="232350" cy="151928"/>
          </a:xfrm>
          <a:prstGeom prst="rtTriangle">
            <a:avLst/>
          </a:prstGeom>
          <a:solidFill>
            <a:srgbClr val="40404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A7984C9C-8AF1-12A9-64EF-F74796807B0A}"/>
              </a:ext>
            </a:extLst>
          </p:cNvPr>
          <p:cNvGrpSpPr/>
          <p:nvPr/>
        </p:nvGrpSpPr>
        <p:grpSpPr>
          <a:xfrm>
            <a:off x="1111270" y="4132044"/>
            <a:ext cx="2499965" cy="712061"/>
            <a:chOff x="451471" y="1880595"/>
            <a:chExt cx="2154531" cy="712061"/>
          </a:xfrm>
        </p:grpSpPr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0CFB463F-465B-C06D-7777-DEF0240EF0EC}"/>
                </a:ext>
              </a:extLst>
            </p:cNvPr>
            <p:cNvSpPr txBox="1"/>
            <p:nvPr/>
          </p:nvSpPr>
          <p:spPr>
            <a:xfrm>
              <a:off x="453804" y="2081169"/>
              <a:ext cx="2152198" cy="51148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</a:t>
              </a:r>
              <a:r>
                <a:rPr lang="zh-CN" altLang="en-US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适当</a:t>
              </a:r>
              <a:r>
                <a:rPr lang="zh-CN" altLang="en-US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的文字，此处添加详细文本描述，建议与标题相关尽量简洁</a:t>
              </a:r>
              <a:r>
                <a:rPr lang="en-US" altLang="zh-CN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E17ADA7C-D5F3-94C5-09BC-E1E451B53F42}"/>
                </a:ext>
              </a:extLst>
            </p:cNvPr>
            <p:cNvSpPr txBox="1"/>
            <p:nvPr/>
          </p:nvSpPr>
          <p:spPr>
            <a:xfrm>
              <a:off x="451471" y="1880595"/>
              <a:ext cx="201930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7" name="Group 60">
            <a:extLst>
              <a:ext uri="{FF2B5EF4-FFF2-40B4-BE49-F238E27FC236}">
                <a16:creationId xmlns:a16="http://schemas.microsoft.com/office/drawing/2014/main" id="{9E43A793-E8C0-E845-13DA-EF381EE47D38}"/>
              </a:ext>
            </a:extLst>
          </p:cNvPr>
          <p:cNvGrpSpPr/>
          <p:nvPr/>
        </p:nvGrpSpPr>
        <p:grpSpPr>
          <a:xfrm>
            <a:off x="4362406" y="1971804"/>
            <a:ext cx="851976" cy="459969"/>
            <a:chOff x="1177616" y="880155"/>
            <a:chExt cx="619451" cy="334435"/>
          </a:xfrm>
          <a:effectLst>
            <a:outerShdw blurRad="50800" dist="76200" dir="2700000" sx="97000" sy="97000" algn="tl" rotWithShape="0">
              <a:prstClr val="black">
                <a:alpha val="44000"/>
              </a:prstClr>
            </a:outerShdw>
          </a:effectLst>
        </p:grpSpPr>
        <p:sp>
          <p:nvSpPr>
            <p:cNvPr id="38" name="Pentagon 58">
              <a:extLst>
                <a:ext uri="{FF2B5EF4-FFF2-40B4-BE49-F238E27FC236}">
                  <a16:creationId xmlns:a16="http://schemas.microsoft.com/office/drawing/2014/main" id="{C3D3A893-2F3A-2DD6-E420-9EFA34775DBA}"/>
                </a:ext>
              </a:extLst>
            </p:cNvPr>
            <p:cNvSpPr/>
            <p:nvPr/>
          </p:nvSpPr>
          <p:spPr>
            <a:xfrm>
              <a:off x="1177616" y="880155"/>
              <a:ext cx="619451" cy="318385"/>
            </a:xfrm>
            <a:pattFill prst="wdUpDiag">
              <a:fgClr>
                <a:schemeClr val="bg1">
                  <a:lumMod val="85000"/>
                </a:schemeClr>
              </a:fgClr>
              <a:bgClr>
                <a:schemeClr val="bg1"/>
              </a:bgClr>
            </a:pattFill>
            <a:ln w="63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>
                <a:solidFill>
                  <a:schemeClr val="tx1">
                    <a:lumMod val="75000"/>
                    <a:lumOff val="25000"/>
                  </a:schemeClr>
                </a:solidFill>
                <a:sym typeface="+mn-lt"/>
              </a:endParaRPr>
            </a:p>
          </p:txBody>
        </p:sp>
        <p:sp>
          <p:nvSpPr>
            <p:cNvPr id="39" name="Subtitle 2">
              <a:extLst>
                <a:ext uri="{FF2B5EF4-FFF2-40B4-BE49-F238E27FC236}">
                  <a16:creationId xmlns:a16="http://schemas.microsoft.com/office/drawing/2014/main" id="{E8F6A217-D6E3-1487-DEEC-B1847D6D76E7}"/>
                </a:ext>
              </a:extLst>
            </p:cNvPr>
            <p:cNvSpPr txBox="1">
              <a:spLocks/>
            </p:cNvSpPr>
            <p:nvPr/>
          </p:nvSpPr>
          <p:spPr>
            <a:xfrm>
              <a:off x="1243203" y="891806"/>
              <a:ext cx="462648" cy="322784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r>
                <a:rPr kumimoji="0" 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rPr>
                <a:t>02</a:t>
              </a:r>
              <a:endParaRPr kumimoji="0" lang="en-US" sz="1800" b="1" i="0" u="none" strike="noStrike" kern="1200" cap="none" spc="-15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40" name="Right Triangle 61">
            <a:extLst>
              <a:ext uri="{FF2B5EF4-FFF2-40B4-BE49-F238E27FC236}">
                <a16:creationId xmlns:a16="http://schemas.microsoft.com/office/drawing/2014/main" id="{F82331FA-A1D0-1A9D-FE99-94A876CF7CE3}"/>
              </a:ext>
            </a:extLst>
          </p:cNvPr>
          <p:cNvSpPr/>
          <p:nvPr/>
        </p:nvSpPr>
        <p:spPr>
          <a:xfrm rot="10800000">
            <a:off x="4362405" y="2409698"/>
            <a:ext cx="232350" cy="151928"/>
          </a:xfrm>
          <a:prstGeom prst="rtTriangle">
            <a:avLst/>
          </a:prstGeom>
          <a:solidFill>
            <a:srgbClr val="40404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82456A34-CA1F-E985-D341-744EE0EA3748}"/>
              </a:ext>
            </a:extLst>
          </p:cNvPr>
          <p:cNvGrpSpPr/>
          <p:nvPr/>
        </p:nvGrpSpPr>
        <p:grpSpPr>
          <a:xfrm>
            <a:off x="4745802" y="4132044"/>
            <a:ext cx="2646341" cy="1331653"/>
            <a:chOff x="451471" y="1880595"/>
            <a:chExt cx="2280681" cy="1331653"/>
          </a:xfrm>
        </p:grpSpPr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068C2C62-61A7-938B-3D97-7E4B24E0F1C3}"/>
                </a:ext>
              </a:extLst>
            </p:cNvPr>
            <p:cNvSpPr txBox="1"/>
            <p:nvPr/>
          </p:nvSpPr>
          <p:spPr>
            <a:xfrm>
              <a:off x="453803" y="2081169"/>
              <a:ext cx="2278349" cy="113107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</a:t>
              </a:r>
              <a:r>
                <a:rPr lang="zh-CN" altLang="en-US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适当</a:t>
              </a:r>
              <a:r>
                <a:rPr lang="zh-CN" altLang="en-US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的文字，此处添加详细文本描述，建议与标题相关尽量简洁</a:t>
              </a:r>
              <a:r>
                <a:rPr lang="en-US" altLang="zh-CN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  <a:p>
              <a:pPr rtl="0">
                <a:lnSpc>
                  <a:spcPct val="150000"/>
                </a:lnSpc>
              </a:pPr>
              <a:r>
                <a:rPr lang="en-US" altLang="zh-CN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模板网，幻灯片 演示模板及素材免费下载！</a:t>
              </a:r>
            </a:p>
            <a:p>
              <a:pPr rtl="0">
                <a:lnSpc>
                  <a:spcPct val="150000"/>
                </a:lnSpc>
              </a:pPr>
              <a:r>
                <a:rPr lang="en-US" altLang="zh-CN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 板网 唯一访问网址：</a:t>
              </a:r>
              <a:endParaRPr lang="en-US" altLang="zh-CN" sz="9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  <a:p>
              <a:pPr rtl="0">
                <a:lnSpc>
                  <a:spcPct val="150000"/>
                </a:lnSpc>
              </a:pPr>
              <a:r>
                <a:rPr lang="en-US" altLang="zh-CN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www.51pptmo ban.com</a:t>
              </a:r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9C32062F-1C23-F82C-1D76-0CDA0C825B68}"/>
                </a:ext>
              </a:extLst>
            </p:cNvPr>
            <p:cNvSpPr txBox="1"/>
            <p:nvPr/>
          </p:nvSpPr>
          <p:spPr>
            <a:xfrm>
              <a:off x="451471" y="1880595"/>
              <a:ext cx="201930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7" name="Group 60">
            <a:extLst>
              <a:ext uri="{FF2B5EF4-FFF2-40B4-BE49-F238E27FC236}">
                <a16:creationId xmlns:a16="http://schemas.microsoft.com/office/drawing/2014/main" id="{F024F68C-3BA7-6622-FD38-994B438AE182}"/>
              </a:ext>
            </a:extLst>
          </p:cNvPr>
          <p:cNvGrpSpPr/>
          <p:nvPr/>
        </p:nvGrpSpPr>
        <p:grpSpPr>
          <a:xfrm>
            <a:off x="7996938" y="1971804"/>
            <a:ext cx="851976" cy="459969"/>
            <a:chOff x="1177616" y="880155"/>
            <a:chExt cx="619451" cy="334435"/>
          </a:xfrm>
          <a:effectLst>
            <a:outerShdw blurRad="50800" dist="76200" dir="2700000" sx="97000" sy="97000" algn="tl" rotWithShape="0">
              <a:prstClr val="black">
                <a:alpha val="44000"/>
              </a:prstClr>
            </a:outerShdw>
          </a:effectLst>
        </p:grpSpPr>
        <p:sp>
          <p:nvSpPr>
            <p:cNvPr id="48" name="Pentagon 58">
              <a:extLst>
                <a:ext uri="{FF2B5EF4-FFF2-40B4-BE49-F238E27FC236}">
                  <a16:creationId xmlns:a16="http://schemas.microsoft.com/office/drawing/2014/main" id="{7538A15F-1D96-90B9-F6B9-E0AC3534BC10}"/>
                </a:ext>
              </a:extLst>
            </p:cNvPr>
            <p:cNvSpPr/>
            <p:nvPr/>
          </p:nvSpPr>
          <p:spPr>
            <a:xfrm>
              <a:off x="1177616" y="880155"/>
              <a:ext cx="619451" cy="318385"/>
            </a:xfrm>
            <a:pattFill prst="wdUpDiag">
              <a:fgClr>
                <a:schemeClr val="bg1">
                  <a:lumMod val="85000"/>
                </a:schemeClr>
              </a:fgClr>
              <a:bgClr>
                <a:schemeClr val="bg1"/>
              </a:bgClr>
            </a:pattFill>
            <a:ln w="63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>
                <a:solidFill>
                  <a:schemeClr val="tx1">
                    <a:lumMod val="75000"/>
                    <a:lumOff val="25000"/>
                  </a:schemeClr>
                </a:solidFill>
                <a:sym typeface="+mn-lt"/>
              </a:endParaRPr>
            </a:p>
          </p:txBody>
        </p:sp>
        <p:sp>
          <p:nvSpPr>
            <p:cNvPr id="49" name="Subtitle 2">
              <a:extLst>
                <a:ext uri="{FF2B5EF4-FFF2-40B4-BE49-F238E27FC236}">
                  <a16:creationId xmlns:a16="http://schemas.microsoft.com/office/drawing/2014/main" id="{16F2B457-1B64-469F-74E1-243CCBA48D9E}"/>
                </a:ext>
              </a:extLst>
            </p:cNvPr>
            <p:cNvSpPr txBox="1">
              <a:spLocks/>
            </p:cNvSpPr>
            <p:nvPr/>
          </p:nvSpPr>
          <p:spPr>
            <a:xfrm>
              <a:off x="1260469" y="891806"/>
              <a:ext cx="462648" cy="322784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r>
                <a:rPr kumimoji="0" 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rPr>
                <a:t>03</a:t>
              </a:r>
              <a:endParaRPr kumimoji="0" lang="en-US" sz="1800" b="1" i="0" u="none" strike="noStrike" kern="1200" cap="none" spc="-15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50" name="Right Triangle 61">
            <a:extLst>
              <a:ext uri="{FF2B5EF4-FFF2-40B4-BE49-F238E27FC236}">
                <a16:creationId xmlns:a16="http://schemas.microsoft.com/office/drawing/2014/main" id="{5FECF10B-0005-CE76-4BA7-8FD62B21B0A9}"/>
              </a:ext>
            </a:extLst>
          </p:cNvPr>
          <p:cNvSpPr/>
          <p:nvPr/>
        </p:nvSpPr>
        <p:spPr>
          <a:xfrm rot="10800000">
            <a:off x="7996937" y="2409698"/>
            <a:ext cx="232350" cy="151928"/>
          </a:xfrm>
          <a:prstGeom prst="rtTriangle">
            <a:avLst/>
          </a:prstGeom>
          <a:solidFill>
            <a:srgbClr val="40404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06AFDD4E-B583-CC72-3BC8-B9E295EFAF89}"/>
              </a:ext>
            </a:extLst>
          </p:cNvPr>
          <p:cNvGrpSpPr/>
          <p:nvPr/>
        </p:nvGrpSpPr>
        <p:grpSpPr>
          <a:xfrm>
            <a:off x="8380334" y="4132044"/>
            <a:ext cx="2499965" cy="712061"/>
            <a:chOff x="451471" y="1880595"/>
            <a:chExt cx="2154531" cy="712061"/>
          </a:xfrm>
        </p:grpSpPr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8CBB6110-3158-39B4-1829-9EBD66B9E276}"/>
                </a:ext>
              </a:extLst>
            </p:cNvPr>
            <p:cNvSpPr txBox="1"/>
            <p:nvPr/>
          </p:nvSpPr>
          <p:spPr>
            <a:xfrm>
              <a:off x="453804" y="2081169"/>
              <a:ext cx="2152198" cy="51148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</a:t>
              </a:r>
              <a:r>
                <a:rPr lang="zh-CN" altLang="en-US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适当</a:t>
              </a:r>
              <a:r>
                <a:rPr lang="zh-CN" altLang="en-US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的文字，此处添加详细文本描述，建议与标题相关尽量简洁</a:t>
              </a:r>
              <a:r>
                <a:rPr lang="en-US" altLang="zh-CN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EC2661EE-3D6F-DF46-1365-D53CE4EDFA60}"/>
                </a:ext>
              </a:extLst>
            </p:cNvPr>
            <p:cNvSpPr txBox="1"/>
            <p:nvPr/>
          </p:nvSpPr>
          <p:spPr>
            <a:xfrm>
              <a:off x="451471" y="1880595"/>
              <a:ext cx="201930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51568698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文本框 27">
            <a:extLst>
              <a:ext uri="{FF2B5EF4-FFF2-40B4-BE49-F238E27FC236}">
                <a16:creationId xmlns:a16="http://schemas.microsoft.com/office/drawing/2014/main" id="{C8E381D3-EB3A-9B31-CD4E-66DACC6C73D4}"/>
              </a:ext>
            </a:extLst>
          </p:cNvPr>
          <p:cNvSpPr txBox="1"/>
          <p:nvPr/>
        </p:nvSpPr>
        <p:spPr>
          <a:xfrm>
            <a:off x="1972561" y="236157"/>
            <a:ext cx="271741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blipFill dpi="0" rotWithShape="1">
                  <a:blip r:embed="rId3"/>
                  <a:srcRect/>
                  <a:stretch>
                    <a:fillRect/>
                  </a:stretch>
                </a:blipFill>
                <a:latin typeface="新叶念体" panose="02000000000000000000" pitchFamily="2" charset="-128"/>
                <a:ea typeface="新叶念体" panose="02000000000000000000" pitchFamily="2" charset="-128"/>
              </a:rPr>
              <a:t>单击此处添加标题文本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EB7D279A-D0E1-EB19-7342-4C667A607811}"/>
              </a:ext>
            </a:extLst>
          </p:cNvPr>
          <p:cNvSpPr txBox="1"/>
          <p:nvPr/>
        </p:nvSpPr>
        <p:spPr>
          <a:xfrm>
            <a:off x="1219771" y="-10064"/>
            <a:ext cx="69602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b="1">
                <a:blipFill dpi="0" rotWithShape="1">
                  <a:blip r:embed="rId3"/>
                  <a:srcRect/>
                  <a:stretch>
                    <a:fillRect/>
                  </a:stretch>
                </a:blipFill>
                <a:latin typeface="新叶念体" panose="02000000000000000000" pitchFamily="2" charset="-128"/>
                <a:ea typeface="新叶念体" panose="02000000000000000000" pitchFamily="2" charset="-128"/>
              </a:defRPr>
            </a:lvl1pPr>
          </a:lstStyle>
          <a:p>
            <a:r>
              <a:rPr lang="en-US" altLang="zh-CN" sz="4000" dirty="0">
                <a:latin typeface="欢字卡通手书" panose="02000500000000000000" pitchFamily="2" charset="-122"/>
                <a:ea typeface="欢字卡通手书" panose="02000500000000000000" pitchFamily="2" charset="-122"/>
              </a:rPr>
              <a:t>03</a:t>
            </a:r>
            <a:endParaRPr lang="zh-CN" altLang="en-US" sz="4000" dirty="0">
              <a:latin typeface="欢字卡通手书" panose="02000500000000000000" pitchFamily="2" charset="-122"/>
              <a:ea typeface="欢字卡通手书" panose="02000500000000000000" pitchFamily="2" charset="-122"/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71B02FC3-FE0D-0858-7B0D-C902A75D5875}"/>
              </a:ext>
            </a:extLst>
          </p:cNvPr>
          <p:cNvGrpSpPr/>
          <p:nvPr/>
        </p:nvGrpSpPr>
        <p:grpSpPr>
          <a:xfrm>
            <a:off x="1390651" y="3204502"/>
            <a:ext cx="4671483" cy="1746251"/>
            <a:chOff x="1042988" y="2273002"/>
            <a:chExt cx="3503612" cy="1309688"/>
          </a:xfrm>
        </p:grpSpPr>
        <p:sp>
          <p:nvSpPr>
            <p:cNvPr id="4" name="Freeform 7">
              <a:extLst>
                <a:ext uri="{FF2B5EF4-FFF2-40B4-BE49-F238E27FC236}">
                  <a16:creationId xmlns:a16="http://schemas.microsoft.com/office/drawing/2014/main" id="{F69BAF76-3933-BF94-2734-9302AA72072B}"/>
                </a:ext>
              </a:extLst>
            </p:cNvPr>
            <p:cNvSpPr>
              <a:spLocks/>
            </p:cNvSpPr>
            <p:nvPr/>
          </p:nvSpPr>
          <p:spPr bwMode="auto">
            <a:xfrm>
              <a:off x="1042988" y="2273002"/>
              <a:ext cx="3503612" cy="1309688"/>
            </a:xfrm>
            <a:custGeom>
              <a:avLst/>
              <a:gdLst>
                <a:gd name="T0" fmla="*/ 987 w 9385"/>
                <a:gd name="T1" fmla="*/ 1974 h 3491"/>
                <a:gd name="T2" fmla="*/ 6935 w 9385"/>
                <a:gd name="T3" fmla="*/ 1974 h 3491"/>
                <a:gd name="T4" fmla="*/ 9212 w 9385"/>
                <a:gd name="T5" fmla="*/ 3194 h 3491"/>
                <a:gd name="T6" fmla="*/ 9385 w 9385"/>
                <a:gd name="T7" fmla="*/ 3491 h 3491"/>
                <a:gd name="T8" fmla="*/ 9385 w 9385"/>
                <a:gd name="T9" fmla="*/ 2623 h 3491"/>
                <a:gd name="T10" fmla="*/ 6386 w 9385"/>
                <a:gd name="T11" fmla="*/ 0 h 3491"/>
                <a:gd name="T12" fmla="*/ 987 w 9385"/>
                <a:gd name="T13" fmla="*/ 0 h 3491"/>
                <a:gd name="T14" fmla="*/ 0 w 9385"/>
                <a:gd name="T15" fmla="*/ 987 h 3491"/>
                <a:gd name="T16" fmla="*/ 0 w 9385"/>
                <a:gd name="T17" fmla="*/ 987 h 3491"/>
                <a:gd name="T18" fmla="*/ 987 w 9385"/>
                <a:gd name="T19" fmla="*/ 1974 h 34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385" h="3491">
                  <a:moveTo>
                    <a:pt x="987" y="1974"/>
                  </a:moveTo>
                  <a:lnTo>
                    <a:pt x="6935" y="1974"/>
                  </a:lnTo>
                  <a:cubicBezTo>
                    <a:pt x="8046" y="1974"/>
                    <a:pt x="8807" y="2498"/>
                    <a:pt x="9212" y="3194"/>
                  </a:cubicBezTo>
                  <a:lnTo>
                    <a:pt x="9385" y="3491"/>
                  </a:lnTo>
                  <a:lnTo>
                    <a:pt x="9385" y="2623"/>
                  </a:lnTo>
                  <a:cubicBezTo>
                    <a:pt x="9385" y="1089"/>
                    <a:pt x="8339" y="0"/>
                    <a:pt x="6386" y="0"/>
                  </a:cubicBezTo>
                  <a:lnTo>
                    <a:pt x="987" y="0"/>
                  </a:lnTo>
                  <a:cubicBezTo>
                    <a:pt x="444" y="0"/>
                    <a:pt x="0" y="444"/>
                    <a:pt x="0" y="987"/>
                  </a:cubicBezTo>
                  <a:lnTo>
                    <a:pt x="0" y="987"/>
                  </a:lnTo>
                  <a:cubicBezTo>
                    <a:pt x="0" y="1530"/>
                    <a:pt x="444" y="1974"/>
                    <a:pt x="987" y="1974"/>
                  </a:cubicBezTo>
                  <a:close/>
                </a:path>
              </a:pathLst>
            </a:custGeom>
            <a:pattFill prst="wdUpDiag">
              <a:fgClr>
                <a:schemeClr val="bg1">
                  <a:lumMod val="85000"/>
                </a:schemeClr>
              </a:fgClr>
              <a:bgClr>
                <a:schemeClr val="bg1"/>
              </a:bgClr>
            </a:pattFill>
            <a:ln w="6350">
              <a:solidFill>
                <a:schemeClr val="tx1">
                  <a:lumMod val="65000"/>
                  <a:lumOff val="35000"/>
                </a:schemeClr>
              </a:solidFill>
              <a:extLst>
                <a:ext uri="{C807C97D-BFC1-408E-A445-0C87EB9F89A2}">
                  <ask:lineSketchStyleProps xmlns:ask="http://schemas.microsoft.com/office/drawing/2018/sketchyshapes" sd="1126207305">
                    <ask:type>
                      <ask:lineSketchFreehan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chemeClr val="tx1">
                    <a:lumMod val="75000"/>
                    <a:lumOff val="25000"/>
                  </a:schemeClr>
                </a:solidFill>
                <a:sym typeface="+mn-lt"/>
              </a:endParaRPr>
            </a:p>
          </p:txBody>
        </p:sp>
        <p:sp>
          <p:nvSpPr>
            <p:cNvPr id="6" name="矩形 5">
              <a:extLst>
                <a:ext uri="{FF2B5EF4-FFF2-40B4-BE49-F238E27FC236}">
                  <a16:creationId xmlns:a16="http://schemas.microsoft.com/office/drawing/2014/main" id="{6AA3E318-2458-59BD-1714-1F43384ECC48}"/>
                </a:ext>
              </a:extLst>
            </p:cNvPr>
            <p:cNvSpPr/>
            <p:nvPr/>
          </p:nvSpPr>
          <p:spPr>
            <a:xfrm>
              <a:off x="1196876" y="2407353"/>
              <a:ext cx="479939" cy="43858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01</a:t>
              </a:r>
              <a:endPara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36A8CFF5-199A-AD4F-4611-A7D6E4A32781}"/>
              </a:ext>
            </a:extLst>
          </p:cNvPr>
          <p:cNvGrpSpPr/>
          <p:nvPr/>
        </p:nvGrpSpPr>
        <p:grpSpPr>
          <a:xfrm>
            <a:off x="1390651" y="4635306"/>
            <a:ext cx="4671483" cy="1746251"/>
            <a:chOff x="1042988" y="3331865"/>
            <a:chExt cx="3503612" cy="1309688"/>
          </a:xfrm>
        </p:grpSpPr>
        <p:sp>
          <p:nvSpPr>
            <p:cNvPr id="8" name="Freeform 8">
              <a:extLst>
                <a:ext uri="{FF2B5EF4-FFF2-40B4-BE49-F238E27FC236}">
                  <a16:creationId xmlns:a16="http://schemas.microsoft.com/office/drawing/2014/main" id="{E1A0CAD8-DF71-2571-FBF0-01A10F164D94}"/>
                </a:ext>
              </a:extLst>
            </p:cNvPr>
            <p:cNvSpPr>
              <a:spLocks/>
            </p:cNvSpPr>
            <p:nvPr/>
          </p:nvSpPr>
          <p:spPr bwMode="auto">
            <a:xfrm>
              <a:off x="1042988" y="3331865"/>
              <a:ext cx="3503612" cy="1309688"/>
            </a:xfrm>
            <a:custGeom>
              <a:avLst/>
              <a:gdLst>
                <a:gd name="T0" fmla="*/ 987 w 9385"/>
                <a:gd name="T1" fmla="*/ 1973 h 3491"/>
                <a:gd name="T2" fmla="*/ 6935 w 9385"/>
                <a:gd name="T3" fmla="*/ 1973 h 3491"/>
                <a:gd name="T4" fmla="*/ 9212 w 9385"/>
                <a:gd name="T5" fmla="*/ 3193 h 3491"/>
                <a:gd name="T6" fmla="*/ 9385 w 9385"/>
                <a:gd name="T7" fmla="*/ 3491 h 3491"/>
                <a:gd name="T8" fmla="*/ 9385 w 9385"/>
                <a:gd name="T9" fmla="*/ 2623 h 3491"/>
                <a:gd name="T10" fmla="*/ 6386 w 9385"/>
                <a:gd name="T11" fmla="*/ 0 h 3491"/>
                <a:gd name="T12" fmla="*/ 987 w 9385"/>
                <a:gd name="T13" fmla="*/ 0 h 3491"/>
                <a:gd name="T14" fmla="*/ 0 w 9385"/>
                <a:gd name="T15" fmla="*/ 986 h 3491"/>
                <a:gd name="T16" fmla="*/ 0 w 9385"/>
                <a:gd name="T17" fmla="*/ 986 h 3491"/>
                <a:gd name="T18" fmla="*/ 987 w 9385"/>
                <a:gd name="T19" fmla="*/ 1973 h 34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385" h="3491">
                  <a:moveTo>
                    <a:pt x="987" y="1973"/>
                  </a:moveTo>
                  <a:lnTo>
                    <a:pt x="6935" y="1973"/>
                  </a:lnTo>
                  <a:cubicBezTo>
                    <a:pt x="8046" y="1973"/>
                    <a:pt x="8807" y="2497"/>
                    <a:pt x="9212" y="3193"/>
                  </a:cubicBezTo>
                  <a:lnTo>
                    <a:pt x="9385" y="3491"/>
                  </a:lnTo>
                  <a:lnTo>
                    <a:pt x="9385" y="2623"/>
                  </a:lnTo>
                  <a:cubicBezTo>
                    <a:pt x="9385" y="1089"/>
                    <a:pt x="8339" y="0"/>
                    <a:pt x="6386" y="0"/>
                  </a:cubicBezTo>
                  <a:lnTo>
                    <a:pt x="987" y="0"/>
                  </a:lnTo>
                  <a:cubicBezTo>
                    <a:pt x="444" y="0"/>
                    <a:pt x="0" y="444"/>
                    <a:pt x="0" y="986"/>
                  </a:cubicBezTo>
                  <a:lnTo>
                    <a:pt x="0" y="986"/>
                  </a:lnTo>
                  <a:cubicBezTo>
                    <a:pt x="0" y="1529"/>
                    <a:pt x="444" y="1973"/>
                    <a:pt x="987" y="1973"/>
                  </a:cubicBezTo>
                  <a:close/>
                </a:path>
              </a:pathLst>
            </a:custGeom>
            <a:pattFill prst="wdUpDiag">
              <a:fgClr>
                <a:schemeClr val="bg1">
                  <a:lumMod val="85000"/>
                </a:schemeClr>
              </a:fgClr>
              <a:bgClr>
                <a:schemeClr val="bg1"/>
              </a:bgClr>
            </a:pattFill>
            <a:ln w="6350">
              <a:solidFill>
                <a:schemeClr val="tx1">
                  <a:lumMod val="65000"/>
                  <a:lumOff val="35000"/>
                </a:schemeClr>
              </a:solidFill>
              <a:extLst>
                <a:ext uri="{C807C97D-BFC1-408E-A445-0C87EB9F89A2}">
                  <ask:lineSketchStyleProps xmlns:ask="http://schemas.microsoft.com/office/drawing/2018/sketchyshapes" sd="1648331163">
                    <ask:type>
                      <ask:lineSketchFreehan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chemeClr val="tx1">
                    <a:lumMod val="75000"/>
                    <a:lumOff val="25000"/>
                  </a:schemeClr>
                </a:solidFill>
                <a:sym typeface="+mn-lt"/>
              </a:endParaRPr>
            </a:p>
          </p:txBody>
        </p:sp>
        <p:sp>
          <p:nvSpPr>
            <p:cNvPr id="10" name="矩形 9">
              <a:extLst>
                <a:ext uri="{FF2B5EF4-FFF2-40B4-BE49-F238E27FC236}">
                  <a16:creationId xmlns:a16="http://schemas.microsoft.com/office/drawing/2014/main" id="{1F0A0712-17D2-6FF4-57CA-CB92F0014DC8}"/>
                </a:ext>
              </a:extLst>
            </p:cNvPr>
            <p:cNvSpPr/>
            <p:nvPr/>
          </p:nvSpPr>
          <p:spPr>
            <a:xfrm>
              <a:off x="1196876" y="3483510"/>
              <a:ext cx="479939" cy="43858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02</a:t>
              </a:r>
              <a:endPara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5C153C7E-91F5-8F3A-D100-E2DFA452FFA6}"/>
              </a:ext>
            </a:extLst>
          </p:cNvPr>
          <p:cNvGrpSpPr/>
          <p:nvPr/>
        </p:nvGrpSpPr>
        <p:grpSpPr>
          <a:xfrm>
            <a:off x="6180667" y="2467902"/>
            <a:ext cx="4671483" cy="1746251"/>
            <a:chOff x="4635500" y="1720552"/>
            <a:chExt cx="3503612" cy="1309688"/>
          </a:xfrm>
        </p:grpSpPr>
        <p:sp>
          <p:nvSpPr>
            <p:cNvPr id="12" name="Freeform 5">
              <a:extLst>
                <a:ext uri="{FF2B5EF4-FFF2-40B4-BE49-F238E27FC236}">
                  <a16:creationId xmlns:a16="http://schemas.microsoft.com/office/drawing/2014/main" id="{1709637E-CE92-D913-BEBF-1AC08C8C35C3}"/>
                </a:ext>
              </a:extLst>
            </p:cNvPr>
            <p:cNvSpPr>
              <a:spLocks/>
            </p:cNvSpPr>
            <p:nvPr/>
          </p:nvSpPr>
          <p:spPr bwMode="auto">
            <a:xfrm>
              <a:off x="4635500" y="1720552"/>
              <a:ext cx="3503612" cy="1309688"/>
            </a:xfrm>
            <a:custGeom>
              <a:avLst/>
              <a:gdLst>
                <a:gd name="T0" fmla="*/ 8398 w 9385"/>
                <a:gd name="T1" fmla="*/ 1974 h 3491"/>
                <a:gd name="T2" fmla="*/ 2450 w 9385"/>
                <a:gd name="T3" fmla="*/ 1974 h 3491"/>
                <a:gd name="T4" fmla="*/ 173 w 9385"/>
                <a:gd name="T5" fmla="*/ 3194 h 3491"/>
                <a:gd name="T6" fmla="*/ 0 w 9385"/>
                <a:gd name="T7" fmla="*/ 3491 h 3491"/>
                <a:gd name="T8" fmla="*/ 0 w 9385"/>
                <a:gd name="T9" fmla="*/ 2623 h 3491"/>
                <a:gd name="T10" fmla="*/ 2999 w 9385"/>
                <a:gd name="T11" fmla="*/ 0 h 3491"/>
                <a:gd name="T12" fmla="*/ 8398 w 9385"/>
                <a:gd name="T13" fmla="*/ 0 h 3491"/>
                <a:gd name="T14" fmla="*/ 9385 w 9385"/>
                <a:gd name="T15" fmla="*/ 987 h 3491"/>
                <a:gd name="T16" fmla="*/ 9385 w 9385"/>
                <a:gd name="T17" fmla="*/ 987 h 3491"/>
                <a:gd name="T18" fmla="*/ 8398 w 9385"/>
                <a:gd name="T19" fmla="*/ 1974 h 34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385" h="3491">
                  <a:moveTo>
                    <a:pt x="8398" y="1974"/>
                  </a:moveTo>
                  <a:lnTo>
                    <a:pt x="2450" y="1974"/>
                  </a:lnTo>
                  <a:cubicBezTo>
                    <a:pt x="1339" y="1974"/>
                    <a:pt x="578" y="2498"/>
                    <a:pt x="173" y="3194"/>
                  </a:cubicBezTo>
                  <a:lnTo>
                    <a:pt x="0" y="3491"/>
                  </a:lnTo>
                  <a:lnTo>
                    <a:pt x="0" y="2623"/>
                  </a:lnTo>
                  <a:cubicBezTo>
                    <a:pt x="0" y="1089"/>
                    <a:pt x="1046" y="0"/>
                    <a:pt x="2999" y="0"/>
                  </a:cubicBezTo>
                  <a:lnTo>
                    <a:pt x="8398" y="0"/>
                  </a:lnTo>
                  <a:cubicBezTo>
                    <a:pt x="8941" y="0"/>
                    <a:pt x="9385" y="444"/>
                    <a:pt x="9385" y="987"/>
                  </a:cubicBezTo>
                  <a:lnTo>
                    <a:pt x="9385" y="987"/>
                  </a:lnTo>
                  <a:cubicBezTo>
                    <a:pt x="9385" y="1530"/>
                    <a:pt x="8941" y="1974"/>
                    <a:pt x="8398" y="1974"/>
                  </a:cubicBezTo>
                  <a:close/>
                </a:path>
              </a:pathLst>
            </a:custGeom>
            <a:pattFill prst="wdUpDiag">
              <a:fgClr>
                <a:schemeClr val="bg1">
                  <a:lumMod val="85000"/>
                </a:schemeClr>
              </a:fgClr>
              <a:bgClr>
                <a:schemeClr val="bg1"/>
              </a:bgClr>
            </a:pattFill>
            <a:ln w="6350">
              <a:solidFill>
                <a:schemeClr val="tx1">
                  <a:lumMod val="65000"/>
                  <a:lumOff val="35000"/>
                </a:schemeClr>
              </a:solidFill>
              <a:extLst>
                <a:ext uri="{C807C97D-BFC1-408E-A445-0C87EB9F89A2}">
                  <ask:lineSketchStyleProps xmlns:ask="http://schemas.microsoft.com/office/drawing/2018/sketchyshapes" sd="296766430">
                    <ask:type>
                      <ask:lineSketchFreehan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chemeClr val="tx1">
                    <a:lumMod val="75000"/>
                    <a:lumOff val="25000"/>
                  </a:schemeClr>
                </a:solidFill>
                <a:sym typeface="+mn-lt"/>
              </a:endParaRPr>
            </a:p>
          </p:txBody>
        </p:sp>
        <p:sp>
          <p:nvSpPr>
            <p:cNvPr id="14" name="矩形 13">
              <a:extLst>
                <a:ext uri="{FF2B5EF4-FFF2-40B4-BE49-F238E27FC236}">
                  <a16:creationId xmlns:a16="http://schemas.microsoft.com/office/drawing/2014/main" id="{959EFA7F-B1C5-CC77-6BF3-6D39C2CBF127}"/>
                </a:ext>
              </a:extLst>
            </p:cNvPr>
            <p:cNvSpPr/>
            <p:nvPr/>
          </p:nvSpPr>
          <p:spPr>
            <a:xfrm>
              <a:off x="5112060" y="1936814"/>
              <a:ext cx="479939" cy="43858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03</a:t>
              </a:r>
              <a:endPara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BC142745-E00F-5D23-2112-2C7EBFAD8C4D}"/>
              </a:ext>
            </a:extLst>
          </p:cNvPr>
          <p:cNvGrpSpPr/>
          <p:nvPr/>
        </p:nvGrpSpPr>
        <p:grpSpPr>
          <a:xfrm>
            <a:off x="6180667" y="3882237"/>
            <a:ext cx="4671483" cy="1746251"/>
            <a:chOff x="4635500" y="2781002"/>
            <a:chExt cx="3503612" cy="1309688"/>
          </a:xfrm>
        </p:grpSpPr>
        <p:sp>
          <p:nvSpPr>
            <p:cNvPr id="16" name="Freeform 6">
              <a:extLst>
                <a:ext uri="{FF2B5EF4-FFF2-40B4-BE49-F238E27FC236}">
                  <a16:creationId xmlns:a16="http://schemas.microsoft.com/office/drawing/2014/main" id="{54CF6525-6456-FB74-7878-D3324DB76A01}"/>
                </a:ext>
              </a:extLst>
            </p:cNvPr>
            <p:cNvSpPr>
              <a:spLocks/>
            </p:cNvSpPr>
            <p:nvPr/>
          </p:nvSpPr>
          <p:spPr bwMode="auto">
            <a:xfrm>
              <a:off x="4635500" y="2781002"/>
              <a:ext cx="3503612" cy="1309688"/>
            </a:xfrm>
            <a:custGeom>
              <a:avLst/>
              <a:gdLst>
                <a:gd name="T0" fmla="*/ 8398 w 9385"/>
                <a:gd name="T1" fmla="*/ 1973 h 3491"/>
                <a:gd name="T2" fmla="*/ 2450 w 9385"/>
                <a:gd name="T3" fmla="*/ 1973 h 3491"/>
                <a:gd name="T4" fmla="*/ 173 w 9385"/>
                <a:gd name="T5" fmla="*/ 3194 h 3491"/>
                <a:gd name="T6" fmla="*/ 0 w 9385"/>
                <a:gd name="T7" fmla="*/ 3491 h 3491"/>
                <a:gd name="T8" fmla="*/ 0 w 9385"/>
                <a:gd name="T9" fmla="*/ 2623 h 3491"/>
                <a:gd name="T10" fmla="*/ 2999 w 9385"/>
                <a:gd name="T11" fmla="*/ 0 h 3491"/>
                <a:gd name="T12" fmla="*/ 8398 w 9385"/>
                <a:gd name="T13" fmla="*/ 0 h 3491"/>
                <a:gd name="T14" fmla="*/ 9385 w 9385"/>
                <a:gd name="T15" fmla="*/ 987 h 3491"/>
                <a:gd name="T16" fmla="*/ 9385 w 9385"/>
                <a:gd name="T17" fmla="*/ 987 h 3491"/>
                <a:gd name="T18" fmla="*/ 8398 w 9385"/>
                <a:gd name="T19" fmla="*/ 1973 h 34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385" h="3491">
                  <a:moveTo>
                    <a:pt x="8398" y="1973"/>
                  </a:moveTo>
                  <a:lnTo>
                    <a:pt x="2450" y="1973"/>
                  </a:lnTo>
                  <a:cubicBezTo>
                    <a:pt x="1339" y="1973"/>
                    <a:pt x="578" y="2497"/>
                    <a:pt x="173" y="3194"/>
                  </a:cubicBezTo>
                  <a:lnTo>
                    <a:pt x="0" y="3491"/>
                  </a:lnTo>
                  <a:lnTo>
                    <a:pt x="0" y="2623"/>
                  </a:lnTo>
                  <a:cubicBezTo>
                    <a:pt x="0" y="1089"/>
                    <a:pt x="1046" y="0"/>
                    <a:pt x="2999" y="0"/>
                  </a:cubicBezTo>
                  <a:lnTo>
                    <a:pt x="8398" y="0"/>
                  </a:lnTo>
                  <a:cubicBezTo>
                    <a:pt x="8941" y="0"/>
                    <a:pt x="9385" y="444"/>
                    <a:pt x="9385" y="987"/>
                  </a:cubicBezTo>
                  <a:lnTo>
                    <a:pt x="9385" y="987"/>
                  </a:lnTo>
                  <a:cubicBezTo>
                    <a:pt x="9385" y="1529"/>
                    <a:pt x="8941" y="1973"/>
                    <a:pt x="8398" y="1973"/>
                  </a:cubicBezTo>
                  <a:close/>
                </a:path>
              </a:pathLst>
            </a:custGeom>
            <a:pattFill prst="wdUpDiag">
              <a:fgClr>
                <a:schemeClr val="bg1">
                  <a:lumMod val="85000"/>
                </a:schemeClr>
              </a:fgClr>
              <a:bgClr>
                <a:schemeClr val="bg1"/>
              </a:bgClr>
            </a:pattFill>
            <a:ln w="6350">
              <a:solidFill>
                <a:schemeClr val="tx1">
                  <a:lumMod val="65000"/>
                  <a:lumOff val="35000"/>
                </a:schemeClr>
              </a:solidFill>
              <a:extLst>
                <a:ext uri="{C807C97D-BFC1-408E-A445-0C87EB9F89A2}">
                  <ask:lineSketchStyleProps xmlns:ask="http://schemas.microsoft.com/office/drawing/2018/sketchyshapes" sd="229986908">
                    <ask:type>
                      <ask:lineSketchFreehan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chemeClr val="tx1">
                    <a:lumMod val="75000"/>
                    <a:lumOff val="25000"/>
                  </a:schemeClr>
                </a:solidFill>
                <a:sym typeface="+mn-lt"/>
              </a:endParaRPr>
            </a:p>
          </p:txBody>
        </p:sp>
        <p:sp>
          <p:nvSpPr>
            <p:cNvPr id="18" name="矩形 17">
              <a:extLst>
                <a:ext uri="{FF2B5EF4-FFF2-40B4-BE49-F238E27FC236}">
                  <a16:creationId xmlns:a16="http://schemas.microsoft.com/office/drawing/2014/main" id="{81EB90E2-C94A-7F7D-417F-139F98D2B587}"/>
                </a:ext>
              </a:extLst>
            </p:cNvPr>
            <p:cNvSpPr/>
            <p:nvPr/>
          </p:nvSpPr>
          <p:spPr>
            <a:xfrm>
              <a:off x="5112060" y="2991148"/>
              <a:ext cx="479939" cy="43858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04</a:t>
              </a:r>
              <a:endPara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B3A75A72-31C0-7281-2F07-52A37E128B4A}"/>
              </a:ext>
            </a:extLst>
          </p:cNvPr>
          <p:cNvGrpSpPr/>
          <p:nvPr/>
        </p:nvGrpSpPr>
        <p:grpSpPr>
          <a:xfrm>
            <a:off x="2354287" y="3365566"/>
            <a:ext cx="3076807" cy="712061"/>
            <a:chOff x="451471" y="1880595"/>
            <a:chExt cx="2651668" cy="712061"/>
          </a:xfrm>
        </p:grpSpPr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DE6C57BB-1D6F-8D5E-AA58-5A7F13859D53}"/>
                </a:ext>
              </a:extLst>
            </p:cNvPr>
            <p:cNvSpPr txBox="1"/>
            <p:nvPr/>
          </p:nvSpPr>
          <p:spPr>
            <a:xfrm>
              <a:off x="453804" y="2081169"/>
              <a:ext cx="2649335" cy="51148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</a:t>
              </a:r>
              <a:r>
                <a:rPr lang="zh-CN" altLang="en-US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适当</a:t>
              </a:r>
              <a:r>
                <a:rPr lang="zh-CN" altLang="en-US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的文字，此处添加详细文本描述，建议与标题相关尽量简洁</a:t>
              </a:r>
              <a:r>
                <a:rPr lang="en-US" altLang="zh-CN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F4806E7A-935E-A94C-BB60-948CF5DB310E}"/>
                </a:ext>
              </a:extLst>
            </p:cNvPr>
            <p:cNvSpPr txBox="1"/>
            <p:nvPr/>
          </p:nvSpPr>
          <p:spPr>
            <a:xfrm>
              <a:off x="451471" y="1880595"/>
              <a:ext cx="201930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D830E284-28AE-4F38-C140-4EFBC3AD15E4}"/>
              </a:ext>
            </a:extLst>
          </p:cNvPr>
          <p:cNvGrpSpPr/>
          <p:nvPr/>
        </p:nvGrpSpPr>
        <p:grpSpPr>
          <a:xfrm>
            <a:off x="2354287" y="4773855"/>
            <a:ext cx="3076807" cy="712061"/>
            <a:chOff x="451471" y="1880595"/>
            <a:chExt cx="2651668" cy="712061"/>
          </a:xfrm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ED72BA16-80C7-9056-FA78-EA835B670D14}"/>
                </a:ext>
              </a:extLst>
            </p:cNvPr>
            <p:cNvSpPr txBox="1"/>
            <p:nvPr/>
          </p:nvSpPr>
          <p:spPr>
            <a:xfrm>
              <a:off x="453804" y="2081169"/>
              <a:ext cx="2649335" cy="51148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</a:t>
              </a:r>
              <a:r>
                <a:rPr lang="zh-CN" altLang="en-US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适当</a:t>
              </a:r>
              <a:r>
                <a:rPr lang="zh-CN" altLang="en-US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的文字，此处添加详细文本描述，建议与标题相关尽量简洁</a:t>
              </a:r>
              <a:r>
                <a:rPr lang="en-US" altLang="zh-CN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F5180502-EACA-19EE-801B-A7A7ED7599D1}"/>
                </a:ext>
              </a:extLst>
            </p:cNvPr>
            <p:cNvSpPr txBox="1"/>
            <p:nvPr/>
          </p:nvSpPr>
          <p:spPr>
            <a:xfrm>
              <a:off x="451471" y="1880595"/>
              <a:ext cx="201930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1C376A0F-472E-3D76-8C3B-3FCF07ACBB65}"/>
              </a:ext>
            </a:extLst>
          </p:cNvPr>
          <p:cNvGrpSpPr/>
          <p:nvPr/>
        </p:nvGrpSpPr>
        <p:grpSpPr>
          <a:xfrm>
            <a:off x="7615671" y="2591792"/>
            <a:ext cx="3076807" cy="712061"/>
            <a:chOff x="451471" y="1880595"/>
            <a:chExt cx="2651668" cy="712061"/>
          </a:xfrm>
        </p:grpSpPr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6012D055-AE2D-9EF2-DBD5-40EC125B0CAB}"/>
                </a:ext>
              </a:extLst>
            </p:cNvPr>
            <p:cNvSpPr txBox="1"/>
            <p:nvPr/>
          </p:nvSpPr>
          <p:spPr>
            <a:xfrm>
              <a:off x="453804" y="2081169"/>
              <a:ext cx="2649335" cy="51148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</a:t>
              </a:r>
              <a:r>
                <a:rPr lang="zh-CN" altLang="en-US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适当</a:t>
              </a:r>
              <a:r>
                <a:rPr lang="zh-CN" altLang="en-US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的文字，此处添加详细文本描述，建议与标题相关尽量简洁</a:t>
              </a:r>
              <a:r>
                <a:rPr lang="en-US" altLang="zh-CN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F19E30BB-E4FF-A146-9427-37DED675E048}"/>
                </a:ext>
              </a:extLst>
            </p:cNvPr>
            <p:cNvSpPr txBox="1"/>
            <p:nvPr/>
          </p:nvSpPr>
          <p:spPr>
            <a:xfrm>
              <a:off x="451471" y="1880595"/>
              <a:ext cx="201930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8E29E845-831F-CC36-C33F-F8150D3D95C8}"/>
              </a:ext>
            </a:extLst>
          </p:cNvPr>
          <p:cNvGrpSpPr/>
          <p:nvPr/>
        </p:nvGrpSpPr>
        <p:grpSpPr>
          <a:xfrm>
            <a:off x="7615671" y="4043301"/>
            <a:ext cx="3076807" cy="712061"/>
            <a:chOff x="451471" y="1880595"/>
            <a:chExt cx="2651668" cy="712061"/>
          </a:xfrm>
        </p:grpSpPr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63ECC406-80A7-5096-F3AD-D8417365F96A}"/>
                </a:ext>
              </a:extLst>
            </p:cNvPr>
            <p:cNvSpPr txBox="1"/>
            <p:nvPr/>
          </p:nvSpPr>
          <p:spPr>
            <a:xfrm>
              <a:off x="453804" y="2081169"/>
              <a:ext cx="2649335" cy="51148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</a:t>
              </a:r>
              <a:r>
                <a:rPr lang="zh-CN" altLang="en-US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适当</a:t>
              </a:r>
              <a:r>
                <a:rPr lang="zh-CN" altLang="en-US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的文字，此处添加详细文本描述，建议与标题相关尽量简洁</a:t>
              </a:r>
              <a:r>
                <a:rPr lang="en-US" altLang="zh-CN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2DC55480-53E2-9667-B9C9-C579D03F2BAD}"/>
                </a:ext>
              </a:extLst>
            </p:cNvPr>
            <p:cNvSpPr txBox="1"/>
            <p:nvPr/>
          </p:nvSpPr>
          <p:spPr>
            <a:xfrm>
              <a:off x="451471" y="1880595"/>
              <a:ext cx="201930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B6331BAA-46FD-DDD0-FC69-78607042ED77}"/>
              </a:ext>
            </a:extLst>
          </p:cNvPr>
          <p:cNvGrpSpPr/>
          <p:nvPr/>
        </p:nvGrpSpPr>
        <p:grpSpPr>
          <a:xfrm>
            <a:off x="1448859" y="1535375"/>
            <a:ext cx="5727262" cy="896727"/>
            <a:chOff x="451471" y="1880595"/>
            <a:chExt cx="4935895" cy="896727"/>
          </a:xfrm>
        </p:grpSpPr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BF7E2102-F788-E638-8281-2CBA6D8009B8}"/>
                </a:ext>
              </a:extLst>
            </p:cNvPr>
            <p:cNvSpPr txBox="1"/>
            <p:nvPr/>
          </p:nvSpPr>
          <p:spPr>
            <a:xfrm>
              <a:off x="453804" y="2081169"/>
              <a:ext cx="4933562" cy="6961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200</a:t>
              </a:r>
              <a:r>
                <a:rPr lang="zh-CN" altLang="en-US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字以内，据统计每页幻灯片的最好控制在</a:t>
              </a:r>
              <a:r>
                <a:rPr lang="en-US" altLang="zh-CN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</a:t>
              </a:r>
              <a:r>
                <a:rPr lang="zh-CN" altLang="en-US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分钟之内。 </a:t>
              </a:r>
              <a:r>
                <a:rPr lang="en-US" altLang="zh-CN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 板网，幻灯片演示 模板及素材免费下载！</a:t>
              </a:r>
              <a:r>
                <a:rPr lang="en-US" altLang="zh-CN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模板网 唯一访问网址：</a:t>
              </a:r>
              <a:r>
                <a:rPr lang="en-US" altLang="zh-CN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www.51pptmoban.com</a:t>
              </a: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B9B63132-B7B9-B547-8914-412CD1ED5F4A}"/>
                </a:ext>
              </a:extLst>
            </p:cNvPr>
            <p:cNvSpPr txBox="1"/>
            <p:nvPr/>
          </p:nvSpPr>
          <p:spPr>
            <a:xfrm>
              <a:off x="451471" y="1880595"/>
              <a:ext cx="201930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94375011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图形 1">
            <a:extLst>
              <a:ext uri="{FF2B5EF4-FFF2-40B4-BE49-F238E27FC236}">
                <a16:creationId xmlns:a16="http://schemas.microsoft.com/office/drawing/2014/main" id="{0FC3238E-8096-AE0D-D9C1-1A47E15290E4}"/>
              </a:ext>
            </a:extLst>
          </p:cNvPr>
          <p:cNvGrpSpPr/>
          <p:nvPr/>
        </p:nvGrpSpPr>
        <p:grpSpPr>
          <a:xfrm rot="1895490">
            <a:off x="7314001" y="783756"/>
            <a:ext cx="3003113" cy="5499659"/>
            <a:chOff x="7197343" y="1612049"/>
            <a:chExt cx="1253553" cy="2295656"/>
          </a:xfrm>
          <a:blipFill dpi="0" rotWithShape="1">
            <a:blip r:embed="rId3"/>
            <a:srcRect/>
            <a:tile tx="0" ty="0" sx="100000" sy="100000" flip="none" algn="tl"/>
          </a:blipFill>
        </p:grpSpPr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id="{9BFC9F6B-867F-0DA2-BC57-6D57BD4DBCBE}"/>
                </a:ext>
              </a:extLst>
            </p:cNvPr>
            <p:cNvSpPr/>
            <p:nvPr/>
          </p:nvSpPr>
          <p:spPr>
            <a:xfrm>
              <a:off x="7197343" y="1612049"/>
              <a:ext cx="1253553" cy="2295656"/>
            </a:xfrm>
            <a:custGeom>
              <a:avLst/>
              <a:gdLst>
                <a:gd name="connsiteX0" fmla="*/ 714275 w 1253553"/>
                <a:gd name="connsiteY0" fmla="*/ 1775839 h 2295656"/>
                <a:gd name="connsiteX1" fmla="*/ 688460 w 1253553"/>
                <a:gd name="connsiteY1" fmla="*/ 1885679 h 2295656"/>
                <a:gd name="connsiteX2" fmla="*/ 679123 w 1253553"/>
                <a:gd name="connsiteY2" fmla="*/ 1933734 h 2295656"/>
                <a:gd name="connsiteX3" fmla="*/ 594541 w 1253553"/>
                <a:gd name="connsiteY3" fmla="*/ 1830896 h 2295656"/>
                <a:gd name="connsiteX4" fmla="*/ 574357 w 1253553"/>
                <a:gd name="connsiteY4" fmla="*/ 1853688 h 2295656"/>
                <a:gd name="connsiteX5" fmla="*/ 583144 w 1253553"/>
                <a:gd name="connsiteY5" fmla="*/ 1733413 h 2295656"/>
                <a:gd name="connsiteX6" fmla="*/ 515863 w 1253553"/>
                <a:gd name="connsiteY6" fmla="*/ 1743711 h 2295656"/>
                <a:gd name="connsiteX7" fmla="*/ 550465 w 1253553"/>
                <a:gd name="connsiteY7" fmla="*/ 1674511 h 2295656"/>
                <a:gd name="connsiteX8" fmla="*/ 640540 w 1253553"/>
                <a:gd name="connsiteY8" fmla="*/ 1675610 h 2295656"/>
                <a:gd name="connsiteX9" fmla="*/ 687637 w 1253553"/>
                <a:gd name="connsiteY9" fmla="*/ 1671354 h 2295656"/>
                <a:gd name="connsiteX10" fmla="*/ 730889 w 1253553"/>
                <a:gd name="connsiteY10" fmla="*/ 1671216 h 2295656"/>
                <a:gd name="connsiteX11" fmla="*/ 714275 w 1253553"/>
                <a:gd name="connsiteY11" fmla="*/ 1775839 h 2295656"/>
                <a:gd name="connsiteX12" fmla="*/ 499798 w 1253553"/>
                <a:gd name="connsiteY12" fmla="*/ 1751949 h 2295656"/>
                <a:gd name="connsiteX13" fmla="*/ 509684 w 1253553"/>
                <a:gd name="connsiteY13" fmla="*/ 1766640 h 2295656"/>
                <a:gd name="connsiteX14" fmla="*/ 565981 w 1253553"/>
                <a:gd name="connsiteY14" fmla="*/ 1743848 h 2295656"/>
                <a:gd name="connsiteX15" fmla="*/ 568040 w 1253553"/>
                <a:gd name="connsiteY15" fmla="*/ 1898722 h 2295656"/>
                <a:gd name="connsiteX16" fmla="*/ 614588 w 1253553"/>
                <a:gd name="connsiteY16" fmla="*/ 1836114 h 2295656"/>
                <a:gd name="connsiteX17" fmla="*/ 670885 w 1253553"/>
                <a:gd name="connsiteY17" fmla="*/ 1941285 h 2295656"/>
                <a:gd name="connsiteX18" fmla="*/ 699720 w 1253553"/>
                <a:gd name="connsiteY18" fmla="*/ 1965450 h 2295656"/>
                <a:gd name="connsiteX19" fmla="*/ 706173 w 1253553"/>
                <a:gd name="connsiteY19" fmla="*/ 1802887 h 2295656"/>
                <a:gd name="connsiteX20" fmla="*/ 737480 w 1253553"/>
                <a:gd name="connsiteY20" fmla="*/ 1756891 h 2295656"/>
                <a:gd name="connsiteX21" fmla="*/ 747915 w 1253553"/>
                <a:gd name="connsiteY21" fmla="*/ 1673138 h 2295656"/>
                <a:gd name="connsiteX22" fmla="*/ 786225 w 1253553"/>
                <a:gd name="connsiteY22" fmla="*/ 1669981 h 2295656"/>
                <a:gd name="connsiteX23" fmla="*/ 793502 w 1253553"/>
                <a:gd name="connsiteY23" fmla="*/ 1690576 h 2295656"/>
                <a:gd name="connsiteX24" fmla="*/ 802976 w 1253553"/>
                <a:gd name="connsiteY24" fmla="*/ 1757990 h 2295656"/>
                <a:gd name="connsiteX25" fmla="*/ 816707 w 1253553"/>
                <a:gd name="connsiteY25" fmla="*/ 1848196 h 2295656"/>
                <a:gd name="connsiteX26" fmla="*/ 799956 w 1253553"/>
                <a:gd name="connsiteY26" fmla="*/ 1828562 h 2295656"/>
                <a:gd name="connsiteX27" fmla="*/ 779771 w 1253553"/>
                <a:gd name="connsiteY27" fmla="*/ 1820049 h 2295656"/>
                <a:gd name="connsiteX28" fmla="*/ 777849 w 1253553"/>
                <a:gd name="connsiteY28" fmla="*/ 2056343 h 2295656"/>
                <a:gd name="connsiteX29" fmla="*/ 773180 w 1253553"/>
                <a:gd name="connsiteY29" fmla="*/ 2066228 h 2295656"/>
                <a:gd name="connsiteX30" fmla="*/ 730614 w 1253553"/>
                <a:gd name="connsiteY30" fmla="*/ 1983574 h 2295656"/>
                <a:gd name="connsiteX31" fmla="*/ 687225 w 1253553"/>
                <a:gd name="connsiteY31" fmla="*/ 2098906 h 2295656"/>
                <a:gd name="connsiteX32" fmla="*/ 675828 w 1253553"/>
                <a:gd name="connsiteY32" fmla="*/ 2151629 h 2295656"/>
                <a:gd name="connsiteX33" fmla="*/ 642599 w 1253553"/>
                <a:gd name="connsiteY33" fmla="*/ 2252407 h 2295656"/>
                <a:gd name="connsiteX34" fmla="*/ 626534 w 1253553"/>
                <a:gd name="connsiteY34" fmla="*/ 2108654 h 2295656"/>
                <a:gd name="connsiteX35" fmla="*/ 588774 w 1253553"/>
                <a:gd name="connsiteY35" fmla="*/ 1990164 h 2295656"/>
                <a:gd name="connsiteX36" fmla="*/ 489774 w 1253553"/>
                <a:gd name="connsiteY36" fmla="*/ 2113734 h 2295656"/>
                <a:gd name="connsiteX37" fmla="*/ 486341 w 1253553"/>
                <a:gd name="connsiteY37" fmla="*/ 1813047 h 2295656"/>
                <a:gd name="connsiteX38" fmla="*/ 443226 w 1253553"/>
                <a:gd name="connsiteY38" fmla="*/ 1829249 h 2295656"/>
                <a:gd name="connsiteX39" fmla="*/ 468766 w 1253553"/>
                <a:gd name="connsiteY39" fmla="*/ 1662841 h 2295656"/>
                <a:gd name="connsiteX40" fmla="*/ 528633 w 1253553"/>
                <a:gd name="connsiteY40" fmla="*/ 1671765 h 2295656"/>
                <a:gd name="connsiteX41" fmla="*/ 499798 w 1253553"/>
                <a:gd name="connsiteY41" fmla="*/ 1751949 h 2295656"/>
                <a:gd name="connsiteX42" fmla="*/ 563921 w 1253553"/>
                <a:gd name="connsiteY42" fmla="*/ 1641697 h 2295656"/>
                <a:gd name="connsiteX43" fmla="*/ 588911 w 1253553"/>
                <a:gd name="connsiteY43" fmla="*/ 1513321 h 2295656"/>
                <a:gd name="connsiteX44" fmla="*/ 592481 w 1253553"/>
                <a:gd name="connsiteY44" fmla="*/ 1504259 h 2295656"/>
                <a:gd name="connsiteX45" fmla="*/ 619806 w 1253553"/>
                <a:gd name="connsiteY45" fmla="*/ 1560690 h 2295656"/>
                <a:gd name="connsiteX46" fmla="*/ 622552 w 1253553"/>
                <a:gd name="connsiteY46" fmla="*/ 1621926 h 2295656"/>
                <a:gd name="connsiteX47" fmla="*/ 619669 w 1253553"/>
                <a:gd name="connsiteY47" fmla="*/ 1638813 h 2295656"/>
                <a:gd name="connsiteX48" fmla="*/ 563921 w 1253553"/>
                <a:gd name="connsiteY48" fmla="*/ 1641697 h 2295656"/>
                <a:gd name="connsiteX49" fmla="*/ 667452 w 1253553"/>
                <a:gd name="connsiteY49" fmla="*/ 1537623 h 2295656"/>
                <a:gd name="connsiteX50" fmla="*/ 693129 w 1253553"/>
                <a:gd name="connsiteY50" fmla="*/ 1640324 h 2295656"/>
                <a:gd name="connsiteX51" fmla="*/ 639166 w 1253553"/>
                <a:gd name="connsiteY51" fmla="*/ 1637715 h 2295656"/>
                <a:gd name="connsiteX52" fmla="*/ 638480 w 1253553"/>
                <a:gd name="connsiteY52" fmla="*/ 1580186 h 2295656"/>
                <a:gd name="connsiteX53" fmla="*/ 656879 w 1253553"/>
                <a:gd name="connsiteY53" fmla="*/ 1546136 h 2295656"/>
                <a:gd name="connsiteX54" fmla="*/ 664569 w 1253553"/>
                <a:gd name="connsiteY54" fmla="*/ 1539683 h 2295656"/>
                <a:gd name="connsiteX55" fmla="*/ 667452 w 1253553"/>
                <a:gd name="connsiteY55" fmla="*/ 1537623 h 2295656"/>
                <a:gd name="connsiteX56" fmla="*/ 717570 w 1253553"/>
                <a:gd name="connsiteY56" fmla="*/ 1507555 h 2295656"/>
                <a:gd name="connsiteX57" fmla="*/ 734871 w 1253553"/>
                <a:gd name="connsiteY57" fmla="*/ 1641148 h 2295656"/>
                <a:gd name="connsiteX58" fmla="*/ 707409 w 1253553"/>
                <a:gd name="connsiteY58" fmla="*/ 1639500 h 2295656"/>
                <a:gd name="connsiteX59" fmla="*/ 692442 w 1253553"/>
                <a:gd name="connsiteY59" fmla="*/ 1562063 h 2295656"/>
                <a:gd name="connsiteX60" fmla="*/ 717570 w 1253553"/>
                <a:gd name="connsiteY60" fmla="*/ 1507555 h 2295656"/>
                <a:gd name="connsiteX61" fmla="*/ 726495 w 1253553"/>
                <a:gd name="connsiteY61" fmla="*/ 1486822 h 2295656"/>
                <a:gd name="connsiteX62" fmla="*/ 746817 w 1253553"/>
                <a:gd name="connsiteY62" fmla="*/ 1464030 h 2295656"/>
                <a:gd name="connsiteX63" fmla="*/ 787735 w 1253553"/>
                <a:gd name="connsiteY63" fmla="*/ 1558218 h 2295656"/>
                <a:gd name="connsiteX64" fmla="*/ 746680 w 1253553"/>
                <a:gd name="connsiteY64" fmla="*/ 1637303 h 2295656"/>
                <a:gd name="connsiteX65" fmla="*/ 743384 w 1253553"/>
                <a:gd name="connsiteY65" fmla="*/ 1555198 h 2295656"/>
                <a:gd name="connsiteX66" fmla="*/ 726495 w 1253553"/>
                <a:gd name="connsiteY66" fmla="*/ 1486822 h 2295656"/>
                <a:gd name="connsiteX67" fmla="*/ 541952 w 1253553"/>
                <a:gd name="connsiteY67" fmla="*/ 1639500 h 2295656"/>
                <a:gd name="connsiteX68" fmla="*/ 502681 w 1253553"/>
                <a:gd name="connsiteY68" fmla="*/ 1638539 h 2295656"/>
                <a:gd name="connsiteX69" fmla="*/ 543325 w 1253553"/>
                <a:gd name="connsiteY69" fmla="*/ 1501513 h 2295656"/>
                <a:gd name="connsiteX70" fmla="*/ 573533 w 1253553"/>
                <a:gd name="connsiteY70" fmla="*/ 1476799 h 2295656"/>
                <a:gd name="connsiteX71" fmla="*/ 558154 w 1253553"/>
                <a:gd name="connsiteY71" fmla="*/ 1553001 h 2295656"/>
                <a:gd name="connsiteX72" fmla="*/ 541952 w 1253553"/>
                <a:gd name="connsiteY72" fmla="*/ 1639500 h 2295656"/>
                <a:gd name="connsiteX73" fmla="*/ 491285 w 1253553"/>
                <a:gd name="connsiteY73" fmla="*/ 1634420 h 2295656"/>
                <a:gd name="connsiteX74" fmla="*/ 455035 w 1253553"/>
                <a:gd name="connsiteY74" fmla="*/ 1625358 h 2295656"/>
                <a:gd name="connsiteX75" fmla="*/ 547307 w 1253553"/>
                <a:gd name="connsiteY75" fmla="*/ 1460461 h 2295656"/>
                <a:gd name="connsiteX76" fmla="*/ 491285 w 1253553"/>
                <a:gd name="connsiteY76" fmla="*/ 1634420 h 2295656"/>
                <a:gd name="connsiteX77" fmla="*/ 51895 w 1253553"/>
                <a:gd name="connsiteY77" fmla="*/ 1573459 h 2295656"/>
                <a:gd name="connsiteX78" fmla="*/ 132496 w 1253553"/>
                <a:gd name="connsiteY78" fmla="*/ 1197806 h 2295656"/>
                <a:gd name="connsiteX79" fmla="*/ 244815 w 1253553"/>
                <a:gd name="connsiteY79" fmla="*/ 1026730 h 2295656"/>
                <a:gd name="connsiteX80" fmla="*/ 349856 w 1253553"/>
                <a:gd name="connsiteY80" fmla="*/ 958904 h 2295656"/>
                <a:gd name="connsiteX81" fmla="*/ 408212 w 1253553"/>
                <a:gd name="connsiteY81" fmla="*/ 1230483 h 2295656"/>
                <a:gd name="connsiteX82" fmla="*/ 443089 w 1253553"/>
                <a:gd name="connsiteY82" fmla="*/ 1306822 h 2295656"/>
                <a:gd name="connsiteX83" fmla="*/ 371963 w 1253553"/>
                <a:gd name="connsiteY83" fmla="*/ 1317531 h 2295656"/>
                <a:gd name="connsiteX84" fmla="*/ 311135 w 1253553"/>
                <a:gd name="connsiteY84" fmla="*/ 1337989 h 2295656"/>
                <a:gd name="connsiteX85" fmla="*/ 207466 w 1253553"/>
                <a:gd name="connsiteY85" fmla="*/ 1397028 h 2295656"/>
                <a:gd name="connsiteX86" fmla="*/ 124532 w 1253553"/>
                <a:gd name="connsiteY86" fmla="*/ 1476799 h 2295656"/>
                <a:gd name="connsiteX87" fmla="*/ 51895 w 1253553"/>
                <a:gd name="connsiteY87" fmla="*/ 1573459 h 2295656"/>
                <a:gd name="connsiteX88" fmla="*/ 990541 w 1253553"/>
                <a:gd name="connsiteY88" fmla="*/ 963297 h 2295656"/>
                <a:gd name="connsiteX89" fmla="*/ 1118787 w 1253553"/>
                <a:gd name="connsiteY89" fmla="*/ 1042794 h 2295656"/>
                <a:gd name="connsiteX90" fmla="*/ 1178929 w 1253553"/>
                <a:gd name="connsiteY90" fmla="*/ 1193275 h 2295656"/>
                <a:gd name="connsiteX91" fmla="*/ 1175908 w 1253553"/>
                <a:gd name="connsiteY91" fmla="*/ 1490117 h 2295656"/>
                <a:gd name="connsiteX92" fmla="*/ 1165198 w 1253553"/>
                <a:gd name="connsiteY92" fmla="*/ 1586914 h 2295656"/>
                <a:gd name="connsiteX93" fmla="*/ 1043679 w 1253553"/>
                <a:gd name="connsiteY93" fmla="*/ 1409385 h 2295656"/>
                <a:gd name="connsiteX94" fmla="*/ 847602 w 1253553"/>
                <a:gd name="connsiteY94" fmla="*/ 1295838 h 2295656"/>
                <a:gd name="connsiteX95" fmla="*/ 886460 w 1253553"/>
                <a:gd name="connsiteY95" fmla="*/ 1214556 h 2295656"/>
                <a:gd name="connsiteX96" fmla="*/ 959646 w 1253553"/>
                <a:gd name="connsiteY96" fmla="*/ 1051718 h 2295656"/>
                <a:gd name="connsiteX97" fmla="*/ 990541 w 1253553"/>
                <a:gd name="connsiteY97" fmla="*/ 963297 h 2295656"/>
                <a:gd name="connsiteX98" fmla="*/ 466020 w 1253553"/>
                <a:gd name="connsiteY98" fmla="*/ 1253687 h 2295656"/>
                <a:gd name="connsiteX99" fmla="*/ 610743 w 1253553"/>
                <a:gd name="connsiteY99" fmla="*/ 1284854 h 2295656"/>
                <a:gd name="connsiteX100" fmla="*/ 756703 w 1253553"/>
                <a:gd name="connsiteY100" fmla="*/ 1284442 h 2295656"/>
                <a:gd name="connsiteX101" fmla="*/ 672121 w 1253553"/>
                <a:gd name="connsiteY101" fmla="*/ 1462657 h 2295656"/>
                <a:gd name="connsiteX102" fmla="*/ 623239 w 1253553"/>
                <a:gd name="connsiteY102" fmla="*/ 1504671 h 2295656"/>
                <a:gd name="connsiteX103" fmla="*/ 542089 w 1253553"/>
                <a:gd name="connsiteY103" fmla="*/ 1383298 h 2295656"/>
                <a:gd name="connsiteX104" fmla="*/ 466020 w 1253553"/>
                <a:gd name="connsiteY104" fmla="*/ 1253687 h 2295656"/>
                <a:gd name="connsiteX105" fmla="*/ 449817 w 1253553"/>
                <a:gd name="connsiteY105" fmla="*/ 1227051 h 2295656"/>
                <a:gd name="connsiteX106" fmla="*/ 436361 w 1253553"/>
                <a:gd name="connsiteY106" fmla="*/ 1184488 h 2295656"/>
                <a:gd name="connsiteX107" fmla="*/ 426063 w 1253553"/>
                <a:gd name="connsiteY107" fmla="*/ 1142886 h 2295656"/>
                <a:gd name="connsiteX108" fmla="*/ 413156 w 1253553"/>
                <a:gd name="connsiteY108" fmla="*/ 1053503 h 2295656"/>
                <a:gd name="connsiteX109" fmla="*/ 405741 w 1253553"/>
                <a:gd name="connsiteY109" fmla="*/ 857302 h 2295656"/>
                <a:gd name="connsiteX110" fmla="*/ 519570 w 1253553"/>
                <a:gd name="connsiteY110" fmla="*/ 908514 h 2295656"/>
                <a:gd name="connsiteX111" fmla="*/ 807782 w 1253553"/>
                <a:gd name="connsiteY111" fmla="*/ 945448 h 2295656"/>
                <a:gd name="connsiteX112" fmla="*/ 870532 w 1253553"/>
                <a:gd name="connsiteY112" fmla="*/ 927325 h 2295656"/>
                <a:gd name="connsiteX113" fmla="*/ 934656 w 1253553"/>
                <a:gd name="connsiteY113" fmla="*/ 905357 h 2295656"/>
                <a:gd name="connsiteX114" fmla="*/ 795974 w 1253553"/>
                <a:gd name="connsiteY114" fmla="*/ 1226501 h 2295656"/>
                <a:gd name="connsiteX115" fmla="*/ 689147 w 1253553"/>
                <a:gd name="connsiteY115" fmla="*/ 1249293 h 2295656"/>
                <a:gd name="connsiteX116" fmla="*/ 566118 w 1253553"/>
                <a:gd name="connsiteY116" fmla="*/ 1247234 h 2295656"/>
                <a:gd name="connsiteX117" fmla="*/ 568590 w 1253553"/>
                <a:gd name="connsiteY117" fmla="*/ 1187508 h 2295656"/>
                <a:gd name="connsiteX118" fmla="*/ 569963 w 1253553"/>
                <a:gd name="connsiteY118" fmla="*/ 1133137 h 2295656"/>
                <a:gd name="connsiteX119" fmla="*/ 551014 w 1253553"/>
                <a:gd name="connsiteY119" fmla="*/ 1242840 h 2295656"/>
                <a:gd name="connsiteX120" fmla="*/ 449817 w 1253553"/>
                <a:gd name="connsiteY120" fmla="*/ 1227051 h 2295656"/>
                <a:gd name="connsiteX121" fmla="*/ 408899 w 1253553"/>
                <a:gd name="connsiteY121" fmla="*/ 826272 h 2295656"/>
                <a:gd name="connsiteX122" fmla="*/ 435400 w 1253553"/>
                <a:gd name="connsiteY122" fmla="*/ 578857 h 2295656"/>
                <a:gd name="connsiteX123" fmla="*/ 457644 w 1253553"/>
                <a:gd name="connsiteY123" fmla="*/ 463662 h 2295656"/>
                <a:gd name="connsiteX124" fmla="*/ 474121 w 1253553"/>
                <a:gd name="connsiteY124" fmla="*/ 411488 h 2295656"/>
                <a:gd name="connsiteX125" fmla="*/ 485929 w 1253553"/>
                <a:gd name="connsiteY125" fmla="*/ 359589 h 2295656"/>
                <a:gd name="connsiteX126" fmla="*/ 575318 w 1253553"/>
                <a:gd name="connsiteY126" fmla="*/ 173685 h 2295656"/>
                <a:gd name="connsiteX127" fmla="*/ 713313 w 1253553"/>
                <a:gd name="connsiteY127" fmla="*/ 41465 h 2295656"/>
                <a:gd name="connsiteX128" fmla="*/ 819728 w 1253553"/>
                <a:gd name="connsiteY128" fmla="*/ 158307 h 2295656"/>
                <a:gd name="connsiteX129" fmla="*/ 960333 w 1253553"/>
                <a:gd name="connsiteY129" fmla="*/ 455424 h 2295656"/>
                <a:gd name="connsiteX130" fmla="*/ 940835 w 1253553"/>
                <a:gd name="connsiteY130" fmla="*/ 848240 h 2295656"/>
                <a:gd name="connsiteX131" fmla="*/ 768512 w 1253553"/>
                <a:gd name="connsiteY131" fmla="*/ 895334 h 2295656"/>
                <a:gd name="connsiteX132" fmla="*/ 408899 w 1253553"/>
                <a:gd name="connsiteY132" fmla="*/ 826272 h 2295656"/>
                <a:gd name="connsiteX133" fmla="*/ 349444 w 1253553"/>
                <a:gd name="connsiteY133" fmla="*/ 942428 h 2295656"/>
                <a:gd name="connsiteX134" fmla="*/ 80730 w 1253553"/>
                <a:gd name="connsiteY134" fmla="*/ 1175426 h 2295656"/>
                <a:gd name="connsiteX135" fmla="*/ 3150 w 1253553"/>
                <a:gd name="connsiteY135" fmla="*/ 1589660 h 2295656"/>
                <a:gd name="connsiteX136" fmla="*/ 30887 w 1253553"/>
                <a:gd name="connsiteY136" fmla="*/ 1640598 h 2295656"/>
                <a:gd name="connsiteX137" fmla="*/ 83339 w 1253553"/>
                <a:gd name="connsiteY137" fmla="*/ 1603253 h 2295656"/>
                <a:gd name="connsiteX138" fmla="*/ 100915 w 1253553"/>
                <a:gd name="connsiteY138" fmla="*/ 1577852 h 2295656"/>
                <a:gd name="connsiteX139" fmla="*/ 120962 w 1253553"/>
                <a:gd name="connsiteY139" fmla="*/ 1550667 h 2295656"/>
                <a:gd name="connsiteX140" fmla="*/ 183987 w 1253553"/>
                <a:gd name="connsiteY140" fmla="*/ 1476387 h 2295656"/>
                <a:gd name="connsiteX141" fmla="*/ 262665 w 1253553"/>
                <a:gd name="connsiteY141" fmla="*/ 1417623 h 2295656"/>
                <a:gd name="connsiteX142" fmla="*/ 286968 w 1253553"/>
                <a:gd name="connsiteY142" fmla="*/ 1399499 h 2295656"/>
                <a:gd name="connsiteX143" fmla="*/ 464509 w 1253553"/>
                <a:gd name="connsiteY143" fmla="*/ 1343344 h 2295656"/>
                <a:gd name="connsiteX144" fmla="*/ 533576 w 1253553"/>
                <a:gd name="connsiteY144" fmla="*/ 1435197 h 2295656"/>
                <a:gd name="connsiteX145" fmla="*/ 478515 w 1253553"/>
                <a:gd name="connsiteY145" fmla="*/ 1475014 h 2295656"/>
                <a:gd name="connsiteX146" fmla="*/ 441441 w 1253553"/>
                <a:gd name="connsiteY146" fmla="*/ 1528699 h 2295656"/>
                <a:gd name="connsiteX147" fmla="*/ 451053 w 1253553"/>
                <a:gd name="connsiteY147" fmla="*/ 1654191 h 2295656"/>
                <a:gd name="connsiteX148" fmla="*/ 427848 w 1253553"/>
                <a:gd name="connsiteY148" fmla="*/ 1842704 h 2295656"/>
                <a:gd name="connsiteX149" fmla="*/ 442677 w 1253553"/>
                <a:gd name="connsiteY149" fmla="*/ 1853963 h 2295656"/>
                <a:gd name="connsiteX150" fmla="*/ 469315 w 1253553"/>
                <a:gd name="connsiteY150" fmla="*/ 1841331 h 2295656"/>
                <a:gd name="connsiteX151" fmla="*/ 478515 w 1253553"/>
                <a:gd name="connsiteY151" fmla="*/ 1997029 h 2295656"/>
                <a:gd name="connsiteX152" fmla="*/ 487577 w 1253553"/>
                <a:gd name="connsiteY152" fmla="*/ 2141057 h 2295656"/>
                <a:gd name="connsiteX153" fmla="*/ 588911 w 1253553"/>
                <a:gd name="connsiteY153" fmla="*/ 2008013 h 2295656"/>
                <a:gd name="connsiteX154" fmla="*/ 621454 w 1253553"/>
                <a:gd name="connsiteY154" fmla="*/ 2235794 h 2295656"/>
                <a:gd name="connsiteX155" fmla="*/ 648229 w 1253553"/>
                <a:gd name="connsiteY155" fmla="*/ 2295657 h 2295656"/>
                <a:gd name="connsiteX156" fmla="*/ 699994 w 1253553"/>
                <a:gd name="connsiteY156" fmla="*/ 2125954 h 2295656"/>
                <a:gd name="connsiteX157" fmla="*/ 710567 w 1253553"/>
                <a:gd name="connsiteY157" fmla="*/ 2090668 h 2295656"/>
                <a:gd name="connsiteX158" fmla="*/ 718806 w 1253553"/>
                <a:gd name="connsiteY158" fmla="*/ 2006778 h 2295656"/>
                <a:gd name="connsiteX159" fmla="*/ 731850 w 1253553"/>
                <a:gd name="connsiteY159" fmla="*/ 2012681 h 2295656"/>
                <a:gd name="connsiteX160" fmla="*/ 793365 w 1253553"/>
                <a:gd name="connsiteY160" fmla="*/ 2111400 h 2295656"/>
                <a:gd name="connsiteX161" fmla="*/ 791305 w 1253553"/>
                <a:gd name="connsiteY161" fmla="*/ 1852452 h 2295656"/>
                <a:gd name="connsiteX162" fmla="*/ 816570 w 1253553"/>
                <a:gd name="connsiteY162" fmla="*/ 1881423 h 2295656"/>
                <a:gd name="connsiteX163" fmla="*/ 843071 w 1253553"/>
                <a:gd name="connsiteY163" fmla="*/ 1899546 h 2295656"/>
                <a:gd name="connsiteX164" fmla="*/ 827417 w 1253553"/>
                <a:gd name="connsiteY164" fmla="*/ 1796434 h 2295656"/>
                <a:gd name="connsiteX165" fmla="*/ 810528 w 1253553"/>
                <a:gd name="connsiteY165" fmla="*/ 1681376 h 2295656"/>
                <a:gd name="connsiteX166" fmla="*/ 832772 w 1253553"/>
                <a:gd name="connsiteY166" fmla="*/ 1680827 h 2295656"/>
                <a:gd name="connsiteX167" fmla="*/ 830575 w 1253553"/>
                <a:gd name="connsiteY167" fmla="*/ 1540918 h 2295656"/>
                <a:gd name="connsiteX168" fmla="*/ 798445 w 1253553"/>
                <a:gd name="connsiteY168" fmla="*/ 1482978 h 2295656"/>
                <a:gd name="connsiteX169" fmla="*/ 759312 w 1253553"/>
                <a:gd name="connsiteY169" fmla="*/ 1431078 h 2295656"/>
                <a:gd name="connsiteX170" fmla="*/ 831949 w 1253553"/>
                <a:gd name="connsiteY170" fmla="*/ 1318355 h 2295656"/>
                <a:gd name="connsiteX171" fmla="*/ 1049858 w 1253553"/>
                <a:gd name="connsiteY171" fmla="*/ 1454831 h 2295656"/>
                <a:gd name="connsiteX172" fmla="*/ 1114943 w 1253553"/>
                <a:gd name="connsiteY172" fmla="*/ 1565495 h 2295656"/>
                <a:gd name="connsiteX173" fmla="*/ 1176457 w 1253553"/>
                <a:gd name="connsiteY173" fmla="*/ 1678630 h 2295656"/>
                <a:gd name="connsiteX174" fmla="*/ 1188541 w 1253553"/>
                <a:gd name="connsiteY174" fmla="*/ 1636754 h 2295656"/>
                <a:gd name="connsiteX175" fmla="*/ 1214080 w 1253553"/>
                <a:gd name="connsiteY175" fmla="*/ 1525266 h 2295656"/>
                <a:gd name="connsiteX176" fmla="*/ 1233029 w 1253553"/>
                <a:gd name="connsiteY176" fmla="*/ 1475426 h 2295656"/>
                <a:gd name="connsiteX177" fmla="*/ 1248957 w 1253553"/>
                <a:gd name="connsiteY177" fmla="*/ 1358172 h 2295656"/>
                <a:gd name="connsiteX178" fmla="*/ 1165610 w 1253553"/>
                <a:gd name="connsiteY178" fmla="*/ 1043068 h 2295656"/>
                <a:gd name="connsiteX179" fmla="*/ 1129910 w 1253553"/>
                <a:gd name="connsiteY179" fmla="*/ 1010391 h 2295656"/>
                <a:gd name="connsiteX180" fmla="*/ 1000152 w 1253553"/>
                <a:gd name="connsiteY180" fmla="*/ 933503 h 2295656"/>
                <a:gd name="connsiteX181" fmla="*/ 1016904 w 1253553"/>
                <a:gd name="connsiteY181" fmla="*/ 868972 h 2295656"/>
                <a:gd name="connsiteX182" fmla="*/ 1028987 w 1253553"/>
                <a:gd name="connsiteY182" fmla="*/ 800047 h 2295656"/>
                <a:gd name="connsiteX183" fmla="*/ 1035303 w 1253553"/>
                <a:gd name="connsiteY183" fmla="*/ 650665 h 2295656"/>
                <a:gd name="connsiteX184" fmla="*/ 987932 w 1253553"/>
                <a:gd name="connsiteY184" fmla="*/ 370710 h 2295656"/>
                <a:gd name="connsiteX185" fmla="*/ 868610 w 1253553"/>
                <a:gd name="connsiteY185" fmla="*/ 164897 h 2295656"/>
                <a:gd name="connsiteX186" fmla="*/ 705212 w 1253553"/>
                <a:gd name="connsiteY186" fmla="*/ 0 h 2295656"/>
                <a:gd name="connsiteX187" fmla="*/ 686401 w 1253553"/>
                <a:gd name="connsiteY187" fmla="*/ 19771 h 2295656"/>
                <a:gd name="connsiteX188" fmla="*/ 616099 w 1253553"/>
                <a:gd name="connsiteY188" fmla="*/ 73318 h 2295656"/>
                <a:gd name="connsiteX189" fmla="*/ 450092 w 1253553"/>
                <a:gd name="connsiteY189" fmla="*/ 313593 h 2295656"/>
                <a:gd name="connsiteX190" fmla="*/ 349444 w 1253553"/>
                <a:gd name="connsiteY190" fmla="*/ 942428 h 22956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</a:cxnLst>
              <a:rect l="l" t="t" r="r" b="b"/>
              <a:pathLst>
                <a:path w="1253553" h="2295656">
                  <a:moveTo>
                    <a:pt x="714275" y="1775839"/>
                  </a:moveTo>
                  <a:cubicBezTo>
                    <a:pt x="675142" y="1758264"/>
                    <a:pt x="688598" y="1763070"/>
                    <a:pt x="688460" y="1885679"/>
                  </a:cubicBezTo>
                  <a:cubicBezTo>
                    <a:pt x="688460" y="1906960"/>
                    <a:pt x="691207" y="1921377"/>
                    <a:pt x="679123" y="1933734"/>
                  </a:cubicBezTo>
                  <a:cubicBezTo>
                    <a:pt x="651936" y="1895702"/>
                    <a:pt x="630241" y="1777075"/>
                    <a:pt x="594541" y="1830896"/>
                  </a:cubicBezTo>
                  <a:cubicBezTo>
                    <a:pt x="582458" y="1849294"/>
                    <a:pt x="593717" y="1845175"/>
                    <a:pt x="574357" y="1853688"/>
                  </a:cubicBezTo>
                  <a:cubicBezTo>
                    <a:pt x="576965" y="1819500"/>
                    <a:pt x="589186" y="1764443"/>
                    <a:pt x="583144" y="1733413"/>
                  </a:cubicBezTo>
                  <a:cubicBezTo>
                    <a:pt x="555271" y="1713917"/>
                    <a:pt x="545796" y="1738493"/>
                    <a:pt x="515863" y="1743711"/>
                  </a:cubicBezTo>
                  <a:cubicBezTo>
                    <a:pt x="518060" y="1737944"/>
                    <a:pt x="548680" y="1677120"/>
                    <a:pt x="550465" y="1674511"/>
                  </a:cubicBezTo>
                  <a:cubicBezTo>
                    <a:pt x="585616" y="1672040"/>
                    <a:pt x="607173" y="1675610"/>
                    <a:pt x="640540" y="1675610"/>
                  </a:cubicBezTo>
                  <a:cubicBezTo>
                    <a:pt x="661411" y="1675610"/>
                    <a:pt x="665118" y="1670667"/>
                    <a:pt x="687637" y="1671354"/>
                  </a:cubicBezTo>
                  <a:cubicBezTo>
                    <a:pt x="704114" y="1671903"/>
                    <a:pt x="714824" y="1670804"/>
                    <a:pt x="730889" y="1671216"/>
                  </a:cubicBezTo>
                  <a:cubicBezTo>
                    <a:pt x="729516" y="1704717"/>
                    <a:pt x="715648" y="1710896"/>
                    <a:pt x="714275" y="1775839"/>
                  </a:cubicBezTo>
                  <a:close/>
                  <a:moveTo>
                    <a:pt x="499798" y="1751949"/>
                  </a:moveTo>
                  <a:lnTo>
                    <a:pt x="509684" y="1766640"/>
                  </a:lnTo>
                  <a:lnTo>
                    <a:pt x="565981" y="1743848"/>
                  </a:lnTo>
                  <a:cubicBezTo>
                    <a:pt x="575592" y="1839546"/>
                    <a:pt x="531379" y="1885404"/>
                    <a:pt x="568040" y="1898722"/>
                  </a:cubicBezTo>
                  <a:cubicBezTo>
                    <a:pt x="588087" y="1881697"/>
                    <a:pt x="596601" y="1852040"/>
                    <a:pt x="614588" y="1836114"/>
                  </a:cubicBezTo>
                  <a:cubicBezTo>
                    <a:pt x="628319" y="1848745"/>
                    <a:pt x="648092" y="1902292"/>
                    <a:pt x="670885" y="1941285"/>
                  </a:cubicBezTo>
                  <a:cubicBezTo>
                    <a:pt x="684753" y="1964901"/>
                    <a:pt x="675142" y="1956663"/>
                    <a:pt x="699720" y="1965450"/>
                  </a:cubicBezTo>
                  <a:cubicBezTo>
                    <a:pt x="714137" y="1942109"/>
                    <a:pt x="707546" y="1838036"/>
                    <a:pt x="706173" y="1802887"/>
                  </a:cubicBezTo>
                  <a:cubicBezTo>
                    <a:pt x="731987" y="1809889"/>
                    <a:pt x="739128" y="1828425"/>
                    <a:pt x="737480" y="1756891"/>
                  </a:cubicBezTo>
                  <a:cubicBezTo>
                    <a:pt x="736931" y="1731216"/>
                    <a:pt x="740775" y="1697715"/>
                    <a:pt x="747915" y="1673138"/>
                  </a:cubicBezTo>
                  <a:lnTo>
                    <a:pt x="786225" y="1669981"/>
                  </a:lnTo>
                  <a:lnTo>
                    <a:pt x="793502" y="1690576"/>
                  </a:lnTo>
                  <a:cubicBezTo>
                    <a:pt x="799269" y="1717898"/>
                    <a:pt x="792129" y="1719546"/>
                    <a:pt x="802976" y="1757990"/>
                  </a:cubicBezTo>
                  <a:cubicBezTo>
                    <a:pt x="807508" y="1773917"/>
                    <a:pt x="815883" y="1830896"/>
                    <a:pt x="816707" y="1848196"/>
                  </a:cubicBezTo>
                  <a:cubicBezTo>
                    <a:pt x="803388" y="1839683"/>
                    <a:pt x="808743" y="1841056"/>
                    <a:pt x="799956" y="1828562"/>
                  </a:cubicBezTo>
                  <a:cubicBezTo>
                    <a:pt x="789245" y="1813459"/>
                    <a:pt x="802015" y="1814283"/>
                    <a:pt x="779771" y="1820049"/>
                  </a:cubicBezTo>
                  <a:cubicBezTo>
                    <a:pt x="764530" y="1831033"/>
                    <a:pt x="790893" y="2012270"/>
                    <a:pt x="777849" y="2056343"/>
                  </a:cubicBezTo>
                  <a:lnTo>
                    <a:pt x="773180" y="2066228"/>
                  </a:lnTo>
                  <a:cubicBezTo>
                    <a:pt x="758900" y="2048242"/>
                    <a:pt x="748053" y="2009798"/>
                    <a:pt x="730614" y="1983574"/>
                  </a:cubicBezTo>
                  <a:cubicBezTo>
                    <a:pt x="694365" y="1928791"/>
                    <a:pt x="690383" y="2083528"/>
                    <a:pt x="687225" y="2098906"/>
                  </a:cubicBezTo>
                  <a:cubicBezTo>
                    <a:pt x="683105" y="2118677"/>
                    <a:pt x="678437" y="2129249"/>
                    <a:pt x="675828" y="2151629"/>
                  </a:cubicBezTo>
                  <a:cubicBezTo>
                    <a:pt x="672533" y="2179089"/>
                    <a:pt x="664294" y="2236618"/>
                    <a:pt x="642599" y="2252407"/>
                  </a:cubicBezTo>
                  <a:cubicBezTo>
                    <a:pt x="636558" y="2204352"/>
                    <a:pt x="628594" y="2158494"/>
                    <a:pt x="626534" y="2108654"/>
                  </a:cubicBezTo>
                  <a:cubicBezTo>
                    <a:pt x="625161" y="2072544"/>
                    <a:pt x="623376" y="2006366"/>
                    <a:pt x="588774" y="1990164"/>
                  </a:cubicBezTo>
                  <a:cubicBezTo>
                    <a:pt x="568315" y="1997716"/>
                    <a:pt x="528221" y="2099455"/>
                    <a:pt x="489774" y="2113734"/>
                  </a:cubicBezTo>
                  <a:cubicBezTo>
                    <a:pt x="484007" y="2061148"/>
                    <a:pt x="497463" y="1916709"/>
                    <a:pt x="486341" y="1813047"/>
                  </a:cubicBezTo>
                  <a:cubicBezTo>
                    <a:pt x="450916" y="1811949"/>
                    <a:pt x="469315" y="1818951"/>
                    <a:pt x="443226" y="1829249"/>
                  </a:cubicBezTo>
                  <a:cubicBezTo>
                    <a:pt x="442814" y="1812086"/>
                    <a:pt x="464097" y="1669843"/>
                    <a:pt x="468766" y="1662841"/>
                  </a:cubicBezTo>
                  <a:cubicBezTo>
                    <a:pt x="478789" y="1657212"/>
                    <a:pt x="511881" y="1670392"/>
                    <a:pt x="528633" y="1671765"/>
                  </a:cubicBezTo>
                  <a:cubicBezTo>
                    <a:pt x="523278" y="1698264"/>
                    <a:pt x="503642" y="1732315"/>
                    <a:pt x="499798" y="1751949"/>
                  </a:cubicBezTo>
                  <a:close/>
                  <a:moveTo>
                    <a:pt x="563921" y="1641697"/>
                  </a:moveTo>
                  <a:lnTo>
                    <a:pt x="588911" y="1513321"/>
                  </a:lnTo>
                  <a:cubicBezTo>
                    <a:pt x="591520" y="1505220"/>
                    <a:pt x="589873" y="1507966"/>
                    <a:pt x="592481" y="1504259"/>
                  </a:cubicBezTo>
                  <a:cubicBezTo>
                    <a:pt x="597013" y="1514557"/>
                    <a:pt x="618845" y="1556983"/>
                    <a:pt x="619806" y="1560690"/>
                  </a:cubicBezTo>
                  <a:lnTo>
                    <a:pt x="622552" y="1621926"/>
                  </a:lnTo>
                  <a:cubicBezTo>
                    <a:pt x="622827" y="1640736"/>
                    <a:pt x="625985" y="1626456"/>
                    <a:pt x="619669" y="1638813"/>
                  </a:cubicBezTo>
                  <a:lnTo>
                    <a:pt x="563921" y="1641697"/>
                  </a:lnTo>
                  <a:close/>
                  <a:moveTo>
                    <a:pt x="667452" y="1537623"/>
                  </a:moveTo>
                  <a:lnTo>
                    <a:pt x="693129" y="1640324"/>
                  </a:lnTo>
                  <a:lnTo>
                    <a:pt x="639166" y="1637715"/>
                  </a:lnTo>
                  <a:cubicBezTo>
                    <a:pt x="637107" y="1614237"/>
                    <a:pt x="635734" y="1604900"/>
                    <a:pt x="638480" y="1580186"/>
                  </a:cubicBezTo>
                  <a:cubicBezTo>
                    <a:pt x="640540" y="1560964"/>
                    <a:pt x="633400" y="1567967"/>
                    <a:pt x="656879" y="1546136"/>
                  </a:cubicBezTo>
                  <a:lnTo>
                    <a:pt x="664569" y="1539683"/>
                  </a:lnTo>
                  <a:cubicBezTo>
                    <a:pt x="665255" y="1539134"/>
                    <a:pt x="666354" y="1538035"/>
                    <a:pt x="667452" y="1537623"/>
                  </a:cubicBezTo>
                  <a:close/>
                  <a:moveTo>
                    <a:pt x="717570" y="1507555"/>
                  </a:moveTo>
                  <a:lnTo>
                    <a:pt x="734871" y="1641148"/>
                  </a:lnTo>
                  <a:lnTo>
                    <a:pt x="707409" y="1639500"/>
                  </a:lnTo>
                  <a:cubicBezTo>
                    <a:pt x="698484" y="1617807"/>
                    <a:pt x="698072" y="1584305"/>
                    <a:pt x="692442" y="1562063"/>
                  </a:cubicBezTo>
                  <a:cubicBezTo>
                    <a:pt x="685440" y="1533504"/>
                    <a:pt x="684204" y="1516616"/>
                    <a:pt x="717570" y="1507555"/>
                  </a:cubicBezTo>
                  <a:close/>
                  <a:moveTo>
                    <a:pt x="726495" y="1486822"/>
                  </a:moveTo>
                  <a:lnTo>
                    <a:pt x="746817" y="1464030"/>
                  </a:lnTo>
                  <a:cubicBezTo>
                    <a:pt x="770297" y="1508516"/>
                    <a:pt x="777300" y="1502337"/>
                    <a:pt x="787735" y="1558218"/>
                  </a:cubicBezTo>
                  <a:cubicBezTo>
                    <a:pt x="794463" y="1593504"/>
                    <a:pt x="806821" y="1663665"/>
                    <a:pt x="746680" y="1637303"/>
                  </a:cubicBezTo>
                  <a:cubicBezTo>
                    <a:pt x="737754" y="1613413"/>
                    <a:pt x="744483" y="1581147"/>
                    <a:pt x="743384" y="1555198"/>
                  </a:cubicBezTo>
                  <a:cubicBezTo>
                    <a:pt x="741874" y="1520598"/>
                    <a:pt x="736107" y="1516204"/>
                    <a:pt x="726495" y="1486822"/>
                  </a:cubicBezTo>
                  <a:close/>
                  <a:moveTo>
                    <a:pt x="541952" y="1639500"/>
                  </a:moveTo>
                  <a:lnTo>
                    <a:pt x="502681" y="1638539"/>
                  </a:lnTo>
                  <a:cubicBezTo>
                    <a:pt x="504878" y="1594054"/>
                    <a:pt x="522728" y="1540369"/>
                    <a:pt x="543325" y="1501513"/>
                  </a:cubicBezTo>
                  <a:cubicBezTo>
                    <a:pt x="553486" y="1482291"/>
                    <a:pt x="553760" y="1470209"/>
                    <a:pt x="573533" y="1476799"/>
                  </a:cubicBezTo>
                  <a:cubicBezTo>
                    <a:pt x="575043" y="1485861"/>
                    <a:pt x="560626" y="1537761"/>
                    <a:pt x="558154" y="1553001"/>
                  </a:cubicBezTo>
                  <a:cubicBezTo>
                    <a:pt x="555133" y="1572497"/>
                    <a:pt x="550465" y="1627280"/>
                    <a:pt x="541952" y="1639500"/>
                  </a:cubicBezTo>
                  <a:close/>
                  <a:moveTo>
                    <a:pt x="491285" y="1634420"/>
                  </a:moveTo>
                  <a:lnTo>
                    <a:pt x="455035" y="1625358"/>
                  </a:lnTo>
                  <a:cubicBezTo>
                    <a:pt x="455035" y="1576754"/>
                    <a:pt x="491147" y="1492040"/>
                    <a:pt x="547307" y="1460461"/>
                  </a:cubicBezTo>
                  <a:cubicBezTo>
                    <a:pt x="539343" y="1493550"/>
                    <a:pt x="491559" y="1538996"/>
                    <a:pt x="491285" y="1634420"/>
                  </a:cubicBezTo>
                  <a:close/>
                  <a:moveTo>
                    <a:pt x="51895" y="1573459"/>
                  </a:moveTo>
                  <a:cubicBezTo>
                    <a:pt x="36791" y="1448927"/>
                    <a:pt x="89792" y="1310392"/>
                    <a:pt x="132496" y="1197806"/>
                  </a:cubicBezTo>
                  <a:cubicBezTo>
                    <a:pt x="150895" y="1149201"/>
                    <a:pt x="204583" y="1061329"/>
                    <a:pt x="244815" y="1026730"/>
                  </a:cubicBezTo>
                  <a:cubicBezTo>
                    <a:pt x="281064" y="995425"/>
                    <a:pt x="259919" y="992405"/>
                    <a:pt x="349856" y="958904"/>
                  </a:cubicBezTo>
                  <a:cubicBezTo>
                    <a:pt x="359330" y="1049247"/>
                    <a:pt x="368255" y="1143847"/>
                    <a:pt x="408212" y="1230483"/>
                  </a:cubicBezTo>
                  <a:cubicBezTo>
                    <a:pt x="418511" y="1253000"/>
                    <a:pt x="435400" y="1285540"/>
                    <a:pt x="443089" y="1306822"/>
                  </a:cubicBezTo>
                  <a:cubicBezTo>
                    <a:pt x="416588" y="1307097"/>
                    <a:pt x="395717" y="1308058"/>
                    <a:pt x="371963" y="1317531"/>
                  </a:cubicBezTo>
                  <a:cubicBezTo>
                    <a:pt x="351092" y="1325907"/>
                    <a:pt x="330084" y="1330163"/>
                    <a:pt x="311135" y="1337989"/>
                  </a:cubicBezTo>
                  <a:cubicBezTo>
                    <a:pt x="238910" y="1367920"/>
                    <a:pt x="258957" y="1361467"/>
                    <a:pt x="207466" y="1397028"/>
                  </a:cubicBezTo>
                  <a:cubicBezTo>
                    <a:pt x="180005" y="1415975"/>
                    <a:pt x="144442" y="1451536"/>
                    <a:pt x="124532" y="1476799"/>
                  </a:cubicBezTo>
                  <a:cubicBezTo>
                    <a:pt x="108741" y="1496708"/>
                    <a:pt x="67960" y="1566044"/>
                    <a:pt x="51895" y="1573459"/>
                  </a:cubicBezTo>
                  <a:close/>
                  <a:moveTo>
                    <a:pt x="990541" y="963297"/>
                  </a:moveTo>
                  <a:cubicBezTo>
                    <a:pt x="1015119" y="969476"/>
                    <a:pt x="1095033" y="1022885"/>
                    <a:pt x="1118787" y="1042794"/>
                  </a:cubicBezTo>
                  <a:cubicBezTo>
                    <a:pt x="1166708" y="1082886"/>
                    <a:pt x="1172475" y="1129979"/>
                    <a:pt x="1178929" y="1193275"/>
                  </a:cubicBezTo>
                  <a:cubicBezTo>
                    <a:pt x="1191424" y="1313962"/>
                    <a:pt x="1189364" y="1374236"/>
                    <a:pt x="1175908" y="1490117"/>
                  </a:cubicBezTo>
                  <a:cubicBezTo>
                    <a:pt x="1173986" y="1507829"/>
                    <a:pt x="1168081" y="1577440"/>
                    <a:pt x="1165198" y="1586914"/>
                  </a:cubicBezTo>
                  <a:cubicBezTo>
                    <a:pt x="1143503" y="1588150"/>
                    <a:pt x="1131969" y="1496021"/>
                    <a:pt x="1043679" y="1409385"/>
                  </a:cubicBezTo>
                  <a:cubicBezTo>
                    <a:pt x="991227" y="1358035"/>
                    <a:pt x="923671" y="1311627"/>
                    <a:pt x="847602" y="1295838"/>
                  </a:cubicBezTo>
                  <a:cubicBezTo>
                    <a:pt x="853369" y="1273183"/>
                    <a:pt x="875338" y="1238309"/>
                    <a:pt x="886460" y="1214556"/>
                  </a:cubicBezTo>
                  <a:lnTo>
                    <a:pt x="959646" y="1051718"/>
                  </a:lnTo>
                  <a:cubicBezTo>
                    <a:pt x="971455" y="1022885"/>
                    <a:pt x="980517" y="990345"/>
                    <a:pt x="990541" y="963297"/>
                  </a:cubicBezTo>
                  <a:close/>
                  <a:moveTo>
                    <a:pt x="466020" y="1253687"/>
                  </a:moveTo>
                  <a:cubicBezTo>
                    <a:pt x="513117" y="1265906"/>
                    <a:pt x="562823" y="1276341"/>
                    <a:pt x="610743" y="1284854"/>
                  </a:cubicBezTo>
                  <a:cubicBezTo>
                    <a:pt x="688598" y="1298996"/>
                    <a:pt x="719218" y="1284854"/>
                    <a:pt x="756703" y="1284442"/>
                  </a:cubicBezTo>
                  <a:lnTo>
                    <a:pt x="672121" y="1462657"/>
                  </a:lnTo>
                  <a:cubicBezTo>
                    <a:pt x="664569" y="1473916"/>
                    <a:pt x="635734" y="1499317"/>
                    <a:pt x="623239" y="1504671"/>
                  </a:cubicBezTo>
                  <a:cubicBezTo>
                    <a:pt x="618158" y="1500278"/>
                    <a:pt x="554859" y="1400735"/>
                    <a:pt x="542089" y="1383298"/>
                  </a:cubicBezTo>
                  <a:cubicBezTo>
                    <a:pt x="518884" y="1351582"/>
                    <a:pt x="473709" y="1290895"/>
                    <a:pt x="466020" y="1253687"/>
                  </a:cubicBezTo>
                  <a:close/>
                  <a:moveTo>
                    <a:pt x="449817" y="1227051"/>
                  </a:moveTo>
                  <a:cubicBezTo>
                    <a:pt x="447620" y="1201101"/>
                    <a:pt x="446247" y="1205906"/>
                    <a:pt x="436361" y="1184488"/>
                  </a:cubicBezTo>
                  <a:cubicBezTo>
                    <a:pt x="430868" y="1172542"/>
                    <a:pt x="428809" y="1155655"/>
                    <a:pt x="426063" y="1142886"/>
                  </a:cubicBezTo>
                  <a:cubicBezTo>
                    <a:pt x="419334" y="1111993"/>
                    <a:pt x="416314" y="1085082"/>
                    <a:pt x="413156" y="1053503"/>
                  </a:cubicBezTo>
                  <a:cubicBezTo>
                    <a:pt x="407251" y="992817"/>
                    <a:pt x="400798" y="917714"/>
                    <a:pt x="405741" y="857302"/>
                  </a:cubicBezTo>
                  <a:cubicBezTo>
                    <a:pt x="420570" y="859498"/>
                    <a:pt x="461488" y="889430"/>
                    <a:pt x="519570" y="908514"/>
                  </a:cubicBezTo>
                  <a:cubicBezTo>
                    <a:pt x="630928" y="945174"/>
                    <a:pt x="686401" y="954510"/>
                    <a:pt x="807782" y="945448"/>
                  </a:cubicBezTo>
                  <a:cubicBezTo>
                    <a:pt x="833322" y="943526"/>
                    <a:pt x="844993" y="933366"/>
                    <a:pt x="870532" y="927325"/>
                  </a:cubicBezTo>
                  <a:cubicBezTo>
                    <a:pt x="893326" y="921970"/>
                    <a:pt x="908155" y="910025"/>
                    <a:pt x="934656" y="905357"/>
                  </a:cubicBezTo>
                  <a:cubicBezTo>
                    <a:pt x="924083" y="966867"/>
                    <a:pt x="820003" y="1208378"/>
                    <a:pt x="795974" y="1226501"/>
                  </a:cubicBezTo>
                  <a:cubicBezTo>
                    <a:pt x="782380" y="1231993"/>
                    <a:pt x="709057" y="1245861"/>
                    <a:pt x="689147" y="1249293"/>
                  </a:cubicBezTo>
                  <a:cubicBezTo>
                    <a:pt x="647130" y="1256433"/>
                    <a:pt x="607997" y="1250666"/>
                    <a:pt x="566118" y="1247234"/>
                  </a:cubicBezTo>
                  <a:cubicBezTo>
                    <a:pt x="572297" y="1230346"/>
                    <a:pt x="566942" y="1207966"/>
                    <a:pt x="568590" y="1187508"/>
                  </a:cubicBezTo>
                  <a:cubicBezTo>
                    <a:pt x="569825" y="1170758"/>
                    <a:pt x="579849" y="1146318"/>
                    <a:pt x="569963" y="1133137"/>
                  </a:cubicBezTo>
                  <a:cubicBezTo>
                    <a:pt x="548542" y="1140140"/>
                    <a:pt x="550190" y="1220323"/>
                    <a:pt x="551014" y="1242840"/>
                  </a:cubicBezTo>
                  <a:lnTo>
                    <a:pt x="449817" y="1227051"/>
                  </a:lnTo>
                  <a:close/>
                  <a:moveTo>
                    <a:pt x="408899" y="826272"/>
                  </a:moveTo>
                  <a:cubicBezTo>
                    <a:pt x="403681" y="784395"/>
                    <a:pt x="424140" y="621283"/>
                    <a:pt x="435400" y="578857"/>
                  </a:cubicBezTo>
                  <a:cubicBezTo>
                    <a:pt x="446659" y="536157"/>
                    <a:pt x="451053" y="493319"/>
                    <a:pt x="457644" y="463662"/>
                  </a:cubicBezTo>
                  <a:cubicBezTo>
                    <a:pt x="461351" y="447186"/>
                    <a:pt x="470276" y="429063"/>
                    <a:pt x="474121" y="411488"/>
                  </a:cubicBezTo>
                  <a:cubicBezTo>
                    <a:pt x="478377" y="392266"/>
                    <a:pt x="478927" y="379635"/>
                    <a:pt x="485929" y="359589"/>
                  </a:cubicBezTo>
                  <a:cubicBezTo>
                    <a:pt x="517922" y="268696"/>
                    <a:pt x="517099" y="256339"/>
                    <a:pt x="575318" y="173685"/>
                  </a:cubicBezTo>
                  <a:cubicBezTo>
                    <a:pt x="596189" y="143890"/>
                    <a:pt x="681870" y="66316"/>
                    <a:pt x="713313" y="41465"/>
                  </a:cubicBezTo>
                  <a:cubicBezTo>
                    <a:pt x="743659" y="68513"/>
                    <a:pt x="793365" y="125767"/>
                    <a:pt x="819728" y="158307"/>
                  </a:cubicBezTo>
                  <a:cubicBezTo>
                    <a:pt x="898955" y="256339"/>
                    <a:pt x="930537" y="329657"/>
                    <a:pt x="960333" y="455424"/>
                  </a:cubicBezTo>
                  <a:cubicBezTo>
                    <a:pt x="974613" y="516248"/>
                    <a:pt x="988206" y="820505"/>
                    <a:pt x="940835" y="848240"/>
                  </a:cubicBezTo>
                  <a:cubicBezTo>
                    <a:pt x="918728" y="861146"/>
                    <a:pt x="796386" y="892313"/>
                    <a:pt x="768512" y="895334"/>
                  </a:cubicBezTo>
                  <a:cubicBezTo>
                    <a:pt x="666354" y="906180"/>
                    <a:pt x="485518" y="881741"/>
                    <a:pt x="408899" y="826272"/>
                  </a:cubicBezTo>
                  <a:close/>
                  <a:moveTo>
                    <a:pt x="349444" y="942428"/>
                  </a:moveTo>
                  <a:cubicBezTo>
                    <a:pt x="232182" y="937485"/>
                    <a:pt x="129063" y="1084396"/>
                    <a:pt x="80730" y="1175426"/>
                  </a:cubicBezTo>
                  <a:cubicBezTo>
                    <a:pt x="16469" y="1296799"/>
                    <a:pt x="-9619" y="1453596"/>
                    <a:pt x="3150" y="1589660"/>
                  </a:cubicBezTo>
                  <a:cubicBezTo>
                    <a:pt x="17156" y="1608882"/>
                    <a:pt x="25532" y="1615472"/>
                    <a:pt x="30887" y="1640598"/>
                  </a:cubicBezTo>
                  <a:cubicBezTo>
                    <a:pt x="61919" y="1639500"/>
                    <a:pt x="70844" y="1628928"/>
                    <a:pt x="83339" y="1603253"/>
                  </a:cubicBezTo>
                  <a:cubicBezTo>
                    <a:pt x="87870" y="1593779"/>
                    <a:pt x="94324" y="1584717"/>
                    <a:pt x="100915" y="1577852"/>
                  </a:cubicBezTo>
                  <a:cubicBezTo>
                    <a:pt x="112448" y="1565632"/>
                    <a:pt x="111350" y="1563024"/>
                    <a:pt x="120962" y="1550667"/>
                  </a:cubicBezTo>
                  <a:lnTo>
                    <a:pt x="183987" y="1476387"/>
                  </a:lnTo>
                  <a:lnTo>
                    <a:pt x="262665" y="1417623"/>
                  </a:lnTo>
                  <a:cubicBezTo>
                    <a:pt x="277906" y="1409385"/>
                    <a:pt x="274885" y="1409660"/>
                    <a:pt x="286968" y="1399499"/>
                  </a:cubicBezTo>
                  <a:cubicBezTo>
                    <a:pt x="319099" y="1372863"/>
                    <a:pt x="413705" y="1346776"/>
                    <a:pt x="464509" y="1343344"/>
                  </a:cubicBezTo>
                  <a:lnTo>
                    <a:pt x="533576" y="1435197"/>
                  </a:lnTo>
                  <a:cubicBezTo>
                    <a:pt x="513666" y="1451673"/>
                    <a:pt x="501308" y="1448927"/>
                    <a:pt x="478515" y="1475014"/>
                  </a:cubicBezTo>
                  <a:cubicBezTo>
                    <a:pt x="471924" y="1482703"/>
                    <a:pt x="444325" y="1520049"/>
                    <a:pt x="441441" y="1528699"/>
                  </a:cubicBezTo>
                  <a:cubicBezTo>
                    <a:pt x="407389" y="1630987"/>
                    <a:pt x="410135" y="1616434"/>
                    <a:pt x="451053" y="1654191"/>
                  </a:cubicBezTo>
                  <a:cubicBezTo>
                    <a:pt x="449817" y="1697166"/>
                    <a:pt x="429221" y="1814283"/>
                    <a:pt x="427848" y="1842704"/>
                  </a:cubicBezTo>
                  <a:lnTo>
                    <a:pt x="442677" y="1853963"/>
                  </a:lnTo>
                  <a:lnTo>
                    <a:pt x="469315" y="1841331"/>
                  </a:lnTo>
                  <a:cubicBezTo>
                    <a:pt x="476730" y="1890072"/>
                    <a:pt x="477279" y="1947601"/>
                    <a:pt x="478515" y="1997029"/>
                  </a:cubicBezTo>
                  <a:cubicBezTo>
                    <a:pt x="479339" y="2030942"/>
                    <a:pt x="465608" y="2118403"/>
                    <a:pt x="487577" y="2141057"/>
                  </a:cubicBezTo>
                  <a:cubicBezTo>
                    <a:pt x="519433" y="2139684"/>
                    <a:pt x="560900" y="2032590"/>
                    <a:pt x="588911" y="2008013"/>
                  </a:cubicBezTo>
                  <a:cubicBezTo>
                    <a:pt x="615549" y="2046457"/>
                    <a:pt x="605388" y="2164261"/>
                    <a:pt x="621454" y="2235794"/>
                  </a:cubicBezTo>
                  <a:cubicBezTo>
                    <a:pt x="626809" y="2259684"/>
                    <a:pt x="623788" y="2285634"/>
                    <a:pt x="648229" y="2295657"/>
                  </a:cubicBezTo>
                  <a:cubicBezTo>
                    <a:pt x="682007" y="2280554"/>
                    <a:pt x="693266" y="2161789"/>
                    <a:pt x="699994" y="2125954"/>
                  </a:cubicBezTo>
                  <a:cubicBezTo>
                    <a:pt x="702603" y="2111812"/>
                    <a:pt x="708782" y="2106320"/>
                    <a:pt x="710567" y="2090668"/>
                  </a:cubicBezTo>
                  <a:cubicBezTo>
                    <a:pt x="712902" y="2068425"/>
                    <a:pt x="713451" y="2024352"/>
                    <a:pt x="718806" y="2006778"/>
                  </a:cubicBezTo>
                  <a:cubicBezTo>
                    <a:pt x="721964" y="2006640"/>
                    <a:pt x="719218" y="1994970"/>
                    <a:pt x="731850" y="2012681"/>
                  </a:cubicBezTo>
                  <a:cubicBezTo>
                    <a:pt x="750112" y="2038219"/>
                    <a:pt x="747641" y="2092178"/>
                    <a:pt x="793365" y="2111400"/>
                  </a:cubicBezTo>
                  <a:cubicBezTo>
                    <a:pt x="807096" y="2048517"/>
                    <a:pt x="792678" y="1922613"/>
                    <a:pt x="791305" y="1852452"/>
                  </a:cubicBezTo>
                  <a:cubicBezTo>
                    <a:pt x="808057" y="1861926"/>
                    <a:pt x="805860" y="1864535"/>
                    <a:pt x="816570" y="1881423"/>
                  </a:cubicBezTo>
                  <a:cubicBezTo>
                    <a:pt x="824259" y="1893642"/>
                    <a:pt x="828516" y="1899409"/>
                    <a:pt x="843071" y="1899546"/>
                  </a:cubicBezTo>
                  <a:cubicBezTo>
                    <a:pt x="846229" y="1885542"/>
                    <a:pt x="832086" y="1813596"/>
                    <a:pt x="827417" y="1796434"/>
                  </a:cubicBezTo>
                  <a:cubicBezTo>
                    <a:pt x="816845" y="1757578"/>
                    <a:pt x="818218" y="1719546"/>
                    <a:pt x="810528" y="1681376"/>
                  </a:cubicBezTo>
                  <a:lnTo>
                    <a:pt x="832772" y="1680827"/>
                  </a:lnTo>
                  <a:cubicBezTo>
                    <a:pt x="850073" y="1630164"/>
                    <a:pt x="853781" y="1600644"/>
                    <a:pt x="830575" y="1540918"/>
                  </a:cubicBezTo>
                  <a:cubicBezTo>
                    <a:pt x="820415" y="1514969"/>
                    <a:pt x="813824" y="1505220"/>
                    <a:pt x="798445" y="1482978"/>
                  </a:cubicBezTo>
                  <a:cubicBezTo>
                    <a:pt x="786774" y="1466227"/>
                    <a:pt x="767276" y="1449339"/>
                    <a:pt x="759312" y="1431078"/>
                  </a:cubicBezTo>
                  <a:cubicBezTo>
                    <a:pt x="781556" y="1388104"/>
                    <a:pt x="799818" y="1352680"/>
                    <a:pt x="831949" y="1318355"/>
                  </a:cubicBezTo>
                  <a:cubicBezTo>
                    <a:pt x="917904" y="1346914"/>
                    <a:pt x="997543" y="1378218"/>
                    <a:pt x="1049858" y="1454831"/>
                  </a:cubicBezTo>
                  <a:lnTo>
                    <a:pt x="1114943" y="1565495"/>
                  </a:lnTo>
                  <a:cubicBezTo>
                    <a:pt x="1184147" y="1655015"/>
                    <a:pt x="1141581" y="1670942"/>
                    <a:pt x="1176457" y="1678630"/>
                  </a:cubicBezTo>
                  <a:cubicBezTo>
                    <a:pt x="1180851" y="1673138"/>
                    <a:pt x="1186481" y="1648013"/>
                    <a:pt x="1188541" y="1636754"/>
                  </a:cubicBezTo>
                  <a:cubicBezTo>
                    <a:pt x="1202409" y="1565221"/>
                    <a:pt x="1184009" y="1607784"/>
                    <a:pt x="1214080" y="1525266"/>
                  </a:cubicBezTo>
                  <a:cubicBezTo>
                    <a:pt x="1222731" y="1501513"/>
                    <a:pt x="1218199" y="1527051"/>
                    <a:pt x="1233029" y="1475426"/>
                  </a:cubicBezTo>
                  <a:cubicBezTo>
                    <a:pt x="1246073" y="1429705"/>
                    <a:pt x="1240031" y="1399774"/>
                    <a:pt x="1248957" y="1358172"/>
                  </a:cubicBezTo>
                  <a:cubicBezTo>
                    <a:pt x="1265159" y="1281559"/>
                    <a:pt x="1238796" y="1099087"/>
                    <a:pt x="1165610" y="1043068"/>
                  </a:cubicBezTo>
                  <a:cubicBezTo>
                    <a:pt x="1152703" y="1033183"/>
                    <a:pt x="1142405" y="1021238"/>
                    <a:pt x="1129910" y="1010391"/>
                  </a:cubicBezTo>
                  <a:cubicBezTo>
                    <a:pt x="1082675" y="969338"/>
                    <a:pt x="1012785" y="943389"/>
                    <a:pt x="1000152" y="933503"/>
                  </a:cubicBezTo>
                  <a:cubicBezTo>
                    <a:pt x="1001800" y="916890"/>
                    <a:pt x="1011274" y="885997"/>
                    <a:pt x="1016904" y="868972"/>
                  </a:cubicBezTo>
                  <a:cubicBezTo>
                    <a:pt x="1030223" y="827919"/>
                    <a:pt x="1022259" y="847553"/>
                    <a:pt x="1028987" y="800047"/>
                  </a:cubicBezTo>
                  <a:cubicBezTo>
                    <a:pt x="1035715" y="751580"/>
                    <a:pt x="1035715" y="698995"/>
                    <a:pt x="1035303" y="650665"/>
                  </a:cubicBezTo>
                  <a:cubicBezTo>
                    <a:pt x="1033930" y="514738"/>
                    <a:pt x="1019238" y="490710"/>
                    <a:pt x="987932" y="370710"/>
                  </a:cubicBezTo>
                  <a:cubicBezTo>
                    <a:pt x="968846" y="297255"/>
                    <a:pt x="914609" y="224897"/>
                    <a:pt x="868610" y="164897"/>
                  </a:cubicBezTo>
                  <a:cubicBezTo>
                    <a:pt x="851996" y="143341"/>
                    <a:pt x="721689" y="8650"/>
                    <a:pt x="705212" y="0"/>
                  </a:cubicBezTo>
                  <a:cubicBezTo>
                    <a:pt x="690383" y="20595"/>
                    <a:pt x="713451" y="6316"/>
                    <a:pt x="686401" y="19771"/>
                  </a:cubicBezTo>
                  <a:cubicBezTo>
                    <a:pt x="666216" y="29657"/>
                    <a:pt x="637519" y="56705"/>
                    <a:pt x="616099" y="73318"/>
                  </a:cubicBezTo>
                  <a:cubicBezTo>
                    <a:pt x="537420" y="134417"/>
                    <a:pt x="482634" y="220916"/>
                    <a:pt x="450092" y="313593"/>
                  </a:cubicBezTo>
                  <a:cubicBezTo>
                    <a:pt x="383634" y="502930"/>
                    <a:pt x="321021" y="739498"/>
                    <a:pt x="349444" y="942428"/>
                  </a:cubicBezTo>
                  <a:close/>
                </a:path>
              </a:pathLst>
            </a:custGeom>
            <a:grpFill/>
            <a:ln w="13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6" name="图形 1">
              <a:extLst>
                <a:ext uri="{FF2B5EF4-FFF2-40B4-BE49-F238E27FC236}">
                  <a16:creationId xmlns:a16="http://schemas.microsoft.com/office/drawing/2014/main" id="{C97F7B02-D77E-45B4-F229-4B5B625FE3D2}"/>
                </a:ext>
              </a:extLst>
            </p:cNvPr>
            <p:cNvGrpSpPr/>
            <p:nvPr/>
          </p:nvGrpSpPr>
          <p:grpSpPr>
            <a:xfrm>
              <a:off x="7405083" y="1878225"/>
              <a:ext cx="916853" cy="1664400"/>
              <a:chOff x="7405083" y="1878225"/>
              <a:chExt cx="916853" cy="1664400"/>
            </a:xfrm>
            <a:grpFill/>
          </p:grpSpPr>
          <p:sp>
            <p:nvSpPr>
              <p:cNvPr id="7" name="任意多边形: 形状 6">
                <a:extLst>
                  <a:ext uri="{FF2B5EF4-FFF2-40B4-BE49-F238E27FC236}">
                    <a16:creationId xmlns:a16="http://schemas.microsoft.com/office/drawing/2014/main" id="{C75EAC72-7A28-DD3E-EBF3-7AD0C214452C}"/>
                  </a:ext>
                </a:extLst>
              </p:cNvPr>
              <p:cNvSpPr/>
              <p:nvPr/>
            </p:nvSpPr>
            <p:spPr>
              <a:xfrm>
                <a:off x="7717564" y="1878225"/>
                <a:ext cx="379971" cy="485453"/>
              </a:xfrm>
              <a:custGeom>
                <a:avLst/>
                <a:gdLst>
                  <a:gd name="connsiteX0" fmla="*/ 118808 w 379971"/>
                  <a:gd name="connsiteY0" fmla="*/ 400141 h 485453"/>
                  <a:gd name="connsiteX1" fmla="*/ 138992 w 379971"/>
                  <a:gd name="connsiteY1" fmla="*/ 434192 h 485453"/>
                  <a:gd name="connsiteX2" fmla="*/ 118808 w 379971"/>
                  <a:gd name="connsiteY2" fmla="*/ 400141 h 485453"/>
                  <a:gd name="connsiteX3" fmla="*/ 99722 w 379971"/>
                  <a:gd name="connsiteY3" fmla="*/ 344260 h 485453"/>
                  <a:gd name="connsiteX4" fmla="*/ 102743 w 379971"/>
                  <a:gd name="connsiteY4" fmla="*/ 401103 h 485453"/>
                  <a:gd name="connsiteX5" fmla="*/ 99722 w 379971"/>
                  <a:gd name="connsiteY5" fmla="*/ 344260 h 485453"/>
                  <a:gd name="connsiteX6" fmla="*/ 50703 w 379971"/>
                  <a:gd name="connsiteY6" fmla="*/ 332315 h 485453"/>
                  <a:gd name="connsiteX7" fmla="*/ 94230 w 379971"/>
                  <a:gd name="connsiteY7" fmla="*/ 264214 h 485453"/>
                  <a:gd name="connsiteX8" fmla="*/ 87776 w 379971"/>
                  <a:gd name="connsiteY8" fmla="*/ 321606 h 485453"/>
                  <a:gd name="connsiteX9" fmla="*/ 70887 w 379971"/>
                  <a:gd name="connsiteY9" fmla="*/ 368974 h 485453"/>
                  <a:gd name="connsiteX10" fmla="*/ 50703 w 379971"/>
                  <a:gd name="connsiteY10" fmla="*/ 332315 h 485453"/>
                  <a:gd name="connsiteX11" fmla="*/ 222751 w 379971"/>
                  <a:gd name="connsiteY11" fmla="*/ 78173 h 485453"/>
                  <a:gd name="connsiteX12" fmla="*/ 298408 w 379971"/>
                  <a:gd name="connsiteY12" fmla="*/ 146274 h 485453"/>
                  <a:gd name="connsiteX13" fmla="*/ 336306 w 379971"/>
                  <a:gd name="connsiteY13" fmla="*/ 259821 h 485453"/>
                  <a:gd name="connsiteX14" fmla="*/ 225909 w 379971"/>
                  <a:gd name="connsiteY14" fmla="*/ 452316 h 485453"/>
                  <a:gd name="connsiteX15" fmla="*/ 115101 w 379971"/>
                  <a:gd name="connsiteY15" fmla="*/ 272727 h 485453"/>
                  <a:gd name="connsiteX16" fmla="*/ 222751 w 379971"/>
                  <a:gd name="connsiteY16" fmla="*/ 78173 h 485453"/>
                  <a:gd name="connsiteX17" fmla="*/ 40954 w 379971"/>
                  <a:gd name="connsiteY17" fmla="*/ 313917 h 485453"/>
                  <a:gd name="connsiteX18" fmla="*/ 61550 w 379971"/>
                  <a:gd name="connsiteY18" fmla="*/ 244306 h 485453"/>
                  <a:gd name="connsiteX19" fmla="*/ 108510 w 379971"/>
                  <a:gd name="connsiteY19" fmla="*/ 190484 h 485453"/>
                  <a:gd name="connsiteX20" fmla="*/ 77890 w 379971"/>
                  <a:gd name="connsiteY20" fmla="*/ 255976 h 485453"/>
                  <a:gd name="connsiteX21" fmla="*/ 53311 w 379971"/>
                  <a:gd name="connsiteY21" fmla="*/ 299638 h 485453"/>
                  <a:gd name="connsiteX22" fmla="*/ 40954 w 379971"/>
                  <a:gd name="connsiteY22" fmla="*/ 313917 h 485453"/>
                  <a:gd name="connsiteX23" fmla="*/ 28047 w 379971"/>
                  <a:gd name="connsiteY23" fmla="*/ 199546 h 485453"/>
                  <a:gd name="connsiteX24" fmla="*/ 124300 w 379971"/>
                  <a:gd name="connsiteY24" fmla="*/ 139683 h 485453"/>
                  <a:gd name="connsiteX25" fmla="*/ 78302 w 379971"/>
                  <a:gd name="connsiteY25" fmla="*/ 200919 h 485453"/>
                  <a:gd name="connsiteX26" fmla="*/ 30381 w 379971"/>
                  <a:gd name="connsiteY26" fmla="*/ 259821 h 485453"/>
                  <a:gd name="connsiteX27" fmla="*/ 28047 w 379971"/>
                  <a:gd name="connsiteY27" fmla="*/ 199546 h 485453"/>
                  <a:gd name="connsiteX28" fmla="*/ 38619 w 379971"/>
                  <a:gd name="connsiteY28" fmla="*/ 173459 h 485453"/>
                  <a:gd name="connsiteX29" fmla="*/ 202566 w 379971"/>
                  <a:gd name="connsiteY29" fmla="*/ 61971 h 485453"/>
                  <a:gd name="connsiteX30" fmla="*/ 161923 w 379971"/>
                  <a:gd name="connsiteY30" fmla="*/ 95885 h 485453"/>
                  <a:gd name="connsiteX31" fmla="*/ 121417 w 379971"/>
                  <a:gd name="connsiteY31" fmla="*/ 115381 h 485453"/>
                  <a:gd name="connsiteX32" fmla="*/ 76929 w 379971"/>
                  <a:gd name="connsiteY32" fmla="*/ 143940 h 485453"/>
                  <a:gd name="connsiteX33" fmla="*/ 38619 w 379971"/>
                  <a:gd name="connsiteY33" fmla="*/ 173459 h 485453"/>
                  <a:gd name="connsiteX34" fmla="*/ 213139 w 379971"/>
                  <a:gd name="connsiteY34" fmla="*/ 51399 h 485453"/>
                  <a:gd name="connsiteX35" fmla="*/ 247329 w 379971"/>
                  <a:gd name="connsiteY35" fmla="*/ 55930 h 485453"/>
                  <a:gd name="connsiteX36" fmla="*/ 210530 w 379971"/>
                  <a:gd name="connsiteY36" fmla="*/ 61834 h 485453"/>
                  <a:gd name="connsiteX37" fmla="*/ 213139 w 379971"/>
                  <a:gd name="connsiteY37" fmla="*/ 51399 h 485453"/>
                  <a:gd name="connsiteX38" fmla="*/ 124026 w 379971"/>
                  <a:gd name="connsiteY38" fmla="*/ 59500 h 485453"/>
                  <a:gd name="connsiteX39" fmla="*/ 169338 w 379971"/>
                  <a:gd name="connsiteY39" fmla="*/ 30392 h 485453"/>
                  <a:gd name="connsiteX40" fmla="*/ 223575 w 379971"/>
                  <a:gd name="connsiteY40" fmla="*/ 32177 h 485453"/>
                  <a:gd name="connsiteX41" fmla="*/ 124026 w 379971"/>
                  <a:gd name="connsiteY41" fmla="*/ 59500 h 485453"/>
                  <a:gd name="connsiteX42" fmla="*/ 2507 w 379971"/>
                  <a:gd name="connsiteY42" fmla="*/ 255702 h 485453"/>
                  <a:gd name="connsiteX43" fmla="*/ 68827 w 379971"/>
                  <a:gd name="connsiteY43" fmla="*/ 405496 h 485453"/>
                  <a:gd name="connsiteX44" fmla="*/ 208196 w 379971"/>
                  <a:gd name="connsiteY44" fmla="*/ 484444 h 485453"/>
                  <a:gd name="connsiteX45" fmla="*/ 376400 w 379971"/>
                  <a:gd name="connsiteY45" fmla="*/ 238951 h 485453"/>
                  <a:gd name="connsiteX46" fmla="*/ 266415 w 379971"/>
                  <a:gd name="connsiteY46" fmla="*/ 19408 h 485453"/>
                  <a:gd name="connsiteX47" fmla="*/ 182245 w 379971"/>
                  <a:gd name="connsiteY47" fmla="*/ 1148 h 485453"/>
                  <a:gd name="connsiteX48" fmla="*/ 45897 w 379971"/>
                  <a:gd name="connsiteY48" fmla="*/ 82704 h 485453"/>
                  <a:gd name="connsiteX49" fmla="*/ 2507 w 379971"/>
                  <a:gd name="connsiteY49" fmla="*/ 255702 h 4854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</a:cxnLst>
                <a:rect l="l" t="t" r="r" b="b"/>
                <a:pathLst>
                  <a:path w="379971" h="485453">
                    <a:moveTo>
                      <a:pt x="118808" y="400141"/>
                    </a:moveTo>
                    <a:cubicBezTo>
                      <a:pt x="133225" y="410576"/>
                      <a:pt x="135834" y="416343"/>
                      <a:pt x="138992" y="434192"/>
                    </a:cubicBezTo>
                    <a:cubicBezTo>
                      <a:pt x="117023" y="427739"/>
                      <a:pt x="113453" y="422659"/>
                      <a:pt x="118808" y="400141"/>
                    </a:cubicBezTo>
                    <a:close/>
                    <a:moveTo>
                      <a:pt x="99722" y="344260"/>
                    </a:moveTo>
                    <a:cubicBezTo>
                      <a:pt x="107549" y="376526"/>
                      <a:pt x="114139" y="364855"/>
                      <a:pt x="102743" y="401103"/>
                    </a:cubicBezTo>
                    <a:cubicBezTo>
                      <a:pt x="70063" y="391354"/>
                      <a:pt x="82009" y="361697"/>
                      <a:pt x="99722" y="344260"/>
                    </a:cubicBezTo>
                    <a:close/>
                    <a:moveTo>
                      <a:pt x="50703" y="332315"/>
                    </a:moveTo>
                    <a:cubicBezTo>
                      <a:pt x="60451" y="313642"/>
                      <a:pt x="80499" y="276571"/>
                      <a:pt x="94230" y="264214"/>
                    </a:cubicBezTo>
                    <a:cubicBezTo>
                      <a:pt x="94092" y="287418"/>
                      <a:pt x="96564" y="300462"/>
                      <a:pt x="87776" y="321606"/>
                    </a:cubicBezTo>
                    <a:cubicBezTo>
                      <a:pt x="81322" y="337395"/>
                      <a:pt x="74320" y="351949"/>
                      <a:pt x="70887" y="368974"/>
                    </a:cubicBezTo>
                    <a:cubicBezTo>
                      <a:pt x="59216" y="359501"/>
                      <a:pt x="53998" y="348379"/>
                      <a:pt x="50703" y="332315"/>
                    </a:cubicBezTo>
                    <a:close/>
                    <a:moveTo>
                      <a:pt x="222751" y="78173"/>
                    </a:moveTo>
                    <a:cubicBezTo>
                      <a:pt x="277125" y="61148"/>
                      <a:pt x="279460" y="106319"/>
                      <a:pt x="298408" y="146274"/>
                    </a:cubicBezTo>
                    <a:cubicBezTo>
                      <a:pt x="310903" y="172910"/>
                      <a:pt x="334521" y="231949"/>
                      <a:pt x="336306" y="259821"/>
                    </a:cubicBezTo>
                    <a:cubicBezTo>
                      <a:pt x="341523" y="338219"/>
                      <a:pt x="311590" y="433780"/>
                      <a:pt x="225909" y="452316"/>
                    </a:cubicBezTo>
                    <a:cubicBezTo>
                      <a:pt x="152998" y="468242"/>
                      <a:pt x="111668" y="325999"/>
                      <a:pt x="115101" y="272727"/>
                    </a:cubicBezTo>
                    <a:cubicBezTo>
                      <a:pt x="120044" y="199958"/>
                      <a:pt x="143524" y="102887"/>
                      <a:pt x="222751" y="78173"/>
                    </a:cubicBezTo>
                    <a:close/>
                    <a:moveTo>
                      <a:pt x="40954" y="313917"/>
                    </a:moveTo>
                    <a:cubicBezTo>
                      <a:pt x="33127" y="276160"/>
                      <a:pt x="38894" y="273963"/>
                      <a:pt x="61550" y="244306"/>
                    </a:cubicBezTo>
                    <a:cubicBezTo>
                      <a:pt x="75967" y="225221"/>
                      <a:pt x="88600" y="202292"/>
                      <a:pt x="108510" y="190484"/>
                    </a:cubicBezTo>
                    <a:cubicBezTo>
                      <a:pt x="101370" y="225221"/>
                      <a:pt x="97113" y="228516"/>
                      <a:pt x="77890" y="255976"/>
                    </a:cubicBezTo>
                    <a:lnTo>
                      <a:pt x="53311" y="299638"/>
                    </a:lnTo>
                    <a:cubicBezTo>
                      <a:pt x="44798" y="312956"/>
                      <a:pt x="52350" y="304031"/>
                      <a:pt x="40954" y="313917"/>
                    </a:cubicBezTo>
                    <a:close/>
                    <a:moveTo>
                      <a:pt x="28047" y="199546"/>
                    </a:moveTo>
                    <a:cubicBezTo>
                      <a:pt x="48918" y="180324"/>
                      <a:pt x="97388" y="145038"/>
                      <a:pt x="124300" y="139683"/>
                    </a:cubicBezTo>
                    <a:cubicBezTo>
                      <a:pt x="112629" y="183345"/>
                      <a:pt x="119494" y="142979"/>
                      <a:pt x="78302" y="200919"/>
                    </a:cubicBezTo>
                    <a:cubicBezTo>
                      <a:pt x="68141" y="215198"/>
                      <a:pt x="43837" y="252269"/>
                      <a:pt x="30381" y="259821"/>
                    </a:cubicBezTo>
                    <a:lnTo>
                      <a:pt x="28047" y="199546"/>
                    </a:lnTo>
                    <a:close/>
                    <a:moveTo>
                      <a:pt x="38619" y="173459"/>
                    </a:moveTo>
                    <a:cubicBezTo>
                      <a:pt x="39580" y="84351"/>
                      <a:pt x="132127" y="69248"/>
                      <a:pt x="202566" y="61971"/>
                    </a:cubicBezTo>
                    <a:cubicBezTo>
                      <a:pt x="197349" y="71720"/>
                      <a:pt x="171809" y="89843"/>
                      <a:pt x="161923" y="95885"/>
                    </a:cubicBezTo>
                    <a:cubicBezTo>
                      <a:pt x="145720" y="105907"/>
                      <a:pt x="147368" y="90118"/>
                      <a:pt x="121417" y="115381"/>
                    </a:cubicBezTo>
                    <a:cubicBezTo>
                      <a:pt x="104390" y="131994"/>
                      <a:pt x="94092" y="130210"/>
                      <a:pt x="76929" y="143940"/>
                    </a:cubicBezTo>
                    <a:cubicBezTo>
                      <a:pt x="64708" y="153825"/>
                      <a:pt x="51389" y="166182"/>
                      <a:pt x="38619" y="173459"/>
                    </a:cubicBezTo>
                    <a:close/>
                    <a:moveTo>
                      <a:pt x="213139" y="51399"/>
                    </a:moveTo>
                    <a:cubicBezTo>
                      <a:pt x="236345" y="60736"/>
                      <a:pt x="239640" y="33413"/>
                      <a:pt x="247329" y="55930"/>
                    </a:cubicBezTo>
                    <a:lnTo>
                      <a:pt x="210530" y="61834"/>
                    </a:lnTo>
                    <a:cubicBezTo>
                      <a:pt x="205175" y="45770"/>
                      <a:pt x="212865" y="66090"/>
                      <a:pt x="213139" y="51399"/>
                    </a:cubicBezTo>
                    <a:close/>
                    <a:moveTo>
                      <a:pt x="124026" y="59500"/>
                    </a:moveTo>
                    <a:cubicBezTo>
                      <a:pt x="134187" y="48379"/>
                      <a:pt x="152311" y="34374"/>
                      <a:pt x="169338" y="30392"/>
                    </a:cubicBezTo>
                    <a:cubicBezTo>
                      <a:pt x="181695" y="27509"/>
                      <a:pt x="212590" y="27509"/>
                      <a:pt x="223575" y="32177"/>
                    </a:cubicBezTo>
                    <a:cubicBezTo>
                      <a:pt x="215474" y="57441"/>
                      <a:pt x="162884" y="51125"/>
                      <a:pt x="124026" y="59500"/>
                    </a:cubicBezTo>
                    <a:close/>
                    <a:moveTo>
                      <a:pt x="2507" y="255702"/>
                    </a:moveTo>
                    <a:cubicBezTo>
                      <a:pt x="9510" y="311858"/>
                      <a:pt x="27497" y="365816"/>
                      <a:pt x="68827" y="405496"/>
                    </a:cubicBezTo>
                    <a:cubicBezTo>
                      <a:pt x="108922" y="444215"/>
                      <a:pt x="149977" y="477853"/>
                      <a:pt x="208196" y="484444"/>
                    </a:cubicBezTo>
                    <a:cubicBezTo>
                      <a:pt x="345368" y="500096"/>
                      <a:pt x="394387" y="329981"/>
                      <a:pt x="376400" y="238951"/>
                    </a:cubicBezTo>
                    <a:cubicBezTo>
                      <a:pt x="363356" y="173322"/>
                      <a:pt x="324497" y="64031"/>
                      <a:pt x="266415" y="19408"/>
                    </a:cubicBezTo>
                    <a:cubicBezTo>
                      <a:pt x="251586" y="8150"/>
                      <a:pt x="202155" y="-3795"/>
                      <a:pt x="182245" y="1148"/>
                    </a:cubicBezTo>
                    <a:cubicBezTo>
                      <a:pt x="157529" y="7189"/>
                      <a:pt x="70338" y="45084"/>
                      <a:pt x="45897" y="82704"/>
                    </a:cubicBezTo>
                    <a:cubicBezTo>
                      <a:pt x="7999" y="140782"/>
                      <a:pt x="-6281" y="184443"/>
                      <a:pt x="2507" y="255702"/>
                    </a:cubicBezTo>
                    <a:close/>
                  </a:path>
                </a:pathLst>
              </a:custGeom>
              <a:grpFill/>
              <a:ln w="13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" name="任意多边形: 形状 7">
                <a:extLst>
                  <a:ext uri="{FF2B5EF4-FFF2-40B4-BE49-F238E27FC236}">
                    <a16:creationId xmlns:a16="http://schemas.microsoft.com/office/drawing/2014/main" id="{08D332DA-C81D-17C3-C352-F5697578F254}"/>
                  </a:ext>
                </a:extLst>
              </p:cNvPr>
              <p:cNvSpPr/>
              <p:nvPr/>
            </p:nvSpPr>
            <p:spPr>
              <a:xfrm>
                <a:off x="7626184" y="2508344"/>
                <a:ext cx="24560" cy="197300"/>
              </a:xfrm>
              <a:custGeom>
                <a:avLst/>
                <a:gdLst>
                  <a:gd name="connsiteX0" fmla="*/ 12875 w 24560"/>
                  <a:gd name="connsiteY0" fmla="*/ 197300 h 197300"/>
                  <a:gd name="connsiteX1" fmla="*/ 17818 w 24560"/>
                  <a:gd name="connsiteY1" fmla="*/ 110115 h 197300"/>
                  <a:gd name="connsiteX2" fmla="*/ 21388 w 24560"/>
                  <a:gd name="connsiteY2" fmla="*/ 0 h 197300"/>
                  <a:gd name="connsiteX3" fmla="*/ 1616 w 24560"/>
                  <a:gd name="connsiteY3" fmla="*/ 92952 h 197300"/>
                  <a:gd name="connsiteX4" fmla="*/ 12875 w 24560"/>
                  <a:gd name="connsiteY4" fmla="*/ 197300 h 197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4560" h="197300">
                    <a:moveTo>
                      <a:pt x="12875" y="197300"/>
                    </a:moveTo>
                    <a:cubicBezTo>
                      <a:pt x="37453" y="196202"/>
                      <a:pt x="15209" y="172449"/>
                      <a:pt x="17818" y="110115"/>
                    </a:cubicBezTo>
                    <a:cubicBezTo>
                      <a:pt x="19054" y="80732"/>
                      <a:pt x="26331" y="26087"/>
                      <a:pt x="21388" y="0"/>
                    </a:cubicBezTo>
                    <a:cubicBezTo>
                      <a:pt x="-9369" y="1098"/>
                      <a:pt x="2302" y="69748"/>
                      <a:pt x="1616" y="92952"/>
                    </a:cubicBezTo>
                    <a:cubicBezTo>
                      <a:pt x="1067" y="116842"/>
                      <a:pt x="-2915" y="181236"/>
                      <a:pt x="12875" y="197300"/>
                    </a:cubicBezTo>
                    <a:close/>
                  </a:path>
                </a:pathLst>
              </a:custGeom>
              <a:grpFill/>
              <a:ln w="13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" name="任意多边形: 形状 8">
                <a:extLst>
                  <a:ext uri="{FF2B5EF4-FFF2-40B4-BE49-F238E27FC236}">
                    <a16:creationId xmlns:a16="http://schemas.microsoft.com/office/drawing/2014/main" id="{40BF1948-B33D-917D-7FCB-67324F36191F}"/>
                  </a:ext>
                </a:extLst>
              </p:cNvPr>
              <p:cNvSpPr/>
              <p:nvPr/>
            </p:nvSpPr>
            <p:spPr>
              <a:xfrm>
                <a:off x="8200928" y="2617512"/>
                <a:ext cx="121008" cy="121633"/>
              </a:xfrm>
              <a:custGeom>
                <a:avLst/>
                <a:gdLst>
                  <a:gd name="connsiteX0" fmla="*/ 0 w 121008"/>
                  <a:gd name="connsiteY0" fmla="*/ 14402 h 121633"/>
                  <a:gd name="connsiteX1" fmla="*/ 35838 w 121008"/>
                  <a:gd name="connsiteY1" fmla="*/ 34860 h 121633"/>
                  <a:gd name="connsiteX2" fmla="*/ 68105 w 121008"/>
                  <a:gd name="connsiteY2" fmla="*/ 58476 h 121633"/>
                  <a:gd name="connsiteX3" fmla="*/ 113829 w 121008"/>
                  <a:gd name="connsiteY3" fmla="*/ 121634 h 121633"/>
                  <a:gd name="connsiteX4" fmla="*/ 106415 w 121008"/>
                  <a:gd name="connsiteY4" fmla="*/ 80032 h 121633"/>
                  <a:gd name="connsiteX5" fmla="*/ 77168 w 121008"/>
                  <a:gd name="connsiteY5" fmla="*/ 41038 h 121633"/>
                  <a:gd name="connsiteX6" fmla="*/ 35563 w 121008"/>
                  <a:gd name="connsiteY6" fmla="*/ 14265 h 121633"/>
                  <a:gd name="connsiteX7" fmla="*/ 0 w 121008"/>
                  <a:gd name="connsiteY7" fmla="*/ 14402 h 1216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1008" h="121633">
                    <a:moveTo>
                      <a:pt x="0" y="14402"/>
                    </a:moveTo>
                    <a:cubicBezTo>
                      <a:pt x="11946" y="28132"/>
                      <a:pt x="20596" y="27583"/>
                      <a:pt x="35838" y="34860"/>
                    </a:cubicBezTo>
                    <a:cubicBezTo>
                      <a:pt x="48607" y="40901"/>
                      <a:pt x="55473" y="49551"/>
                      <a:pt x="68105" y="58476"/>
                    </a:cubicBezTo>
                    <a:cubicBezTo>
                      <a:pt x="95704" y="77835"/>
                      <a:pt x="88976" y="109688"/>
                      <a:pt x="113829" y="121634"/>
                    </a:cubicBezTo>
                    <a:cubicBezTo>
                      <a:pt x="130032" y="106942"/>
                      <a:pt x="114928" y="97743"/>
                      <a:pt x="106415" y="80032"/>
                    </a:cubicBezTo>
                    <a:cubicBezTo>
                      <a:pt x="95293" y="56828"/>
                      <a:pt x="99137" y="57514"/>
                      <a:pt x="77168" y="41038"/>
                    </a:cubicBezTo>
                    <a:cubicBezTo>
                      <a:pt x="63711" y="30878"/>
                      <a:pt x="50392" y="21954"/>
                      <a:pt x="35563" y="14265"/>
                    </a:cubicBezTo>
                    <a:cubicBezTo>
                      <a:pt x="16477" y="4379"/>
                      <a:pt x="6454" y="-12234"/>
                      <a:pt x="0" y="14402"/>
                    </a:cubicBezTo>
                    <a:close/>
                  </a:path>
                </a:pathLst>
              </a:custGeom>
              <a:grpFill/>
              <a:ln w="13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" name="任意多边形: 形状 9">
                <a:extLst>
                  <a:ext uri="{FF2B5EF4-FFF2-40B4-BE49-F238E27FC236}">
                    <a16:creationId xmlns:a16="http://schemas.microsoft.com/office/drawing/2014/main" id="{34734FB5-7B51-1534-6DC5-2FD3BA627715}"/>
                  </a:ext>
                </a:extLst>
              </p:cNvPr>
              <p:cNvSpPr/>
              <p:nvPr/>
            </p:nvSpPr>
            <p:spPr>
              <a:xfrm>
                <a:off x="7405083" y="2611782"/>
                <a:ext cx="122225" cy="151665"/>
              </a:xfrm>
              <a:custGeom>
                <a:avLst/>
                <a:gdLst>
                  <a:gd name="connsiteX0" fmla="*/ 3846 w 122225"/>
                  <a:gd name="connsiteY0" fmla="*/ 151665 h 151665"/>
                  <a:gd name="connsiteX1" fmla="*/ 19499 w 122225"/>
                  <a:gd name="connsiteY1" fmla="*/ 134365 h 151665"/>
                  <a:gd name="connsiteX2" fmla="*/ 29935 w 122225"/>
                  <a:gd name="connsiteY2" fmla="*/ 110201 h 151665"/>
                  <a:gd name="connsiteX3" fmla="*/ 55062 w 122225"/>
                  <a:gd name="connsiteY3" fmla="*/ 66676 h 151665"/>
                  <a:gd name="connsiteX4" fmla="*/ 121932 w 122225"/>
                  <a:gd name="connsiteY4" fmla="*/ 86 h 151665"/>
                  <a:gd name="connsiteX5" fmla="*/ 41881 w 122225"/>
                  <a:gd name="connsiteY5" fmla="*/ 57752 h 151665"/>
                  <a:gd name="connsiteX6" fmla="*/ 16616 w 122225"/>
                  <a:gd name="connsiteY6" fmla="*/ 100864 h 151665"/>
                  <a:gd name="connsiteX7" fmla="*/ 1512 w 122225"/>
                  <a:gd name="connsiteY7" fmla="*/ 137386 h 151665"/>
                  <a:gd name="connsiteX8" fmla="*/ 3846 w 122225"/>
                  <a:gd name="connsiteY8" fmla="*/ 151665 h 1516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2225" h="151665">
                    <a:moveTo>
                      <a:pt x="3846" y="151665"/>
                    </a:moveTo>
                    <a:cubicBezTo>
                      <a:pt x="20323" y="148645"/>
                      <a:pt x="11947" y="153175"/>
                      <a:pt x="19499" y="134365"/>
                    </a:cubicBezTo>
                    <a:cubicBezTo>
                      <a:pt x="22795" y="126265"/>
                      <a:pt x="26227" y="118301"/>
                      <a:pt x="29935" y="110201"/>
                    </a:cubicBezTo>
                    <a:cubicBezTo>
                      <a:pt x="37899" y="92077"/>
                      <a:pt x="43528" y="81779"/>
                      <a:pt x="55062" y="66676"/>
                    </a:cubicBezTo>
                    <a:cubicBezTo>
                      <a:pt x="98452" y="10109"/>
                      <a:pt x="125364" y="29743"/>
                      <a:pt x="121932" y="86"/>
                    </a:cubicBezTo>
                    <a:cubicBezTo>
                      <a:pt x="94333" y="-2111"/>
                      <a:pt x="56161" y="38393"/>
                      <a:pt x="41881" y="57752"/>
                    </a:cubicBezTo>
                    <a:cubicBezTo>
                      <a:pt x="31994" y="71070"/>
                      <a:pt x="23481" y="85212"/>
                      <a:pt x="16616" y="100864"/>
                    </a:cubicBezTo>
                    <a:lnTo>
                      <a:pt x="1512" y="137386"/>
                    </a:lnTo>
                    <a:cubicBezTo>
                      <a:pt x="-2058" y="157294"/>
                      <a:pt x="1512" y="147958"/>
                      <a:pt x="3846" y="151665"/>
                    </a:cubicBezTo>
                    <a:close/>
                  </a:path>
                </a:pathLst>
              </a:custGeom>
              <a:grpFill/>
              <a:ln w="13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" name="任意多边形: 形状 10">
                <a:extLst>
                  <a:ext uri="{FF2B5EF4-FFF2-40B4-BE49-F238E27FC236}">
                    <a16:creationId xmlns:a16="http://schemas.microsoft.com/office/drawing/2014/main" id="{E327EA5E-BA6B-AD2C-ABD1-5610E2DCA1DF}"/>
                  </a:ext>
                </a:extLst>
              </p:cNvPr>
              <p:cNvSpPr/>
              <p:nvPr/>
            </p:nvSpPr>
            <p:spPr>
              <a:xfrm>
                <a:off x="8000911" y="2557153"/>
                <a:ext cx="91010" cy="173204"/>
              </a:xfrm>
              <a:custGeom>
                <a:avLst/>
                <a:gdLst>
                  <a:gd name="connsiteX0" fmla="*/ 2704 w 91010"/>
                  <a:gd name="connsiteY0" fmla="*/ 173205 h 173204"/>
                  <a:gd name="connsiteX1" fmla="*/ 25360 w 91010"/>
                  <a:gd name="connsiteY1" fmla="*/ 134486 h 173204"/>
                  <a:gd name="connsiteX2" fmla="*/ 90994 w 91010"/>
                  <a:gd name="connsiteY2" fmla="*/ 207 h 173204"/>
                  <a:gd name="connsiteX3" fmla="*/ 36756 w 91010"/>
                  <a:gd name="connsiteY3" fmla="*/ 80664 h 173204"/>
                  <a:gd name="connsiteX4" fmla="*/ 2704 w 91010"/>
                  <a:gd name="connsiteY4" fmla="*/ 173205 h 1732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1010" h="173204">
                    <a:moveTo>
                      <a:pt x="2704" y="173205"/>
                    </a:moveTo>
                    <a:cubicBezTo>
                      <a:pt x="19455" y="167301"/>
                      <a:pt x="16435" y="155630"/>
                      <a:pt x="25360" y="134486"/>
                    </a:cubicBezTo>
                    <a:cubicBezTo>
                      <a:pt x="39365" y="101397"/>
                      <a:pt x="92092" y="14211"/>
                      <a:pt x="90994" y="207"/>
                    </a:cubicBezTo>
                    <a:cubicBezTo>
                      <a:pt x="64630" y="-3638"/>
                      <a:pt x="51449" y="47026"/>
                      <a:pt x="36756" y="80664"/>
                    </a:cubicBezTo>
                    <a:cubicBezTo>
                      <a:pt x="28381" y="99749"/>
                      <a:pt x="-10478" y="157827"/>
                      <a:pt x="2704" y="173205"/>
                    </a:cubicBezTo>
                    <a:close/>
                  </a:path>
                </a:pathLst>
              </a:custGeom>
              <a:grpFill/>
              <a:ln w="13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" name="任意多边形: 形状 11">
                <a:extLst>
                  <a:ext uri="{FF2B5EF4-FFF2-40B4-BE49-F238E27FC236}">
                    <a16:creationId xmlns:a16="http://schemas.microsoft.com/office/drawing/2014/main" id="{15D3777B-44A4-88DA-2A30-1223E393EAE6}"/>
                  </a:ext>
                </a:extLst>
              </p:cNvPr>
              <p:cNvSpPr/>
              <p:nvPr/>
            </p:nvSpPr>
            <p:spPr>
              <a:xfrm>
                <a:off x="8197633" y="2662605"/>
                <a:ext cx="84582" cy="96998"/>
              </a:xfrm>
              <a:custGeom>
                <a:avLst/>
                <a:gdLst>
                  <a:gd name="connsiteX0" fmla="*/ 0 w 84582"/>
                  <a:gd name="connsiteY0" fmla="*/ 2261 h 96998"/>
                  <a:gd name="connsiteX1" fmla="*/ 68792 w 84582"/>
                  <a:gd name="connsiteY1" fmla="*/ 96999 h 96998"/>
                  <a:gd name="connsiteX2" fmla="*/ 84582 w 84582"/>
                  <a:gd name="connsiteY2" fmla="*/ 91781 h 96998"/>
                  <a:gd name="connsiteX3" fmla="*/ 29384 w 84582"/>
                  <a:gd name="connsiteY3" fmla="*/ 12696 h 96998"/>
                  <a:gd name="connsiteX4" fmla="*/ 0 w 84582"/>
                  <a:gd name="connsiteY4" fmla="*/ 2261 h 969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4582" h="96998">
                    <a:moveTo>
                      <a:pt x="0" y="2261"/>
                    </a:moveTo>
                    <a:cubicBezTo>
                      <a:pt x="6454" y="34390"/>
                      <a:pt x="56297" y="40568"/>
                      <a:pt x="68792" y="96999"/>
                    </a:cubicBezTo>
                    <a:lnTo>
                      <a:pt x="84582" y="91781"/>
                    </a:lnTo>
                    <a:cubicBezTo>
                      <a:pt x="81424" y="60339"/>
                      <a:pt x="50942" y="32879"/>
                      <a:pt x="29384" y="12696"/>
                    </a:cubicBezTo>
                    <a:cubicBezTo>
                      <a:pt x="16065" y="339"/>
                      <a:pt x="16889" y="-2681"/>
                      <a:pt x="0" y="2261"/>
                    </a:cubicBezTo>
                    <a:close/>
                  </a:path>
                </a:pathLst>
              </a:custGeom>
              <a:grpFill/>
              <a:ln w="13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" name="任意多边形: 形状 12">
                <a:extLst>
                  <a:ext uri="{FF2B5EF4-FFF2-40B4-BE49-F238E27FC236}">
                    <a16:creationId xmlns:a16="http://schemas.microsoft.com/office/drawing/2014/main" id="{5323428C-6FA7-496D-B41C-2153F89535D8}"/>
                  </a:ext>
                </a:extLst>
              </p:cNvPr>
              <p:cNvSpPr/>
              <p:nvPr/>
            </p:nvSpPr>
            <p:spPr>
              <a:xfrm>
                <a:off x="7977389" y="2573973"/>
                <a:ext cx="47413" cy="97784"/>
              </a:xfrm>
              <a:custGeom>
                <a:avLst/>
                <a:gdLst>
                  <a:gd name="connsiteX0" fmla="*/ 0 w 47413"/>
                  <a:gd name="connsiteY0" fmla="*/ 97758 h 97784"/>
                  <a:gd name="connsiteX1" fmla="*/ 29659 w 47413"/>
                  <a:gd name="connsiteY1" fmla="*/ 56018 h 97784"/>
                  <a:gd name="connsiteX2" fmla="*/ 46411 w 47413"/>
                  <a:gd name="connsiteY2" fmla="*/ 0 h 97784"/>
                  <a:gd name="connsiteX3" fmla="*/ 18811 w 47413"/>
                  <a:gd name="connsiteY3" fmla="*/ 43936 h 97784"/>
                  <a:gd name="connsiteX4" fmla="*/ 0 w 47413"/>
                  <a:gd name="connsiteY4" fmla="*/ 97758 h 977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7413" h="97784">
                    <a:moveTo>
                      <a:pt x="0" y="97758"/>
                    </a:moveTo>
                    <a:cubicBezTo>
                      <a:pt x="21695" y="98719"/>
                      <a:pt x="22931" y="73318"/>
                      <a:pt x="29659" y="56018"/>
                    </a:cubicBezTo>
                    <a:cubicBezTo>
                      <a:pt x="36799" y="37346"/>
                      <a:pt x="51354" y="20183"/>
                      <a:pt x="46411" y="0"/>
                    </a:cubicBezTo>
                    <a:cubicBezTo>
                      <a:pt x="24853" y="1648"/>
                      <a:pt x="26089" y="25950"/>
                      <a:pt x="18811" y="43936"/>
                    </a:cubicBezTo>
                    <a:cubicBezTo>
                      <a:pt x="13044" y="58078"/>
                      <a:pt x="687" y="83616"/>
                      <a:pt x="0" y="97758"/>
                    </a:cubicBezTo>
                    <a:close/>
                  </a:path>
                </a:pathLst>
              </a:custGeom>
              <a:grpFill/>
              <a:ln w="13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" name="任意多边形: 形状 13">
                <a:extLst>
                  <a:ext uri="{FF2B5EF4-FFF2-40B4-BE49-F238E27FC236}">
                    <a16:creationId xmlns:a16="http://schemas.microsoft.com/office/drawing/2014/main" id="{A20D7C30-D512-1750-6610-1F36C2FCE3F7}"/>
                  </a:ext>
                </a:extLst>
              </p:cNvPr>
              <p:cNvSpPr/>
              <p:nvPr/>
            </p:nvSpPr>
            <p:spPr>
              <a:xfrm>
                <a:off x="7667076" y="2548161"/>
                <a:ext cx="21508" cy="93638"/>
              </a:xfrm>
              <a:custGeom>
                <a:avLst/>
                <a:gdLst>
                  <a:gd name="connsiteX0" fmla="*/ 5761 w 21508"/>
                  <a:gd name="connsiteY0" fmla="*/ 93639 h 93638"/>
                  <a:gd name="connsiteX1" fmla="*/ 20865 w 21508"/>
                  <a:gd name="connsiteY1" fmla="*/ 57529 h 93638"/>
                  <a:gd name="connsiteX2" fmla="*/ 9605 w 21508"/>
                  <a:gd name="connsiteY2" fmla="*/ 0 h 93638"/>
                  <a:gd name="connsiteX3" fmla="*/ 4113 w 21508"/>
                  <a:gd name="connsiteY3" fmla="*/ 40092 h 93638"/>
                  <a:gd name="connsiteX4" fmla="*/ 5761 w 21508"/>
                  <a:gd name="connsiteY4" fmla="*/ 93639 h 936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508" h="93638">
                    <a:moveTo>
                      <a:pt x="5761" y="93639"/>
                    </a:moveTo>
                    <a:cubicBezTo>
                      <a:pt x="25945" y="91991"/>
                      <a:pt x="21002" y="75927"/>
                      <a:pt x="20865" y="57529"/>
                    </a:cubicBezTo>
                    <a:cubicBezTo>
                      <a:pt x="20453" y="20732"/>
                      <a:pt x="26220" y="9062"/>
                      <a:pt x="9605" y="0"/>
                    </a:cubicBezTo>
                    <a:cubicBezTo>
                      <a:pt x="-6734" y="11121"/>
                      <a:pt x="2328" y="17986"/>
                      <a:pt x="4113" y="40092"/>
                    </a:cubicBezTo>
                    <a:cubicBezTo>
                      <a:pt x="5486" y="57941"/>
                      <a:pt x="4388" y="75652"/>
                      <a:pt x="5761" y="93639"/>
                    </a:cubicBezTo>
                    <a:close/>
                  </a:path>
                </a:pathLst>
              </a:custGeom>
              <a:grpFill/>
              <a:ln w="13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" name="任意多边形: 形状 14">
                <a:extLst>
                  <a:ext uri="{FF2B5EF4-FFF2-40B4-BE49-F238E27FC236}">
                    <a16:creationId xmlns:a16="http://schemas.microsoft.com/office/drawing/2014/main" id="{4ACD1638-1A09-DCFF-29E1-679972360D8D}"/>
                  </a:ext>
                </a:extLst>
              </p:cNvPr>
              <p:cNvSpPr/>
              <p:nvPr/>
            </p:nvSpPr>
            <p:spPr>
              <a:xfrm>
                <a:off x="7454149" y="2664591"/>
                <a:ext cx="58036" cy="82105"/>
              </a:xfrm>
              <a:custGeom>
                <a:avLst/>
                <a:gdLst>
                  <a:gd name="connsiteX0" fmla="*/ 1877 w 58036"/>
                  <a:gd name="connsiteY0" fmla="*/ 82105 h 82105"/>
                  <a:gd name="connsiteX1" fmla="*/ 32222 w 58036"/>
                  <a:gd name="connsiteY1" fmla="*/ 44485 h 82105"/>
                  <a:gd name="connsiteX2" fmla="*/ 58037 w 58036"/>
                  <a:gd name="connsiteY2" fmla="*/ 0 h 82105"/>
                  <a:gd name="connsiteX3" fmla="*/ 1877 w 58036"/>
                  <a:gd name="connsiteY3" fmla="*/ 82105 h 821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8036" h="82105">
                    <a:moveTo>
                      <a:pt x="1877" y="82105"/>
                    </a:moveTo>
                    <a:cubicBezTo>
                      <a:pt x="18354" y="78948"/>
                      <a:pt x="19041" y="62060"/>
                      <a:pt x="32222" y="44485"/>
                    </a:cubicBezTo>
                    <a:cubicBezTo>
                      <a:pt x="45541" y="26636"/>
                      <a:pt x="57213" y="23341"/>
                      <a:pt x="58037" y="0"/>
                    </a:cubicBezTo>
                    <a:cubicBezTo>
                      <a:pt x="32634" y="8375"/>
                      <a:pt x="-9382" y="63982"/>
                      <a:pt x="1877" y="82105"/>
                    </a:cubicBezTo>
                    <a:close/>
                  </a:path>
                </a:pathLst>
              </a:custGeom>
              <a:grpFill/>
              <a:ln w="13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" name="任意多边形: 形状 15">
                <a:extLst>
                  <a:ext uri="{FF2B5EF4-FFF2-40B4-BE49-F238E27FC236}">
                    <a16:creationId xmlns:a16="http://schemas.microsoft.com/office/drawing/2014/main" id="{305FA650-BEF9-92B3-0C0F-199182DE9DC8}"/>
                  </a:ext>
                </a:extLst>
              </p:cNvPr>
              <p:cNvSpPr/>
              <p:nvPr/>
            </p:nvSpPr>
            <p:spPr>
              <a:xfrm>
                <a:off x="7796534" y="2769077"/>
                <a:ext cx="20250" cy="67277"/>
              </a:xfrm>
              <a:custGeom>
                <a:avLst/>
                <a:gdLst>
                  <a:gd name="connsiteX0" fmla="*/ 15260 w 20250"/>
                  <a:gd name="connsiteY0" fmla="*/ 0 h 67277"/>
                  <a:gd name="connsiteX1" fmla="*/ 568 w 20250"/>
                  <a:gd name="connsiteY1" fmla="*/ 33776 h 67277"/>
                  <a:gd name="connsiteX2" fmla="*/ 15123 w 20250"/>
                  <a:gd name="connsiteY2" fmla="*/ 67277 h 67277"/>
                  <a:gd name="connsiteX3" fmla="*/ 15260 w 20250"/>
                  <a:gd name="connsiteY3" fmla="*/ 0 h 672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250" h="67277">
                    <a:moveTo>
                      <a:pt x="15260" y="0"/>
                    </a:moveTo>
                    <a:cubicBezTo>
                      <a:pt x="-2315" y="3707"/>
                      <a:pt x="1117" y="14828"/>
                      <a:pt x="568" y="33776"/>
                    </a:cubicBezTo>
                    <a:cubicBezTo>
                      <a:pt x="156" y="52311"/>
                      <a:pt x="-3551" y="63570"/>
                      <a:pt x="15123" y="67277"/>
                    </a:cubicBezTo>
                    <a:cubicBezTo>
                      <a:pt x="21302" y="53135"/>
                      <a:pt x="22538" y="13181"/>
                      <a:pt x="15260" y="0"/>
                    </a:cubicBezTo>
                    <a:close/>
                  </a:path>
                </a:pathLst>
              </a:custGeom>
              <a:grpFill/>
              <a:ln w="13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" name="任意多边形: 形状 16">
                <a:extLst>
                  <a:ext uri="{FF2B5EF4-FFF2-40B4-BE49-F238E27FC236}">
                    <a16:creationId xmlns:a16="http://schemas.microsoft.com/office/drawing/2014/main" id="{CC86298D-6C20-8D6E-7CB2-847CABE13D40}"/>
                  </a:ext>
                </a:extLst>
              </p:cNvPr>
              <p:cNvSpPr/>
              <p:nvPr/>
            </p:nvSpPr>
            <p:spPr>
              <a:xfrm>
                <a:off x="8127466" y="2124590"/>
                <a:ext cx="16744" cy="26361"/>
              </a:xfrm>
              <a:custGeom>
                <a:avLst/>
                <a:gdLst>
                  <a:gd name="connsiteX0" fmla="*/ 1512 w 16744"/>
                  <a:gd name="connsiteY0" fmla="*/ 26362 h 26361"/>
                  <a:gd name="connsiteX1" fmla="*/ 14144 w 16744"/>
                  <a:gd name="connsiteY1" fmla="*/ 17300 h 26361"/>
                  <a:gd name="connsiteX2" fmla="*/ 6180 w 16744"/>
                  <a:gd name="connsiteY2" fmla="*/ 0 h 26361"/>
                  <a:gd name="connsiteX3" fmla="*/ 1512 w 16744"/>
                  <a:gd name="connsiteY3" fmla="*/ 26362 h 263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744" h="26361">
                    <a:moveTo>
                      <a:pt x="1512" y="26362"/>
                    </a:moveTo>
                    <a:cubicBezTo>
                      <a:pt x="5906" y="24577"/>
                      <a:pt x="11123" y="25126"/>
                      <a:pt x="14144" y="17300"/>
                    </a:cubicBezTo>
                    <a:cubicBezTo>
                      <a:pt x="21284" y="-1236"/>
                      <a:pt x="12084" y="3295"/>
                      <a:pt x="6180" y="0"/>
                    </a:cubicBezTo>
                    <a:cubicBezTo>
                      <a:pt x="-2608" y="13593"/>
                      <a:pt x="139" y="6590"/>
                      <a:pt x="1512" y="26362"/>
                    </a:cubicBezTo>
                    <a:close/>
                  </a:path>
                </a:pathLst>
              </a:custGeom>
              <a:grpFill/>
              <a:ln w="13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" name="任意多边形: 形状 17">
                <a:extLst>
                  <a:ext uri="{FF2B5EF4-FFF2-40B4-BE49-F238E27FC236}">
                    <a16:creationId xmlns:a16="http://schemas.microsoft.com/office/drawing/2014/main" id="{F78CB36C-96E8-8CDC-32A8-99D17AE9C1F4}"/>
                  </a:ext>
                </a:extLst>
              </p:cNvPr>
              <p:cNvSpPr/>
              <p:nvPr/>
            </p:nvSpPr>
            <p:spPr>
              <a:xfrm>
                <a:off x="8111498" y="2062393"/>
                <a:ext cx="20089" cy="19496"/>
              </a:xfrm>
              <a:custGeom>
                <a:avLst/>
                <a:gdLst>
                  <a:gd name="connsiteX0" fmla="*/ 3750 w 20089"/>
                  <a:gd name="connsiteY0" fmla="*/ 0 h 19496"/>
                  <a:gd name="connsiteX1" fmla="*/ 4162 w 20089"/>
                  <a:gd name="connsiteY1" fmla="*/ 17025 h 19496"/>
                  <a:gd name="connsiteX2" fmla="*/ 17206 w 20089"/>
                  <a:gd name="connsiteY2" fmla="*/ 19497 h 19496"/>
                  <a:gd name="connsiteX3" fmla="*/ 20089 w 20089"/>
                  <a:gd name="connsiteY3" fmla="*/ 1648 h 19496"/>
                  <a:gd name="connsiteX4" fmla="*/ 3750 w 20089"/>
                  <a:gd name="connsiteY4" fmla="*/ 0 h 194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0089" h="19496">
                    <a:moveTo>
                      <a:pt x="3750" y="0"/>
                    </a:moveTo>
                    <a:cubicBezTo>
                      <a:pt x="42" y="11533"/>
                      <a:pt x="-2567" y="549"/>
                      <a:pt x="4162" y="17025"/>
                    </a:cubicBezTo>
                    <a:lnTo>
                      <a:pt x="17206" y="19497"/>
                    </a:lnTo>
                    <a:lnTo>
                      <a:pt x="20089" y="1648"/>
                    </a:lnTo>
                    <a:lnTo>
                      <a:pt x="3750" y="0"/>
                    </a:lnTo>
                    <a:close/>
                  </a:path>
                </a:pathLst>
              </a:custGeom>
              <a:grpFill/>
              <a:ln w="13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" name="任意多边形: 形状 18">
                <a:extLst>
                  <a:ext uri="{FF2B5EF4-FFF2-40B4-BE49-F238E27FC236}">
                    <a16:creationId xmlns:a16="http://schemas.microsoft.com/office/drawing/2014/main" id="{9FBD2157-D790-CB7E-3129-D58F1360F53A}"/>
                  </a:ext>
                </a:extLst>
              </p:cNvPr>
              <p:cNvSpPr/>
              <p:nvPr/>
            </p:nvSpPr>
            <p:spPr>
              <a:xfrm>
                <a:off x="7513970" y="2732940"/>
                <a:ext cx="16616" cy="17883"/>
              </a:xfrm>
              <a:custGeom>
                <a:avLst/>
                <a:gdLst>
                  <a:gd name="connsiteX0" fmla="*/ 0 w 16616"/>
                  <a:gd name="connsiteY0" fmla="*/ 16502 h 17883"/>
                  <a:gd name="connsiteX1" fmla="*/ 16340 w 16616"/>
                  <a:gd name="connsiteY1" fmla="*/ 713 h 17883"/>
                  <a:gd name="connsiteX2" fmla="*/ 0 w 16616"/>
                  <a:gd name="connsiteY2" fmla="*/ 16502 h 178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6616" h="17883">
                    <a:moveTo>
                      <a:pt x="0" y="16502"/>
                    </a:moveTo>
                    <a:cubicBezTo>
                      <a:pt x="15104" y="19660"/>
                      <a:pt x="17576" y="18562"/>
                      <a:pt x="16340" y="713"/>
                    </a:cubicBezTo>
                    <a:cubicBezTo>
                      <a:pt x="2472" y="-1896"/>
                      <a:pt x="824" y="2498"/>
                      <a:pt x="0" y="16502"/>
                    </a:cubicBezTo>
                    <a:close/>
                  </a:path>
                </a:pathLst>
              </a:custGeom>
              <a:grpFill/>
              <a:ln w="13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" name="任意多边形: 形状 19">
                <a:extLst>
                  <a:ext uri="{FF2B5EF4-FFF2-40B4-BE49-F238E27FC236}">
                    <a16:creationId xmlns:a16="http://schemas.microsoft.com/office/drawing/2014/main" id="{2B96C245-E0BE-B3E7-8061-929CEC0EDDE0}"/>
                  </a:ext>
                </a:extLst>
              </p:cNvPr>
              <p:cNvSpPr/>
              <p:nvPr/>
            </p:nvSpPr>
            <p:spPr>
              <a:xfrm>
                <a:off x="7851116" y="2806148"/>
                <a:ext cx="18002" cy="20045"/>
              </a:xfrm>
              <a:custGeom>
                <a:avLst/>
                <a:gdLst>
                  <a:gd name="connsiteX0" fmla="*/ 9560 w 18002"/>
                  <a:gd name="connsiteY0" fmla="*/ 0 h 20045"/>
                  <a:gd name="connsiteX1" fmla="*/ 5716 w 18002"/>
                  <a:gd name="connsiteY1" fmla="*/ 20046 h 20045"/>
                  <a:gd name="connsiteX2" fmla="*/ 9560 w 18002"/>
                  <a:gd name="connsiteY2" fmla="*/ 0 h 200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8002" h="20045">
                    <a:moveTo>
                      <a:pt x="9560" y="0"/>
                    </a:moveTo>
                    <a:cubicBezTo>
                      <a:pt x="-3484" y="5217"/>
                      <a:pt x="-1562" y="10709"/>
                      <a:pt x="5716" y="20046"/>
                    </a:cubicBezTo>
                    <a:cubicBezTo>
                      <a:pt x="21094" y="16064"/>
                      <a:pt x="21643" y="10984"/>
                      <a:pt x="9560" y="0"/>
                    </a:cubicBezTo>
                    <a:close/>
                  </a:path>
                </a:pathLst>
              </a:custGeom>
              <a:grpFill/>
              <a:ln w="13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" name="任意多边形: 形状 20">
                <a:extLst>
                  <a:ext uri="{FF2B5EF4-FFF2-40B4-BE49-F238E27FC236}">
                    <a16:creationId xmlns:a16="http://schemas.microsoft.com/office/drawing/2014/main" id="{8B58451B-5F51-3316-F8EB-61A57C560CAA}"/>
                  </a:ext>
                </a:extLst>
              </p:cNvPr>
              <p:cNvSpPr/>
              <p:nvPr/>
            </p:nvSpPr>
            <p:spPr>
              <a:xfrm>
                <a:off x="8202713" y="2734203"/>
                <a:ext cx="17026" cy="16291"/>
              </a:xfrm>
              <a:custGeom>
                <a:avLst/>
                <a:gdLst>
                  <a:gd name="connsiteX0" fmla="*/ 0 w 17026"/>
                  <a:gd name="connsiteY0" fmla="*/ 12769 h 16291"/>
                  <a:gd name="connsiteX1" fmla="*/ 17026 w 17026"/>
                  <a:gd name="connsiteY1" fmla="*/ 0 h 16291"/>
                  <a:gd name="connsiteX2" fmla="*/ 0 w 17026"/>
                  <a:gd name="connsiteY2" fmla="*/ 12769 h 162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7026" h="16291">
                    <a:moveTo>
                      <a:pt x="0" y="12769"/>
                    </a:moveTo>
                    <a:cubicBezTo>
                      <a:pt x="14967" y="20595"/>
                      <a:pt x="15791" y="14966"/>
                      <a:pt x="17026" y="0"/>
                    </a:cubicBezTo>
                    <a:cubicBezTo>
                      <a:pt x="4119" y="1510"/>
                      <a:pt x="1922" y="-1785"/>
                      <a:pt x="0" y="12769"/>
                    </a:cubicBezTo>
                    <a:close/>
                  </a:path>
                </a:pathLst>
              </a:custGeom>
              <a:grpFill/>
              <a:ln w="13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" name="任意多边形: 形状 21">
                <a:extLst>
                  <a:ext uri="{FF2B5EF4-FFF2-40B4-BE49-F238E27FC236}">
                    <a16:creationId xmlns:a16="http://schemas.microsoft.com/office/drawing/2014/main" id="{0B0AE311-F3AA-3592-FF80-C0FAA1CA7C56}"/>
                  </a:ext>
                </a:extLst>
              </p:cNvPr>
              <p:cNvSpPr/>
              <p:nvPr/>
            </p:nvSpPr>
            <p:spPr>
              <a:xfrm>
                <a:off x="7955831" y="2622166"/>
                <a:ext cx="15658" cy="16527"/>
              </a:xfrm>
              <a:custGeom>
                <a:avLst/>
                <a:gdLst>
                  <a:gd name="connsiteX0" fmla="*/ 0 w 15658"/>
                  <a:gd name="connsiteY0" fmla="*/ 15378 h 16527"/>
                  <a:gd name="connsiteX1" fmla="*/ 12770 w 15658"/>
                  <a:gd name="connsiteY1" fmla="*/ 11396 h 16527"/>
                  <a:gd name="connsiteX2" fmla="*/ 10435 w 15658"/>
                  <a:gd name="connsiteY2" fmla="*/ 0 h 16527"/>
                  <a:gd name="connsiteX3" fmla="*/ 0 w 15658"/>
                  <a:gd name="connsiteY3" fmla="*/ 15378 h 16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658" h="16527">
                    <a:moveTo>
                      <a:pt x="0" y="15378"/>
                    </a:moveTo>
                    <a:cubicBezTo>
                      <a:pt x="7827" y="15652"/>
                      <a:pt x="8239" y="19497"/>
                      <a:pt x="12770" y="11396"/>
                    </a:cubicBezTo>
                    <a:cubicBezTo>
                      <a:pt x="20322" y="-2197"/>
                      <a:pt x="10710" y="549"/>
                      <a:pt x="10435" y="0"/>
                    </a:cubicBezTo>
                    <a:cubicBezTo>
                      <a:pt x="1648" y="4531"/>
                      <a:pt x="1510" y="0"/>
                      <a:pt x="0" y="15378"/>
                    </a:cubicBezTo>
                    <a:close/>
                  </a:path>
                </a:pathLst>
              </a:custGeom>
              <a:grpFill/>
              <a:ln w="13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" name="任意多边形: 形状 22">
                <a:extLst>
                  <a:ext uri="{FF2B5EF4-FFF2-40B4-BE49-F238E27FC236}">
                    <a16:creationId xmlns:a16="http://schemas.microsoft.com/office/drawing/2014/main" id="{8EA82520-6F49-1C1D-D0F4-494E49050F27}"/>
                  </a:ext>
                </a:extLst>
              </p:cNvPr>
              <p:cNvSpPr/>
              <p:nvPr/>
            </p:nvSpPr>
            <p:spPr>
              <a:xfrm>
                <a:off x="7719563" y="2607200"/>
                <a:ext cx="13415" cy="12906"/>
              </a:xfrm>
              <a:custGeom>
                <a:avLst/>
                <a:gdLst>
                  <a:gd name="connsiteX0" fmla="*/ 2843 w 13415"/>
                  <a:gd name="connsiteY0" fmla="*/ 12906 h 12906"/>
                  <a:gd name="connsiteX1" fmla="*/ 13416 w 13415"/>
                  <a:gd name="connsiteY1" fmla="*/ 0 h 12906"/>
                  <a:gd name="connsiteX2" fmla="*/ 2843 w 13415"/>
                  <a:gd name="connsiteY2" fmla="*/ 12906 h 129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415" h="12906">
                    <a:moveTo>
                      <a:pt x="2843" y="12906"/>
                    </a:moveTo>
                    <a:cubicBezTo>
                      <a:pt x="17672" y="6453"/>
                      <a:pt x="8335" y="19909"/>
                      <a:pt x="13416" y="0"/>
                    </a:cubicBezTo>
                    <a:cubicBezTo>
                      <a:pt x="-727" y="824"/>
                      <a:pt x="-2650" y="-2471"/>
                      <a:pt x="2843" y="12906"/>
                    </a:cubicBezTo>
                    <a:close/>
                  </a:path>
                </a:pathLst>
              </a:custGeom>
              <a:grpFill/>
              <a:ln w="13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" name="任意多边形: 形状 23">
                <a:extLst>
                  <a:ext uri="{FF2B5EF4-FFF2-40B4-BE49-F238E27FC236}">
                    <a16:creationId xmlns:a16="http://schemas.microsoft.com/office/drawing/2014/main" id="{567CD931-20C5-5227-B881-FF21D4AB1E84}"/>
                  </a:ext>
                </a:extLst>
              </p:cNvPr>
              <p:cNvSpPr/>
              <p:nvPr/>
            </p:nvSpPr>
            <p:spPr>
              <a:xfrm>
                <a:off x="8028330" y="3538044"/>
                <a:ext cx="9886" cy="4581"/>
              </a:xfrm>
              <a:custGeom>
                <a:avLst/>
                <a:gdLst>
                  <a:gd name="connsiteX0" fmla="*/ 0 w 9886"/>
                  <a:gd name="connsiteY0" fmla="*/ 4582 h 4581"/>
                  <a:gd name="connsiteX1" fmla="*/ 9886 w 9886"/>
                  <a:gd name="connsiteY1" fmla="*/ 51 h 4581"/>
                  <a:gd name="connsiteX2" fmla="*/ 0 w 9886"/>
                  <a:gd name="connsiteY2" fmla="*/ 4582 h 45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886" h="4581">
                    <a:moveTo>
                      <a:pt x="0" y="4582"/>
                    </a:moveTo>
                    <a:lnTo>
                      <a:pt x="9886" y="51"/>
                    </a:lnTo>
                    <a:cubicBezTo>
                      <a:pt x="-8513" y="188"/>
                      <a:pt x="5767" y="-1185"/>
                      <a:pt x="0" y="4582"/>
                    </a:cubicBezTo>
                    <a:close/>
                  </a:path>
                </a:pathLst>
              </a:custGeom>
              <a:grpFill/>
              <a:ln w="13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E28E9711-6A82-C0F6-0BE4-2AACFAC0AD69}"/>
              </a:ext>
            </a:extLst>
          </p:cNvPr>
          <p:cNvGrpSpPr/>
          <p:nvPr/>
        </p:nvGrpSpPr>
        <p:grpSpPr>
          <a:xfrm>
            <a:off x="2370444" y="2967867"/>
            <a:ext cx="3033963" cy="637753"/>
            <a:chOff x="1621877" y="2705484"/>
            <a:chExt cx="4778086" cy="637753"/>
          </a:xfrm>
        </p:grpSpPr>
        <p:sp>
          <p:nvSpPr>
            <p:cNvPr id="32" name="矩形: 圆角 31">
              <a:extLst>
                <a:ext uri="{FF2B5EF4-FFF2-40B4-BE49-F238E27FC236}">
                  <a16:creationId xmlns:a16="http://schemas.microsoft.com/office/drawing/2014/main" id="{29540F3B-7A09-6BC8-05B7-41BF780C0628}"/>
                </a:ext>
              </a:extLst>
            </p:cNvPr>
            <p:cNvSpPr/>
            <p:nvPr/>
          </p:nvSpPr>
          <p:spPr>
            <a:xfrm>
              <a:off x="1719443" y="2793197"/>
              <a:ext cx="4680520" cy="550040"/>
            </a:xfrm>
            <a:custGeom>
              <a:avLst/>
              <a:gdLst>
                <a:gd name="connsiteX0" fmla="*/ 0 w 4680520"/>
                <a:gd name="connsiteY0" fmla="*/ 117076 h 550040"/>
                <a:gd name="connsiteX1" fmla="*/ 117076 w 4680520"/>
                <a:gd name="connsiteY1" fmla="*/ 0 h 550040"/>
                <a:gd name="connsiteX2" fmla="*/ 796735 w 4680520"/>
                <a:gd name="connsiteY2" fmla="*/ 0 h 550040"/>
                <a:gd name="connsiteX3" fmla="*/ 1298539 w 4680520"/>
                <a:gd name="connsiteY3" fmla="*/ 0 h 550040"/>
                <a:gd name="connsiteX4" fmla="*/ 1933735 w 4680520"/>
                <a:gd name="connsiteY4" fmla="*/ 0 h 550040"/>
                <a:gd name="connsiteX5" fmla="*/ 2480003 w 4680520"/>
                <a:gd name="connsiteY5" fmla="*/ 0 h 550040"/>
                <a:gd name="connsiteX6" fmla="*/ 3159662 w 4680520"/>
                <a:gd name="connsiteY6" fmla="*/ 0 h 550040"/>
                <a:gd name="connsiteX7" fmla="*/ 3705930 w 4680520"/>
                <a:gd name="connsiteY7" fmla="*/ 0 h 550040"/>
                <a:gd name="connsiteX8" fmla="*/ 4563444 w 4680520"/>
                <a:gd name="connsiteY8" fmla="*/ 0 h 550040"/>
                <a:gd name="connsiteX9" fmla="*/ 4680520 w 4680520"/>
                <a:gd name="connsiteY9" fmla="*/ 117076 h 550040"/>
                <a:gd name="connsiteX10" fmla="*/ 4680520 w 4680520"/>
                <a:gd name="connsiteY10" fmla="*/ 432964 h 550040"/>
                <a:gd name="connsiteX11" fmla="*/ 4563444 w 4680520"/>
                <a:gd name="connsiteY11" fmla="*/ 550040 h 550040"/>
                <a:gd name="connsiteX12" fmla="*/ 3839321 w 4680520"/>
                <a:gd name="connsiteY12" fmla="*/ 550040 h 550040"/>
                <a:gd name="connsiteX13" fmla="*/ 3293053 w 4680520"/>
                <a:gd name="connsiteY13" fmla="*/ 550040 h 550040"/>
                <a:gd name="connsiteX14" fmla="*/ 2791249 w 4680520"/>
                <a:gd name="connsiteY14" fmla="*/ 550040 h 550040"/>
                <a:gd name="connsiteX15" fmla="*/ 2244981 w 4680520"/>
                <a:gd name="connsiteY15" fmla="*/ 550040 h 550040"/>
                <a:gd name="connsiteX16" fmla="*/ 1654249 w 4680520"/>
                <a:gd name="connsiteY16" fmla="*/ 550040 h 550040"/>
                <a:gd name="connsiteX17" fmla="*/ 1019054 w 4680520"/>
                <a:gd name="connsiteY17" fmla="*/ 550040 h 550040"/>
                <a:gd name="connsiteX18" fmla="*/ 117076 w 4680520"/>
                <a:gd name="connsiteY18" fmla="*/ 550040 h 550040"/>
                <a:gd name="connsiteX19" fmla="*/ 0 w 4680520"/>
                <a:gd name="connsiteY19" fmla="*/ 432964 h 550040"/>
                <a:gd name="connsiteX20" fmla="*/ 0 w 4680520"/>
                <a:gd name="connsiteY20" fmla="*/ 117076 h 5500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4680520" h="550040" fill="none" extrusionOk="0">
                  <a:moveTo>
                    <a:pt x="0" y="117076"/>
                  </a:moveTo>
                  <a:cubicBezTo>
                    <a:pt x="2562" y="57489"/>
                    <a:pt x="41581" y="5714"/>
                    <a:pt x="117076" y="0"/>
                  </a:cubicBezTo>
                  <a:cubicBezTo>
                    <a:pt x="430118" y="1033"/>
                    <a:pt x="560090" y="1395"/>
                    <a:pt x="796735" y="0"/>
                  </a:cubicBezTo>
                  <a:cubicBezTo>
                    <a:pt x="1033380" y="-1395"/>
                    <a:pt x="1133774" y="18256"/>
                    <a:pt x="1298539" y="0"/>
                  </a:cubicBezTo>
                  <a:cubicBezTo>
                    <a:pt x="1463304" y="-18256"/>
                    <a:pt x="1649564" y="29862"/>
                    <a:pt x="1933735" y="0"/>
                  </a:cubicBezTo>
                  <a:cubicBezTo>
                    <a:pt x="2217906" y="-29862"/>
                    <a:pt x="2208273" y="8077"/>
                    <a:pt x="2480003" y="0"/>
                  </a:cubicBezTo>
                  <a:cubicBezTo>
                    <a:pt x="2751733" y="-8077"/>
                    <a:pt x="2841956" y="13139"/>
                    <a:pt x="3159662" y="0"/>
                  </a:cubicBezTo>
                  <a:cubicBezTo>
                    <a:pt x="3477368" y="-13139"/>
                    <a:pt x="3558082" y="14929"/>
                    <a:pt x="3705930" y="0"/>
                  </a:cubicBezTo>
                  <a:cubicBezTo>
                    <a:pt x="3853778" y="-14929"/>
                    <a:pt x="4345676" y="-20967"/>
                    <a:pt x="4563444" y="0"/>
                  </a:cubicBezTo>
                  <a:cubicBezTo>
                    <a:pt x="4619941" y="8262"/>
                    <a:pt x="4676535" y="60944"/>
                    <a:pt x="4680520" y="117076"/>
                  </a:cubicBezTo>
                  <a:cubicBezTo>
                    <a:pt x="4689386" y="254839"/>
                    <a:pt x="4675240" y="346728"/>
                    <a:pt x="4680520" y="432964"/>
                  </a:cubicBezTo>
                  <a:cubicBezTo>
                    <a:pt x="4679196" y="498365"/>
                    <a:pt x="4633533" y="564754"/>
                    <a:pt x="4563444" y="550040"/>
                  </a:cubicBezTo>
                  <a:cubicBezTo>
                    <a:pt x="4208735" y="579156"/>
                    <a:pt x="4135130" y="571860"/>
                    <a:pt x="3839321" y="550040"/>
                  </a:cubicBezTo>
                  <a:cubicBezTo>
                    <a:pt x="3543512" y="528220"/>
                    <a:pt x="3507233" y="532036"/>
                    <a:pt x="3293053" y="550040"/>
                  </a:cubicBezTo>
                  <a:cubicBezTo>
                    <a:pt x="3078873" y="568044"/>
                    <a:pt x="3020365" y="544831"/>
                    <a:pt x="2791249" y="550040"/>
                  </a:cubicBezTo>
                  <a:cubicBezTo>
                    <a:pt x="2562133" y="555249"/>
                    <a:pt x="2371930" y="549342"/>
                    <a:pt x="2244981" y="550040"/>
                  </a:cubicBezTo>
                  <a:cubicBezTo>
                    <a:pt x="2118032" y="550738"/>
                    <a:pt x="1923525" y="574031"/>
                    <a:pt x="1654249" y="550040"/>
                  </a:cubicBezTo>
                  <a:cubicBezTo>
                    <a:pt x="1384973" y="526049"/>
                    <a:pt x="1300541" y="554658"/>
                    <a:pt x="1019054" y="550040"/>
                  </a:cubicBezTo>
                  <a:cubicBezTo>
                    <a:pt x="737567" y="545422"/>
                    <a:pt x="327195" y="505450"/>
                    <a:pt x="117076" y="550040"/>
                  </a:cubicBezTo>
                  <a:cubicBezTo>
                    <a:pt x="54823" y="556223"/>
                    <a:pt x="11298" y="502879"/>
                    <a:pt x="0" y="432964"/>
                  </a:cubicBezTo>
                  <a:cubicBezTo>
                    <a:pt x="-13716" y="316249"/>
                    <a:pt x="-14092" y="265926"/>
                    <a:pt x="0" y="117076"/>
                  </a:cubicBezTo>
                  <a:close/>
                </a:path>
                <a:path w="4680520" h="550040" stroke="0" extrusionOk="0">
                  <a:moveTo>
                    <a:pt x="0" y="117076"/>
                  </a:moveTo>
                  <a:cubicBezTo>
                    <a:pt x="-6955" y="48127"/>
                    <a:pt x="47397" y="1884"/>
                    <a:pt x="117076" y="0"/>
                  </a:cubicBezTo>
                  <a:cubicBezTo>
                    <a:pt x="435103" y="-13560"/>
                    <a:pt x="552798" y="-14986"/>
                    <a:pt x="841199" y="0"/>
                  </a:cubicBezTo>
                  <a:cubicBezTo>
                    <a:pt x="1129600" y="14986"/>
                    <a:pt x="1259172" y="-13417"/>
                    <a:pt x="1431931" y="0"/>
                  </a:cubicBezTo>
                  <a:cubicBezTo>
                    <a:pt x="1604690" y="13417"/>
                    <a:pt x="1742587" y="-24469"/>
                    <a:pt x="1978199" y="0"/>
                  </a:cubicBezTo>
                  <a:cubicBezTo>
                    <a:pt x="2213811" y="24469"/>
                    <a:pt x="2463618" y="24653"/>
                    <a:pt x="2657858" y="0"/>
                  </a:cubicBezTo>
                  <a:cubicBezTo>
                    <a:pt x="2852098" y="-24653"/>
                    <a:pt x="3006279" y="-7947"/>
                    <a:pt x="3248589" y="0"/>
                  </a:cubicBezTo>
                  <a:cubicBezTo>
                    <a:pt x="3490899" y="7947"/>
                    <a:pt x="3755975" y="16344"/>
                    <a:pt x="3972712" y="0"/>
                  </a:cubicBezTo>
                  <a:cubicBezTo>
                    <a:pt x="4189449" y="-16344"/>
                    <a:pt x="4329983" y="9701"/>
                    <a:pt x="4563444" y="0"/>
                  </a:cubicBezTo>
                  <a:cubicBezTo>
                    <a:pt x="4619778" y="13772"/>
                    <a:pt x="4677670" y="49111"/>
                    <a:pt x="4680520" y="117076"/>
                  </a:cubicBezTo>
                  <a:cubicBezTo>
                    <a:pt x="4687484" y="250464"/>
                    <a:pt x="4690905" y="332417"/>
                    <a:pt x="4680520" y="432964"/>
                  </a:cubicBezTo>
                  <a:cubicBezTo>
                    <a:pt x="4688694" y="509791"/>
                    <a:pt x="4629606" y="565602"/>
                    <a:pt x="4563444" y="550040"/>
                  </a:cubicBezTo>
                  <a:cubicBezTo>
                    <a:pt x="4456560" y="563159"/>
                    <a:pt x="4185426" y="557659"/>
                    <a:pt x="4061640" y="550040"/>
                  </a:cubicBezTo>
                  <a:cubicBezTo>
                    <a:pt x="3937854" y="542421"/>
                    <a:pt x="3491808" y="534999"/>
                    <a:pt x="3337517" y="550040"/>
                  </a:cubicBezTo>
                  <a:cubicBezTo>
                    <a:pt x="3183226" y="565081"/>
                    <a:pt x="2974453" y="567332"/>
                    <a:pt x="2791249" y="550040"/>
                  </a:cubicBezTo>
                  <a:cubicBezTo>
                    <a:pt x="2608045" y="532748"/>
                    <a:pt x="2337123" y="548869"/>
                    <a:pt x="2156053" y="550040"/>
                  </a:cubicBezTo>
                  <a:cubicBezTo>
                    <a:pt x="1974983" y="551211"/>
                    <a:pt x="1672042" y="582113"/>
                    <a:pt x="1431931" y="550040"/>
                  </a:cubicBezTo>
                  <a:cubicBezTo>
                    <a:pt x="1191820" y="517967"/>
                    <a:pt x="929178" y="577595"/>
                    <a:pt x="796735" y="550040"/>
                  </a:cubicBezTo>
                  <a:cubicBezTo>
                    <a:pt x="664292" y="522485"/>
                    <a:pt x="334463" y="539308"/>
                    <a:pt x="117076" y="550040"/>
                  </a:cubicBezTo>
                  <a:cubicBezTo>
                    <a:pt x="37298" y="550662"/>
                    <a:pt x="7297" y="484469"/>
                    <a:pt x="0" y="432964"/>
                  </a:cubicBezTo>
                  <a:cubicBezTo>
                    <a:pt x="14669" y="294809"/>
                    <a:pt x="-8939" y="193137"/>
                    <a:pt x="0" y="117076"/>
                  </a:cubicBezTo>
                  <a:close/>
                </a:path>
              </a:pathLst>
            </a:custGeom>
            <a:pattFill prst="wdUpDiag">
              <a:fgClr>
                <a:schemeClr val="bg1">
                  <a:lumMod val="85000"/>
                </a:schemeClr>
              </a:fgClr>
              <a:bgClr>
                <a:schemeClr val="bg1"/>
              </a:bgClr>
            </a:pattFill>
            <a:ln w="6350">
              <a:solidFill>
                <a:schemeClr val="tx1">
                  <a:lumMod val="65000"/>
                  <a:lumOff val="35000"/>
                </a:schemeClr>
              </a:solidFill>
              <a:extLst>
                <a:ext uri="{C807C97D-BFC1-408E-A445-0C87EB9F89A2}">
                  <ask:lineSketchStyleProps xmlns:ask="http://schemas.microsoft.com/office/drawing/2018/sketchyshapes" sd="1219033472">
                    <a:prstGeom prst="roundRect">
                      <a:avLst>
                        <a:gd name="adj" fmla="val 21285"/>
                      </a:avLst>
                    </a:prstGeom>
                    <ask:type>
                      <ask:lineSketchFreehan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矩形: 圆角 26">
              <a:extLst>
                <a:ext uri="{FF2B5EF4-FFF2-40B4-BE49-F238E27FC236}">
                  <a16:creationId xmlns:a16="http://schemas.microsoft.com/office/drawing/2014/main" id="{49963626-F0A2-208C-14E1-118754433A76}"/>
                </a:ext>
              </a:extLst>
            </p:cNvPr>
            <p:cNvSpPr/>
            <p:nvPr/>
          </p:nvSpPr>
          <p:spPr>
            <a:xfrm>
              <a:off x="1621877" y="2705484"/>
              <a:ext cx="4680520" cy="550040"/>
            </a:xfrm>
            <a:custGeom>
              <a:avLst/>
              <a:gdLst>
                <a:gd name="connsiteX0" fmla="*/ 0 w 4680520"/>
                <a:gd name="connsiteY0" fmla="*/ 117076 h 550040"/>
                <a:gd name="connsiteX1" fmla="*/ 117076 w 4680520"/>
                <a:gd name="connsiteY1" fmla="*/ 0 h 550040"/>
                <a:gd name="connsiteX2" fmla="*/ 796735 w 4680520"/>
                <a:gd name="connsiteY2" fmla="*/ 0 h 550040"/>
                <a:gd name="connsiteX3" fmla="*/ 1298539 w 4680520"/>
                <a:gd name="connsiteY3" fmla="*/ 0 h 550040"/>
                <a:gd name="connsiteX4" fmla="*/ 1933735 w 4680520"/>
                <a:gd name="connsiteY4" fmla="*/ 0 h 550040"/>
                <a:gd name="connsiteX5" fmla="*/ 2480003 w 4680520"/>
                <a:gd name="connsiteY5" fmla="*/ 0 h 550040"/>
                <a:gd name="connsiteX6" fmla="*/ 3159662 w 4680520"/>
                <a:gd name="connsiteY6" fmla="*/ 0 h 550040"/>
                <a:gd name="connsiteX7" fmla="*/ 3705930 w 4680520"/>
                <a:gd name="connsiteY7" fmla="*/ 0 h 550040"/>
                <a:gd name="connsiteX8" fmla="*/ 4563444 w 4680520"/>
                <a:gd name="connsiteY8" fmla="*/ 0 h 550040"/>
                <a:gd name="connsiteX9" fmla="*/ 4680520 w 4680520"/>
                <a:gd name="connsiteY9" fmla="*/ 117076 h 550040"/>
                <a:gd name="connsiteX10" fmla="*/ 4680520 w 4680520"/>
                <a:gd name="connsiteY10" fmla="*/ 432964 h 550040"/>
                <a:gd name="connsiteX11" fmla="*/ 4563444 w 4680520"/>
                <a:gd name="connsiteY11" fmla="*/ 550040 h 550040"/>
                <a:gd name="connsiteX12" fmla="*/ 3839321 w 4680520"/>
                <a:gd name="connsiteY12" fmla="*/ 550040 h 550040"/>
                <a:gd name="connsiteX13" fmla="*/ 3293053 w 4680520"/>
                <a:gd name="connsiteY13" fmla="*/ 550040 h 550040"/>
                <a:gd name="connsiteX14" fmla="*/ 2791249 w 4680520"/>
                <a:gd name="connsiteY14" fmla="*/ 550040 h 550040"/>
                <a:gd name="connsiteX15" fmla="*/ 2244981 w 4680520"/>
                <a:gd name="connsiteY15" fmla="*/ 550040 h 550040"/>
                <a:gd name="connsiteX16" fmla="*/ 1654249 w 4680520"/>
                <a:gd name="connsiteY16" fmla="*/ 550040 h 550040"/>
                <a:gd name="connsiteX17" fmla="*/ 1019054 w 4680520"/>
                <a:gd name="connsiteY17" fmla="*/ 550040 h 550040"/>
                <a:gd name="connsiteX18" fmla="*/ 117076 w 4680520"/>
                <a:gd name="connsiteY18" fmla="*/ 550040 h 550040"/>
                <a:gd name="connsiteX19" fmla="*/ 0 w 4680520"/>
                <a:gd name="connsiteY19" fmla="*/ 432964 h 550040"/>
                <a:gd name="connsiteX20" fmla="*/ 0 w 4680520"/>
                <a:gd name="connsiteY20" fmla="*/ 117076 h 5500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4680520" h="550040" fill="none" extrusionOk="0">
                  <a:moveTo>
                    <a:pt x="0" y="117076"/>
                  </a:moveTo>
                  <a:cubicBezTo>
                    <a:pt x="2562" y="57489"/>
                    <a:pt x="41581" y="5714"/>
                    <a:pt x="117076" y="0"/>
                  </a:cubicBezTo>
                  <a:cubicBezTo>
                    <a:pt x="430118" y="1033"/>
                    <a:pt x="560090" y="1395"/>
                    <a:pt x="796735" y="0"/>
                  </a:cubicBezTo>
                  <a:cubicBezTo>
                    <a:pt x="1033380" y="-1395"/>
                    <a:pt x="1133774" y="18256"/>
                    <a:pt x="1298539" y="0"/>
                  </a:cubicBezTo>
                  <a:cubicBezTo>
                    <a:pt x="1463304" y="-18256"/>
                    <a:pt x="1649564" y="29862"/>
                    <a:pt x="1933735" y="0"/>
                  </a:cubicBezTo>
                  <a:cubicBezTo>
                    <a:pt x="2217906" y="-29862"/>
                    <a:pt x="2208273" y="8077"/>
                    <a:pt x="2480003" y="0"/>
                  </a:cubicBezTo>
                  <a:cubicBezTo>
                    <a:pt x="2751733" y="-8077"/>
                    <a:pt x="2841956" y="13139"/>
                    <a:pt x="3159662" y="0"/>
                  </a:cubicBezTo>
                  <a:cubicBezTo>
                    <a:pt x="3477368" y="-13139"/>
                    <a:pt x="3558082" y="14929"/>
                    <a:pt x="3705930" y="0"/>
                  </a:cubicBezTo>
                  <a:cubicBezTo>
                    <a:pt x="3853778" y="-14929"/>
                    <a:pt x="4345676" y="-20967"/>
                    <a:pt x="4563444" y="0"/>
                  </a:cubicBezTo>
                  <a:cubicBezTo>
                    <a:pt x="4619941" y="8262"/>
                    <a:pt x="4676535" y="60944"/>
                    <a:pt x="4680520" y="117076"/>
                  </a:cubicBezTo>
                  <a:cubicBezTo>
                    <a:pt x="4689386" y="254839"/>
                    <a:pt x="4675240" y="346728"/>
                    <a:pt x="4680520" y="432964"/>
                  </a:cubicBezTo>
                  <a:cubicBezTo>
                    <a:pt x="4679196" y="498365"/>
                    <a:pt x="4633533" y="564754"/>
                    <a:pt x="4563444" y="550040"/>
                  </a:cubicBezTo>
                  <a:cubicBezTo>
                    <a:pt x="4208735" y="579156"/>
                    <a:pt x="4135130" y="571860"/>
                    <a:pt x="3839321" y="550040"/>
                  </a:cubicBezTo>
                  <a:cubicBezTo>
                    <a:pt x="3543512" y="528220"/>
                    <a:pt x="3507233" y="532036"/>
                    <a:pt x="3293053" y="550040"/>
                  </a:cubicBezTo>
                  <a:cubicBezTo>
                    <a:pt x="3078873" y="568044"/>
                    <a:pt x="3020365" y="544831"/>
                    <a:pt x="2791249" y="550040"/>
                  </a:cubicBezTo>
                  <a:cubicBezTo>
                    <a:pt x="2562133" y="555249"/>
                    <a:pt x="2371930" y="549342"/>
                    <a:pt x="2244981" y="550040"/>
                  </a:cubicBezTo>
                  <a:cubicBezTo>
                    <a:pt x="2118032" y="550738"/>
                    <a:pt x="1923525" y="574031"/>
                    <a:pt x="1654249" y="550040"/>
                  </a:cubicBezTo>
                  <a:cubicBezTo>
                    <a:pt x="1384973" y="526049"/>
                    <a:pt x="1300541" y="554658"/>
                    <a:pt x="1019054" y="550040"/>
                  </a:cubicBezTo>
                  <a:cubicBezTo>
                    <a:pt x="737567" y="545422"/>
                    <a:pt x="327195" y="505450"/>
                    <a:pt x="117076" y="550040"/>
                  </a:cubicBezTo>
                  <a:cubicBezTo>
                    <a:pt x="54823" y="556223"/>
                    <a:pt x="11298" y="502879"/>
                    <a:pt x="0" y="432964"/>
                  </a:cubicBezTo>
                  <a:cubicBezTo>
                    <a:pt x="-13716" y="316249"/>
                    <a:pt x="-14092" y="265926"/>
                    <a:pt x="0" y="117076"/>
                  </a:cubicBezTo>
                  <a:close/>
                </a:path>
                <a:path w="4680520" h="550040" stroke="0" extrusionOk="0">
                  <a:moveTo>
                    <a:pt x="0" y="117076"/>
                  </a:moveTo>
                  <a:cubicBezTo>
                    <a:pt x="-6955" y="48127"/>
                    <a:pt x="47397" y="1884"/>
                    <a:pt x="117076" y="0"/>
                  </a:cubicBezTo>
                  <a:cubicBezTo>
                    <a:pt x="435103" y="-13560"/>
                    <a:pt x="552798" y="-14986"/>
                    <a:pt x="841199" y="0"/>
                  </a:cubicBezTo>
                  <a:cubicBezTo>
                    <a:pt x="1129600" y="14986"/>
                    <a:pt x="1259172" y="-13417"/>
                    <a:pt x="1431931" y="0"/>
                  </a:cubicBezTo>
                  <a:cubicBezTo>
                    <a:pt x="1604690" y="13417"/>
                    <a:pt x="1742587" y="-24469"/>
                    <a:pt x="1978199" y="0"/>
                  </a:cubicBezTo>
                  <a:cubicBezTo>
                    <a:pt x="2213811" y="24469"/>
                    <a:pt x="2463618" y="24653"/>
                    <a:pt x="2657858" y="0"/>
                  </a:cubicBezTo>
                  <a:cubicBezTo>
                    <a:pt x="2852098" y="-24653"/>
                    <a:pt x="3006279" y="-7947"/>
                    <a:pt x="3248589" y="0"/>
                  </a:cubicBezTo>
                  <a:cubicBezTo>
                    <a:pt x="3490899" y="7947"/>
                    <a:pt x="3755975" y="16344"/>
                    <a:pt x="3972712" y="0"/>
                  </a:cubicBezTo>
                  <a:cubicBezTo>
                    <a:pt x="4189449" y="-16344"/>
                    <a:pt x="4329983" y="9701"/>
                    <a:pt x="4563444" y="0"/>
                  </a:cubicBezTo>
                  <a:cubicBezTo>
                    <a:pt x="4619778" y="13772"/>
                    <a:pt x="4677670" y="49111"/>
                    <a:pt x="4680520" y="117076"/>
                  </a:cubicBezTo>
                  <a:cubicBezTo>
                    <a:pt x="4687484" y="250464"/>
                    <a:pt x="4690905" y="332417"/>
                    <a:pt x="4680520" y="432964"/>
                  </a:cubicBezTo>
                  <a:cubicBezTo>
                    <a:pt x="4688694" y="509791"/>
                    <a:pt x="4629606" y="565602"/>
                    <a:pt x="4563444" y="550040"/>
                  </a:cubicBezTo>
                  <a:cubicBezTo>
                    <a:pt x="4456560" y="563159"/>
                    <a:pt x="4185426" y="557659"/>
                    <a:pt x="4061640" y="550040"/>
                  </a:cubicBezTo>
                  <a:cubicBezTo>
                    <a:pt x="3937854" y="542421"/>
                    <a:pt x="3491808" y="534999"/>
                    <a:pt x="3337517" y="550040"/>
                  </a:cubicBezTo>
                  <a:cubicBezTo>
                    <a:pt x="3183226" y="565081"/>
                    <a:pt x="2974453" y="567332"/>
                    <a:pt x="2791249" y="550040"/>
                  </a:cubicBezTo>
                  <a:cubicBezTo>
                    <a:pt x="2608045" y="532748"/>
                    <a:pt x="2337123" y="548869"/>
                    <a:pt x="2156053" y="550040"/>
                  </a:cubicBezTo>
                  <a:cubicBezTo>
                    <a:pt x="1974983" y="551211"/>
                    <a:pt x="1672042" y="582113"/>
                    <a:pt x="1431931" y="550040"/>
                  </a:cubicBezTo>
                  <a:cubicBezTo>
                    <a:pt x="1191820" y="517967"/>
                    <a:pt x="929178" y="577595"/>
                    <a:pt x="796735" y="550040"/>
                  </a:cubicBezTo>
                  <a:cubicBezTo>
                    <a:pt x="664292" y="522485"/>
                    <a:pt x="334463" y="539308"/>
                    <a:pt x="117076" y="550040"/>
                  </a:cubicBezTo>
                  <a:cubicBezTo>
                    <a:pt x="37298" y="550662"/>
                    <a:pt x="7297" y="484469"/>
                    <a:pt x="0" y="432964"/>
                  </a:cubicBezTo>
                  <a:cubicBezTo>
                    <a:pt x="14669" y="294809"/>
                    <a:pt x="-8939" y="193137"/>
                    <a:pt x="0" y="117076"/>
                  </a:cubicBezTo>
                  <a:close/>
                </a:path>
              </a:pathLst>
            </a:custGeom>
            <a:solidFill>
              <a:schemeClr val="bg1"/>
            </a:solidFill>
            <a:ln w="12700">
              <a:solidFill>
                <a:schemeClr val="tx1">
                  <a:lumMod val="65000"/>
                  <a:lumOff val="35000"/>
                </a:schemeClr>
              </a:solidFill>
              <a:extLst>
                <a:ext uri="{C807C97D-BFC1-408E-A445-0C87EB9F89A2}">
                  <ask:lineSketchStyleProps xmlns:ask="http://schemas.microsoft.com/office/drawing/2018/sketchyshapes" sd="1219033472">
                    <a:prstGeom prst="roundRect">
                      <a:avLst>
                        <a:gd name="adj" fmla="val 21285"/>
                      </a:avLst>
                    </a:prstGeom>
                    <ask:type>
                      <ask:lineSketchFreehan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8" name="文本框 27">
            <a:extLst>
              <a:ext uri="{FF2B5EF4-FFF2-40B4-BE49-F238E27FC236}">
                <a16:creationId xmlns:a16="http://schemas.microsoft.com/office/drawing/2014/main" id="{C8E381D3-EB3A-9B31-CD4E-66DACC6C73D4}"/>
              </a:ext>
            </a:extLst>
          </p:cNvPr>
          <p:cNvSpPr txBox="1"/>
          <p:nvPr/>
        </p:nvSpPr>
        <p:spPr>
          <a:xfrm>
            <a:off x="3006893" y="3029341"/>
            <a:ext cx="170431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blipFill dpi="0" rotWithShape="1">
                  <a:blip r:embed="rId3"/>
                  <a:srcRect/>
                  <a:stretch>
                    <a:fillRect/>
                  </a:stretch>
                </a:blipFill>
                <a:latin typeface="新叶念体" panose="02000000000000000000" pitchFamily="2" charset="-128"/>
                <a:ea typeface="新叶念体" panose="02000000000000000000" pitchFamily="2" charset="-128"/>
              </a:rPr>
              <a:t>添加标题文本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EB7D279A-D0E1-EB19-7342-4C667A607811}"/>
              </a:ext>
            </a:extLst>
          </p:cNvPr>
          <p:cNvSpPr txBox="1"/>
          <p:nvPr/>
        </p:nvSpPr>
        <p:spPr>
          <a:xfrm>
            <a:off x="3027536" y="628244"/>
            <a:ext cx="2052165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b="1">
                <a:blipFill dpi="0" rotWithShape="1">
                  <a:blip r:embed="rId3"/>
                  <a:srcRect/>
                  <a:stretch>
                    <a:fillRect/>
                  </a:stretch>
                </a:blipFill>
                <a:latin typeface="新叶念体" panose="02000000000000000000" pitchFamily="2" charset="-128"/>
                <a:ea typeface="新叶念体" panose="02000000000000000000" pitchFamily="2" charset="-128"/>
              </a:defRPr>
            </a:lvl1pPr>
          </a:lstStyle>
          <a:p>
            <a:r>
              <a:rPr lang="en-US" altLang="zh-CN" sz="13800" dirty="0">
                <a:latin typeface="欢字卡通手书" panose="02000500000000000000" pitchFamily="2" charset="-122"/>
                <a:ea typeface="欢字卡通手书" panose="02000500000000000000" pitchFamily="2" charset="-122"/>
              </a:rPr>
              <a:t>04</a:t>
            </a:r>
            <a:endParaRPr lang="zh-CN" altLang="en-US" sz="13800" dirty="0">
              <a:latin typeface="欢字卡通手书" panose="02000500000000000000" pitchFamily="2" charset="-122"/>
              <a:ea typeface="欢字卡通手书" panose="02000500000000000000" pitchFamily="2" charset="-122"/>
            </a:endParaRP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D9DBE68A-9412-DAE9-F789-97B88A038CCB}"/>
              </a:ext>
            </a:extLst>
          </p:cNvPr>
          <p:cNvSpPr txBox="1"/>
          <p:nvPr/>
        </p:nvSpPr>
        <p:spPr>
          <a:xfrm>
            <a:off x="1297021" y="3916001"/>
            <a:ext cx="511885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b="1">
                <a:blipFill dpi="0" rotWithShape="1">
                  <a:blip r:embed="rId3"/>
                  <a:srcRect/>
                  <a:stretch>
                    <a:fillRect/>
                  </a:stretch>
                </a:blipFill>
                <a:latin typeface="新叶念体" panose="02000000000000000000" pitchFamily="2" charset="-128"/>
                <a:ea typeface="新叶念体" panose="02000000000000000000" pitchFamily="2" charset="-128"/>
              </a:defRPr>
            </a:lvl1pPr>
          </a:lstStyle>
          <a:p>
            <a:pPr algn="ctr"/>
            <a:r>
              <a:rPr lang="zh-CN" altLang="en-US" sz="1400" dirty="0"/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</p:spTree>
    <p:extLst>
      <p:ext uri="{BB962C8B-B14F-4D97-AF65-F5344CB8AC3E}">
        <p14:creationId xmlns:p14="http://schemas.microsoft.com/office/powerpoint/2010/main" val="141167398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ECFA8EE6-E63B-15C4-91D6-18A416BA75D7}"/>
              </a:ext>
            </a:extLst>
          </p:cNvPr>
          <p:cNvGrpSpPr/>
          <p:nvPr/>
        </p:nvGrpSpPr>
        <p:grpSpPr>
          <a:xfrm>
            <a:off x="5368743" y="2568058"/>
            <a:ext cx="5074276" cy="2441417"/>
            <a:chOff x="1492358" y="2706004"/>
            <a:chExt cx="5074276" cy="2441417"/>
          </a:xfrm>
        </p:grpSpPr>
        <p:cxnSp>
          <p:nvCxnSpPr>
            <p:cNvPr id="3" name="直线连接符 119">
              <a:extLst>
                <a:ext uri="{FF2B5EF4-FFF2-40B4-BE49-F238E27FC236}">
                  <a16:creationId xmlns:a16="http://schemas.microsoft.com/office/drawing/2014/main" id="{76885A0A-F038-9BB2-65E7-499BE2B2D98F}"/>
                </a:ext>
              </a:extLst>
            </p:cNvPr>
            <p:cNvCxnSpPr/>
            <p:nvPr/>
          </p:nvCxnSpPr>
          <p:spPr>
            <a:xfrm flipH="1">
              <a:off x="1492358" y="3151657"/>
              <a:ext cx="5074276" cy="0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" name="直线连接符 121">
              <a:extLst>
                <a:ext uri="{FF2B5EF4-FFF2-40B4-BE49-F238E27FC236}">
                  <a16:creationId xmlns:a16="http://schemas.microsoft.com/office/drawing/2014/main" id="{118E848D-4E4A-8E6F-4B3F-03285907C885}"/>
                </a:ext>
              </a:extLst>
            </p:cNvPr>
            <p:cNvCxnSpPr/>
            <p:nvPr/>
          </p:nvCxnSpPr>
          <p:spPr>
            <a:xfrm>
              <a:off x="4034700" y="2706004"/>
              <a:ext cx="3348" cy="2441417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线连接符 118">
              <a:extLst>
                <a:ext uri="{FF2B5EF4-FFF2-40B4-BE49-F238E27FC236}">
                  <a16:creationId xmlns:a16="http://schemas.microsoft.com/office/drawing/2014/main" id="{A6C53D60-710F-B0A1-0571-E712C9C0E25F}"/>
                </a:ext>
              </a:extLst>
            </p:cNvPr>
            <p:cNvCxnSpPr/>
            <p:nvPr/>
          </p:nvCxnSpPr>
          <p:spPr>
            <a:xfrm>
              <a:off x="1509460" y="3151657"/>
              <a:ext cx="0" cy="1995764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线连接符 122">
              <a:extLst>
                <a:ext uri="{FF2B5EF4-FFF2-40B4-BE49-F238E27FC236}">
                  <a16:creationId xmlns:a16="http://schemas.microsoft.com/office/drawing/2014/main" id="{28F04A76-E345-35DF-DE5A-8D588BC47D4C}"/>
                </a:ext>
              </a:extLst>
            </p:cNvPr>
            <p:cNvCxnSpPr/>
            <p:nvPr/>
          </p:nvCxnSpPr>
          <p:spPr>
            <a:xfrm>
              <a:off x="6566634" y="3151657"/>
              <a:ext cx="0" cy="1995764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" name="矩形: 圆角 11">
            <a:extLst>
              <a:ext uri="{FF2B5EF4-FFF2-40B4-BE49-F238E27FC236}">
                <a16:creationId xmlns:a16="http://schemas.microsoft.com/office/drawing/2014/main" id="{A6DA527C-88DB-D650-2B3C-68E216F6D3BC}"/>
              </a:ext>
            </a:extLst>
          </p:cNvPr>
          <p:cNvSpPr/>
          <p:nvPr/>
        </p:nvSpPr>
        <p:spPr>
          <a:xfrm>
            <a:off x="6954085" y="4437112"/>
            <a:ext cx="1781755" cy="781438"/>
          </a:xfrm>
          <a:prstGeom prst="roundRect">
            <a:avLst/>
          </a:prstGeom>
          <a:pattFill prst="wdUpDiag">
            <a:fgClr>
              <a:schemeClr val="bg1">
                <a:lumMod val="85000"/>
              </a:schemeClr>
            </a:fgClr>
            <a:bgClr>
              <a:schemeClr val="bg1"/>
            </a:bgClr>
          </a:pattFill>
          <a:ln w="6350">
            <a:solidFill>
              <a:schemeClr val="tx1">
                <a:lumMod val="65000"/>
                <a:lumOff val="35000"/>
              </a:schemeClr>
            </a:solidFill>
            <a:extLst>
              <a:ext uri="{C807C97D-BFC1-408E-A445-0C87EB9F89A2}">
                <ask:lineSketchStyleProps xmlns:ask="http://schemas.microsoft.com/office/drawing/2018/sketchyshapes"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3" name="矩形: 圆角 12">
            <a:extLst>
              <a:ext uri="{FF2B5EF4-FFF2-40B4-BE49-F238E27FC236}">
                <a16:creationId xmlns:a16="http://schemas.microsoft.com/office/drawing/2014/main" id="{344B0293-E3FD-9A2A-A023-EDFD853CF68A}"/>
              </a:ext>
            </a:extLst>
          </p:cNvPr>
          <p:cNvSpPr/>
          <p:nvPr/>
        </p:nvSpPr>
        <p:spPr>
          <a:xfrm>
            <a:off x="9495829" y="4437112"/>
            <a:ext cx="1781755" cy="781438"/>
          </a:xfrm>
          <a:prstGeom prst="roundRect">
            <a:avLst/>
          </a:prstGeom>
          <a:pattFill prst="wdUpDiag">
            <a:fgClr>
              <a:schemeClr val="bg1">
                <a:lumMod val="85000"/>
              </a:schemeClr>
            </a:fgClr>
            <a:bgClr>
              <a:schemeClr val="bg1"/>
            </a:bgClr>
          </a:pattFill>
          <a:ln w="6350">
            <a:solidFill>
              <a:schemeClr val="tx1">
                <a:lumMod val="65000"/>
                <a:lumOff val="35000"/>
              </a:schemeClr>
            </a:solidFill>
            <a:extLst>
              <a:ext uri="{C807C97D-BFC1-408E-A445-0C87EB9F89A2}">
                <ask:lineSketchStyleProps xmlns:ask="http://schemas.microsoft.com/office/drawing/2018/sketchyshapes"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4" name="矩形: 圆角 13">
            <a:extLst>
              <a:ext uri="{FF2B5EF4-FFF2-40B4-BE49-F238E27FC236}">
                <a16:creationId xmlns:a16="http://schemas.microsoft.com/office/drawing/2014/main" id="{A1A84325-ED85-229E-6CE5-F9FB621CE529}"/>
              </a:ext>
            </a:extLst>
          </p:cNvPr>
          <p:cNvSpPr/>
          <p:nvPr/>
        </p:nvSpPr>
        <p:spPr>
          <a:xfrm>
            <a:off x="4458505" y="4437112"/>
            <a:ext cx="1781755" cy="781438"/>
          </a:xfrm>
          <a:prstGeom prst="roundRect">
            <a:avLst/>
          </a:prstGeom>
          <a:pattFill prst="wdUpDiag">
            <a:fgClr>
              <a:schemeClr val="bg1">
                <a:lumMod val="85000"/>
              </a:schemeClr>
            </a:fgClr>
            <a:bgClr>
              <a:schemeClr val="bg1"/>
            </a:bgClr>
          </a:pattFill>
          <a:ln w="6350">
            <a:solidFill>
              <a:schemeClr val="tx1">
                <a:lumMod val="65000"/>
                <a:lumOff val="35000"/>
              </a:schemeClr>
            </a:solidFill>
            <a:extLst>
              <a:ext uri="{C807C97D-BFC1-408E-A445-0C87EB9F89A2}">
                <ask:lineSketchStyleProps xmlns:ask="http://schemas.microsoft.com/office/drawing/2018/sketchyshapes"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9" name="矩形: 圆角 8">
            <a:extLst>
              <a:ext uri="{FF2B5EF4-FFF2-40B4-BE49-F238E27FC236}">
                <a16:creationId xmlns:a16="http://schemas.microsoft.com/office/drawing/2014/main" id="{E8C1BB96-476A-8B5E-3C21-6BEFBD76F39C}"/>
              </a:ext>
            </a:extLst>
          </p:cNvPr>
          <p:cNvSpPr/>
          <p:nvPr/>
        </p:nvSpPr>
        <p:spPr>
          <a:xfrm>
            <a:off x="6954085" y="3319796"/>
            <a:ext cx="1781755" cy="781438"/>
          </a:xfrm>
          <a:prstGeom prst="roundRect">
            <a:avLst/>
          </a:prstGeom>
          <a:pattFill prst="wdUpDiag">
            <a:fgClr>
              <a:schemeClr val="bg1">
                <a:lumMod val="85000"/>
              </a:schemeClr>
            </a:fgClr>
            <a:bgClr>
              <a:schemeClr val="bg1"/>
            </a:bgClr>
          </a:pattFill>
          <a:ln w="6350">
            <a:solidFill>
              <a:schemeClr val="tx1">
                <a:lumMod val="65000"/>
                <a:lumOff val="35000"/>
              </a:schemeClr>
            </a:solidFill>
            <a:extLst>
              <a:ext uri="{C807C97D-BFC1-408E-A445-0C87EB9F89A2}">
                <ask:lineSketchStyleProps xmlns:ask="http://schemas.microsoft.com/office/drawing/2018/sketchyshapes"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0" name="矩形: 圆角 9">
            <a:extLst>
              <a:ext uri="{FF2B5EF4-FFF2-40B4-BE49-F238E27FC236}">
                <a16:creationId xmlns:a16="http://schemas.microsoft.com/office/drawing/2014/main" id="{6996BD17-BD5E-B8A2-5BD3-3FC94C484279}"/>
              </a:ext>
            </a:extLst>
          </p:cNvPr>
          <p:cNvSpPr/>
          <p:nvPr/>
        </p:nvSpPr>
        <p:spPr>
          <a:xfrm>
            <a:off x="9495829" y="3319796"/>
            <a:ext cx="1781755" cy="781438"/>
          </a:xfrm>
          <a:prstGeom prst="roundRect">
            <a:avLst/>
          </a:prstGeom>
          <a:pattFill prst="wdUpDiag">
            <a:fgClr>
              <a:schemeClr val="bg1">
                <a:lumMod val="85000"/>
              </a:schemeClr>
            </a:fgClr>
            <a:bgClr>
              <a:schemeClr val="bg1"/>
            </a:bgClr>
          </a:pattFill>
          <a:ln w="6350">
            <a:solidFill>
              <a:schemeClr val="tx1">
                <a:lumMod val="65000"/>
                <a:lumOff val="35000"/>
              </a:schemeClr>
            </a:solidFill>
            <a:extLst>
              <a:ext uri="{C807C97D-BFC1-408E-A445-0C87EB9F89A2}">
                <ask:lineSketchStyleProps xmlns:ask="http://schemas.microsoft.com/office/drawing/2018/sketchyshapes"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8" name="矩形: 圆角 7">
            <a:extLst>
              <a:ext uri="{FF2B5EF4-FFF2-40B4-BE49-F238E27FC236}">
                <a16:creationId xmlns:a16="http://schemas.microsoft.com/office/drawing/2014/main" id="{7B2822E9-D197-AB08-CAA9-27BA152DC600}"/>
              </a:ext>
            </a:extLst>
          </p:cNvPr>
          <p:cNvSpPr/>
          <p:nvPr/>
        </p:nvSpPr>
        <p:spPr>
          <a:xfrm>
            <a:off x="4458505" y="3319796"/>
            <a:ext cx="1781755" cy="781438"/>
          </a:xfrm>
          <a:prstGeom prst="roundRect">
            <a:avLst/>
          </a:prstGeom>
          <a:pattFill prst="wdUpDiag">
            <a:fgClr>
              <a:schemeClr val="bg1">
                <a:lumMod val="85000"/>
              </a:schemeClr>
            </a:fgClr>
            <a:bgClr>
              <a:schemeClr val="bg1"/>
            </a:bgClr>
          </a:pattFill>
          <a:ln w="6350">
            <a:solidFill>
              <a:schemeClr val="tx1">
                <a:lumMod val="65000"/>
                <a:lumOff val="35000"/>
              </a:schemeClr>
            </a:solidFill>
            <a:extLst>
              <a:ext uri="{C807C97D-BFC1-408E-A445-0C87EB9F89A2}">
                <ask:lineSketchStyleProps xmlns:ask="http://schemas.microsoft.com/office/drawing/2018/sketchyshapes"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7" name="矩形: 圆角 6">
            <a:extLst>
              <a:ext uri="{FF2B5EF4-FFF2-40B4-BE49-F238E27FC236}">
                <a16:creationId xmlns:a16="http://schemas.microsoft.com/office/drawing/2014/main" id="{7760247B-AB02-FEF6-8D1B-05CA8EF4DE84}"/>
              </a:ext>
            </a:extLst>
          </p:cNvPr>
          <p:cNvSpPr/>
          <p:nvPr/>
        </p:nvSpPr>
        <p:spPr>
          <a:xfrm>
            <a:off x="6305453" y="1566644"/>
            <a:ext cx="2952328" cy="1084260"/>
          </a:xfrm>
          <a:prstGeom prst="roundRect">
            <a:avLst/>
          </a:prstGeom>
          <a:pattFill prst="wdUpDiag">
            <a:fgClr>
              <a:schemeClr val="bg1">
                <a:lumMod val="85000"/>
              </a:schemeClr>
            </a:fgClr>
            <a:bgClr>
              <a:schemeClr val="bg1"/>
            </a:bgClr>
          </a:pattFill>
          <a:ln w="6350">
            <a:solidFill>
              <a:schemeClr val="tx1">
                <a:lumMod val="65000"/>
                <a:lumOff val="35000"/>
              </a:schemeClr>
            </a:solidFill>
            <a:extLst>
              <a:ext uri="{C807C97D-BFC1-408E-A445-0C87EB9F89A2}">
                <ask:lineSketchStyleProps xmlns:ask="http://schemas.microsoft.com/office/drawing/2018/sketchyshapes"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C8E381D3-EB3A-9B31-CD4E-66DACC6C73D4}"/>
              </a:ext>
            </a:extLst>
          </p:cNvPr>
          <p:cNvSpPr txBox="1"/>
          <p:nvPr/>
        </p:nvSpPr>
        <p:spPr>
          <a:xfrm>
            <a:off x="1972561" y="236157"/>
            <a:ext cx="271741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blipFill dpi="0" rotWithShape="1">
                  <a:blip r:embed="rId3"/>
                  <a:srcRect/>
                  <a:stretch>
                    <a:fillRect/>
                  </a:stretch>
                </a:blipFill>
                <a:latin typeface="新叶念体" panose="02000000000000000000" pitchFamily="2" charset="-128"/>
                <a:ea typeface="新叶念体" panose="02000000000000000000" pitchFamily="2" charset="-128"/>
              </a:rPr>
              <a:t>单击此处添加标题文本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EB7D279A-D0E1-EB19-7342-4C667A607811}"/>
              </a:ext>
            </a:extLst>
          </p:cNvPr>
          <p:cNvSpPr txBox="1"/>
          <p:nvPr/>
        </p:nvSpPr>
        <p:spPr>
          <a:xfrm>
            <a:off x="1219771" y="-10064"/>
            <a:ext cx="72487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b="1">
                <a:blipFill dpi="0" rotWithShape="1">
                  <a:blip r:embed="rId3"/>
                  <a:srcRect/>
                  <a:stretch>
                    <a:fillRect/>
                  </a:stretch>
                </a:blipFill>
                <a:latin typeface="新叶念体" panose="02000000000000000000" pitchFamily="2" charset="-128"/>
                <a:ea typeface="新叶念体" panose="02000000000000000000" pitchFamily="2" charset="-128"/>
              </a:defRPr>
            </a:lvl1pPr>
          </a:lstStyle>
          <a:p>
            <a:r>
              <a:rPr lang="en-US" altLang="zh-CN" sz="4000" dirty="0">
                <a:latin typeface="欢字卡通手书" panose="02000500000000000000" pitchFamily="2" charset="-122"/>
                <a:ea typeface="欢字卡通手书" panose="02000500000000000000" pitchFamily="2" charset="-122"/>
              </a:rPr>
              <a:t>04</a:t>
            </a:r>
            <a:endParaRPr lang="zh-CN" altLang="en-US" sz="4000" dirty="0">
              <a:latin typeface="欢字卡通手书" panose="02000500000000000000" pitchFamily="2" charset="-122"/>
              <a:ea typeface="欢字卡通手书" panose="02000500000000000000" pitchFamily="2" charset="-122"/>
            </a:endParaRPr>
          </a:p>
        </p:txBody>
      </p:sp>
      <p:sp>
        <p:nvSpPr>
          <p:cNvPr id="11" name="矩形 3">
            <a:extLst>
              <a:ext uri="{FF2B5EF4-FFF2-40B4-BE49-F238E27FC236}">
                <a16:creationId xmlns:a16="http://schemas.microsoft.com/office/drawing/2014/main" id="{4CBA3ABE-712F-38C1-8E54-C0989FECB7A5}"/>
              </a:ext>
            </a:extLst>
          </p:cNvPr>
          <p:cNvSpPr/>
          <p:nvPr/>
        </p:nvSpPr>
        <p:spPr>
          <a:xfrm>
            <a:off x="6302466" y="1530146"/>
            <a:ext cx="2628245" cy="1140549"/>
          </a:xfrm>
          <a:pattFill prst="wdUpDiag">
            <a:fgClr>
              <a:schemeClr val="bg1">
                <a:lumMod val="85000"/>
              </a:schemeClr>
            </a:fgClr>
            <a:bgClr>
              <a:schemeClr val="bg1"/>
            </a:bgClr>
          </a:pattFill>
          <a:ln w="63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dirty="0">
              <a:solidFill>
                <a:schemeClr val="tx1">
                  <a:lumMod val="75000"/>
                  <a:lumOff val="25000"/>
                </a:schemeClr>
              </a:solidFill>
              <a:sym typeface="+mn-lt"/>
            </a:endParaRPr>
          </a:p>
        </p:txBody>
      </p:sp>
      <p:sp>
        <p:nvSpPr>
          <p:cNvPr id="15" name="矩形 3">
            <a:extLst>
              <a:ext uri="{FF2B5EF4-FFF2-40B4-BE49-F238E27FC236}">
                <a16:creationId xmlns:a16="http://schemas.microsoft.com/office/drawing/2014/main" id="{42E2B6F1-A36E-8731-3B2B-03BBBC15B7CC}"/>
              </a:ext>
            </a:extLst>
          </p:cNvPr>
          <p:cNvSpPr/>
          <p:nvPr/>
        </p:nvSpPr>
        <p:spPr>
          <a:xfrm>
            <a:off x="4442122" y="3309717"/>
            <a:ext cx="1887445" cy="819073"/>
          </a:xfrm>
          <a:pattFill prst="wdUpDiag">
            <a:fgClr>
              <a:schemeClr val="bg1">
                <a:lumMod val="85000"/>
              </a:schemeClr>
            </a:fgClr>
            <a:bgClr>
              <a:schemeClr val="bg1"/>
            </a:bgClr>
          </a:pattFill>
          <a:ln w="63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dirty="0">
              <a:solidFill>
                <a:schemeClr val="tx1">
                  <a:lumMod val="75000"/>
                  <a:lumOff val="25000"/>
                </a:schemeClr>
              </a:solidFill>
              <a:sym typeface="+mn-lt"/>
            </a:endParaRPr>
          </a:p>
        </p:txBody>
      </p:sp>
      <p:sp>
        <p:nvSpPr>
          <p:cNvPr id="20" name="矩形 3">
            <a:extLst>
              <a:ext uri="{FF2B5EF4-FFF2-40B4-BE49-F238E27FC236}">
                <a16:creationId xmlns:a16="http://schemas.microsoft.com/office/drawing/2014/main" id="{0DD3BDDD-5CC0-A6F9-8D1F-1AC34FB6AD1C}"/>
              </a:ext>
            </a:extLst>
          </p:cNvPr>
          <p:cNvSpPr/>
          <p:nvPr/>
        </p:nvSpPr>
        <p:spPr>
          <a:xfrm>
            <a:off x="4442122" y="4428585"/>
            <a:ext cx="1887445" cy="819073"/>
          </a:xfrm>
          <a:pattFill prst="wdUpDiag">
            <a:fgClr>
              <a:schemeClr val="bg1">
                <a:lumMod val="85000"/>
              </a:schemeClr>
            </a:fgClr>
            <a:bgClr>
              <a:schemeClr val="bg1"/>
            </a:bgClr>
          </a:pattFill>
          <a:ln w="63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dirty="0">
              <a:solidFill>
                <a:schemeClr val="tx1">
                  <a:lumMod val="75000"/>
                  <a:lumOff val="25000"/>
                </a:schemeClr>
              </a:solidFill>
              <a:sym typeface="+mn-lt"/>
            </a:endParaRPr>
          </a:p>
        </p:txBody>
      </p:sp>
      <p:sp>
        <p:nvSpPr>
          <p:cNvPr id="25" name="矩形 3">
            <a:extLst>
              <a:ext uri="{FF2B5EF4-FFF2-40B4-BE49-F238E27FC236}">
                <a16:creationId xmlns:a16="http://schemas.microsoft.com/office/drawing/2014/main" id="{005E693C-9384-14AA-953B-69EE93B9D4F1}"/>
              </a:ext>
            </a:extLst>
          </p:cNvPr>
          <p:cNvSpPr/>
          <p:nvPr/>
        </p:nvSpPr>
        <p:spPr>
          <a:xfrm>
            <a:off x="6956791" y="3309717"/>
            <a:ext cx="1887445" cy="819073"/>
          </a:xfrm>
          <a:pattFill prst="wdUpDiag">
            <a:fgClr>
              <a:schemeClr val="bg1">
                <a:lumMod val="85000"/>
              </a:schemeClr>
            </a:fgClr>
            <a:bgClr>
              <a:schemeClr val="bg1"/>
            </a:bgClr>
          </a:pattFill>
          <a:ln w="63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dirty="0">
              <a:solidFill>
                <a:schemeClr val="tx1">
                  <a:lumMod val="75000"/>
                  <a:lumOff val="25000"/>
                </a:schemeClr>
              </a:solidFill>
              <a:sym typeface="+mn-lt"/>
            </a:endParaRPr>
          </a:p>
        </p:txBody>
      </p:sp>
      <p:sp>
        <p:nvSpPr>
          <p:cNvPr id="32" name="矩形 3">
            <a:extLst>
              <a:ext uri="{FF2B5EF4-FFF2-40B4-BE49-F238E27FC236}">
                <a16:creationId xmlns:a16="http://schemas.microsoft.com/office/drawing/2014/main" id="{479CD334-0690-93AC-3F06-9D0C817038BC}"/>
              </a:ext>
            </a:extLst>
          </p:cNvPr>
          <p:cNvSpPr/>
          <p:nvPr/>
        </p:nvSpPr>
        <p:spPr>
          <a:xfrm>
            <a:off x="6956791" y="4428585"/>
            <a:ext cx="1887445" cy="819073"/>
          </a:xfrm>
          <a:pattFill prst="wdUpDiag">
            <a:fgClr>
              <a:schemeClr val="bg1">
                <a:lumMod val="85000"/>
              </a:schemeClr>
            </a:fgClr>
            <a:bgClr>
              <a:schemeClr val="bg1"/>
            </a:bgClr>
          </a:pattFill>
          <a:ln w="63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dirty="0">
              <a:solidFill>
                <a:schemeClr val="tx1">
                  <a:lumMod val="75000"/>
                  <a:lumOff val="25000"/>
                </a:schemeClr>
              </a:solidFill>
              <a:sym typeface="+mn-lt"/>
            </a:endParaRPr>
          </a:p>
        </p:txBody>
      </p:sp>
      <p:sp>
        <p:nvSpPr>
          <p:cNvPr id="37" name="矩形 3">
            <a:extLst>
              <a:ext uri="{FF2B5EF4-FFF2-40B4-BE49-F238E27FC236}">
                <a16:creationId xmlns:a16="http://schemas.microsoft.com/office/drawing/2014/main" id="{9584A6C4-27BB-A0D6-93AD-55605978A46F}"/>
              </a:ext>
            </a:extLst>
          </p:cNvPr>
          <p:cNvSpPr/>
          <p:nvPr/>
        </p:nvSpPr>
        <p:spPr>
          <a:xfrm>
            <a:off x="9499296" y="3309717"/>
            <a:ext cx="1887445" cy="819073"/>
          </a:xfrm>
          <a:pattFill prst="wdUpDiag">
            <a:fgClr>
              <a:schemeClr val="bg1">
                <a:lumMod val="85000"/>
              </a:schemeClr>
            </a:fgClr>
            <a:bgClr>
              <a:schemeClr val="bg1"/>
            </a:bgClr>
          </a:pattFill>
          <a:ln w="63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schemeClr val="tx1">
                  <a:lumMod val="75000"/>
                  <a:lumOff val="25000"/>
                </a:schemeClr>
              </a:solidFill>
              <a:sym typeface="+mn-lt"/>
            </a:endParaRPr>
          </a:p>
        </p:txBody>
      </p:sp>
      <p:sp>
        <p:nvSpPr>
          <p:cNvPr id="42" name="矩形 3">
            <a:extLst>
              <a:ext uri="{FF2B5EF4-FFF2-40B4-BE49-F238E27FC236}">
                <a16:creationId xmlns:a16="http://schemas.microsoft.com/office/drawing/2014/main" id="{647D30C4-2D5C-266D-3929-69A19D0DD61A}"/>
              </a:ext>
            </a:extLst>
          </p:cNvPr>
          <p:cNvSpPr/>
          <p:nvPr/>
        </p:nvSpPr>
        <p:spPr>
          <a:xfrm>
            <a:off x="9499296" y="4428585"/>
            <a:ext cx="1887445" cy="819073"/>
          </a:xfrm>
          <a:pattFill prst="wdUpDiag">
            <a:fgClr>
              <a:schemeClr val="bg1">
                <a:lumMod val="85000"/>
              </a:schemeClr>
            </a:fgClr>
            <a:bgClr>
              <a:schemeClr val="bg1"/>
            </a:bgClr>
          </a:pattFill>
          <a:ln w="63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dirty="0">
              <a:solidFill>
                <a:schemeClr val="tx1">
                  <a:lumMod val="75000"/>
                  <a:lumOff val="25000"/>
                </a:schemeClr>
              </a:solidFill>
              <a:sym typeface="+mn-lt"/>
            </a:endParaRPr>
          </a:p>
        </p:txBody>
      </p:sp>
      <p:sp>
        <p:nvSpPr>
          <p:cNvPr id="47" name="椭圆 46">
            <a:extLst>
              <a:ext uri="{FF2B5EF4-FFF2-40B4-BE49-F238E27FC236}">
                <a16:creationId xmlns:a16="http://schemas.microsoft.com/office/drawing/2014/main" id="{BB25B14B-4343-05FF-A81B-1E49EF263678}"/>
              </a:ext>
            </a:extLst>
          </p:cNvPr>
          <p:cNvSpPr/>
          <p:nvPr/>
        </p:nvSpPr>
        <p:spPr>
          <a:xfrm>
            <a:off x="6467538" y="1643220"/>
            <a:ext cx="914400" cy="914400"/>
          </a:xfrm>
          <a:prstGeom prst="ellipse">
            <a:avLst/>
          </a:prstGeom>
          <a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DE95D6A5-B0E9-8C49-C6C2-B400B3BE8E9D}"/>
              </a:ext>
            </a:extLst>
          </p:cNvPr>
          <p:cNvGrpSpPr/>
          <p:nvPr/>
        </p:nvGrpSpPr>
        <p:grpSpPr>
          <a:xfrm>
            <a:off x="7547011" y="1853464"/>
            <a:ext cx="1383700" cy="481228"/>
            <a:chOff x="451472" y="1880595"/>
            <a:chExt cx="1192507" cy="481228"/>
          </a:xfrm>
        </p:grpSpPr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8FAFC210-8142-E84B-A58D-33A44119436C}"/>
                </a:ext>
              </a:extLst>
            </p:cNvPr>
            <p:cNvSpPr txBox="1"/>
            <p:nvPr/>
          </p:nvSpPr>
          <p:spPr>
            <a:xfrm>
              <a:off x="453804" y="2081169"/>
              <a:ext cx="1190175" cy="2806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单击此处添加描述文本</a:t>
              </a:r>
              <a:endParaRPr lang="en-US" altLang="zh-CN" sz="9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CDE8975A-9568-23A7-BFAE-55EC74AF187B}"/>
                </a:ext>
              </a:extLst>
            </p:cNvPr>
            <p:cNvSpPr txBox="1"/>
            <p:nvPr/>
          </p:nvSpPr>
          <p:spPr>
            <a:xfrm>
              <a:off x="451472" y="1880595"/>
              <a:ext cx="788053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</a:t>
              </a:r>
            </a:p>
          </p:txBody>
        </p:sp>
      </p:grpSp>
      <p:sp>
        <p:nvSpPr>
          <p:cNvPr id="51" name="椭圆 50">
            <a:extLst>
              <a:ext uri="{FF2B5EF4-FFF2-40B4-BE49-F238E27FC236}">
                <a16:creationId xmlns:a16="http://schemas.microsoft.com/office/drawing/2014/main" id="{D002710D-FE3C-0737-3B2C-FA349978E1D0}"/>
              </a:ext>
            </a:extLst>
          </p:cNvPr>
          <p:cNvSpPr/>
          <p:nvPr/>
        </p:nvSpPr>
        <p:spPr>
          <a:xfrm>
            <a:off x="4606188" y="3451198"/>
            <a:ext cx="535569" cy="535569"/>
          </a:xfrm>
          <a:prstGeom prst="ellipse">
            <a:avLst/>
          </a:prstGeom>
          <a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2" name="组合 51">
            <a:extLst>
              <a:ext uri="{FF2B5EF4-FFF2-40B4-BE49-F238E27FC236}">
                <a16:creationId xmlns:a16="http://schemas.microsoft.com/office/drawing/2014/main" id="{D8B0A97F-D821-54D1-CC6D-DCA5A4C1DC50}"/>
              </a:ext>
            </a:extLst>
          </p:cNvPr>
          <p:cNvGrpSpPr/>
          <p:nvPr/>
        </p:nvGrpSpPr>
        <p:grpSpPr>
          <a:xfrm>
            <a:off x="5141757" y="3478368"/>
            <a:ext cx="954243" cy="481228"/>
            <a:chOff x="451472" y="1880595"/>
            <a:chExt cx="822390" cy="481228"/>
          </a:xfrm>
        </p:grpSpPr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5099D00C-9E12-EC9B-CB3E-4EDF50D69052}"/>
                </a:ext>
              </a:extLst>
            </p:cNvPr>
            <p:cNvSpPr txBox="1"/>
            <p:nvPr/>
          </p:nvSpPr>
          <p:spPr>
            <a:xfrm>
              <a:off x="453804" y="2081169"/>
              <a:ext cx="820058" cy="2806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添加描述文本</a:t>
              </a:r>
              <a:endParaRPr lang="en-US" altLang="zh-CN" sz="9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576B0BBB-5847-A736-37C4-DF1920F5705D}"/>
                </a:ext>
              </a:extLst>
            </p:cNvPr>
            <p:cNvSpPr txBox="1"/>
            <p:nvPr/>
          </p:nvSpPr>
          <p:spPr>
            <a:xfrm>
              <a:off x="451472" y="1880595"/>
              <a:ext cx="788053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</a:t>
              </a:r>
            </a:p>
          </p:txBody>
        </p:sp>
      </p:grpSp>
      <p:sp>
        <p:nvSpPr>
          <p:cNvPr id="55" name="椭圆 54">
            <a:extLst>
              <a:ext uri="{FF2B5EF4-FFF2-40B4-BE49-F238E27FC236}">
                <a16:creationId xmlns:a16="http://schemas.microsoft.com/office/drawing/2014/main" id="{362EF633-15C2-052E-14A7-A00EE2E2FF91}"/>
              </a:ext>
            </a:extLst>
          </p:cNvPr>
          <p:cNvSpPr/>
          <p:nvPr/>
        </p:nvSpPr>
        <p:spPr>
          <a:xfrm>
            <a:off x="7134774" y="3451198"/>
            <a:ext cx="535569" cy="535569"/>
          </a:xfrm>
          <a:prstGeom prst="ellipse">
            <a:avLst/>
          </a:prstGeom>
          <a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6" name="组合 55">
            <a:extLst>
              <a:ext uri="{FF2B5EF4-FFF2-40B4-BE49-F238E27FC236}">
                <a16:creationId xmlns:a16="http://schemas.microsoft.com/office/drawing/2014/main" id="{434F6240-0618-7EA2-B380-75BC091F051F}"/>
              </a:ext>
            </a:extLst>
          </p:cNvPr>
          <p:cNvGrpSpPr/>
          <p:nvPr/>
        </p:nvGrpSpPr>
        <p:grpSpPr>
          <a:xfrm>
            <a:off x="7670343" y="3478368"/>
            <a:ext cx="954243" cy="481228"/>
            <a:chOff x="451472" y="1880595"/>
            <a:chExt cx="822390" cy="481228"/>
          </a:xfrm>
        </p:grpSpPr>
        <p:sp>
          <p:nvSpPr>
            <p:cNvPr id="57" name="文本框 56">
              <a:extLst>
                <a:ext uri="{FF2B5EF4-FFF2-40B4-BE49-F238E27FC236}">
                  <a16:creationId xmlns:a16="http://schemas.microsoft.com/office/drawing/2014/main" id="{EF5FFD04-C72E-B3D2-FCE9-F11E7EC8F0F1}"/>
                </a:ext>
              </a:extLst>
            </p:cNvPr>
            <p:cNvSpPr txBox="1"/>
            <p:nvPr/>
          </p:nvSpPr>
          <p:spPr>
            <a:xfrm>
              <a:off x="453804" y="2081169"/>
              <a:ext cx="820058" cy="2806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添加描述文本</a:t>
              </a:r>
              <a:endParaRPr lang="en-US" altLang="zh-CN" sz="9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58" name="文本框 57">
              <a:extLst>
                <a:ext uri="{FF2B5EF4-FFF2-40B4-BE49-F238E27FC236}">
                  <a16:creationId xmlns:a16="http://schemas.microsoft.com/office/drawing/2014/main" id="{1533A29F-EF96-B149-D2C8-B155643A52B1}"/>
                </a:ext>
              </a:extLst>
            </p:cNvPr>
            <p:cNvSpPr txBox="1"/>
            <p:nvPr/>
          </p:nvSpPr>
          <p:spPr>
            <a:xfrm>
              <a:off x="451472" y="1880595"/>
              <a:ext cx="788053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</a:t>
              </a:r>
            </a:p>
          </p:txBody>
        </p:sp>
      </p:grpSp>
      <p:sp>
        <p:nvSpPr>
          <p:cNvPr id="59" name="椭圆 58">
            <a:extLst>
              <a:ext uri="{FF2B5EF4-FFF2-40B4-BE49-F238E27FC236}">
                <a16:creationId xmlns:a16="http://schemas.microsoft.com/office/drawing/2014/main" id="{0248EC55-5F53-285F-DB01-59F073B02F9E}"/>
              </a:ext>
            </a:extLst>
          </p:cNvPr>
          <p:cNvSpPr/>
          <p:nvPr/>
        </p:nvSpPr>
        <p:spPr>
          <a:xfrm>
            <a:off x="9663360" y="3451198"/>
            <a:ext cx="535569" cy="535569"/>
          </a:xfrm>
          <a:prstGeom prst="ellipse">
            <a:avLst/>
          </a:prstGeom>
          <a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0" name="组合 59">
            <a:extLst>
              <a:ext uri="{FF2B5EF4-FFF2-40B4-BE49-F238E27FC236}">
                <a16:creationId xmlns:a16="http://schemas.microsoft.com/office/drawing/2014/main" id="{89771DD8-5385-798F-3C88-0505EA52D6DD}"/>
              </a:ext>
            </a:extLst>
          </p:cNvPr>
          <p:cNvGrpSpPr/>
          <p:nvPr/>
        </p:nvGrpSpPr>
        <p:grpSpPr>
          <a:xfrm>
            <a:off x="10198929" y="3478368"/>
            <a:ext cx="954243" cy="481228"/>
            <a:chOff x="451472" y="1880595"/>
            <a:chExt cx="822390" cy="481228"/>
          </a:xfrm>
        </p:grpSpPr>
        <p:sp>
          <p:nvSpPr>
            <p:cNvPr id="61" name="文本框 60">
              <a:extLst>
                <a:ext uri="{FF2B5EF4-FFF2-40B4-BE49-F238E27FC236}">
                  <a16:creationId xmlns:a16="http://schemas.microsoft.com/office/drawing/2014/main" id="{C6F50419-9BAA-B3E0-745A-2FE92B5F653E}"/>
                </a:ext>
              </a:extLst>
            </p:cNvPr>
            <p:cNvSpPr txBox="1"/>
            <p:nvPr/>
          </p:nvSpPr>
          <p:spPr>
            <a:xfrm>
              <a:off x="453804" y="2081169"/>
              <a:ext cx="820058" cy="2806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添加描述文本</a:t>
              </a:r>
              <a:endParaRPr lang="en-US" altLang="zh-CN" sz="9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62" name="文本框 61">
              <a:extLst>
                <a:ext uri="{FF2B5EF4-FFF2-40B4-BE49-F238E27FC236}">
                  <a16:creationId xmlns:a16="http://schemas.microsoft.com/office/drawing/2014/main" id="{2941B90F-8E82-8CBA-1968-4E92143CACF9}"/>
                </a:ext>
              </a:extLst>
            </p:cNvPr>
            <p:cNvSpPr txBox="1"/>
            <p:nvPr/>
          </p:nvSpPr>
          <p:spPr>
            <a:xfrm>
              <a:off x="451472" y="1880595"/>
              <a:ext cx="788053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</a:t>
              </a:r>
            </a:p>
          </p:txBody>
        </p:sp>
      </p:grpSp>
      <p:sp>
        <p:nvSpPr>
          <p:cNvPr id="67" name="椭圆 66">
            <a:extLst>
              <a:ext uri="{FF2B5EF4-FFF2-40B4-BE49-F238E27FC236}">
                <a16:creationId xmlns:a16="http://schemas.microsoft.com/office/drawing/2014/main" id="{16D68F48-CE87-5545-5762-B3106C67EF5E}"/>
              </a:ext>
            </a:extLst>
          </p:cNvPr>
          <p:cNvSpPr/>
          <p:nvPr/>
        </p:nvSpPr>
        <p:spPr>
          <a:xfrm>
            <a:off x="4606188" y="4553958"/>
            <a:ext cx="535569" cy="535569"/>
          </a:xfrm>
          <a:prstGeom prst="ellipse">
            <a:avLst/>
          </a:prstGeom>
          <a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8" name="组合 67">
            <a:extLst>
              <a:ext uri="{FF2B5EF4-FFF2-40B4-BE49-F238E27FC236}">
                <a16:creationId xmlns:a16="http://schemas.microsoft.com/office/drawing/2014/main" id="{7147CC0C-1BB6-4DE4-4D6D-91B9B9729F9D}"/>
              </a:ext>
            </a:extLst>
          </p:cNvPr>
          <p:cNvGrpSpPr/>
          <p:nvPr/>
        </p:nvGrpSpPr>
        <p:grpSpPr>
          <a:xfrm>
            <a:off x="5141757" y="4581128"/>
            <a:ext cx="954243" cy="481228"/>
            <a:chOff x="451472" y="1880595"/>
            <a:chExt cx="822390" cy="481228"/>
          </a:xfrm>
        </p:grpSpPr>
        <p:sp>
          <p:nvSpPr>
            <p:cNvPr id="69" name="文本框 68">
              <a:extLst>
                <a:ext uri="{FF2B5EF4-FFF2-40B4-BE49-F238E27FC236}">
                  <a16:creationId xmlns:a16="http://schemas.microsoft.com/office/drawing/2014/main" id="{6A544892-F7E3-CF79-99A4-1F8783060F2B}"/>
                </a:ext>
              </a:extLst>
            </p:cNvPr>
            <p:cNvSpPr txBox="1"/>
            <p:nvPr/>
          </p:nvSpPr>
          <p:spPr>
            <a:xfrm>
              <a:off x="453804" y="2081169"/>
              <a:ext cx="820058" cy="2806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添加描述文本</a:t>
              </a:r>
              <a:endParaRPr lang="en-US" altLang="zh-CN" sz="9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70" name="文本框 69">
              <a:extLst>
                <a:ext uri="{FF2B5EF4-FFF2-40B4-BE49-F238E27FC236}">
                  <a16:creationId xmlns:a16="http://schemas.microsoft.com/office/drawing/2014/main" id="{209C7B9B-BC65-F689-ADE3-73D2B76B016A}"/>
                </a:ext>
              </a:extLst>
            </p:cNvPr>
            <p:cNvSpPr txBox="1"/>
            <p:nvPr/>
          </p:nvSpPr>
          <p:spPr>
            <a:xfrm>
              <a:off x="451472" y="1880595"/>
              <a:ext cx="788053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</a:t>
              </a:r>
            </a:p>
          </p:txBody>
        </p:sp>
      </p:grpSp>
      <p:sp>
        <p:nvSpPr>
          <p:cNvPr id="71" name="椭圆 70">
            <a:extLst>
              <a:ext uri="{FF2B5EF4-FFF2-40B4-BE49-F238E27FC236}">
                <a16:creationId xmlns:a16="http://schemas.microsoft.com/office/drawing/2014/main" id="{B29B270C-C6E0-3D49-B74C-863DD0F1C970}"/>
              </a:ext>
            </a:extLst>
          </p:cNvPr>
          <p:cNvSpPr/>
          <p:nvPr/>
        </p:nvSpPr>
        <p:spPr>
          <a:xfrm>
            <a:off x="7134774" y="4553958"/>
            <a:ext cx="535569" cy="535569"/>
          </a:xfrm>
          <a:prstGeom prst="ellipse">
            <a:avLst/>
          </a:prstGeom>
          <a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2" name="组合 71">
            <a:extLst>
              <a:ext uri="{FF2B5EF4-FFF2-40B4-BE49-F238E27FC236}">
                <a16:creationId xmlns:a16="http://schemas.microsoft.com/office/drawing/2014/main" id="{B3494D4F-394C-2982-62DE-BB2C22AAA74E}"/>
              </a:ext>
            </a:extLst>
          </p:cNvPr>
          <p:cNvGrpSpPr/>
          <p:nvPr/>
        </p:nvGrpSpPr>
        <p:grpSpPr>
          <a:xfrm>
            <a:off x="7670343" y="4581128"/>
            <a:ext cx="954243" cy="481228"/>
            <a:chOff x="451472" y="1880595"/>
            <a:chExt cx="822390" cy="481228"/>
          </a:xfrm>
        </p:grpSpPr>
        <p:sp>
          <p:nvSpPr>
            <p:cNvPr id="73" name="文本框 72">
              <a:extLst>
                <a:ext uri="{FF2B5EF4-FFF2-40B4-BE49-F238E27FC236}">
                  <a16:creationId xmlns:a16="http://schemas.microsoft.com/office/drawing/2014/main" id="{E85FDDC4-384C-A0CC-145F-796C9E24F1B4}"/>
                </a:ext>
              </a:extLst>
            </p:cNvPr>
            <p:cNvSpPr txBox="1"/>
            <p:nvPr/>
          </p:nvSpPr>
          <p:spPr>
            <a:xfrm>
              <a:off x="453804" y="2081169"/>
              <a:ext cx="820058" cy="2806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添加描述文本</a:t>
              </a:r>
              <a:endParaRPr lang="en-US" altLang="zh-CN" sz="9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74" name="文本框 73">
              <a:extLst>
                <a:ext uri="{FF2B5EF4-FFF2-40B4-BE49-F238E27FC236}">
                  <a16:creationId xmlns:a16="http://schemas.microsoft.com/office/drawing/2014/main" id="{D6952C56-C502-B015-FFAD-C85B221B7A2B}"/>
                </a:ext>
              </a:extLst>
            </p:cNvPr>
            <p:cNvSpPr txBox="1"/>
            <p:nvPr/>
          </p:nvSpPr>
          <p:spPr>
            <a:xfrm>
              <a:off x="451472" y="1880595"/>
              <a:ext cx="788053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</a:t>
              </a:r>
            </a:p>
          </p:txBody>
        </p:sp>
      </p:grpSp>
      <p:sp>
        <p:nvSpPr>
          <p:cNvPr id="75" name="椭圆 74">
            <a:extLst>
              <a:ext uri="{FF2B5EF4-FFF2-40B4-BE49-F238E27FC236}">
                <a16:creationId xmlns:a16="http://schemas.microsoft.com/office/drawing/2014/main" id="{B9DC5264-6430-B8F0-91F5-C6ED712C3DEE}"/>
              </a:ext>
            </a:extLst>
          </p:cNvPr>
          <p:cNvSpPr/>
          <p:nvPr/>
        </p:nvSpPr>
        <p:spPr>
          <a:xfrm>
            <a:off x="9663360" y="4553958"/>
            <a:ext cx="535569" cy="535569"/>
          </a:xfrm>
          <a:prstGeom prst="ellipse">
            <a:avLst/>
          </a:prstGeom>
          <a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6" name="组合 75">
            <a:extLst>
              <a:ext uri="{FF2B5EF4-FFF2-40B4-BE49-F238E27FC236}">
                <a16:creationId xmlns:a16="http://schemas.microsoft.com/office/drawing/2014/main" id="{BD52280A-7422-BFE6-A4CA-BE176265B27B}"/>
              </a:ext>
            </a:extLst>
          </p:cNvPr>
          <p:cNvGrpSpPr/>
          <p:nvPr/>
        </p:nvGrpSpPr>
        <p:grpSpPr>
          <a:xfrm>
            <a:off x="10198929" y="4581128"/>
            <a:ext cx="954243" cy="481228"/>
            <a:chOff x="451472" y="1880595"/>
            <a:chExt cx="822390" cy="481228"/>
          </a:xfrm>
        </p:grpSpPr>
        <p:sp>
          <p:nvSpPr>
            <p:cNvPr id="77" name="文本框 76">
              <a:extLst>
                <a:ext uri="{FF2B5EF4-FFF2-40B4-BE49-F238E27FC236}">
                  <a16:creationId xmlns:a16="http://schemas.microsoft.com/office/drawing/2014/main" id="{C6A41E91-022F-D754-F851-7C24B421394E}"/>
                </a:ext>
              </a:extLst>
            </p:cNvPr>
            <p:cNvSpPr txBox="1"/>
            <p:nvPr/>
          </p:nvSpPr>
          <p:spPr>
            <a:xfrm>
              <a:off x="453804" y="2081169"/>
              <a:ext cx="820058" cy="2806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添加描述文本</a:t>
              </a:r>
              <a:endParaRPr lang="en-US" altLang="zh-CN" sz="9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78" name="文本框 77">
              <a:extLst>
                <a:ext uri="{FF2B5EF4-FFF2-40B4-BE49-F238E27FC236}">
                  <a16:creationId xmlns:a16="http://schemas.microsoft.com/office/drawing/2014/main" id="{334B4186-512F-31ED-A0CA-EC203F1BF1A6}"/>
                </a:ext>
              </a:extLst>
            </p:cNvPr>
            <p:cNvSpPr txBox="1"/>
            <p:nvPr/>
          </p:nvSpPr>
          <p:spPr>
            <a:xfrm>
              <a:off x="451472" y="1880595"/>
              <a:ext cx="788053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</a:t>
              </a:r>
            </a:p>
          </p:txBody>
        </p:sp>
      </p:grpSp>
      <p:grpSp>
        <p:nvGrpSpPr>
          <p:cNvPr id="79" name="组合 78">
            <a:extLst>
              <a:ext uri="{FF2B5EF4-FFF2-40B4-BE49-F238E27FC236}">
                <a16:creationId xmlns:a16="http://schemas.microsoft.com/office/drawing/2014/main" id="{6E97E247-40EF-C023-9B6C-A0BA112BF31F}"/>
              </a:ext>
            </a:extLst>
          </p:cNvPr>
          <p:cNvGrpSpPr/>
          <p:nvPr/>
        </p:nvGrpSpPr>
        <p:grpSpPr>
          <a:xfrm>
            <a:off x="1048331" y="1601067"/>
            <a:ext cx="3849335" cy="3924117"/>
            <a:chOff x="296836" y="1773392"/>
            <a:chExt cx="3317452" cy="3924117"/>
          </a:xfrm>
        </p:grpSpPr>
        <p:sp>
          <p:nvSpPr>
            <p:cNvPr id="80" name="文本框 79">
              <a:extLst>
                <a:ext uri="{FF2B5EF4-FFF2-40B4-BE49-F238E27FC236}">
                  <a16:creationId xmlns:a16="http://schemas.microsoft.com/office/drawing/2014/main" id="{0487D128-EDAA-1EE5-B9A7-8D4AD7040C16}"/>
                </a:ext>
              </a:extLst>
            </p:cNvPr>
            <p:cNvSpPr txBox="1"/>
            <p:nvPr/>
          </p:nvSpPr>
          <p:spPr>
            <a:xfrm>
              <a:off x="453803" y="2081169"/>
              <a:ext cx="3160485" cy="108427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11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1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200</a:t>
              </a:r>
              <a:r>
                <a:rPr lang="zh-CN" altLang="en-US" sz="11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字以内，据统计每页幻灯片的最好控制在</a:t>
              </a:r>
              <a:r>
                <a:rPr lang="en-US" altLang="zh-CN" sz="11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</a:t>
              </a:r>
              <a:r>
                <a:rPr lang="zh-CN" altLang="en-US" sz="11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分钟之内。</a:t>
              </a:r>
              <a:endParaRPr lang="en-US" altLang="zh-CN" sz="11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81" name="文本框 80">
              <a:extLst>
                <a:ext uri="{FF2B5EF4-FFF2-40B4-BE49-F238E27FC236}">
                  <a16:creationId xmlns:a16="http://schemas.microsoft.com/office/drawing/2014/main" id="{1AC76A77-AA10-E1FB-9641-0E445602B8E4}"/>
                </a:ext>
              </a:extLst>
            </p:cNvPr>
            <p:cNvSpPr txBox="1"/>
            <p:nvPr/>
          </p:nvSpPr>
          <p:spPr>
            <a:xfrm>
              <a:off x="451471" y="1773392"/>
              <a:ext cx="201930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  <p:sp>
          <p:nvSpPr>
            <p:cNvPr id="82" name="文本框 81">
              <a:extLst>
                <a:ext uri="{FF2B5EF4-FFF2-40B4-BE49-F238E27FC236}">
                  <a16:creationId xmlns:a16="http://schemas.microsoft.com/office/drawing/2014/main" id="{623A7F9C-7CFF-79AF-C2B5-45727F6912B2}"/>
                </a:ext>
              </a:extLst>
            </p:cNvPr>
            <p:cNvSpPr txBox="1"/>
            <p:nvPr/>
          </p:nvSpPr>
          <p:spPr>
            <a:xfrm>
              <a:off x="296836" y="3585518"/>
              <a:ext cx="3160485" cy="2596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171450" indent="-171450" rtl="0">
                <a:lnSpc>
                  <a:spcPct val="150000"/>
                </a:lnSpc>
                <a:buFont typeface="Wingdings" panose="05000000000000000000" pitchFamily="2" charset="2"/>
                <a:buChar char="ü"/>
              </a:pPr>
              <a:r>
                <a:rPr lang="zh-CN" altLang="en-US" sz="8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此处添加详细文本描述，文字内容建议与标题相关尽量简洁生动</a:t>
              </a:r>
              <a:r>
                <a:rPr lang="en-US" altLang="zh-CN" sz="8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……</a:t>
              </a:r>
            </a:p>
          </p:txBody>
        </p:sp>
        <p:sp>
          <p:nvSpPr>
            <p:cNvPr id="83" name="文本框 82">
              <a:extLst>
                <a:ext uri="{FF2B5EF4-FFF2-40B4-BE49-F238E27FC236}">
                  <a16:creationId xmlns:a16="http://schemas.microsoft.com/office/drawing/2014/main" id="{DC1AFF13-24EB-B1CA-478D-520B6CCF5579}"/>
                </a:ext>
              </a:extLst>
            </p:cNvPr>
            <p:cNvSpPr txBox="1"/>
            <p:nvPr/>
          </p:nvSpPr>
          <p:spPr>
            <a:xfrm>
              <a:off x="296836" y="3955979"/>
              <a:ext cx="3160485" cy="2596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171450" indent="-171450" rtl="0">
                <a:lnSpc>
                  <a:spcPct val="150000"/>
                </a:lnSpc>
                <a:buFont typeface="Wingdings" panose="05000000000000000000" pitchFamily="2" charset="2"/>
                <a:buChar char="ü"/>
              </a:pPr>
              <a:r>
                <a:rPr lang="zh-CN" altLang="en-US" sz="8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此处添加详细文本描述，文字内容建议与标题相关尽量简洁生动</a:t>
              </a:r>
              <a:r>
                <a:rPr lang="en-US" altLang="zh-CN" sz="8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……</a:t>
              </a:r>
            </a:p>
          </p:txBody>
        </p:sp>
        <p:sp>
          <p:nvSpPr>
            <p:cNvPr id="84" name="文本框 83">
              <a:extLst>
                <a:ext uri="{FF2B5EF4-FFF2-40B4-BE49-F238E27FC236}">
                  <a16:creationId xmlns:a16="http://schemas.microsoft.com/office/drawing/2014/main" id="{3C2A029D-038F-E0F8-EE3D-251174CB3D43}"/>
                </a:ext>
              </a:extLst>
            </p:cNvPr>
            <p:cNvSpPr txBox="1"/>
            <p:nvPr/>
          </p:nvSpPr>
          <p:spPr>
            <a:xfrm>
              <a:off x="296836" y="4326440"/>
              <a:ext cx="3160485" cy="2596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171450" indent="-171450" rtl="0">
                <a:lnSpc>
                  <a:spcPct val="150000"/>
                </a:lnSpc>
                <a:buFont typeface="Wingdings" panose="05000000000000000000" pitchFamily="2" charset="2"/>
                <a:buChar char="ü"/>
              </a:pPr>
              <a:r>
                <a:rPr lang="zh-CN" altLang="en-US" sz="8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此处添加详细文本描述，文字内容建议与标题相关尽量简洁生动</a:t>
              </a:r>
              <a:r>
                <a:rPr lang="en-US" altLang="zh-CN" sz="8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……</a:t>
              </a:r>
            </a:p>
          </p:txBody>
        </p:sp>
        <p:sp>
          <p:nvSpPr>
            <p:cNvPr id="85" name="文本框 84">
              <a:extLst>
                <a:ext uri="{FF2B5EF4-FFF2-40B4-BE49-F238E27FC236}">
                  <a16:creationId xmlns:a16="http://schemas.microsoft.com/office/drawing/2014/main" id="{9D444C8D-BDFE-4C91-0D18-97D6AC7B2359}"/>
                </a:ext>
              </a:extLst>
            </p:cNvPr>
            <p:cNvSpPr txBox="1"/>
            <p:nvPr/>
          </p:nvSpPr>
          <p:spPr>
            <a:xfrm>
              <a:off x="296836" y="4696901"/>
              <a:ext cx="3160485" cy="2596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171450" indent="-171450" rtl="0">
                <a:lnSpc>
                  <a:spcPct val="150000"/>
                </a:lnSpc>
                <a:buFont typeface="Wingdings" panose="05000000000000000000" pitchFamily="2" charset="2"/>
                <a:buChar char="ü"/>
              </a:pPr>
              <a:r>
                <a:rPr lang="zh-CN" altLang="en-US" sz="8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此处添加详细文本描述，文字内容建议与标题相关尽量简洁生动</a:t>
              </a:r>
              <a:r>
                <a:rPr lang="en-US" altLang="zh-CN" sz="8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……</a:t>
              </a:r>
            </a:p>
          </p:txBody>
        </p:sp>
        <p:sp>
          <p:nvSpPr>
            <p:cNvPr id="86" name="文本框 85">
              <a:extLst>
                <a:ext uri="{FF2B5EF4-FFF2-40B4-BE49-F238E27FC236}">
                  <a16:creationId xmlns:a16="http://schemas.microsoft.com/office/drawing/2014/main" id="{490D3E7A-3A2A-264B-5567-C81F023B7B02}"/>
                </a:ext>
              </a:extLst>
            </p:cNvPr>
            <p:cNvSpPr txBox="1"/>
            <p:nvPr/>
          </p:nvSpPr>
          <p:spPr>
            <a:xfrm>
              <a:off x="296836" y="5067362"/>
              <a:ext cx="3160485" cy="2596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171450" indent="-171450" rtl="0">
                <a:lnSpc>
                  <a:spcPct val="150000"/>
                </a:lnSpc>
                <a:buFont typeface="Wingdings" panose="05000000000000000000" pitchFamily="2" charset="2"/>
                <a:buChar char="ü"/>
              </a:pPr>
              <a:r>
                <a:rPr lang="zh-CN" altLang="en-US" sz="8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此处添加详细文本描述，文字内容建议与标题相关尽量简洁生动</a:t>
              </a:r>
              <a:r>
                <a:rPr lang="en-US" altLang="zh-CN" sz="8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……</a:t>
              </a:r>
            </a:p>
          </p:txBody>
        </p:sp>
        <p:sp>
          <p:nvSpPr>
            <p:cNvPr id="87" name="文本框 86">
              <a:extLst>
                <a:ext uri="{FF2B5EF4-FFF2-40B4-BE49-F238E27FC236}">
                  <a16:creationId xmlns:a16="http://schemas.microsoft.com/office/drawing/2014/main" id="{26034DDC-D80E-E8C8-CB77-E875853AB2AA}"/>
                </a:ext>
              </a:extLst>
            </p:cNvPr>
            <p:cNvSpPr txBox="1"/>
            <p:nvPr/>
          </p:nvSpPr>
          <p:spPr>
            <a:xfrm>
              <a:off x="296836" y="5437823"/>
              <a:ext cx="3160485" cy="2596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171450" indent="-171450" rtl="0">
                <a:lnSpc>
                  <a:spcPct val="150000"/>
                </a:lnSpc>
                <a:buFont typeface="Wingdings" panose="05000000000000000000" pitchFamily="2" charset="2"/>
                <a:buChar char="ü"/>
              </a:pPr>
              <a:r>
                <a:rPr lang="zh-CN" altLang="en-US" sz="8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此处添加详细文本描述，文字内容建议与标题相关尽量简洁生动</a:t>
              </a:r>
              <a:r>
                <a:rPr lang="en-US" altLang="zh-CN" sz="8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……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57917686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图形 1">
            <a:extLst>
              <a:ext uri="{FF2B5EF4-FFF2-40B4-BE49-F238E27FC236}">
                <a16:creationId xmlns:a16="http://schemas.microsoft.com/office/drawing/2014/main" id="{0FC3238E-8096-AE0D-D9C1-1A47E15290E4}"/>
              </a:ext>
            </a:extLst>
          </p:cNvPr>
          <p:cNvGrpSpPr/>
          <p:nvPr/>
        </p:nvGrpSpPr>
        <p:grpSpPr>
          <a:xfrm rot="1895490">
            <a:off x="8282852" y="679170"/>
            <a:ext cx="3003113" cy="5499659"/>
            <a:chOff x="7197343" y="1612049"/>
            <a:chExt cx="1253553" cy="2295656"/>
          </a:xfrm>
          <a:blipFill dpi="0" rotWithShape="1">
            <a:blip r:embed="rId3"/>
            <a:srcRect/>
            <a:tile tx="0" ty="0" sx="100000" sy="100000" flip="none" algn="tl"/>
          </a:blipFill>
        </p:grpSpPr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id="{9BFC9F6B-867F-0DA2-BC57-6D57BD4DBCBE}"/>
                </a:ext>
              </a:extLst>
            </p:cNvPr>
            <p:cNvSpPr/>
            <p:nvPr/>
          </p:nvSpPr>
          <p:spPr>
            <a:xfrm>
              <a:off x="7197343" y="1612049"/>
              <a:ext cx="1253553" cy="2295656"/>
            </a:xfrm>
            <a:custGeom>
              <a:avLst/>
              <a:gdLst>
                <a:gd name="connsiteX0" fmla="*/ 714275 w 1253553"/>
                <a:gd name="connsiteY0" fmla="*/ 1775839 h 2295656"/>
                <a:gd name="connsiteX1" fmla="*/ 688460 w 1253553"/>
                <a:gd name="connsiteY1" fmla="*/ 1885679 h 2295656"/>
                <a:gd name="connsiteX2" fmla="*/ 679123 w 1253553"/>
                <a:gd name="connsiteY2" fmla="*/ 1933734 h 2295656"/>
                <a:gd name="connsiteX3" fmla="*/ 594541 w 1253553"/>
                <a:gd name="connsiteY3" fmla="*/ 1830896 h 2295656"/>
                <a:gd name="connsiteX4" fmla="*/ 574357 w 1253553"/>
                <a:gd name="connsiteY4" fmla="*/ 1853688 h 2295656"/>
                <a:gd name="connsiteX5" fmla="*/ 583144 w 1253553"/>
                <a:gd name="connsiteY5" fmla="*/ 1733413 h 2295656"/>
                <a:gd name="connsiteX6" fmla="*/ 515863 w 1253553"/>
                <a:gd name="connsiteY6" fmla="*/ 1743711 h 2295656"/>
                <a:gd name="connsiteX7" fmla="*/ 550465 w 1253553"/>
                <a:gd name="connsiteY7" fmla="*/ 1674511 h 2295656"/>
                <a:gd name="connsiteX8" fmla="*/ 640540 w 1253553"/>
                <a:gd name="connsiteY8" fmla="*/ 1675610 h 2295656"/>
                <a:gd name="connsiteX9" fmla="*/ 687637 w 1253553"/>
                <a:gd name="connsiteY9" fmla="*/ 1671354 h 2295656"/>
                <a:gd name="connsiteX10" fmla="*/ 730889 w 1253553"/>
                <a:gd name="connsiteY10" fmla="*/ 1671216 h 2295656"/>
                <a:gd name="connsiteX11" fmla="*/ 714275 w 1253553"/>
                <a:gd name="connsiteY11" fmla="*/ 1775839 h 2295656"/>
                <a:gd name="connsiteX12" fmla="*/ 499798 w 1253553"/>
                <a:gd name="connsiteY12" fmla="*/ 1751949 h 2295656"/>
                <a:gd name="connsiteX13" fmla="*/ 509684 w 1253553"/>
                <a:gd name="connsiteY13" fmla="*/ 1766640 h 2295656"/>
                <a:gd name="connsiteX14" fmla="*/ 565981 w 1253553"/>
                <a:gd name="connsiteY14" fmla="*/ 1743848 h 2295656"/>
                <a:gd name="connsiteX15" fmla="*/ 568040 w 1253553"/>
                <a:gd name="connsiteY15" fmla="*/ 1898722 h 2295656"/>
                <a:gd name="connsiteX16" fmla="*/ 614588 w 1253553"/>
                <a:gd name="connsiteY16" fmla="*/ 1836114 h 2295656"/>
                <a:gd name="connsiteX17" fmla="*/ 670885 w 1253553"/>
                <a:gd name="connsiteY17" fmla="*/ 1941285 h 2295656"/>
                <a:gd name="connsiteX18" fmla="*/ 699720 w 1253553"/>
                <a:gd name="connsiteY18" fmla="*/ 1965450 h 2295656"/>
                <a:gd name="connsiteX19" fmla="*/ 706173 w 1253553"/>
                <a:gd name="connsiteY19" fmla="*/ 1802887 h 2295656"/>
                <a:gd name="connsiteX20" fmla="*/ 737480 w 1253553"/>
                <a:gd name="connsiteY20" fmla="*/ 1756891 h 2295656"/>
                <a:gd name="connsiteX21" fmla="*/ 747915 w 1253553"/>
                <a:gd name="connsiteY21" fmla="*/ 1673138 h 2295656"/>
                <a:gd name="connsiteX22" fmla="*/ 786225 w 1253553"/>
                <a:gd name="connsiteY22" fmla="*/ 1669981 h 2295656"/>
                <a:gd name="connsiteX23" fmla="*/ 793502 w 1253553"/>
                <a:gd name="connsiteY23" fmla="*/ 1690576 h 2295656"/>
                <a:gd name="connsiteX24" fmla="*/ 802976 w 1253553"/>
                <a:gd name="connsiteY24" fmla="*/ 1757990 h 2295656"/>
                <a:gd name="connsiteX25" fmla="*/ 816707 w 1253553"/>
                <a:gd name="connsiteY25" fmla="*/ 1848196 h 2295656"/>
                <a:gd name="connsiteX26" fmla="*/ 799956 w 1253553"/>
                <a:gd name="connsiteY26" fmla="*/ 1828562 h 2295656"/>
                <a:gd name="connsiteX27" fmla="*/ 779771 w 1253553"/>
                <a:gd name="connsiteY27" fmla="*/ 1820049 h 2295656"/>
                <a:gd name="connsiteX28" fmla="*/ 777849 w 1253553"/>
                <a:gd name="connsiteY28" fmla="*/ 2056343 h 2295656"/>
                <a:gd name="connsiteX29" fmla="*/ 773180 w 1253553"/>
                <a:gd name="connsiteY29" fmla="*/ 2066228 h 2295656"/>
                <a:gd name="connsiteX30" fmla="*/ 730614 w 1253553"/>
                <a:gd name="connsiteY30" fmla="*/ 1983574 h 2295656"/>
                <a:gd name="connsiteX31" fmla="*/ 687225 w 1253553"/>
                <a:gd name="connsiteY31" fmla="*/ 2098906 h 2295656"/>
                <a:gd name="connsiteX32" fmla="*/ 675828 w 1253553"/>
                <a:gd name="connsiteY32" fmla="*/ 2151629 h 2295656"/>
                <a:gd name="connsiteX33" fmla="*/ 642599 w 1253553"/>
                <a:gd name="connsiteY33" fmla="*/ 2252407 h 2295656"/>
                <a:gd name="connsiteX34" fmla="*/ 626534 w 1253553"/>
                <a:gd name="connsiteY34" fmla="*/ 2108654 h 2295656"/>
                <a:gd name="connsiteX35" fmla="*/ 588774 w 1253553"/>
                <a:gd name="connsiteY35" fmla="*/ 1990164 h 2295656"/>
                <a:gd name="connsiteX36" fmla="*/ 489774 w 1253553"/>
                <a:gd name="connsiteY36" fmla="*/ 2113734 h 2295656"/>
                <a:gd name="connsiteX37" fmla="*/ 486341 w 1253553"/>
                <a:gd name="connsiteY37" fmla="*/ 1813047 h 2295656"/>
                <a:gd name="connsiteX38" fmla="*/ 443226 w 1253553"/>
                <a:gd name="connsiteY38" fmla="*/ 1829249 h 2295656"/>
                <a:gd name="connsiteX39" fmla="*/ 468766 w 1253553"/>
                <a:gd name="connsiteY39" fmla="*/ 1662841 h 2295656"/>
                <a:gd name="connsiteX40" fmla="*/ 528633 w 1253553"/>
                <a:gd name="connsiteY40" fmla="*/ 1671765 h 2295656"/>
                <a:gd name="connsiteX41" fmla="*/ 499798 w 1253553"/>
                <a:gd name="connsiteY41" fmla="*/ 1751949 h 2295656"/>
                <a:gd name="connsiteX42" fmla="*/ 563921 w 1253553"/>
                <a:gd name="connsiteY42" fmla="*/ 1641697 h 2295656"/>
                <a:gd name="connsiteX43" fmla="*/ 588911 w 1253553"/>
                <a:gd name="connsiteY43" fmla="*/ 1513321 h 2295656"/>
                <a:gd name="connsiteX44" fmla="*/ 592481 w 1253553"/>
                <a:gd name="connsiteY44" fmla="*/ 1504259 h 2295656"/>
                <a:gd name="connsiteX45" fmla="*/ 619806 w 1253553"/>
                <a:gd name="connsiteY45" fmla="*/ 1560690 h 2295656"/>
                <a:gd name="connsiteX46" fmla="*/ 622552 w 1253553"/>
                <a:gd name="connsiteY46" fmla="*/ 1621926 h 2295656"/>
                <a:gd name="connsiteX47" fmla="*/ 619669 w 1253553"/>
                <a:gd name="connsiteY47" fmla="*/ 1638813 h 2295656"/>
                <a:gd name="connsiteX48" fmla="*/ 563921 w 1253553"/>
                <a:gd name="connsiteY48" fmla="*/ 1641697 h 2295656"/>
                <a:gd name="connsiteX49" fmla="*/ 667452 w 1253553"/>
                <a:gd name="connsiteY49" fmla="*/ 1537623 h 2295656"/>
                <a:gd name="connsiteX50" fmla="*/ 693129 w 1253553"/>
                <a:gd name="connsiteY50" fmla="*/ 1640324 h 2295656"/>
                <a:gd name="connsiteX51" fmla="*/ 639166 w 1253553"/>
                <a:gd name="connsiteY51" fmla="*/ 1637715 h 2295656"/>
                <a:gd name="connsiteX52" fmla="*/ 638480 w 1253553"/>
                <a:gd name="connsiteY52" fmla="*/ 1580186 h 2295656"/>
                <a:gd name="connsiteX53" fmla="*/ 656879 w 1253553"/>
                <a:gd name="connsiteY53" fmla="*/ 1546136 h 2295656"/>
                <a:gd name="connsiteX54" fmla="*/ 664569 w 1253553"/>
                <a:gd name="connsiteY54" fmla="*/ 1539683 h 2295656"/>
                <a:gd name="connsiteX55" fmla="*/ 667452 w 1253553"/>
                <a:gd name="connsiteY55" fmla="*/ 1537623 h 2295656"/>
                <a:gd name="connsiteX56" fmla="*/ 717570 w 1253553"/>
                <a:gd name="connsiteY56" fmla="*/ 1507555 h 2295656"/>
                <a:gd name="connsiteX57" fmla="*/ 734871 w 1253553"/>
                <a:gd name="connsiteY57" fmla="*/ 1641148 h 2295656"/>
                <a:gd name="connsiteX58" fmla="*/ 707409 w 1253553"/>
                <a:gd name="connsiteY58" fmla="*/ 1639500 h 2295656"/>
                <a:gd name="connsiteX59" fmla="*/ 692442 w 1253553"/>
                <a:gd name="connsiteY59" fmla="*/ 1562063 h 2295656"/>
                <a:gd name="connsiteX60" fmla="*/ 717570 w 1253553"/>
                <a:gd name="connsiteY60" fmla="*/ 1507555 h 2295656"/>
                <a:gd name="connsiteX61" fmla="*/ 726495 w 1253553"/>
                <a:gd name="connsiteY61" fmla="*/ 1486822 h 2295656"/>
                <a:gd name="connsiteX62" fmla="*/ 746817 w 1253553"/>
                <a:gd name="connsiteY62" fmla="*/ 1464030 h 2295656"/>
                <a:gd name="connsiteX63" fmla="*/ 787735 w 1253553"/>
                <a:gd name="connsiteY63" fmla="*/ 1558218 h 2295656"/>
                <a:gd name="connsiteX64" fmla="*/ 746680 w 1253553"/>
                <a:gd name="connsiteY64" fmla="*/ 1637303 h 2295656"/>
                <a:gd name="connsiteX65" fmla="*/ 743384 w 1253553"/>
                <a:gd name="connsiteY65" fmla="*/ 1555198 h 2295656"/>
                <a:gd name="connsiteX66" fmla="*/ 726495 w 1253553"/>
                <a:gd name="connsiteY66" fmla="*/ 1486822 h 2295656"/>
                <a:gd name="connsiteX67" fmla="*/ 541952 w 1253553"/>
                <a:gd name="connsiteY67" fmla="*/ 1639500 h 2295656"/>
                <a:gd name="connsiteX68" fmla="*/ 502681 w 1253553"/>
                <a:gd name="connsiteY68" fmla="*/ 1638539 h 2295656"/>
                <a:gd name="connsiteX69" fmla="*/ 543325 w 1253553"/>
                <a:gd name="connsiteY69" fmla="*/ 1501513 h 2295656"/>
                <a:gd name="connsiteX70" fmla="*/ 573533 w 1253553"/>
                <a:gd name="connsiteY70" fmla="*/ 1476799 h 2295656"/>
                <a:gd name="connsiteX71" fmla="*/ 558154 w 1253553"/>
                <a:gd name="connsiteY71" fmla="*/ 1553001 h 2295656"/>
                <a:gd name="connsiteX72" fmla="*/ 541952 w 1253553"/>
                <a:gd name="connsiteY72" fmla="*/ 1639500 h 2295656"/>
                <a:gd name="connsiteX73" fmla="*/ 491285 w 1253553"/>
                <a:gd name="connsiteY73" fmla="*/ 1634420 h 2295656"/>
                <a:gd name="connsiteX74" fmla="*/ 455035 w 1253553"/>
                <a:gd name="connsiteY74" fmla="*/ 1625358 h 2295656"/>
                <a:gd name="connsiteX75" fmla="*/ 547307 w 1253553"/>
                <a:gd name="connsiteY75" fmla="*/ 1460461 h 2295656"/>
                <a:gd name="connsiteX76" fmla="*/ 491285 w 1253553"/>
                <a:gd name="connsiteY76" fmla="*/ 1634420 h 2295656"/>
                <a:gd name="connsiteX77" fmla="*/ 51895 w 1253553"/>
                <a:gd name="connsiteY77" fmla="*/ 1573459 h 2295656"/>
                <a:gd name="connsiteX78" fmla="*/ 132496 w 1253553"/>
                <a:gd name="connsiteY78" fmla="*/ 1197806 h 2295656"/>
                <a:gd name="connsiteX79" fmla="*/ 244815 w 1253553"/>
                <a:gd name="connsiteY79" fmla="*/ 1026730 h 2295656"/>
                <a:gd name="connsiteX80" fmla="*/ 349856 w 1253553"/>
                <a:gd name="connsiteY80" fmla="*/ 958904 h 2295656"/>
                <a:gd name="connsiteX81" fmla="*/ 408212 w 1253553"/>
                <a:gd name="connsiteY81" fmla="*/ 1230483 h 2295656"/>
                <a:gd name="connsiteX82" fmla="*/ 443089 w 1253553"/>
                <a:gd name="connsiteY82" fmla="*/ 1306822 h 2295656"/>
                <a:gd name="connsiteX83" fmla="*/ 371963 w 1253553"/>
                <a:gd name="connsiteY83" fmla="*/ 1317531 h 2295656"/>
                <a:gd name="connsiteX84" fmla="*/ 311135 w 1253553"/>
                <a:gd name="connsiteY84" fmla="*/ 1337989 h 2295656"/>
                <a:gd name="connsiteX85" fmla="*/ 207466 w 1253553"/>
                <a:gd name="connsiteY85" fmla="*/ 1397028 h 2295656"/>
                <a:gd name="connsiteX86" fmla="*/ 124532 w 1253553"/>
                <a:gd name="connsiteY86" fmla="*/ 1476799 h 2295656"/>
                <a:gd name="connsiteX87" fmla="*/ 51895 w 1253553"/>
                <a:gd name="connsiteY87" fmla="*/ 1573459 h 2295656"/>
                <a:gd name="connsiteX88" fmla="*/ 990541 w 1253553"/>
                <a:gd name="connsiteY88" fmla="*/ 963297 h 2295656"/>
                <a:gd name="connsiteX89" fmla="*/ 1118787 w 1253553"/>
                <a:gd name="connsiteY89" fmla="*/ 1042794 h 2295656"/>
                <a:gd name="connsiteX90" fmla="*/ 1178929 w 1253553"/>
                <a:gd name="connsiteY90" fmla="*/ 1193275 h 2295656"/>
                <a:gd name="connsiteX91" fmla="*/ 1175908 w 1253553"/>
                <a:gd name="connsiteY91" fmla="*/ 1490117 h 2295656"/>
                <a:gd name="connsiteX92" fmla="*/ 1165198 w 1253553"/>
                <a:gd name="connsiteY92" fmla="*/ 1586914 h 2295656"/>
                <a:gd name="connsiteX93" fmla="*/ 1043679 w 1253553"/>
                <a:gd name="connsiteY93" fmla="*/ 1409385 h 2295656"/>
                <a:gd name="connsiteX94" fmla="*/ 847602 w 1253553"/>
                <a:gd name="connsiteY94" fmla="*/ 1295838 h 2295656"/>
                <a:gd name="connsiteX95" fmla="*/ 886460 w 1253553"/>
                <a:gd name="connsiteY95" fmla="*/ 1214556 h 2295656"/>
                <a:gd name="connsiteX96" fmla="*/ 959646 w 1253553"/>
                <a:gd name="connsiteY96" fmla="*/ 1051718 h 2295656"/>
                <a:gd name="connsiteX97" fmla="*/ 990541 w 1253553"/>
                <a:gd name="connsiteY97" fmla="*/ 963297 h 2295656"/>
                <a:gd name="connsiteX98" fmla="*/ 466020 w 1253553"/>
                <a:gd name="connsiteY98" fmla="*/ 1253687 h 2295656"/>
                <a:gd name="connsiteX99" fmla="*/ 610743 w 1253553"/>
                <a:gd name="connsiteY99" fmla="*/ 1284854 h 2295656"/>
                <a:gd name="connsiteX100" fmla="*/ 756703 w 1253553"/>
                <a:gd name="connsiteY100" fmla="*/ 1284442 h 2295656"/>
                <a:gd name="connsiteX101" fmla="*/ 672121 w 1253553"/>
                <a:gd name="connsiteY101" fmla="*/ 1462657 h 2295656"/>
                <a:gd name="connsiteX102" fmla="*/ 623239 w 1253553"/>
                <a:gd name="connsiteY102" fmla="*/ 1504671 h 2295656"/>
                <a:gd name="connsiteX103" fmla="*/ 542089 w 1253553"/>
                <a:gd name="connsiteY103" fmla="*/ 1383298 h 2295656"/>
                <a:gd name="connsiteX104" fmla="*/ 466020 w 1253553"/>
                <a:gd name="connsiteY104" fmla="*/ 1253687 h 2295656"/>
                <a:gd name="connsiteX105" fmla="*/ 449817 w 1253553"/>
                <a:gd name="connsiteY105" fmla="*/ 1227051 h 2295656"/>
                <a:gd name="connsiteX106" fmla="*/ 436361 w 1253553"/>
                <a:gd name="connsiteY106" fmla="*/ 1184488 h 2295656"/>
                <a:gd name="connsiteX107" fmla="*/ 426063 w 1253553"/>
                <a:gd name="connsiteY107" fmla="*/ 1142886 h 2295656"/>
                <a:gd name="connsiteX108" fmla="*/ 413156 w 1253553"/>
                <a:gd name="connsiteY108" fmla="*/ 1053503 h 2295656"/>
                <a:gd name="connsiteX109" fmla="*/ 405741 w 1253553"/>
                <a:gd name="connsiteY109" fmla="*/ 857302 h 2295656"/>
                <a:gd name="connsiteX110" fmla="*/ 519570 w 1253553"/>
                <a:gd name="connsiteY110" fmla="*/ 908514 h 2295656"/>
                <a:gd name="connsiteX111" fmla="*/ 807782 w 1253553"/>
                <a:gd name="connsiteY111" fmla="*/ 945448 h 2295656"/>
                <a:gd name="connsiteX112" fmla="*/ 870532 w 1253553"/>
                <a:gd name="connsiteY112" fmla="*/ 927325 h 2295656"/>
                <a:gd name="connsiteX113" fmla="*/ 934656 w 1253553"/>
                <a:gd name="connsiteY113" fmla="*/ 905357 h 2295656"/>
                <a:gd name="connsiteX114" fmla="*/ 795974 w 1253553"/>
                <a:gd name="connsiteY114" fmla="*/ 1226501 h 2295656"/>
                <a:gd name="connsiteX115" fmla="*/ 689147 w 1253553"/>
                <a:gd name="connsiteY115" fmla="*/ 1249293 h 2295656"/>
                <a:gd name="connsiteX116" fmla="*/ 566118 w 1253553"/>
                <a:gd name="connsiteY116" fmla="*/ 1247234 h 2295656"/>
                <a:gd name="connsiteX117" fmla="*/ 568590 w 1253553"/>
                <a:gd name="connsiteY117" fmla="*/ 1187508 h 2295656"/>
                <a:gd name="connsiteX118" fmla="*/ 569963 w 1253553"/>
                <a:gd name="connsiteY118" fmla="*/ 1133137 h 2295656"/>
                <a:gd name="connsiteX119" fmla="*/ 551014 w 1253553"/>
                <a:gd name="connsiteY119" fmla="*/ 1242840 h 2295656"/>
                <a:gd name="connsiteX120" fmla="*/ 449817 w 1253553"/>
                <a:gd name="connsiteY120" fmla="*/ 1227051 h 2295656"/>
                <a:gd name="connsiteX121" fmla="*/ 408899 w 1253553"/>
                <a:gd name="connsiteY121" fmla="*/ 826272 h 2295656"/>
                <a:gd name="connsiteX122" fmla="*/ 435400 w 1253553"/>
                <a:gd name="connsiteY122" fmla="*/ 578857 h 2295656"/>
                <a:gd name="connsiteX123" fmla="*/ 457644 w 1253553"/>
                <a:gd name="connsiteY123" fmla="*/ 463662 h 2295656"/>
                <a:gd name="connsiteX124" fmla="*/ 474121 w 1253553"/>
                <a:gd name="connsiteY124" fmla="*/ 411488 h 2295656"/>
                <a:gd name="connsiteX125" fmla="*/ 485929 w 1253553"/>
                <a:gd name="connsiteY125" fmla="*/ 359589 h 2295656"/>
                <a:gd name="connsiteX126" fmla="*/ 575318 w 1253553"/>
                <a:gd name="connsiteY126" fmla="*/ 173685 h 2295656"/>
                <a:gd name="connsiteX127" fmla="*/ 713313 w 1253553"/>
                <a:gd name="connsiteY127" fmla="*/ 41465 h 2295656"/>
                <a:gd name="connsiteX128" fmla="*/ 819728 w 1253553"/>
                <a:gd name="connsiteY128" fmla="*/ 158307 h 2295656"/>
                <a:gd name="connsiteX129" fmla="*/ 960333 w 1253553"/>
                <a:gd name="connsiteY129" fmla="*/ 455424 h 2295656"/>
                <a:gd name="connsiteX130" fmla="*/ 940835 w 1253553"/>
                <a:gd name="connsiteY130" fmla="*/ 848240 h 2295656"/>
                <a:gd name="connsiteX131" fmla="*/ 768512 w 1253553"/>
                <a:gd name="connsiteY131" fmla="*/ 895334 h 2295656"/>
                <a:gd name="connsiteX132" fmla="*/ 408899 w 1253553"/>
                <a:gd name="connsiteY132" fmla="*/ 826272 h 2295656"/>
                <a:gd name="connsiteX133" fmla="*/ 349444 w 1253553"/>
                <a:gd name="connsiteY133" fmla="*/ 942428 h 2295656"/>
                <a:gd name="connsiteX134" fmla="*/ 80730 w 1253553"/>
                <a:gd name="connsiteY134" fmla="*/ 1175426 h 2295656"/>
                <a:gd name="connsiteX135" fmla="*/ 3150 w 1253553"/>
                <a:gd name="connsiteY135" fmla="*/ 1589660 h 2295656"/>
                <a:gd name="connsiteX136" fmla="*/ 30887 w 1253553"/>
                <a:gd name="connsiteY136" fmla="*/ 1640598 h 2295656"/>
                <a:gd name="connsiteX137" fmla="*/ 83339 w 1253553"/>
                <a:gd name="connsiteY137" fmla="*/ 1603253 h 2295656"/>
                <a:gd name="connsiteX138" fmla="*/ 100915 w 1253553"/>
                <a:gd name="connsiteY138" fmla="*/ 1577852 h 2295656"/>
                <a:gd name="connsiteX139" fmla="*/ 120962 w 1253553"/>
                <a:gd name="connsiteY139" fmla="*/ 1550667 h 2295656"/>
                <a:gd name="connsiteX140" fmla="*/ 183987 w 1253553"/>
                <a:gd name="connsiteY140" fmla="*/ 1476387 h 2295656"/>
                <a:gd name="connsiteX141" fmla="*/ 262665 w 1253553"/>
                <a:gd name="connsiteY141" fmla="*/ 1417623 h 2295656"/>
                <a:gd name="connsiteX142" fmla="*/ 286968 w 1253553"/>
                <a:gd name="connsiteY142" fmla="*/ 1399499 h 2295656"/>
                <a:gd name="connsiteX143" fmla="*/ 464509 w 1253553"/>
                <a:gd name="connsiteY143" fmla="*/ 1343344 h 2295656"/>
                <a:gd name="connsiteX144" fmla="*/ 533576 w 1253553"/>
                <a:gd name="connsiteY144" fmla="*/ 1435197 h 2295656"/>
                <a:gd name="connsiteX145" fmla="*/ 478515 w 1253553"/>
                <a:gd name="connsiteY145" fmla="*/ 1475014 h 2295656"/>
                <a:gd name="connsiteX146" fmla="*/ 441441 w 1253553"/>
                <a:gd name="connsiteY146" fmla="*/ 1528699 h 2295656"/>
                <a:gd name="connsiteX147" fmla="*/ 451053 w 1253553"/>
                <a:gd name="connsiteY147" fmla="*/ 1654191 h 2295656"/>
                <a:gd name="connsiteX148" fmla="*/ 427848 w 1253553"/>
                <a:gd name="connsiteY148" fmla="*/ 1842704 h 2295656"/>
                <a:gd name="connsiteX149" fmla="*/ 442677 w 1253553"/>
                <a:gd name="connsiteY149" fmla="*/ 1853963 h 2295656"/>
                <a:gd name="connsiteX150" fmla="*/ 469315 w 1253553"/>
                <a:gd name="connsiteY150" fmla="*/ 1841331 h 2295656"/>
                <a:gd name="connsiteX151" fmla="*/ 478515 w 1253553"/>
                <a:gd name="connsiteY151" fmla="*/ 1997029 h 2295656"/>
                <a:gd name="connsiteX152" fmla="*/ 487577 w 1253553"/>
                <a:gd name="connsiteY152" fmla="*/ 2141057 h 2295656"/>
                <a:gd name="connsiteX153" fmla="*/ 588911 w 1253553"/>
                <a:gd name="connsiteY153" fmla="*/ 2008013 h 2295656"/>
                <a:gd name="connsiteX154" fmla="*/ 621454 w 1253553"/>
                <a:gd name="connsiteY154" fmla="*/ 2235794 h 2295656"/>
                <a:gd name="connsiteX155" fmla="*/ 648229 w 1253553"/>
                <a:gd name="connsiteY155" fmla="*/ 2295657 h 2295656"/>
                <a:gd name="connsiteX156" fmla="*/ 699994 w 1253553"/>
                <a:gd name="connsiteY156" fmla="*/ 2125954 h 2295656"/>
                <a:gd name="connsiteX157" fmla="*/ 710567 w 1253553"/>
                <a:gd name="connsiteY157" fmla="*/ 2090668 h 2295656"/>
                <a:gd name="connsiteX158" fmla="*/ 718806 w 1253553"/>
                <a:gd name="connsiteY158" fmla="*/ 2006778 h 2295656"/>
                <a:gd name="connsiteX159" fmla="*/ 731850 w 1253553"/>
                <a:gd name="connsiteY159" fmla="*/ 2012681 h 2295656"/>
                <a:gd name="connsiteX160" fmla="*/ 793365 w 1253553"/>
                <a:gd name="connsiteY160" fmla="*/ 2111400 h 2295656"/>
                <a:gd name="connsiteX161" fmla="*/ 791305 w 1253553"/>
                <a:gd name="connsiteY161" fmla="*/ 1852452 h 2295656"/>
                <a:gd name="connsiteX162" fmla="*/ 816570 w 1253553"/>
                <a:gd name="connsiteY162" fmla="*/ 1881423 h 2295656"/>
                <a:gd name="connsiteX163" fmla="*/ 843071 w 1253553"/>
                <a:gd name="connsiteY163" fmla="*/ 1899546 h 2295656"/>
                <a:gd name="connsiteX164" fmla="*/ 827417 w 1253553"/>
                <a:gd name="connsiteY164" fmla="*/ 1796434 h 2295656"/>
                <a:gd name="connsiteX165" fmla="*/ 810528 w 1253553"/>
                <a:gd name="connsiteY165" fmla="*/ 1681376 h 2295656"/>
                <a:gd name="connsiteX166" fmla="*/ 832772 w 1253553"/>
                <a:gd name="connsiteY166" fmla="*/ 1680827 h 2295656"/>
                <a:gd name="connsiteX167" fmla="*/ 830575 w 1253553"/>
                <a:gd name="connsiteY167" fmla="*/ 1540918 h 2295656"/>
                <a:gd name="connsiteX168" fmla="*/ 798445 w 1253553"/>
                <a:gd name="connsiteY168" fmla="*/ 1482978 h 2295656"/>
                <a:gd name="connsiteX169" fmla="*/ 759312 w 1253553"/>
                <a:gd name="connsiteY169" fmla="*/ 1431078 h 2295656"/>
                <a:gd name="connsiteX170" fmla="*/ 831949 w 1253553"/>
                <a:gd name="connsiteY170" fmla="*/ 1318355 h 2295656"/>
                <a:gd name="connsiteX171" fmla="*/ 1049858 w 1253553"/>
                <a:gd name="connsiteY171" fmla="*/ 1454831 h 2295656"/>
                <a:gd name="connsiteX172" fmla="*/ 1114943 w 1253553"/>
                <a:gd name="connsiteY172" fmla="*/ 1565495 h 2295656"/>
                <a:gd name="connsiteX173" fmla="*/ 1176457 w 1253553"/>
                <a:gd name="connsiteY173" fmla="*/ 1678630 h 2295656"/>
                <a:gd name="connsiteX174" fmla="*/ 1188541 w 1253553"/>
                <a:gd name="connsiteY174" fmla="*/ 1636754 h 2295656"/>
                <a:gd name="connsiteX175" fmla="*/ 1214080 w 1253553"/>
                <a:gd name="connsiteY175" fmla="*/ 1525266 h 2295656"/>
                <a:gd name="connsiteX176" fmla="*/ 1233029 w 1253553"/>
                <a:gd name="connsiteY176" fmla="*/ 1475426 h 2295656"/>
                <a:gd name="connsiteX177" fmla="*/ 1248957 w 1253553"/>
                <a:gd name="connsiteY177" fmla="*/ 1358172 h 2295656"/>
                <a:gd name="connsiteX178" fmla="*/ 1165610 w 1253553"/>
                <a:gd name="connsiteY178" fmla="*/ 1043068 h 2295656"/>
                <a:gd name="connsiteX179" fmla="*/ 1129910 w 1253553"/>
                <a:gd name="connsiteY179" fmla="*/ 1010391 h 2295656"/>
                <a:gd name="connsiteX180" fmla="*/ 1000152 w 1253553"/>
                <a:gd name="connsiteY180" fmla="*/ 933503 h 2295656"/>
                <a:gd name="connsiteX181" fmla="*/ 1016904 w 1253553"/>
                <a:gd name="connsiteY181" fmla="*/ 868972 h 2295656"/>
                <a:gd name="connsiteX182" fmla="*/ 1028987 w 1253553"/>
                <a:gd name="connsiteY182" fmla="*/ 800047 h 2295656"/>
                <a:gd name="connsiteX183" fmla="*/ 1035303 w 1253553"/>
                <a:gd name="connsiteY183" fmla="*/ 650665 h 2295656"/>
                <a:gd name="connsiteX184" fmla="*/ 987932 w 1253553"/>
                <a:gd name="connsiteY184" fmla="*/ 370710 h 2295656"/>
                <a:gd name="connsiteX185" fmla="*/ 868610 w 1253553"/>
                <a:gd name="connsiteY185" fmla="*/ 164897 h 2295656"/>
                <a:gd name="connsiteX186" fmla="*/ 705212 w 1253553"/>
                <a:gd name="connsiteY186" fmla="*/ 0 h 2295656"/>
                <a:gd name="connsiteX187" fmla="*/ 686401 w 1253553"/>
                <a:gd name="connsiteY187" fmla="*/ 19771 h 2295656"/>
                <a:gd name="connsiteX188" fmla="*/ 616099 w 1253553"/>
                <a:gd name="connsiteY188" fmla="*/ 73318 h 2295656"/>
                <a:gd name="connsiteX189" fmla="*/ 450092 w 1253553"/>
                <a:gd name="connsiteY189" fmla="*/ 313593 h 2295656"/>
                <a:gd name="connsiteX190" fmla="*/ 349444 w 1253553"/>
                <a:gd name="connsiteY190" fmla="*/ 942428 h 22956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</a:cxnLst>
              <a:rect l="l" t="t" r="r" b="b"/>
              <a:pathLst>
                <a:path w="1253553" h="2295656">
                  <a:moveTo>
                    <a:pt x="714275" y="1775839"/>
                  </a:moveTo>
                  <a:cubicBezTo>
                    <a:pt x="675142" y="1758264"/>
                    <a:pt x="688598" y="1763070"/>
                    <a:pt x="688460" y="1885679"/>
                  </a:cubicBezTo>
                  <a:cubicBezTo>
                    <a:pt x="688460" y="1906960"/>
                    <a:pt x="691207" y="1921377"/>
                    <a:pt x="679123" y="1933734"/>
                  </a:cubicBezTo>
                  <a:cubicBezTo>
                    <a:pt x="651936" y="1895702"/>
                    <a:pt x="630241" y="1777075"/>
                    <a:pt x="594541" y="1830896"/>
                  </a:cubicBezTo>
                  <a:cubicBezTo>
                    <a:pt x="582458" y="1849294"/>
                    <a:pt x="593717" y="1845175"/>
                    <a:pt x="574357" y="1853688"/>
                  </a:cubicBezTo>
                  <a:cubicBezTo>
                    <a:pt x="576965" y="1819500"/>
                    <a:pt x="589186" y="1764443"/>
                    <a:pt x="583144" y="1733413"/>
                  </a:cubicBezTo>
                  <a:cubicBezTo>
                    <a:pt x="555271" y="1713917"/>
                    <a:pt x="545796" y="1738493"/>
                    <a:pt x="515863" y="1743711"/>
                  </a:cubicBezTo>
                  <a:cubicBezTo>
                    <a:pt x="518060" y="1737944"/>
                    <a:pt x="548680" y="1677120"/>
                    <a:pt x="550465" y="1674511"/>
                  </a:cubicBezTo>
                  <a:cubicBezTo>
                    <a:pt x="585616" y="1672040"/>
                    <a:pt x="607173" y="1675610"/>
                    <a:pt x="640540" y="1675610"/>
                  </a:cubicBezTo>
                  <a:cubicBezTo>
                    <a:pt x="661411" y="1675610"/>
                    <a:pt x="665118" y="1670667"/>
                    <a:pt x="687637" y="1671354"/>
                  </a:cubicBezTo>
                  <a:cubicBezTo>
                    <a:pt x="704114" y="1671903"/>
                    <a:pt x="714824" y="1670804"/>
                    <a:pt x="730889" y="1671216"/>
                  </a:cubicBezTo>
                  <a:cubicBezTo>
                    <a:pt x="729516" y="1704717"/>
                    <a:pt x="715648" y="1710896"/>
                    <a:pt x="714275" y="1775839"/>
                  </a:cubicBezTo>
                  <a:close/>
                  <a:moveTo>
                    <a:pt x="499798" y="1751949"/>
                  </a:moveTo>
                  <a:lnTo>
                    <a:pt x="509684" y="1766640"/>
                  </a:lnTo>
                  <a:lnTo>
                    <a:pt x="565981" y="1743848"/>
                  </a:lnTo>
                  <a:cubicBezTo>
                    <a:pt x="575592" y="1839546"/>
                    <a:pt x="531379" y="1885404"/>
                    <a:pt x="568040" y="1898722"/>
                  </a:cubicBezTo>
                  <a:cubicBezTo>
                    <a:pt x="588087" y="1881697"/>
                    <a:pt x="596601" y="1852040"/>
                    <a:pt x="614588" y="1836114"/>
                  </a:cubicBezTo>
                  <a:cubicBezTo>
                    <a:pt x="628319" y="1848745"/>
                    <a:pt x="648092" y="1902292"/>
                    <a:pt x="670885" y="1941285"/>
                  </a:cubicBezTo>
                  <a:cubicBezTo>
                    <a:pt x="684753" y="1964901"/>
                    <a:pt x="675142" y="1956663"/>
                    <a:pt x="699720" y="1965450"/>
                  </a:cubicBezTo>
                  <a:cubicBezTo>
                    <a:pt x="714137" y="1942109"/>
                    <a:pt x="707546" y="1838036"/>
                    <a:pt x="706173" y="1802887"/>
                  </a:cubicBezTo>
                  <a:cubicBezTo>
                    <a:pt x="731987" y="1809889"/>
                    <a:pt x="739128" y="1828425"/>
                    <a:pt x="737480" y="1756891"/>
                  </a:cubicBezTo>
                  <a:cubicBezTo>
                    <a:pt x="736931" y="1731216"/>
                    <a:pt x="740775" y="1697715"/>
                    <a:pt x="747915" y="1673138"/>
                  </a:cubicBezTo>
                  <a:lnTo>
                    <a:pt x="786225" y="1669981"/>
                  </a:lnTo>
                  <a:lnTo>
                    <a:pt x="793502" y="1690576"/>
                  </a:lnTo>
                  <a:cubicBezTo>
                    <a:pt x="799269" y="1717898"/>
                    <a:pt x="792129" y="1719546"/>
                    <a:pt x="802976" y="1757990"/>
                  </a:cubicBezTo>
                  <a:cubicBezTo>
                    <a:pt x="807508" y="1773917"/>
                    <a:pt x="815883" y="1830896"/>
                    <a:pt x="816707" y="1848196"/>
                  </a:cubicBezTo>
                  <a:cubicBezTo>
                    <a:pt x="803388" y="1839683"/>
                    <a:pt x="808743" y="1841056"/>
                    <a:pt x="799956" y="1828562"/>
                  </a:cubicBezTo>
                  <a:cubicBezTo>
                    <a:pt x="789245" y="1813459"/>
                    <a:pt x="802015" y="1814283"/>
                    <a:pt x="779771" y="1820049"/>
                  </a:cubicBezTo>
                  <a:cubicBezTo>
                    <a:pt x="764530" y="1831033"/>
                    <a:pt x="790893" y="2012270"/>
                    <a:pt x="777849" y="2056343"/>
                  </a:cubicBezTo>
                  <a:lnTo>
                    <a:pt x="773180" y="2066228"/>
                  </a:lnTo>
                  <a:cubicBezTo>
                    <a:pt x="758900" y="2048242"/>
                    <a:pt x="748053" y="2009798"/>
                    <a:pt x="730614" y="1983574"/>
                  </a:cubicBezTo>
                  <a:cubicBezTo>
                    <a:pt x="694365" y="1928791"/>
                    <a:pt x="690383" y="2083528"/>
                    <a:pt x="687225" y="2098906"/>
                  </a:cubicBezTo>
                  <a:cubicBezTo>
                    <a:pt x="683105" y="2118677"/>
                    <a:pt x="678437" y="2129249"/>
                    <a:pt x="675828" y="2151629"/>
                  </a:cubicBezTo>
                  <a:cubicBezTo>
                    <a:pt x="672533" y="2179089"/>
                    <a:pt x="664294" y="2236618"/>
                    <a:pt x="642599" y="2252407"/>
                  </a:cubicBezTo>
                  <a:cubicBezTo>
                    <a:pt x="636558" y="2204352"/>
                    <a:pt x="628594" y="2158494"/>
                    <a:pt x="626534" y="2108654"/>
                  </a:cubicBezTo>
                  <a:cubicBezTo>
                    <a:pt x="625161" y="2072544"/>
                    <a:pt x="623376" y="2006366"/>
                    <a:pt x="588774" y="1990164"/>
                  </a:cubicBezTo>
                  <a:cubicBezTo>
                    <a:pt x="568315" y="1997716"/>
                    <a:pt x="528221" y="2099455"/>
                    <a:pt x="489774" y="2113734"/>
                  </a:cubicBezTo>
                  <a:cubicBezTo>
                    <a:pt x="484007" y="2061148"/>
                    <a:pt x="497463" y="1916709"/>
                    <a:pt x="486341" y="1813047"/>
                  </a:cubicBezTo>
                  <a:cubicBezTo>
                    <a:pt x="450916" y="1811949"/>
                    <a:pt x="469315" y="1818951"/>
                    <a:pt x="443226" y="1829249"/>
                  </a:cubicBezTo>
                  <a:cubicBezTo>
                    <a:pt x="442814" y="1812086"/>
                    <a:pt x="464097" y="1669843"/>
                    <a:pt x="468766" y="1662841"/>
                  </a:cubicBezTo>
                  <a:cubicBezTo>
                    <a:pt x="478789" y="1657212"/>
                    <a:pt x="511881" y="1670392"/>
                    <a:pt x="528633" y="1671765"/>
                  </a:cubicBezTo>
                  <a:cubicBezTo>
                    <a:pt x="523278" y="1698264"/>
                    <a:pt x="503642" y="1732315"/>
                    <a:pt x="499798" y="1751949"/>
                  </a:cubicBezTo>
                  <a:close/>
                  <a:moveTo>
                    <a:pt x="563921" y="1641697"/>
                  </a:moveTo>
                  <a:lnTo>
                    <a:pt x="588911" y="1513321"/>
                  </a:lnTo>
                  <a:cubicBezTo>
                    <a:pt x="591520" y="1505220"/>
                    <a:pt x="589873" y="1507966"/>
                    <a:pt x="592481" y="1504259"/>
                  </a:cubicBezTo>
                  <a:cubicBezTo>
                    <a:pt x="597013" y="1514557"/>
                    <a:pt x="618845" y="1556983"/>
                    <a:pt x="619806" y="1560690"/>
                  </a:cubicBezTo>
                  <a:lnTo>
                    <a:pt x="622552" y="1621926"/>
                  </a:lnTo>
                  <a:cubicBezTo>
                    <a:pt x="622827" y="1640736"/>
                    <a:pt x="625985" y="1626456"/>
                    <a:pt x="619669" y="1638813"/>
                  </a:cubicBezTo>
                  <a:lnTo>
                    <a:pt x="563921" y="1641697"/>
                  </a:lnTo>
                  <a:close/>
                  <a:moveTo>
                    <a:pt x="667452" y="1537623"/>
                  </a:moveTo>
                  <a:lnTo>
                    <a:pt x="693129" y="1640324"/>
                  </a:lnTo>
                  <a:lnTo>
                    <a:pt x="639166" y="1637715"/>
                  </a:lnTo>
                  <a:cubicBezTo>
                    <a:pt x="637107" y="1614237"/>
                    <a:pt x="635734" y="1604900"/>
                    <a:pt x="638480" y="1580186"/>
                  </a:cubicBezTo>
                  <a:cubicBezTo>
                    <a:pt x="640540" y="1560964"/>
                    <a:pt x="633400" y="1567967"/>
                    <a:pt x="656879" y="1546136"/>
                  </a:cubicBezTo>
                  <a:lnTo>
                    <a:pt x="664569" y="1539683"/>
                  </a:lnTo>
                  <a:cubicBezTo>
                    <a:pt x="665255" y="1539134"/>
                    <a:pt x="666354" y="1538035"/>
                    <a:pt x="667452" y="1537623"/>
                  </a:cubicBezTo>
                  <a:close/>
                  <a:moveTo>
                    <a:pt x="717570" y="1507555"/>
                  </a:moveTo>
                  <a:lnTo>
                    <a:pt x="734871" y="1641148"/>
                  </a:lnTo>
                  <a:lnTo>
                    <a:pt x="707409" y="1639500"/>
                  </a:lnTo>
                  <a:cubicBezTo>
                    <a:pt x="698484" y="1617807"/>
                    <a:pt x="698072" y="1584305"/>
                    <a:pt x="692442" y="1562063"/>
                  </a:cubicBezTo>
                  <a:cubicBezTo>
                    <a:pt x="685440" y="1533504"/>
                    <a:pt x="684204" y="1516616"/>
                    <a:pt x="717570" y="1507555"/>
                  </a:cubicBezTo>
                  <a:close/>
                  <a:moveTo>
                    <a:pt x="726495" y="1486822"/>
                  </a:moveTo>
                  <a:lnTo>
                    <a:pt x="746817" y="1464030"/>
                  </a:lnTo>
                  <a:cubicBezTo>
                    <a:pt x="770297" y="1508516"/>
                    <a:pt x="777300" y="1502337"/>
                    <a:pt x="787735" y="1558218"/>
                  </a:cubicBezTo>
                  <a:cubicBezTo>
                    <a:pt x="794463" y="1593504"/>
                    <a:pt x="806821" y="1663665"/>
                    <a:pt x="746680" y="1637303"/>
                  </a:cubicBezTo>
                  <a:cubicBezTo>
                    <a:pt x="737754" y="1613413"/>
                    <a:pt x="744483" y="1581147"/>
                    <a:pt x="743384" y="1555198"/>
                  </a:cubicBezTo>
                  <a:cubicBezTo>
                    <a:pt x="741874" y="1520598"/>
                    <a:pt x="736107" y="1516204"/>
                    <a:pt x="726495" y="1486822"/>
                  </a:cubicBezTo>
                  <a:close/>
                  <a:moveTo>
                    <a:pt x="541952" y="1639500"/>
                  </a:moveTo>
                  <a:lnTo>
                    <a:pt x="502681" y="1638539"/>
                  </a:lnTo>
                  <a:cubicBezTo>
                    <a:pt x="504878" y="1594054"/>
                    <a:pt x="522728" y="1540369"/>
                    <a:pt x="543325" y="1501513"/>
                  </a:cubicBezTo>
                  <a:cubicBezTo>
                    <a:pt x="553486" y="1482291"/>
                    <a:pt x="553760" y="1470209"/>
                    <a:pt x="573533" y="1476799"/>
                  </a:cubicBezTo>
                  <a:cubicBezTo>
                    <a:pt x="575043" y="1485861"/>
                    <a:pt x="560626" y="1537761"/>
                    <a:pt x="558154" y="1553001"/>
                  </a:cubicBezTo>
                  <a:cubicBezTo>
                    <a:pt x="555133" y="1572497"/>
                    <a:pt x="550465" y="1627280"/>
                    <a:pt x="541952" y="1639500"/>
                  </a:cubicBezTo>
                  <a:close/>
                  <a:moveTo>
                    <a:pt x="491285" y="1634420"/>
                  </a:moveTo>
                  <a:lnTo>
                    <a:pt x="455035" y="1625358"/>
                  </a:lnTo>
                  <a:cubicBezTo>
                    <a:pt x="455035" y="1576754"/>
                    <a:pt x="491147" y="1492040"/>
                    <a:pt x="547307" y="1460461"/>
                  </a:cubicBezTo>
                  <a:cubicBezTo>
                    <a:pt x="539343" y="1493550"/>
                    <a:pt x="491559" y="1538996"/>
                    <a:pt x="491285" y="1634420"/>
                  </a:cubicBezTo>
                  <a:close/>
                  <a:moveTo>
                    <a:pt x="51895" y="1573459"/>
                  </a:moveTo>
                  <a:cubicBezTo>
                    <a:pt x="36791" y="1448927"/>
                    <a:pt x="89792" y="1310392"/>
                    <a:pt x="132496" y="1197806"/>
                  </a:cubicBezTo>
                  <a:cubicBezTo>
                    <a:pt x="150895" y="1149201"/>
                    <a:pt x="204583" y="1061329"/>
                    <a:pt x="244815" y="1026730"/>
                  </a:cubicBezTo>
                  <a:cubicBezTo>
                    <a:pt x="281064" y="995425"/>
                    <a:pt x="259919" y="992405"/>
                    <a:pt x="349856" y="958904"/>
                  </a:cubicBezTo>
                  <a:cubicBezTo>
                    <a:pt x="359330" y="1049247"/>
                    <a:pt x="368255" y="1143847"/>
                    <a:pt x="408212" y="1230483"/>
                  </a:cubicBezTo>
                  <a:cubicBezTo>
                    <a:pt x="418511" y="1253000"/>
                    <a:pt x="435400" y="1285540"/>
                    <a:pt x="443089" y="1306822"/>
                  </a:cubicBezTo>
                  <a:cubicBezTo>
                    <a:pt x="416588" y="1307097"/>
                    <a:pt x="395717" y="1308058"/>
                    <a:pt x="371963" y="1317531"/>
                  </a:cubicBezTo>
                  <a:cubicBezTo>
                    <a:pt x="351092" y="1325907"/>
                    <a:pt x="330084" y="1330163"/>
                    <a:pt x="311135" y="1337989"/>
                  </a:cubicBezTo>
                  <a:cubicBezTo>
                    <a:pt x="238910" y="1367920"/>
                    <a:pt x="258957" y="1361467"/>
                    <a:pt x="207466" y="1397028"/>
                  </a:cubicBezTo>
                  <a:cubicBezTo>
                    <a:pt x="180005" y="1415975"/>
                    <a:pt x="144442" y="1451536"/>
                    <a:pt x="124532" y="1476799"/>
                  </a:cubicBezTo>
                  <a:cubicBezTo>
                    <a:pt x="108741" y="1496708"/>
                    <a:pt x="67960" y="1566044"/>
                    <a:pt x="51895" y="1573459"/>
                  </a:cubicBezTo>
                  <a:close/>
                  <a:moveTo>
                    <a:pt x="990541" y="963297"/>
                  </a:moveTo>
                  <a:cubicBezTo>
                    <a:pt x="1015119" y="969476"/>
                    <a:pt x="1095033" y="1022885"/>
                    <a:pt x="1118787" y="1042794"/>
                  </a:cubicBezTo>
                  <a:cubicBezTo>
                    <a:pt x="1166708" y="1082886"/>
                    <a:pt x="1172475" y="1129979"/>
                    <a:pt x="1178929" y="1193275"/>
                  </a:cubicBezTo>
                  <a:cubicBezTo>
                    <a:pt x="1191424" y="1313962"/>
                    <a:pt x="1189364" y="1374236"/>
                    <a:pt x="1175908" y="1490117"/>
                  </a:cubicBezTo>
                  <a:cubicBezTo>
                    <a:pt x="1173986" y="1507829"/>
                    <a:pt x="1168081" y="1577440"/>
                    <a:pt x="1165198" y="1586914"/>
                  </a:cubicBezTo>
                  <a:cubicBezTo>
                    <a:pt x="1143503" y="1588150"/>
                    <a:pt x="1131969" y="1496021"/>
                    <a:pt x="1043679" y="1409385"/>
                  </a:cubicBezTo>
                  <a:cubicBezTo>
                    <a:pt x="991227" y="1358035"/>
                    <a:pt x="923671" y="1311627"/>
                    <a:pt x="847602" y="1295838"/>
                  </a:cubicBezTo>
                  <a:cubicBezTo>
                    <a:pt x="853369" y="1273183"/>
                    <a:pt x="875338" y="1238309"/>
                    <a:pt x="886460" y="1214556"/>
                  </a:cubicBezTo>
                  <a:lnTo>
                    <a:pt x="959646" y="1051718"/>
                  </a:lnTo>
                  <a:cubicBezTo>
                    <a:pt x="971455" y="1022885"/>
                    <a:pt x="980517" y="990345"/>
                    <a:pt x="990541" y="963297"/>
                  </a:cubicBezTo>
                  <a:close/>
                  <a:moveTo>
                    <a:pt x="466020" y="1253687"/>
                  </a:moveTo>
                  <a:cubicBezTo>
                    <a:pt x="513117" y="1265906"/>
                    <a:pt x="562823" y="1276341"/>
                    <a:pt x="610743" y="1284854"/>
                  </a:cubicBezTo>
                  <a:cubicBezTo>
                    <a:pt x="688598" y="1298996"/>
                    <a:pt x="719218" y="1284854"/>
                    <a:pt x="756703" y="1284442"/>
                  </a:cubicBezTo>
                  <a:lnTo>
                    <a:pt x="672121" y="1462657"/>
                  </a:lnTo>
                  <a:cubicBezTo>
                    <a:pt x="664569" y="1473916"/>
                    <a:pt x="635734" y="1499317"/>
                    <a:pt x="623239" y="1504671"/>
                  </a:cubicBezTo>
                  <a:cubicBezTo>
                    <a:pt x="618158" y="1500278"/>
                    <a:pt x="554859" y="1400735"/>
                    <a:pt x="542089" y="1383298"/>
                  </a:cubicBezTo>
                  <a:cubicBezTo>
                    <a:pt x="518884" y="1351582"/>
                    <a:pt x="473709" y="1290895"/>
                    <a:pt x="466020" y="1253687"/>
                  </a:cubicBezTo>
                  <a:close/>
                  <a:moveTo>
                    <a:pt x="449817" y="1227051"/>
                  </a:moveTo>
                  <a:cubicBezTo>
                    <a:pt x="447620" y="1201101"/>
                    <a:pt x="446247" y="1205906"/>
                    <a:pt x="436361" y="1184488"/>
                  </a:cubicBezTo>
                  <a:cubicBezTo>
                    <a:pt x="430868" y="1172542"/>
                    <a:pt x="428809" y="1155655"/>
                    <a:pt x="426063" y="1142886"/>
                  </a:cubicBezTo>
                  <a:cubicBezTo>
                    <a:pt x="419334" y="1111993"/>
                    <a:pt x="416314" y="1085082"/>
                    <a:pt x="413156" y="1053503"/>
                  </a:cubicBezTo>
                  <a:cubicBezTo>
                    <a:pt x="407251" y="992817"/>
                    <a:pt x="400798" y="917714"/>
                    <a:pt x="405741" y="857302"/>
                  </a:cubicBezTo>
                  <a:cubicBezTo>
                    <a:pt x="420570" y="859498"/>
                    <a:pt x="461488" y="889430"/>
                    <a:pt x="519570" y="908514"/>
                  </a:cubicBezTo>
                  <a:cubicBezTo>
                    <a:pt x="630928" y="945174"/>
                    <a:pt x="686401" y="954510"/>
                    <a:pt x="807782" y="945448"/>
                  </a:cubicBezTo>
                  <a:cubicBezTo>
                    <a:pt x="833322" y="943526"/>
                    <a:pt x="844993" y="933366"/>
                    <a:pt x="870532" y="927325"/>
                  </a:cubicBezTo>
                  <a:cubicBezTo>
                    <a:pt x="893326" y="921970"/>
                    <a:pt x="908155" y="910025"/>
                    <a:pt x="934656" y="905357"/>
                  </a:cubicBezTo>
                  <a:cubicBezTo>
                    <a:pt x="924083" y="966867"/>
                    <a:pt x="820003" y="1208378"/>
                    <a:pt x="795974" y="1226501"/>
                  </a:cubicBezTo>
                  <a:cubicBezTo>
                    <a:pt x="782380" y="1231993"/>
                    <a:pt x="709057" y="1245861"/>
                    <a:pt x="689147" y="1249293"/>
                  </a:cubicBezTo>
                  <a:cubicBezTo>
                    <a:pt x="647130" y="1256433"/>
                    <a:pt x="607997" y="1250666"/>
                    <a:pt x="566118" y="1247234"/>
                  </a:cubicBezTo>
                  <a:cubicBezTo>
                    <a:pt x="572297" y="1230346"/>
                    <a:pt x="566942" y="1207966"/>
                    <a:pt x="568590" y="1187508"/>
                  </a:cubicBezTo>
                  <a:cubicBezTo>
                    <a:pt x="569825" y="1170758"/>
                    <a:pt x="579849" y="1146318"/>
                    <a:pt x="569963" y="1133137"/>
                  </a:cubicBezTo>
                  <a:cubicBezTo>
                    <a:pt x="548542" y="1140140"/>
                    <a:pt x="550190" y="1220323"/>
                    <a:pt x="551014" y="1242840"/>
                  </a:cubicBezTo>
                  <a:lnTo>
                    <a:pt x="449817" y="1227051"/>
                  </a:lnTo>
                  <a:close/>
                  <a:moveTo>
                    <a:pt x="408899" y="826272"/>
                  </a:moveTo>
                  <a:cubicBezTo>
                    <a:pt x="403681" y="784395"/>
                    <a:pt x="424140" y="621283"/>
                    <a:pt x="435400" y="578857"/>
                  </a:cubicBezTo>
                  <a:cubicBezTo>
                    <a:pt x="446659" y="536157"/>
                    <a:pt x="451053" y="493319"/>
                    <a:pt x="457644" y="463662"/>
                  </a:cubicBezTo>
                  <a:cubicBezTo>
                    <a:pt x="461351" y="447186"/>
                    <a:pt x="470276" y="429063"/>
                    <a:pt x="474121" y="411488"/>
                  </a:cubicBezTo>
                  <a:cubicBezTo>
                    <a:pt x="478377" y="392266"/>
                    <a:pt x="478927" y="379635"/>
                    <a:pt x="485929" y="359589"/>
                  </a:cubicBezTo>
                  <a:cubicBezTo>
                    <a:pt x="517922" y="268696"/>
                    <a:pt x="517099" y="256339"/>
                    <a:pt x="575318" y="173685"/>
                  </a:cubicBezTo>
                  <a:cubicBezTo>
                    <a:pt x="596189" y="143890"/>
                    <a:pt x="681870" y="66316"/>
                    <a:pt x="713313" y="41465"/>
                  </a:cubicBezTo>
                  <a:cubicBezTo>
                    <a:pt x="743659" y="68513"/>
                    <a:pt x="793365" y="125767"/>
                    <a:pt x="819728" y="158307"/>
                  </a:cubicBezTo>
                  <a:cubicBezTo>
                    <a:pt x="898955" y="256339"/>
                    <a:pt x="930537" y="329657"/>
                    <a:pt x="960333" y="455424"/>
                  </a:cubicBezTo>
                  <a:cubicBezTo>
                    <a:pt x="974613" y="516248"/>
                    <a:pt x="988206" y="820505"/>
                    <a:pt x="940835" y="848240"/>
                  </a:cubicBezTo>
                  <a:cubicBezTo>
                    <a:pt x="918728" y="861146"/>
                    <a:pt x="796386" y="892313"/>
                    <a:pt x="768512" y="895334"/>
                  </a:cubicBezTo>
                  <a:cubicBezTo>
                    <a:pt x="666354" y="906180"/>
                    <a:pt x="485518" y="881741"/>
                    <a:pt x="408899" y="826272"/>
                  </a:cubicBezTo>
                  <a:close/>
                  <a:moveTo>
                    <a:pt x="349444" y="942428"/>
                  </a:moveTo>
                  <a:cubicBezTo>
                    <a:pt x="232182" y="937485"/>
                    <a:pt x="129063" y="1084396"/>
                    <a:pt x="80730" y="1175426"/>
                  </a:cubicBezTo>
                  <a:cubicBezTo>
                    <a:pt x="16469" y="1296799"/>
                    <a:pt x="-9619" y="1453596"/>
                    <a:pt x="3150" y="1589660"/>
                  </a:cubicBezTo>
                  <a:cubicBezTo>
                    <a:pt x="17156" y="1608882"/>
                    <a:pt x="25532" y="1615472"/>
                    <a:pt x="30887" y="1640598"/>
                  </a:cubicBezTo>
                  <a:cubicBezTo>
                    <a:pt x="61919" y="1639500"/>
                    <a:pt x="70844" y="1628928"/>
                    <a:pt x="83339" y="1603253"/>
                  </a:cubicBezTo>
                  <a:cubicBezTo>
                    <a:pt x="87870" y="1593779"/>
                    <a:pt x="94324" y="1584717"/>
                    <a:pt x="100915" y="1577852"/>
                  </a:cubicBezTo>
                  <a:cubicBezTo>
                    <a:pt x="112448" y="1565632"/>
                    <a:pt x="111350" y="1563024"/>
                    <a:pt x="120962" y="1550667"/>
                  </a:cubicBezTo>
                  <a:lnTo>
                    <a:pt x="183987" y="1476387"/>
                  </a:lnTo>
                  <a:lnTo>
                    <a:pt x="262665" y="1417623"/>
                  </a:lnTo>
                  <a:cubicBezTo>
                    <a:pt x="277906" y="1409385"/>
                    <a:pt x="274885" y="1409660"/>
                    <a:pt x="286968" y="1399499"/>
                  </a:cubicBezTo>
                  <a:cubicBezTo>
                    <a:pt x="319099" y="1372863"/>
                    <a:pt x="413705" y="1346776"/>
                    <a:pt x="464509" y="1343344"/>
                  </a:cubicBezTo>
                  <a:lnTo>
                    <a:pt x="533576" y="1435197"/>
                  </a:lnTo>
                  <a:cubicBezTo>
                    <a:pt x="513666" y="1451673"/>
                    <a:pt x="501308" y="1448927"/>
                    <a:pt x="478515" y="1475014"/>
                  </a:cubicBezTo>
                  <a:cubicBezTo>
                    <a:pt x="471924" y="1482703"/>
                    <a:pt x="444325" y="1520049"/>
                    <a:pt x="441441" y="1528699"/>
                  </a:cubicBezTo>
                  <a:cubicBezTo>
                    <a:pt x="407389" y="1630987"/>
                    <a:pt x="410135" y="1616434"/>
                    <a:pt x="451053" y="1654191"/>
                  </a:cubicBezTo>
                  <a:cubicBezTo>
                    <a:pt x="449817" y="1697166"/>
                    <a:pt x="429221" y="1814283"/>
                    <a:pt x="427848" y="1842704"/>
                  </a:cubicBezTo>
                  <a:lnTo>
                    <a:pt x="442677" y="1853963"/>
                  </a:lnTo>
                  <a:lnTo>
                    <a:pt x="469315" y="1841331"/>
                  </a:lnTo>
                  <a:cubicBezTo>
                    <a:pt x="476730" y="1890072"/>
                    <a:pt x="477279" y="1947601"/>
                    <a:pt x="478515" y="1997029"/>
                  </a:cubicBezTo>
                  <a:cubicBezTo>
                    <a:pt x="479339" y="2030942"/>
                    <a:pt x="465608" y="2118403"/>
                    <a:pt x="487577" y="2141057"/>
                  </a:cubicBezTo>
                  <a:cubicBezTo>
                    <a:pt x="519433" y="2139684"/>
                    <a:pt x="560900" y="2032590"/>
                    <a:pt x="588911" y="2008013"/>
                  </a:cubicBezTo>
                  <a:cubicBezTo>
                    <a:pt x="615549" y="2046457"/>
                    <a:pt x="605388" y="2164261"/>
                    <a:pt x="621454" y="2235794"/>
                  </a:cubicBezTo>
                  <a:cubicBezTo>
                    <a:pt x="626809" y="2259684"/>
                    <a:pt x="623788" y="2285634"/>
                    <a:pt x="648229" y="2295657"/>
                  </a:cubicBezTo>
                  <a:cubicBezTo>
                    <a:pt x="682007" y="2280554"/>
                    <a:pt x="693266" y="2161789"/>
                    <a:pt x="699994" y="2125954"/>
                  </a:cubicBezTo>
                  <a:cubicBezTo>
                    <a:pt x="702603" y="2111812"/>
                    <a:pt x="708782" y="2106320"/>
                    <a:pt x="710567" y="2090668"/>
                  </a:cubicBezTo>
                  <a:cubicBezTo>
                    <a:pt x="712902" y="2068425"/>
                    <a:pt x="713451" y="2024352"/>
                    <a:pt x="718806" y="2006778"/>
                  </a:cubicBezTo>
                  <a:cubicBezTo>
                    <a:pt x="721964" y="2006640"/>
                    <a:pt x="719218" y="1994970"/>
                    <a:pt x="731850" y="2012681"/>
                  </a:cubicBezTo>
                  <a:cubicBezTo>
                    <a:pt x="750112" y="2038219"/>
                    <a:pt x="747641" y="2092178"/>
                    <a:pt x="793365" y="2111400"/>
                  </a:cubicBezTo>
                  <a:cubicBezTo>
                    <a:pt x="807096" y="2048517"/>
                    <a:pt x="792678" y="1922613"/>
                    <a:pt x="791305" y="1852452"/>
                  </a:cubicBezTo>
                  <a:cubicBezTo>
                    <a:pt x="808057" y="1861926"/>
                    <a:pt x="805860" y="1864535"/>
                    <a:pt x="816570" y="1881423"/>
                  </a:cubicBezTo>
                  <a:cubicBezTo>
                    <a:pt x="824259" y="1893642"/>
                    <a:pt x="828516" y="1899409"/>
                    <a:pt x="843071" y="1899546"/>
                  </a:cubicBezTo>
                  <a:cubicBezTo>
                    <a:pt x="846229" y="1885542"/>
                    <a:pt x="832086" y="1813596"/>
                    <a:pt x="827417" y="1796434"/>
                  </a:cubicBezTo>
                  <a:cubicBezTo>
                    <a:pt x="816845" y="1757578"/>
                    <a:pt x="818218" y="1719546"/>
                    <a:pt x="810528" y="1681376"/>
                  </a:cubicBezTo>
                  <a:lnTo>
                    <a:pt x="832772" y="1680827"/>
                  </a:lnTo>
                  <a:cubicBezTo>
                    <a:pt x="850073" y="1630164"/>
                    <a:pt x="853781" y="1600644"/>
                    <a:pt x="830575" y="1540918"/>
                  </a:cubicBezTo>
                  <a:cubicBezTo>
                    <a:pt x="820415" y="1514969"/>
                    <a:pt x="813824" y="1505220"/>
                    <a:pt x="798445" y="1482978"/>
                  </a:cubicBezTo>
                  <a:cubicBezTo>
                    <a:pt x="786774" y="1466227"/>
                    <a:pt x="767276" y="1449339"/>
                    <a:pt x="759312" y="1431078"/>
                  </a:cubicBezTo>
                  <a:cubicBezTo>
                    <a:pt x="781556" y="1388104"/>
                    <a:pt x="799818" y="1352680"/>
                    <a:pt x="831949" y="1318355"/>
                  </a:cubicBezTo>
                  <a:cubicBezTo>
                    <a:pt x="917904" y="1346914"/>
                    <a:pt x="997543" y="1378218"/>
                    <a:pt x="1049858" y="1454831"/>
                  </a:cubicBezTo>
                  <a:lnTo>
                    <a:pt x="1114943" y="1565495"/>
                  </a:lnTo>
                  <a:cubicBezTo>
                    <a:pt x="1184147" y="1655015"/>
                    <a:pt x="1141581" y="1670942"/>
                    <a:pt x="1176457" y="1678630"/>
                  </a:cubicBezTo>
                  <a:cubicBezTo>
                    <a:pt x="1180851" y="1673138"/>
                    <a:pt x="1186481" y="1648013"/>
                    <a:pt x="1188541" y="1636754"/>
                  </a:cubicBezTo>
                  <a:cubicBezTo>
                    <a:pt x="1202409" y="1565221"/>
                    <a:pt x="1184009" y="1607784"/>
                    <a:pt x="1214080" y="1525266"/>
                  </a:cubicBezTo>
                  <a:cubicBezTo>
                    <a:pt x="1222731" y="1501513"/>
                    <a:pt x="1218199" y="1527051"/>
                    <a:pt x="1233029" y="1475426"/>
                  </a:cubicBezTo>
                  <a:cubicBezTo>
                    <a:pt x="1246073" y="1429705"/>
                    <a:pt x="1240031" y="1399774"/>
                    <a:pt x="1248957" y="1358172"/>
                  </a:cubicBezTo>
                  <a:cubicBezTo>
                    <a:pt x="1265159" y="1281559"/>
                    <a:pt x="1238796" y="1099087"/>
                    <a:pt x="1165610" y="1043068"/>
                  </a:cubicBezTo>
                  <a:cubicBezTo>
                    <a:pt x="1152703" y="1033183"/>
                    <a:pt x="1142405" y="1021238"/>
                    <a:pt x="1129910" y="1010391"/>
                  </a:cubicBezTo>
                  <a:cubicBezTo>
                    <a:pt x="1082675" y="969338"/>
                    <a:pt x="1012785" y="943389"/>
                    <a:pt x="1000152" y="933503"/>
                  </a:cubicBezTo>
                  <a:cubicBezTo>
                    <a:pt x="1001800" y="916890"/>
                    <a:pt x="1011274" y="885997"/>
                    <a:pt x="1016904" y="868972"/>
                  </a:cubicBezTo>
                  <a:cubicBezTo>
                    <a:pt x="1030223" y="827919"/>
                    <a:pt x="1022259" y="847553"/>
                    <a:pt x="1028987" y="800047"/>
                  </a:cubicBezTo>
                  <a:cubicBezTo>
                    <a:pt x="1035715" y="751580"/>
                    <a:pt x="1035715" y="698995"/>
                    <a:pt x="1035303" y="650665"/>
                  </a:cubicBezTo>
                  <a:cubicBezTo>
                    <a:pt x="1033930" y="514738"/>
                    <a:pt x="1019238" y="490710"/>
                    <a:pt x="987932" y="370710"/>
                  </a:cubicBezTo>
                  <a:cubicBezTo>
                    <a:pt x="968846" y="297255"/>
                    <a:pt x="914609" y="224897"/>
                    <a:pt x="868610" y="164897"/>
                  </a:cubicBezTo>
                  <a:cubicBezTo>
                    <a:pt x="851996" y="143341"/>
                    <a:pt x="721689" y="8650"/>
                    <a:pt x="705212" y="0"/>
                  </a:cubicBezTo>
                  <a:cubicBezTo>
                    <a:pt x="690383" y="20595"/>
                    <a:pt x="713451" y="6316"/>
                    <a:pt x="686401" y="19771"/>
                  </a:cubicBezTo>
                  <a:cubicBezTo>
                    <a:pt x="666216" y="29657"/>
                    <a:pt x="637519" y="56705"/>
                    <a:pt x="616099" y="73318"/>
                  </a:cubicBezTo>
                  <a:cubicBezTo>
                    <a:pt x="537420" y="134417"/>
                    <a:pt x="482634" y="220916"/>
                    <a:pt x="450092" y="313593"/>
                  </a:cubicBezTo>
                  <a:cubicBezTo>
                    <a:pt x="383634" y="502930"/>
                    <a:pt x="321021" y="739498"/>
                    <a:pt x="349444" y="942428"/>
                  </a:cubicBezTo>
                  <a:close/>
                </a:path>
              </a:pathLst>
            </a:custGeom>
            <a:grpFill/>
            <a:ln w="13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6" name="图形 1">
              <a:extLst>
                <a:ext uri="{FF2B5EF4-FFF2-40B4-BE49-F238E27FC236}">
                  <a16:creationId xmlns:a16="http://schemas.microsoft.com/office/drawing/2014/main" id="{C97F7B02-D77E-45B4-F229-4B5B625FE3D2}"/>
                </a:ext>
              </a:extLst>
            </p:cNvPr>
            <p:cNvGrpSpPr/>
            <p:nvPr/>
          </p:nvGrpSpPr>
          <p:grpSpPr>
            <a:xfrm>
              <a:off x="7405083" y="1878225"/>
              <a:ext cx="916853" cy="1664400"/>
              <a:chOff x="7405083" y="1878225"/>
              <a:chExt cx="916853" cy="1664400"/>
            </a:xfrm>
            <a:grpFill/>
          </p:grpSpPr>
          <p:sp>
            <p:nvSpPr>
              <p:cNvPr id="7" name="任意多边形: 形状 6">
                <a:extLst>
                  <a:ext uri="{FF2B5EF4-FFF2-40B4-BE49-F238E27FC236}">
                    <a16:creationId xmlns:a16="http://schemas.microsoft.com/office/drawing/2014/main" id="{C75EAC72-7A28-DD3E-EBF3-7AD0C214452C}"/>
                  </a:ext>
                </a:extLst>
              </p:cNvPr>
              <p:cNvSpPr/>
              <p:nvPr/>
            </p:nvSpPr>
            <p:spPr>
              <a:xfrm>
                <a:off x="7717564" y="1878225"/>
                <a:ext cx="379971" cy="485453"/>
              </a:xfrm>
              <a:custGeom>
                <a:avLst/>
                <a:gdLst>
                  <a:gd name="connsiteX0" fmla="*/ 118808 w 379971"/>
                  <a:gd name="connsiteY0" fmla="*/ 400141 h 485453"/>
                  <a:gd name="connsiteX1" fmla="*/ 138992 w 379971"/>
                  <a:gd name="connsiteY1" fmla="*/ 434192 h 485453"/>
                  <a:gd name="connsiteX2" fmla="*/ 118808 w 379971"/>
                  <a:gd name="connsiteY2" fmla="*/ 400141 h 485453"/>
                  <a:gd name="connsiteX3" fmla="*/ 99722 w 379971"/>
                  <a:gd name="connsiteY3" fmla="*/ 344260 h 485453"/>
                  <a:gd name="connsiteX4" fmla="*/ 102743 w 379971"/>
                  <a:gd name="connsiteY4" fmla="*/ 401103 h 485453"/>
                  <a:gd name="connsiteX5" fmla="*/ 99722 w 379971"/>
                  <a:gd name="connsiteY5" fmla="*/ 344260 h 485453"/>
                  <a:gd name="connsiteX6" fmla="*/ 50703 w 379971"/>
                  <a:gd name="connsiteY6" fmla="*/ 332315 h 485453"/>
                  <a:gd name="connsiteX7" fmla="*/ 94230 w 379971"/>
                  <a:gd name="connsiteY7" fmla="*/ 264214 h 485453"/>
                  <a:gd name="connsiteX8" fmla="*/ 87776 w 379971"/>
                  <a:gd name="connsiteY8" fmla="*/ 321606 h 485453"/>
                  <a:gd name="connsiteX9" fmla="*/ 70887 w 379971"/>
                  <a:gd name="connsiteY9" fmla="*/ 368974 h 485453"/>
                  <a:gd name="connsiteX10" fmla="*/ 50703 w 379971"/>
                  <a:gd name="connsiteY10" fmla="*/ 332315 h 485453"/>
                  <a:gd name="connsiteX11" fmla="*/ 222751 w 379971"/>
                  <a:gd name="connsiteY11" fmla="*/ 78173 h 485453"/>
                  <a:gd name="connsiteX12" fmla="*/ 298408 w 379971"/>
                  <a:gd name="connsiteY12" fmla="*/ 146274 h 485453"/>
                  <a:gd name="connsiteX13" fmla="*/ 336306 w 379971"/>
                  <a:gd name="connsiteY13" fmla="*/ 259821 h 485453"/>
                  <a:gd name="connsiteX14" fmla="*/ 225909 w 379971"/>
                  <a:gd name="connsiteY14" fmla="*/ 452316 h 485453"/>
                  <a:gd name="connsiteX15" fmla="*/ 115101 w 379971"/>
                  <a:gd name="connsiteY15" fmla="*/ 272727 h 485453"/>
                  <a:gd name="connsiteX16" fmla="*/ 222751 w 379971"/>
                  <a:gd name="connsiteY16" fmla="*/ 78173 h 485453"/>
                  <a:gd name="connsiteX17" fmla="*/ 40954 w 379971"/>
                  <a:gd name="connsiteY17" fmla="*/ 313917 h 485453"/>
                  <a:gd name="connsiteX18" fmla="*/ 61550 w 379971"/>
                  <a:gd name="connsiteY18" fmla="*/ 244306 h 485453"/>
                  <a:gd name="connsiteX19" fmla="*/ 108510 w 379971"/>
                  <a:gd name="connsiteY19" fmla="*/ 190484 h 485453"/>
                  <a:gd name="connsiteX20" fmla="*/ 77890 w 379971"/>
                  <a:gd name="connsiteY20" fmla="*/ 255976 h 485453"/>
                  <a:gd name="connsiteX21" fmla="*/ 53311 w 379971"/>
                  <a:gd name="connsiteY21" fmla="*/ 299638 h 485453"/>
                  <a:gd name="connsiteX22" fmla="*/ 40954 w 379971"/>
                  <a:gd name="connsiteY22" fmla="*/ 313917 h 485453"/>
                  <a:gd name="connsiteX23" fmla="*/ 28047 w 379971"/>
                  <a:gd name="connsiteY23" fmla="*/ 199546 h 485453"/>
                  <a:gd name="connsiteX24" fmla="*/ 124300 w 379971"/>
                  <a:gd name="connsiteY24" fmla="*/ 139683 h 485453"/>
                  <a:gd name="connsiteX25" fmla="*/ 78302 w 379971"/>
                  <a:gd name="connsiteY25" fmla="*/ 200919 h 485453"/>
                  <a:gd name="connsiteX26" fmla="*/ 30381 w 379971"/>
                  <a:gd name="connsiteY26" fmla="*/ 259821 h 485453"/>
                  <a:gd name="connsiteX27" fmla="*/ 28047 w 379971"/>
                  <a:gd name="connsiteY27" fmla="*/ 199546 h 485453"/>
                  <a:gd name="connsiteX28" fmla="*/ 38619 w 379971"/>
                  <a:gd name="connsiteY28" fmla="*/ 173459 h 485453"/>
                  <a:gd name="connsiteX29" fmla="*/ 202566 w 379971"/>
                  <a:gd name="connsiteY29" fmla="*/ 61971 h 485453"/>
                  <a:gd name="connsiteX30" fmla="*/ 161923 w 379971"/>
                  <a:gd name="connsiteY30" fmla="*/ 95885 h 485453"/>
                  <a:gd name="connsiteX31" fmla="*/ 121417 w 379971"/>
                  <a:gd name="connsiteY31" fmla="*/ 115381 h 485453"/>
                  <a:gd name="connsiteX32" fmla="*/ 76929 w 379971"/>
                  <a:gd name="connsiteY32" fmla="*/ 143940 h 485453"/>
                  <a:gd name="connsiteX33" fmla="*/ 38619 w 379971"/>
                  <a:gd name="connsiteY33" fmla="*/ 173459 h 485453"/>
                  <a:gd name="connsiteX34" fmla="*/ 213139 w 379971"/>
                  <a:gd name="connsiteY34" fmla="*/ 51399 h 485453"/>
                  <a:gd name="connsiteX35" fmla="*/ 247329 w 379971"/>
                  <a:gd name="connsiteY35" fmla="*/ 55930 h 485453"/>
                  <a:gd name="connsiteX36" fmla="*/ 210530 w 379971"/>
                  <a:gd name="connsiteY36" fmla="*/ 61834 h 485453"/>
                  <a:gd name="connsiteX37" fmla="*/ 213139 w 379971"/>
                  <a:gd name="connsiteY37" fmla="*/ 51399 h 485453"/>
                  <a:gd name="connsiteX38" fmla="*/ 124026 w 379971"/>
                  <a:gd name="connsiteY38" fmla="*/ 59500 h 485453"/>
                  <a:gd name="connsiteX39" fmla="*/ 169338 w 379971"/>
                  <a:gd name="connsiteY39" fmla="*/ 30392 h 485453"/>
                  <a:gd name="connsiteX40" fmla="*/ 223575 w 379971"/>
                  <a:gd name="connsiteY40" fmla="*/ 32177 h 485453"/>
                  <a:gd name="connsiteX41" fmla="*/ 124026 w 379971"/>
                  <a:gd name="connsiteY41" fmla="*/ 59500 h 485453"/>
                  <a:gd name="connsiteX42" fmla="*/ 2507 w 379971"/>
                  <a:gd name="connsiteY42" fmla="*/ 255702 h 485453"/>
                  <a:gd name="connsiteX43" fmla="*/ 68827 w 379971"/>
                  <a:gd name="connsiteY43" fmla="*/ 405496 h 485453"/>
                  <a:gd name="connsiteX44" fmla="*/ 208196 w 379971"/>
                  <a:gd name="connsiteY44" fmla="*/ 484444 h 485453"/>
                  <a:gd name="connsiteX45" fmla="*/ 376400 w 379971"/>
                  <a:gd name="connsiteY45" fmla="*/ 238951 h 485453"/>
                  <a:gd name="connsiteX46" fmla="*/ 266415 w 379971"/>
                  <a:gd name="connsiteY46" fmla="*/ 19408 h 485453"/>
                  <a:gd name="connsiteX47" fmla="*/ 182245 w 379971"/>
                  <a:gd name="connsiteY47" fmla="*/ 1148 h 485453"/>
                  <a:gd name="connsiteX48" fmla="*/ 45897 w 379971"/>
                  <a:gd name="connsiteY48" fmla="*/ 82704 h 485453"/>
                  <a:gd name="connsiteX49" fmla="*/ 2507 w 379971"/>
                  <a:gd name="connsiteY49" fmla="*/ 255702 h 4854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</a:cxnLst>
                <a:rect l="l" t="t" r="r" b="b"/>
                <a:pathLst>
                  <a:path w="379971" h="485453">
                    <a:moveTo>
                      <a:pt x="118808" y="400141"/>
                    </a:moveTo>
                    <a:cubicBezTo>
                      <a:pt x="133225" y="410576"/>
                      <a:pt x="135834" y="416343"/>
                      <a:pt x="138992" y="434192"/>
                    </a:cubicBezTo>
                    <a:cubicBezTo>
                      <a:pt x="117023" y="427739"/>
                      <a:pt x="113453" y="422659"/>
                      <a:pt x="118808" y="400141"/>
                    </a:cubicBezTo>
                    <a:close/>
                    <a:moveTo>
                      <a:pt x="99722" y="344260"/>
                    </a:moveTo>
                    <a:cubicBezTo>
                      <a:pt x="107549" y="376526"/>
                      <a:pt x="114139" y="364855"/>
                      <a:pt x="102743" y="401103"/>
                    </a:cubicBezTo>
                    <a:cubicBezTo>
                      <a:pt x="70063" y="391354"/>
                      <a:pt x="82009" y="361697"/>
                      <a:pt x="99722" y="344260"/>
                    </a:cubicBezTo>
                    <a:close/>
                    <a:moveTo>
                      <a:pt x="50703" y="332315"/>
                    </a:moveTo>
                    <a:cubicBezTo>
                      <a:pt x="60451" y="313642"/>
                      <a:pt x="80499" y="276571"/>
                      <a:pt x="94230" y="264214"/>
                    </a:cubicBezTo>
                    <a:cubicBezTo>
                      <a:pt x="94092" y="287418"/>
                      <a:pt x="96564" y="300462"/>
                      <a:pt x="87776" y="321606"/>
                    </a:cubicBezTo>
                    <a:cubicBezTo>
                      <a:pt x="81322" y="337395"/>
                      <a:pt x="74320" y="351949"/>
                      <a:pt x="70887" y="368974"/>
                    </a:cubicBezTo>
                    <a:cubicBezTo>
                      <a:pt x="59216" y="359501"/>
                      <a:pt x="53998" y="348379"/>
                      <a:pt x="50703" y="332315"/>
                    </a:cubicBezTo>
                    <a:close/>
                    <a:moveTo>
                      <a:pt x="222751" y="78173"/>
                    </a:moveTo>
                    <a:cubicBezTo>
                      <a:pt x="277125" y="61148"/>
                      <a:pt x="279460" y="106319"/>
                      <a:pt x="298408" y="146274"/>
                    </a:cubicBezTo>
                    <a:cubicBezTo>
                      <a:pt x="310903" y="172910"/>
                      <a:pt x="334521" y="231949"/>
                      <a:pt x="336306" y="259821"/>
                    </a:cubicBezTo>
                    <a:cubicBezTo>
                      <a:pt x="341523" y="338219"/>
                      <a:pt x="311590" y="433780"/>
                      <a:pt x="225909" y="452316"/>
                    </a:cubicBezTo>
                    <a:cubicBezTo>
                      <a:pt x="152998" y="468242"/>
                      <a:pt x="111668" y="325999"/>
                      <a:pt x="115101" y="272727"/>
                    </a:cubicBezTo>
                    <a:cubicBezTo>
                      <a:pt x="120044" y="199958"/>
                      <a:pt x="143524" y="102887"/>
                      <a:pt x="222751" y="78173"/>
                    </a:cubicBezTo>
                    <a:close/>
                    <a:moveTo>
                      <a:pt x="40954" y="313917"/>
                    </a:moveTo>
                    <a:cubicBezTo>
                      <a:pt x="33127" y="276160"/>
                      <a:pt x="38894" y="273963"/>
                      <a:pt x="61550" y="244306"/>
                    </a:cubicBezTo>
                    <a:cubicBezTo>
                      <a:pt x="75967" y="225221"/>
                      <a:pt x="88600" y="202292"/>
                      <a:pt x="108510" y="190484"/>
                    </a:cubicBezTo>
                    <a:cubicBezTo>
                      <a:pt x="101370" y="225221"/>
                      <a:pt x="97113" y="228516"/>
                      <a:pt x="77890" y="255976"/>
                    </a:cubicBezTo>
                    <a:lnTo>
                      <a:pt x="53311" y="299638"/>
                    </a:lnTo>
                    <a:cubicBezTo>
                      <a:pt x="44798" y="312956"/>
                      <a:pt x="52350" y="304031"/>
                      <a:pt x="40954" y="313917"/>
                    </a:cubicBezTo>
                    <a:close/>
                    <a:moveTo>
                      <a:pt x="28047" y="199546"/>
                    </a:moveTo>
                    <a:cubicBezTo>
                      <a:pt x="48918" y="180324"/>
                      <a:pt x="97388" y="145038"/>
                      <a:pt x="124300" y="139683"/>
                    </a:cubicBezTo>
                    <a:cubicBezTo>
                      <a:pt x="112629" y="183345"/>
                      <a:pt x="119494" y="142979"/>
                      <a:pt x="78302" y="200919"/>
                    </a:cubicBezTo>
                    <a:cubicBezTo>
                      <a:pt x="68141" y="215198"/>
                      <a:pt x="43837" y="252269"/>
                      <a:pt x="30381" y="259821"/>
                    </a:cubicBezTo>
                    <a:lnTo>
                      <a:pt x="28047" y="199546"/>
                    </a:lnTo>
                    <a:close/>
                    <a:moveTo>
                      <a:pt x="38619" y="173459"/>
                    </a:moveTo>
                    <a:cubicBezTo>
                      <a:pt x="39580" y="84351"/>
                      <a:pt x="132127" y="69248"/>
                      <a:pt x="202566" y="61971"/>
                    </a:cubicBezTo>
                    <a:cubicBezTo>
                      <a:pt x="197349" y="71720"/>
                      <a:pt x="171809" y="89843"/>
                      <a:pt x="161923" y="95885"/>
                    </a:cubicBezTo>
                    <a:cubicBezTo>
                      <a:pt x="145720" y="105907"/>
                      <a:pt x="147368" y="90118"/>
                      <a:pt x="121417" y="115381"/>
                    </a:cubicBezTo>
                    <a:cubicBezTo>
                      <a:pt x="104390" y="131994"/>
                      <a:pt x="94092" y="130210"/>
                      <a:pt x="76929" y="143940"/>
                    </a:cubicBezTo>
                    <a:cubicBezTo>
                      <a:pt x="64708" y="153825"/>
                      <a:pt x="51389" y="166182"/>
                      <a:pt x="38619" y="173459"/>
                    </a:cubicBezTo>
                    <a:close/>
                    <a:moveTo>
                      <a:pt x="213139" y="51399"/>
                    </a:moveTo>
                    <a:cubicBezTo>
                      <a:pt x="236345" y="60736"/>
                      <a:pt x="239640" y="33413"/>
                      <a:pt x="247329" y="55930"/>
                    </a:cubicBezTo>
                    <a:lnTo>
                      <a:pt x="210530" y="61834"/>
                    </a:lnTo>
                    <a:cubicBezTo>
                      <a:pt x="205175" y="45770"/>
                      <a:pt x="212865" y="66090"/>
                      <a:pt x="213139" y="51399"/>
                    </a:cubicBezTo>
                    <a:close/>
                    <a:moveTo>
                      <a:pt x="124026" y="59500"/>
                    </a:moveTo>
                    <a:cubicBezTo>
                      <a:pt x="134187" y="48379"/>
                      <a:pt x="152311" y="34374"/>
                      <a:pt x="169338" y="30392"/>
                    </a:cubicBezTo>
                    <a:cubicBezTo>
                      <a:pt x="181695" y="27509"/>
                      <a:pt x="212590" y="27509"/>
                      <a:pt x="223575" y="32177"/>
                    </a:cubicBezTo>
                    <a:cubicBezTo>
                      <a:pt x="215474" y="57441"/>
                      <a:pt x="162884" y="51125"/>
                      <a:pt x="124026" y="59500"/>
                    </a:cubicBezTo>
                    <a:close/>
                    <a:moveTo>
                      <a:pt x="2507" y="255702"/>
                    </a:moveTo>
                    <a:cubicBezTo>
                      <a:pt x="9510" y="311858"/>
                      <a:pt x="27497" y="365816"/>
                      <a:pt x="68827" y="405496"/>
                    </a:cubicBezTo>
                    <a:cubicBezTo>
                      <a:pt x="108922" y="444215"/>
                      <a:pt x="149977" y="477853"/>
                      <a:pt x="208196" y="484444"/>
                    </a:cubicBezTo>
                    <a:cubicBezTo>
                      <a:pt x="345368" y="500096"/>
                      <a:pt x="394387" y="329981"/>
                      <a:pt x="376400" y="238951"/>
                    </a:cubicBezTo>
                    <a:cubicBezTo>
                      <a:pt x="363356" y="173322"/>
                      <a:pt x="324497" y="64031"/>
                      <a:pt x="266415" y="19408"/>
                    </a:cubicBezTo>
                    <a:cubicBezTo>
                      <a:pt x="251586" y="8150"/>
                      <a:pt x="202155" y="-3795"/>
                      <a:pt x="182245" y="1148"/>
                    </a:cubicBezTo>
                    <a:cubicBezTo>
                      <a:pt x="157529" y="7189"/>
                      <a:pt x="70338" y="45084"/>
                      <a:pt x="45897" y="82704"/>
                    </a:cubicBezTo>
                    <a:cubicBezTo>
                      <a:pt x="7999" y="140782"/>
                      <a:pt x="-6281" y="184443"/>
                      <a:pt x="2507" y="255702"/>
                    </a:cubicBezTo>
                    <a:close/>
                  </a:path>
                </a:pathLst>
              </a:custGeom>
              <a:grpFill/>
              <a:ln w="13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" name="任意多边形: 形状 7">
                <a:extLst>
                  <a:ext uri="{FF2B5EF4-FFF2-40B4-BE49-F238E27FC236}">
                    <a16:creationId xmlns:a16="http://schemas.microsoft.com/office/drawing/2014/main" id="{08D332DA-C81D-17C3-C352-F5697578F254}"/>
                  </a:ext>
                </a:extLst>
              </p:cNvPr>
              <p:cNvSpPr/>
              <p:nvPr/>
            </p:nvSpPr>
            <p:spPr>
              <a:xfrm>
                <a:off x="7626184" y="2508344"/>
                <a:ext cx="24560" cy="197300"/>
              </a:xfrm>
              <a:custGeom>
                <a:avLst/>
                <a:gdLst>
                  <a:gd name="connsiteX0" fmla="*/ 12875 w 24560"/>
                  <a:gd name="connsiteY0" fmla="*/ 197300 h 197300"/>
                  <a:gd name="connsiteX1" fmla="*/ 17818 w 24560"/>
                  <a:gd name="connsiteY1" fmla="*/ 110115 h 197300"/>
                  <a:gd name="connsiteX2" fmla="*/ 21388 w 24560"/>
                  <a:gd name="connsiteY2" fmla="*/ 0 h 197300"/>
                  <a:gd name="connsiteX3" fmla="*/ 1616 w 24560"/>
                  <a:gd name="connsiteY3" fmla="*/ 92952 h 197300"/>
                  <a:gd name="connsiteX4" fmla="*/ 12875 w 24560"/>
                  <a:gd name="connsiteY4" fmla="*/ 197300 h 197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4560" h="197300">
                    <a:moveTo>
                      <a:pt x="12875" y="197300"/>
                    </a:moveTo>
                    <a:cubicBezTo>
                      <a:pt x="37453" y="196202"/>
                      <a:pt x="15209" y="172449"/>
                      <a:pt x="17818" y="110115"/>
                    </a:cubicBezTo>
                    <a:cubicBezTo>
                      <a:pt x="19054" y="80732"/>
                      <a:pt x="26331" y="26087"/>
                      <a:pt x="21388" y="0"/>
                    </a:cubicBezTo>
                    <a:cubicBezTo>
                      <a:pt x="-9369" y="1098"/>
                      <a:pt x="2302" y="69748"/>
                      <a:pt x="1616" y="92952"/>
                    </a:cubicBezTo>
                    <a:cubicBezTo>
                      <a:pt x="1067" y="116842"/>
                      <a:pt x="-2915" y="181236"/>
                      <a:pt x="12875" y="197300"/>
                    </a:cubicBezTo>
                    <a:close/>
                  </a:path>
                </a:pathLst>
              </a:custGeom>
              <a:grpFill/>
              <a:ln w="13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" name="任意多边形: 形状 8">
                <a:extLst>
                  <a:ext uri="{FF2B5EF4-FFF2-40B4-BE49-F238E27FC236}">
                    <a16:creationId xmlns:a16="http://schemas.microsoft.com/office/drawing/2014/main" id="{40BF1948-B33D-917D-7FCB-67324F36191F}"/>
                  </a:ext>
                </a:extLst>
              </p:cNvPr>
              <p:cNvSpPr/>
              <p:nvPr/>
            </p:nvSpPr>
            <p:spPr>
              <a:xfrm>
                <a:off x="8200928" y="2617512"/>
                <a:ext cx="121008" cy="121633"/>
              </a:xfrm>
              <a:custGeom>
                <a:avLst/>
                <a:gdLst>
                  <a:gd name="connsiteX0" fmla="*/ 0 w 121008"/>
                  <a:gd name="connsiteY0" fmla="*/ 14402 h 121633"/>
                  <a:gd name="connsiteX1" fmla="*/ 35838 w 121008"/>
                  <a:gd name="connsiteY1" fmla="*/ 34860 h 121633"/>
                  <a:gd name="connsiteX2" fmla="*/ 68105 w 121008"/>
                  <a:gd name="connsiteY2" fmla="*/ 58476 h 121633"/>
                  <a:gd name="connsiteX3" fmla="*/ 113829 w 121008"/>
                  <a:gd name="connsiteY3" fmla="*/ 121634 h 121633"/>
                  <a:gd name="connsiteX4" fmla="*/ 106415 w 121008"/>
                  <a:gd name="connsiteY4" fmla="*/ 80032 h 121633"/>
                  <a:gd name="connsiteX5" fmla="*/ 77168 w 121008"/>
                  <a:gd name="connsiteY5" fmla="*/ 41038 h 121633"/>
                  <a:gd name="connsiteX6" fmla="*/ 35563 w 121008"/>
                  <a:gd name="connsiteY6" fmla="*/ 14265 h 121633"/>
                  <a:gd name="connsiteX7" fmla="*/ 0 w 121008"/>
                  <a:gd name="connsiteY7" fmla="*/ 14402 h 1216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1008" h="121633">
                    <a:moveTo>
                      <a:pt x="0" y="14402"/>
                    </a:moveTo>
                    <a:cubicBezTo>
                      <a:pt x="11946" y="28132"/>
                      <a:pt x="20596" y="27583"/>
                      <a:pt x="35838" y="34860"/>
                    </a:cubicBezTo>
                    <a:cubicBezTo>
                      <a:pt x="48607" y="40901"/>
                      <a:pt x="55473" y="49551"/>
                      <a:pt x="68105" y="58476"/>
                    </a:cubicBezTo>
                    <a:cubicBezTo>
                      <a:pt x="95704" y="77835"/>
                      <a:pt x="88976" y="109688"/>
                      <a:pt x="113829" y="121634"/>
                    </a:cubicBezTo>
                    <a:cubicBezTo>
                      <a:pt x="130032" y="106942"/>
                      <a:pt x="114928" y="97743"/>
                      <a:pt x="106415" y="80032"/>
                    </a:cubicBezTo>
                    <a:cubicBezTo>
                      <a:pt x="95293" y="56828"/>
                      <a:pt x="99137" y="57514"/>
                      <a:pt x="77168" y="41038"/>
                    </a:cubicBezTo>
                    <a:cubicBezTo>
                      <a:pt x="63711" y="30878"/>
                      <a:pt x="50392" y="21954"/>
                      <a:pt x="35563" y="14265"/>
                    </a:cubicBezTo>
                    <a:cubicBezTo>
                      <a:pt x="16477" y="4379"/>
                      <a:pt x="6454" y="-12234"/>
                      <a:pt x="0" y="14402"/>
                    </a:cubicBezTo>
                    <a:close/>
                  </a:path>
                </a:pathLst>
              </a:custGeom>
              <a:grpFill/>
              <a:ln w="13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" name="任意多边形: 形状 9">
                <a:extLst>
                  <a:ext uri="{FF2B5EF4-FFF2-40B4-BE49-F238E27FC236}">
                    <a16:creationId xmlns:a16="http://schemas.microsoft.com/office/drawing/2014/main" id="{34734FB5-7B51-1534-6DC5-2FD3BA627715}"/>
                  </a:ext>
                </a:extLst>
              </p:cNvPr>
              <p:cNvSpPr/>
              <p:nvPr/>
            </p:nvSpPr>
            <p:spPr>
              <a:xfrm>
                <a:off x="7405083" y="2611782"/>
                <a:ext cx="122225" cy="151665"/>
              </a:xfrm>
              <a:custGeom>
                <a:avLst/>
                <a:gdLst>
                  <a:gd name="connsiteX0" fmla="*/ 3846 w 122225"/>
                  <a:gd name="connsiteY0" fmla="*/ 151665 h 151665"/>
                  <a:gd name="connsiteX1" fmla="*/ 19499 w 122225"/>
                  <a:gd name="connsiteY1" fmla="*/ 134365 h 151665"/>
                  <a:gd name="connsiteX2" fmla="*/ 29935 w 122225"/>
                  <a:gd name="connsiteY2" fmla="*/ 110201 h 151665"/>
                  <a:gd name="connsiteX3" fmla="*/ 55062 w 122225"/>
                  <a:gd name="connsiteY3" fmla="*/ 66676 h 151665"/>
                  <a:gd name="connsiteX4" fmla="*/ 121932 w 122225"/>
                  <a:gd name="connsiteY4" fmla="*/ 86 h 151665"/>
                  <a:gd name="connsiteX5" fmla="*/ 41881 w 122225"/>
                  <a:gd name="connsiteY5" fmla="*/ 57752 h 151665"/>
                  <a:gd name="connsiteX6" fmla="*/ 16616 w 122225"/>
                  <a:gd name="connsiteY6" fmla="*/ 100864 h 151665"/>
                  <a:gd name="connsiteX7" fmla="*/ 1512 w 122225"/>
                  <a:gd name="connsiteY7" fmla="*/ 137386 h 151665"/>
                  <a:gd name="connsiteX8" fmla="*/ 3846 w 122225"/>
                  <a:gd name="connsiteY8" fmla="*/ 151665 h 1516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2225" h="151665">
                    <a:moveTo>
                      <a:pt x="3846" y="151665"/>
                    </a:moveTo>
                    <a:cubicBezTo>
                      <a:pt x="20323" y="148645"/>
                      <a:pt x="11947" y="153175"/>
                      <a:pt x="19499" y="134365"/>
                    </a:cubicBezTo>
                    <a:cubicBezTo>
                      <a:pt x="22795" y="126265"/>
                      <a:pt x="26227" y="118301"/>
                      <a:pt x="29935" y="110201"/>
                    </a:cubicBezTo>
                    <a:cubicBezTo>
                      <a:pt x="37899" y="92077"/>
                      <a:pt x="43528" y="81779"/>
                      <a:pt x="55062" y="66676"/>
                    </a:cubicBezTo>
                    <a:cubicBezTo>
                      <a:pt x="98452" y="10109"/>
                      <a:pt x="125364" y="29743"/>
                      <a:pt x="121932" y="86"/>
                    </a:cubicBezTo>
                    <a:cubicBezTo>
                      <a:pt x="94333" y="-2111"/>
                      <a:pt x="56161" y="38393"/>
                      <a:pt x="41881" y="57752"/>
                    </a:cubicBezTo>
                    <a:cubicBezTo>
                      <a:pt x="31994" y="71070"/>
                      <a:pt x="23481" y="85212"/>
                      <a:pt x="16616" y="100864"/>
                    </a:cubicBezTo>
                    <a:lnTo>
                      <a:pt x="1512" y="137386"/>
                    </a:lnTo>
                    <a:cubicBezTo>
                      <a:pt x="-2058" y="157294"/>
                      <a:pt x="1512" y="147958"/>
                      <a:pt x="3846" y="151665"/>
                    </a:cubicBezTo>
                    <a:close/>
                  </a:path>
                </a:pathLst>
              </a:custGeom>
              <a:grpFill/>
              <a:ln w="13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" name="任意多边形: 形状 10">
                <a:extLst>
                  <a:ext uri="{FF2B5EF4-FFF2-40B4-BE49-F238E27FC236}">
                    <a16:creationId xmlns:a16="http://schemas.microsoft.com/office/drawing/2014/main" id="{E327EA5E-BA6B-AD2C-ABD1-5610E2DCA1DF}"/>
                  </a:ext>
                </a:extLst>
              </p:cNvPr>
              <p:cNvSpPr/>
              <p:nvPr/>
            </p:nvSpPr>
            <p:spPr>
              <a:xfrm>
                <a:off x="8000911" y="2557153"/>
                <a:ext cx="91010" cy="173204"/>
              </a:xfrm>
              <a:custGeom>
                <a:avLst/>
                <a:gdLst>
                  <a:gd name="connsiteX0" fmla="*/ 2704 w 91010"/>
                  <a:gd name="connsiteY0" fmla="*/ 173205 h 173204"/>
                  <a:gd name="connsiteX1" fmla="*/ 25360 w 91010"/>
                  <a:gd name="connsiteY1" fmla="*/ 134486 h 173204"/>
                  <a:gd name="connsiteX2" fmla="*/ 90994 w 91010"/>
                  <a:gd name="connsiteY2" fmla="*/ 207 h 173204"/>
                  <a:gd name="connsiteX3" fmla="*/ 36756 w 91010"/>
                  <a:gd name="connsiteY3" fmla="*/ 80664 h 173204"/>
                  <a:gd name="connsiteX4" fmla="*/ 2704 w 91010"/>
                  <a:gd name="connsiteY4" fmla="*/ 173205 h 1732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1010" h="173204">
                    <a:moveTo>
                      <a:pt x="2704" y="173205"/>
                    </a:moveTo>
                    <a:cubicBezTo>
                      <a:pt x="19455" y="167301"/>
                      <a:pt x="16435" y="155630"/>
                      <a:pt x="25360" y="134486"/>
                    </a:cubicBezTo>
                    <a:cubicBezTo>
                      <a:pt x="39365" y="101397"/>
                      <a:pt x="92092" y="14211"/>
                      <a:pt x="90994" y="207"/>
                    </a:cubicBezTo>
                    <a:cubicBezTo>
                      <a:pt x="64630" y="-3638"/>
                      <a:pt x="51449" y="47026"/>
                      <a:pt x="36756" y="80664"/>
                    </a:cubicBezTo>
                    <a:cubicBezTo>
                      <a:pt x="28381" y="99749"/>
                      <a:pt x="-10478" y="157827"/>
                      <a:pt x="2704" y="173205"/>
                    </a:cubicBezTo>
                    <a:close/>
                  </a:path>
                </a:pathLst>
              </a:custGeom>
              <a:grpFill/>
              <a:ln w="13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" name="任意多边形: 形状 11">
                <a:extLst>
                  <a:ext uri="{FF2B5EF4-FFF2-40B4-BE49-F238E27FC236}">
                    <a16:creationId xmlns:a16="http://schemas.microsoft.com/office/drawing/2014/main" id="{15D3777B-44A4-88DA-2A30-1223E393EAE6}"/>
                  </a:ext>
                </a:extLst>
              </p:cNvPr>
              <p:cNvSpPr/>
              <p:nvPr/>
            </p:nvSpPr>
            <p:spPr>
              <a:xfrm>
                <a:off x="8197633" y="2662605"/>
                <a:ext cx="84582" cy="96998"/>
              </a:xfrm>
              <a:custGeom>
                <a:avLst/>
                <a:gdLst>
                  <a:gd name="connsiteX0" fmla="*/ 0 w 84582"/>
                  <a:gd name="connsiteY0" fmla="*/ 2261 h 96998"/>
                  <a:gd name="connsiteX1" fmla="*/ 68792 w 84582"/>
                  <a:gd name="connsiteY1" fmla="*/ 96999 h 96998"/>
                  <a:gd name="connsiteX2" fmla="*/ 84582 w 84582"/>
                  <a:gd name="connsiteY2" fmla="*/ 91781 h 96998"/>
                  <a:gd name="connsiteX3" fmla="*/ 29384 w 84582"/>
                  <a:gd name="connsiteY3" fmla="*/ 12696 h 96998"/>
                  <a:gd name="connsiteX4" fmla="*/ 0 w 84582"/>
                  <a:gd name="connsiteY4" fmla="*/ 2261 h 969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4582" h="96998">
                    <a:moveTo>
                      <a:pt x="0" y="2261"/>
                    </a:moveTo>
                    <a:cubicBezTo>
                      <a:pt x="6454" y="34390"/>
                      <a:pt x="56297" y="40568"/>
                      <a:pt x="68792" y="96999"/>
                    </a:cubicBezTo>
                    <a:lnTo>
                      <a:pt x="84582" y="91781"/>
                    </a:lnTo>
                    <a:cubicBezTo>
                      <a:pt x="81424" y="60339"/>
                      <a:pt x="50942" y="32879"/>
                      <a:pt x="29384" y="12696"/>
                    </a:cubicBezTo>
                    <a:cubicBezTo>
                      <a:pt x="16065" y="339"/>
                      <a:pt x="16889" y="-2681"/>
                      <a:pt x="0" y="2261"/>
                    </a:cubicBezTo>
                    <a:close/>
                  </a:path>
                </a:pathLst>
              </a:custGeom>
              <a:grpFill/>
              <a:ln w="13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" name="任意多边形: 形状 12">
                <a:extLst>
                  <a:ext uri="{FF2B5EF4-FFF2-40B4-BE49-F238E27FC236}">
                    <a16:creationId xmlns:a16="http://schemas.microsoft.com/office/drawing/2014/main" id="{5323428C-6FA7-496D-B41C-2153F89535D8}"/>
                  </a:ext>
                </a:extLst>
              </p:cNvPr>
              <p:cNvSpPr/>
              <p:nvPr/>
            </p:nvSpPr>
            <p:spPr>
              <a:xfrm>
                <a:off x="7977389" y="2573973"/>
                <a:ext cx="47413" cy="97784"/>
              </a:xfrm>
              <a:custGeom>
                <a:avLst/>
                <a:gdLst>
                  <a:gd name="connsiteX0" fmla="*/ 0 w 47413"/>
                  <a:gd name="connsiteY0" fmla="*/ 97758 h 97784"/>
                  <a:gd name="connsiteX1" fmla="*/ 29659 w 47413"/>
                  <a:gd name="connsiteY1" fmla="*/ 56018 h 97784"/>
                  <a:gd name="connsiteX2" fmla="*/ 46411 w 47413"/>
                  <a:gd name="connsiteY2" fmla="*/ 0 h 97784"/>
                  <a:gd name="connsiteX3" fmla="*/ 18811 w 47413"/>
                  <a:gd name="connsiteY3" fmla="*/ 43936 h 97784"/>
                  <a:gd name="connsiteX4" fmla="*/ 0 w 47413"/>
                  <a:gd name="connsiteY4" fmla="*/ 97758 h 977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7413" h="97784">
                    <a:moveTo>
                      <a:pt x="0" y="97758"/>
                    </a:moveTo>
                    <a:cubicBezTo>
                      <a:pt x="21695" y="98719"/>
                      <a:pt x="22931" y="73318"/>
                      <a:pt x="29659" y="56018"/>
                    </a:cubicBezTo>
                    <a:cubicBezTo>
                      <a:pt x="36799" y="37346"/>
                      <a:pt x="51354" y="20183"/>
                      <a:pt x="46411" y="0"/>
                    </a:cubicBezTo>
                    <a:cubicBezTo>
                      <a:pt x="24853" y="1648"/>
                      <a:pt x="26089" y="25950"/>
                      <a:pt x="18811" y="43936"/>
                    </a:cubicBezTo>
                    <a:cubicBezTo>
                      <a:pt x="13044" y="58078"/>
                      <a:pt x="687" y="83616"/>
                      <a:pt x="0" y="97758"/>
                    </a:cubicBezTo>
                    <a:close/>
                  </a:path>
                </a:pathLst>
              </a:custGeom>
              <a:grpFill/>
              <a:ln w="13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" name="任意多边形: 形状 13">
                <a:extLst>
                  <a:ext uri="{FF2B5EF4-FFF2-40B4-BE49-F238E27FC236}">
                    <a16:creationId xmlns:a16="http://schemas.microsoft.com/office/drawing/2014/main" id="{A20D7C30-D512-1750-6610-1F36C2FCE3F7}"/>
                  </a:ext>
                </a:extLst>
              </p:cNvPr>
              <p:cNvSpPr/>
              <p:nvPr/>
            </p:nvSpPr>
            <p:spPr>
              <a:xfrm>
                <a:off x="7667076" y="2548161"/>
                <a:ext cx="21508" cy="93638"/>
              </a:xfrm>
              <a:custGeom>
                <a:avLst/>
                <a:gdLst>
                  <a:gd name="connsiteX0" fmla="*/ 5761 w 21508"/>
                  <a:gd name="connsiteY0" fmla="*/ 93639 h 93638"/>
                  <a:gd name="connsiteX1" fmla="*/ 20865 w 21508"/>
                  <a:gd name="connsiteY1" fmla="*/ 57529 h 93638"/>
                  <a:gd name="connsiteX2" fmla="*/ 9605 w 21508"/>
                  <a:gd name="connsiteY2" fmla="*/ 0 h 93638"/>
                  <a:gd name="connsiteX3" fmla="*/ 4113 w 21508"/>
                  <a:gd name="connsiteY3" fmla="*/ 40092 h 93638"/>
                  <a:gd name="connsiteX4" fmla="*/ 5761 w 21508"/>
                  <a:gd name="connsiteY4" fmla="*/ 93639 h 936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508" h="93638">
                    <a:moveTo>
                      <a:pt x="5761" y="93639"/>
                    </a:moveTo>
                    <a:cubicBezTo>
                      <a:pt x="25945" y="91991"/>
                      <a:pt x="21002" y="75927"/>
                      <a:pt x="20865" y="57529"/>
                    </a:cubicBezTo>
                    <a:cubicBezTo>
                      <a:pt x="20453" y="20732"/>
                      <a:pt x="26220" y="9062"/>
                      <a:pt x="9605" y="0"/>
                    </a:cubicBezTo>
                    <a:cubicBezTo>
                      <a:pt x="-6734" y="11121"/>
                      <a:pt x="2328" y="17986"/>
                      <a:pt x="4113" y="40092"/>
                    </a:cubicBezTo>
                    <a:cubicBezTo>
                      <a:pt x="5486" y="57941"/>
                      <a:pt x="4388" y="75652"/>
                      <a:pt x="5761" y="93639"/>
                    </a:cubicBezTo>
                    <a:close/>
                  </a:path>
                </a:pathLst>
              </a:custGeom>
              <a:grpFill/>
              <a:ln w="13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" name="任意多边形: 形状 14">
                <a:extLst>
                  <a:ext uri="{FF2B5EF4-FFF2-40B4-BE49-F238E27FC236}">
                    <a16:creationId xmlns:a16="http://schemas.microsoft.com/office/drawing/2014/main" id="{4ACD1638-1A09-DCFF-29E1-679972360D8D}"/>
                  </a:ext>
                </a:extLst>
              </p:cNvPr>
              <p:cNvSpPr/>
              <p:nvPr/>
            </p:nvSpPr>
            <p:spPr>
              <a:xfrm>
                <a:off x="7454149" y="2664591"/>
                <a:ext cx="58036" cy="82105"/>
              </a:xfrm>
              <a:custGeom>
                <a:avLst/>
                <a:gdLst>
                  <a:gd name="connsiteX0" fmla="*/ 1877 w 58036"/>
                  <a:gd name="connsiteY0" fmla="*/ 82105 h 82105"/>
                  <a:gd name="connsiteX1" fmla="*/ 32222 w 58036"/>
                  <a:gd name="connsiteY1" fmla="*/ 44485 h 82105"/>
                  <a:gd name="connsiteX2" fmla="*/ 58037 w 58036"/>
                  <a:gd name="connsiteY2" fmla="*/ 0 h 82105"/>
                  <a:gd name="connsiteX3" fmla="*/ 1877 w 58036"/>
                  <a:gd name="connsiteY3" fmla="*/ 82105 h 821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8036" h="82105">
                    <a:moveTo>
                      <a:pt x="1877" y="82105"/>
                    </a:moveTo>
                    <a:cubicBezTo>
                      <a:pt x="18354" y="78948"/>
                      <a:pt x="19041" y="62060"/>
                      <a:pt x="32222" y="44485"/>
                    </a:cubicBezTo>
                    <a:cubicBezTo>
                      <a:pt x="45541" y="26636"/>
                      <a:pt x="57213" y="23341"/>
                      <a:pt x="58037" y="0"/>
                    </a:cubicBezTo>
                    <a:cubicBezTo>
                      <a:pt x="32634" y="8375"/>
                      <a:pt x="-9382" y="63982"/>
                      <a:pt x="1877" y="82105"/>
                    </a:cubicBezTo>
                    <a:close/>
                  </a:path>
                </a:pathLst>
              </a:custGeom>
              <a:grpFill/>
              <a:ln w="13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" name="任意多边形: 形状 15">
                <a:extLst>
                  <a:ext uri="{FF2B5EF4-FFF2-40B4-BE49-F238E27FC236}">
                    <a16:creationId xmlns:a16="http://schemas.microsoft.com/office/drawing/2014/main" id="{305FA650-BEF9-92B3-0C0F-199182DE9DC8}"/>
                  </a:ext>
                </a:extLst>
              </p:cNvPr>
              <p:cNvSpPr/>
              <p:nvPr/>
            </p:nvSpPr>
            <p:spPr>
              <a:xfrm>
                <a:off x="7796534" y="2769077"/>
                <a:ext cx="20250" cy="67277"/>
              </a:xfrm>
              <a:custGeom>
                <a:avLst/>
                <a:gdLst>
                  <a:gd name="connsiteX0" fmla="*/ 15260 w 20250"/>
                  <a:gd name="connsiteY0" fmla="*/ 0 h 67277"/>
                  <a:gd name="connsiteX1" fmla="*/ 568 w 20250"/>
                  <a:gd name="connsiteY1" fmla="*/ 33776 h 67277"/>
                  <a:gd name="connsiteX2" fmla="*/ 15123 w 20250"/>
                  <a:gd name="connsiteY2" fmla="*/ 67277 h 67277"/>
                  <a:gd name="connsiteX3" fmla="*/ 15260 w 20250"/>
                  <a:gd name="connsiteY3" fmla="*/ 0 h 672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250" h="67277">
                    <a:moveTo>
                      <a:pt x="15260" y="0"/>
                    </a:moveTo>
                    <a:cubicBezTo>
                      <a:pt x="-2315" y="3707"/>
                      <a:pt x="1117" y="14828"/>
                      <a:pt x="568" y="33776"/>
                    </a:cubicBezTo>
                    <a:cubicBezTo>
                      <a:pt x="156" y="52311"/>
                      <a:pt x="-3551" y="63570"/>
                      <a:pt x="15123" y="67277"/>
                    </a:cubicBezTo>
                    <a:cubicBezTo>
                      <a:pt x="21302" y="53135"/>
                      <a:pt x="22538" y="13181"/>
                      <a:pt x="15260" y="0"/>
                    </a:cubicBezTo>
                    <a:close/>
                  </a:path>
                </a:pathLst>
              </a:custGeom>
              <a:grpFill/>
              <a:ln w="13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" name="任意多边形: 形状 16">
                <a:extLst>
                  <a:ext uri="{FF2B5EF4-FFF2-40B4-BE49-F238E27FC236}">
                    <a16:creationId xmlns:a16="http://schemas.microsoft.com/office/drawing/2014/main" id="{CC86298D-6C20-8D6E-7CB2-847CABE13D40}"/>
                  </a:ext>
                </a:extLst>
              </p:cNvPr>
              <p:cNvSpPr/>
              <p:nvPr/>
            </p:nvSpPr>
            <p:spPr>
              <a:xfrm>
                <a:off x="8127466" y="2124590"/>
                <a:ext cx="16744" cy="26361"/>
              </a:xfrm>
              <a:custGeom>
                <a:avLst/>
                <a:gdLst>
                  <a:gd name="connsiteX0" fmla="*/ 1512 w 16744"/>
                  <a:gd name="connsiteY0" fmla="*/ 26362 h 26361"/>
                  <a:gd name="connsiteX1" fmla="*/ 14144 w 16744"/>
                  <a:gd name="connsiteY1" fmla="*/ 17300 h 26361"/>
                  <a:gd name="connsiteX2" fmla="*/ 6180 w 16744"/>
                  <a:gd name="connsiteY2" fmla="*/ 0 h 26361"/>
                  <a:gd name="connsiteX3" fmla="*/ 1512 w 16744"/>
                  <a:gd name="connsiteY3" fmla="*/ 26362 h 263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744" h="26361">
                    <a:moveTo>
                      <a:pt x="1512" y="26362"/>
                    </a:moveTo>
                    <a:cubicBezTo>
                      <a:pt x="5906" y="24577"/>
                      <a:pt x="11123" y="25126"/>
                      <a:pt x="14144" y="17300"/>
                    </a:cubicBezTo>
                    <a:cubicBezTo>
                      <a:pt x="21284" y="-1236"/>
                      <a:pt x="12084" y="3295"/>
                      <a:pt x="6180" y="0"/>
                    </a:cubicBezTo>
                    <a:cubicBezTo>
                      <a:pt x="-2608" y="13593"/>
                      <a:pt x="139" y="6590"/>
                      <a:pt x="1512" y="26362"/>
                    </a:cubicBezTo>
                    <a:close/>
                  </a:path>
                </a:pathLst>
              </a:custGeom>
              <a:grpFill/>
              <a:ln w="13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" name="任意多边形: 形状 17">
                <a:extLst>
                  <a:ext uri="{FF2B5EF4-FFF2-40B4-BE49-F238E27FC236}">
                    <a16:creationId xmlns:a16="http://schemas.microsoft.com/office/drawing/2014/main" id="{F78CB36C-96E8-8CDC-32A8-99D17AE9C1F4}"/>
                  </a:ext>
                </a:extLst>
              </p:cNvPr>
              <p:cNvSpPr/>
              <p:nvPr/>
            </p:nvSpPr>
            <p:spPr>
              <a:xfrm>
                <a:off x="8111498" y="2062393"/>
                <a:ext cx="20089" cy="19496"/>
              </a:xfrm>
              <a:custGeom>
                <a:avLst/>
                <a:gdLst>
                  <a:gd name="connsiteX0" fmla="*/ 3750 w 20089"/>
                  <a:gd name="connsiteY0" fmla="*/ 0 h 19496"/>
                  <a:gd name="connsiteX1" fmla="*/ 4162 w 20089"/>
                  <a:gd name="connsiteY1" fmla="*/ 17025 h 19496"/>
                  <a:gd name="connsiteX2" fmla="*/ 17206 w 20089"/>
                  <a:gd name="connsiteY2" fmla="*/ 19497 h 19496"/>
                  <a:gd name="connsiteX3" fmla="*/ 20089 w 20089"/>
                  <a:gd name="connsiteY3" fmla="*/ 1648 h 19496"/>
                  <a:gd name="connsiteX4" fmla="*/ 3750 w 20089"/>
                  <a:gd name="connsiteY4" fmla="*/ 0 h 194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0089" h="19496">
                    <a:moveTo>
                      <a:pt x="3750" y="0"/>
                    </a:moveTo>
                    <a:cubicBezTo>
                      <a:pt x="42" y="11533"/>
                      <a:pt x="-2567" y="549"/>
                      <a:pt x="4162" y="17025"/>
                    </a:cubicBezTo>
                    <a:lnTo>
                      <a:pt x="17206" y="19497"/>
                    </a:lnTo>
                    <a:lnTo>
                      <a:pt x="20089" y="1648"/>
                    </a:lnTo>
                    <a:lnTo>
                      <a:pt x="3750" y="0"/>
                    </a:lnTo>
                    <a:close/>
                  </a:path>
                </a:pathLst>
              </a:custGeom>
              <a:grpFill/>
              <a:ln w="13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" name="任意多边形: 形状 18">
                <a:extLst>
                  <a:ext uri="{FF2B5EF4-FFF2-40B4-BE49-F238E27FC236}">
                    <a16:creationId xmlns:a16="http://schemas.microsoft.com/office/drawing/2014/main" id="{9FBD2157-D790-CB7E-3129-D58F1360F53A}"/>
                  </a:ext>
                </a:extLst>
              </p:cNvPr>
              <p:cNvSpPr/>
              <p:nvPr/>
            </p:nvSpPr>
            <p:spPr>
              <a:xfrm>
                <a:off x="7513970" y="2732940"/>
                <a:ext cx="16616" cy="17883"/>
              </a:xfrm>
              <a:custGeom>
                <a:avLst/>
                <a:gdLst>
                  <a:gd name="connsiteX0" fmla="*/ 0 w 16616"/>
                  <a:gd name="connsiteY0" fmla="*/ 16502 h 17883"/>
                  <a:gd name="connsiteX1" fmla="*/ 16340 w 16616"/>
                  <a:gd name="connsiteY1" fmla="*/ 713 h 17883"/>
                  <a:gd name="connsiteX2" fmla="*/ 0 w 16616"/>
                  <a:gd name="connsiteY2" fmla="*/ 16502 h 178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6616" h="17883">
                    <a:moveTo>
                      <a:pt x="0" y="16502"/>
                    </a:moveTo>
                    <a:cubicBezTo>
                      <a:pt x="15104" y="19660"/>
                      <a:pt x="17576" y="18562"/>
                      <a:pt x="16340" y="713"/>
                    </a:cubicBezTo>
                    <a:cubicBezTo>
                      <a:pt x="2472" y="-1896"/>
                      <a:pt x="824" y="2498"/>
                      <a:pt x="0" y="16502"/>
                    </a:cubicBezTo>
                    <a:close/>
                  </a:path>
                </a:pathLst>
              </a:custGeom>
              <a:grpFill/>
              <a:ln w="13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" name="任意多边形: 形状 19">
                <a:extLst>
                  <a:ext uri="{FF2B5EF4-FFF2-40B4-BE49-F238E27FC236}">
                    <a16:creationId xmlns:a16="http://schemas.microsoft.com/office/drawing/2014/main" id="{2B96C245-E0BE-B3E7-8061-929CEC0EDDE0}"/>
                  </a:ext>
                </a:extLst>
              </p:cNvPr>
              <p:cNvSpPr/>
              <p:nvPr/>
            </p:nvSpPr>
            <p:spPr>
              <a:xfrm>
                <a:off x="7851116" y="2806148"/>
                <a:ext cx="18002" cy="20045"/>
              </a:xfrm>
              <a:custGeom>
                <a:avLst/>
                <a:gdLst>
                  <a:gd name="connsiteX0" fmla="*/ 9560 w 18002"/>
                  <a:gd name="connsiteY0" fmla="*/ 0 h 20045"/>
                  <a:gd name="connsiteX1" fmla="*/ 5716 w 18002"/>
                  <a:gd name="connsiteY1" fmla="*/ 20046 h 20045"/>
                  <a:gd name="connsiteX2" fmla="*/ 9560 w 18002"/>
                  <a:gd name="connsiteY2" fmla="*/ 0 h 200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8002" h="20045">
                    <a:moveTo>
                      <a:pt x="9560" y="0"/>
                    </a:moveTo>
                    <a:cubicBezTo>
                      <a:pt x="-3484" y="5217"/>
                      <a:pt x="-1562" y="10709"/>
                      <a:pt x="5716" y="20046"/>
                    </a:cubicBezTo>
                    <a:cubicBezTo>
                      <a:pt x="21094" y="16064"/>
                      <a:pt x="21643" y="10984"/>
                      <a:pt x="9560" y="0"/>
                    </a:cubicBezTo>
                    <a:close/>
                  </a:path>
                </a:pathLst>
              </a:custGeom>
              <a:grpFill/>
              <a:ln w="13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" name="任意多边形: 形状 20">
                <a:extLst>
                  <a:ext uri="{FF2B5EF4-FFF2-40B4-BE49-F238E27FC236}">
                    <a16:creationId xmlns:a16="http://schemas.microsoft.com/office/drawing/2014/main" id="{8B58451B-5F51-3316-F8EB-61A57C560CAA}"/>
                  </a:ext>
                </a:extLst>
              </p:cNvPr>
              <p:cNvSpPr/>
              <p:nvPr/>
            </p:nvSpPr>
            <p:spPr>
              <a:xfrm>
                <a:off x="8202713" y="2734203"/>
                <a:ext cx="17026" cy="16291"/>
              </a:xfrm>
              <a:custGeom>
                <a:avLst/>
                <a:gdLst>
                  <a:gd name="connsiteX0" fmla="*/ 0 w 17026"/>
                  <a:gd name="connsiteY0" fmla="*/ 12769 h 16291"/>
                  <a:gd name="connsiteX1" fmla="*/ 17026 w 17026"/>
                  <a:gd name="connsiteY1" fmla="*/ 0 h 16291"/>
                  <a:gd name="connsiteX2" fmla="*/ 0 w 17026"/>
                  <a:gd name="connsiteY2" fmla="*/ 12769 h 162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7026" h="16291">
                    <a:moveTo>
                      <a:pt x="0" y="12769"/>
                    </a:moveTo>
                    <a:cubicBezTo>
                      <a:pt x="14967" y="20595"/>
                      <a:pt x="15791" y="14966"/>
                      <a:pt x="17026" y="0"/>
                    </a:cubicBezTo>
                    <a:cubicBezTo>
                      <a:pt x="4119" y="1510"/>
                      <a:pt x="1922" y="-1785"/>
                      <a:pt x="0" y="12769"/>
                    </a:cubicBezTo>
                    <a:close/>
                  </a:path>
                </a:pathLst>
              </a:custGeom>
              <a:grpFill/>
              <a:ln w="13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" name="任意多边形: 形状 21">
                <a:extLst>
                  <a:ext uri="{FF2B5EF4-FFF2-40B4-BE49-F238E27FC236}">
                    <a16:creationId xmlns:a16="http://schemas.microsoft.com/office/drawing/2014/main" id="{0B0AE311-F3AA-3592-FF80-C0FAA1CA7C56}"/>
                  </a:ext>
                </a:extLst>
              </p:cNvPr>
              <p:cNvSpPr/>
              <p:nvPr/>
            </p:nvSpPr>
            <p:spPr>
              <a:xfrm>
                <a:off x="7955831" y="2622166"/>
                <a:ext cx="15658" cy="16527"/>
              </a:xfrm>
              <a:custGeom>
                <a:avLst/>
                <a:gdLst>
                  <a:gd name="connsiteX0" fmla="*/ 0 w 15658"/>
                  <a:gd name="connsiteY0" fmla="*/ 15378 h 16527"/>
                  <a:gd name="connsiteX1" fmla="*/ 12770 w 15658"/>
                  <a:gd name="connsiteY1" fmla="*/ 11396 h 16527"/>
                  <a:gd name="connsiteX2" fmla="*/ 10435 w 15658"/>
                  <a:gd name="connsiteY2" fmla="*/ 0 h 16527"/>
                  <a:gd name="connsiteX3" fmla="*/ 0 w 15658"/>
                  <a:gd name="connsiteY3" fmla="*/ 15378 h 16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658" h="16527">
                    <a:moveTo>
                      <a:pt x="0" y="15378"/>
                    </a:moveTo>
                    <a:cubicBezTo>
                      <a:pt x="7827" y="15652"/>
                      <a:pt x="8239" y="19497"/>
                      <a:pt x="12770" y="11396"/>
                    </a:cubicBezTo>
                    <a:cubicBezTo>
                      <a:pt x="20322" y="-2197"/>
                      <a:pt x="10710" y="549"/>
                      <a:pt x="10435" y="0"/>
                    </a:cubicBezTo>
                    <a:cubicBezTo>
                      <a:pt x="1648" y="4531"/>
                      <a:pt x="1510" y="0"/>
                      <a:pt x="0" y="15378"/>
                    </a:cubicBezTo>
                    <a:close/>
                  </a:path>
                </a:pathLst>
              </a:custGeom>
              <a:grpFill/>
              <a:ln w="13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" name="任意多边形: 形状 22">
                <a:extLst>
                  <a:ext uri="{FF2B5EF4-FFF2-40B4-BE49-F238E27FC236}">
                    <a16:creationId xmlns:a16="http://schemas.microsoft.com/office/drawing/2014/main" id="{8EA82520-6F49-1C1D-D0F4-494E49050F27}"/>
                  </a:ext>
                </a:extLst>
              </p:cNvPr>
              <p:cNvSpPr/>
              <p:nvPr/>
            </p:nvSpPr>
            <p:spPr>
              <a:xfrm>
                <a:off x="7719563" y="2607200"/>
                <a:ext cx="13415" cy="12906"/>
              </a:xfrm>
              <a:custGeom>
                <a:avLst/>
                <a:gdLst>
                  <a:gd name="connsiteX0" fmla="*/ 2843 w 13415"/>
                  <a:gd name="connsiteY0" fmla="*/ 12906 h 12906"/>
                  <a:gd name="connsiteX1" fmla="*/ 13416 w 13415"/>
                  <a:gd name="connsiteY1" fmla="*/ 0 h 12906"/>
                  <a:gd name="connsiteX2" fmla="*/ 2843 w 13415"/>
                  <a:gd name="connsiteY2" fmla="*/ 12906 h 129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415" h="12906">
                    <a:moveTo>
                      <a:pt x="2843" y="12906"/>
                    </a:moveTo>
                    <a:cubicBezTo>
                      <a:pt x="17672" y="6453"/>
                      <a:pt x="8335" y="19909"/>
                      <a:pt x="13416" y="0"/>
                    </a:cubicBezTo>
                    <a:cubicBezTo>
                      <a:pt x="-727" y="824"/>
                      <a:pt x="-2650" y="-2471"/>
                      <a:pt x="2843" y="12906"/>
                    </a:cubicBezTo>
                    <a:close/>
                  </a:path>
                </a:pathLst>
              </a:custGeom>
              <a:grpFill/>
              <a:ln w="13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" name="任意多边形: 形状 23">
                <a:extLst>
                  <a:ext uri="{FF2B5EF4-FFF2-40B4-BE49-F238E27FC236}">
                    <a16:creationId xmlns:a16="http://schemas.microsoft.com/office/drawing/2014/main" id="{567CD931-20C5-5227-B881-FF21D4AB1E84}"/>
                  </a:ext>
                </a:extLst>
              </p:cNvPr>
              <p:cNvSpPr/>
              <p:nvPr/>
            </p:nvSpPr>
            <p:spPr>
              <a:xfrm>
                <a:off x="8028330" y="3538044"/>
                <a:ext cx="9886" cy="4581"/>
              </a:xfrm>
              <a:custGeom>
                <a:avLst/>
                <a:gdLst>
                  <a:gd name="connsiteX0" fmla="*/ 0 w 9886"/>
                  <a:gd name="connsiteY0" fmla="*/ 4582 h 4581"/>
                  <a:gd name="connsiteX1" fmla="*/ 9886 w 9886"/>
                  <a:gd name="connsiteY1" fmla="*/ 51 h 4581"/>
                  <a:gd name="connsiteX2" fmla="*/ 0 w 9886"/>
                  <a:gd name="connsiteY2" fmla="*/ 4582 h 45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886" h="4581">
                    <a:moveTo>
                      <a:pt x="0" y="4582"/>
                    </a:moveTo>
                    <a:lnTo>
                      <a:pt x="9886" y="51"/>
                    </a:lnTo>
                    <a:cubicBezTo>
                      <a:pt x="-8513" y="188"/>
                      <a:pt x="5767" y="-1185"/>
                      <a:pt x="0" y="4582"/>
                    </a:cubicBezTo>
                    <a:close/>
                  </a:path>
                </a:pathLst>
              </a:custGeom>
              <a:grpFill/>
              <a:ln w="13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25" name="文本框 24">
            <a:extLst>
              <a:ext uri="{FF2B5EF4-FFF2-40B4-BE49-F238E27FC236}">
                <a16:creationId xmlns:a16="http://schemas.microsoft.com/office/drawing/2014/main" id="{22309B88-ADD4-0FF6-6AB0-946075BFCFE9}"/>
              </a:ext>
            </a:extLst>
          </p:cNvPr>
          <p:cNvSpPr txBox="1"/>
          <p:nvPr/>
        </p:nvSpPr>
        <p:spPr>
          <a:xfrm>
            <a:off x="762832" y="92927"/>
            <a:ext cx="1447832" cy="1015663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r>
              <a:rPr lang="zh-CN" altLang="en-US" sz="6000" dirty="0">
                <a:blipFill>
                  <a:blip r:embed="rId3"/>
                  <a:stretch>
                    <a:fillRect/>
                  </a:stretch>
                </a:blipFill>
                <a:latin typeface="新叶念体" panose="02000000000000000000" pitchFamily="2" charset="-128"/>
                <a:ea typeface="新叶念体" panose="02000000000000000000" pitchFamily="2" charset="-128"/>
              </a:rPr>
              <a:t>目录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E28E9711-6A82-C0F6-0BE4-2AACFAC0AD69}"/>
              </a:ext>
            </a:extLst>
          </p:cNvPr>
          <p:cNvGrpSpPr/>
          <p:nvPr/>
        </p:nvGrpSpPr>
        <p:grpSpPr>
          <a:xfrm>
            <a:off x="1370868" y="2355449"/>
            <a:ext cx="3033963" cy="637753"/>
            <a:chOff x="1621877" y="2705484"/>
            <a:chExt cx="4778086" cy="637753"/>
          </a:xfrm>
        </p:grpSpPr>
        <p:sp>
          <p:nvSpPr>
            <p:cNvPr id="32" name="矩形: 圆角 31">
              <a:extLst>
                <a:ext uri="{FF2B5EF4-FFF2-40B4-BE49-F238E27FC236}">
                  <a16:creationId xmlns:a16="http://schemas.microsoft.com/office/drawing/2014/main" id="{29540F3B-7A09-6BC8-05B7-41BF780C0628}"/>
                </a:ext>
              </a:extLst>
            </p:cNvPr>
            <p:cNvSpPr/>
            <p:nvPr/>
          </p:nvSpPr>
          <p:spPr>
            <a:xfrm>
              <a:off x="1719443" y="2793197"/>
              <a:ext cx="4680520" cy="550040"/>
            </a:xfrm>
            <a:custGeom>
              <a:avLst/>
              <a:gdLst>
                <a:gd name="connsiteX0" fmla="*/ 0 w 4680520"/>
                <a:gd name="connsiteY0" fmla="*/ 117076 h 550040"/>
                <a:gd name="connsiteX1" fmla="*/ 117076 w 4680520"/>
                <a:gd name="connsiteY1" fmla="*/ 0 h 550040"/>
                <a:gd name="connsiteX2" fmla="*/ 796735 w 4680520"/>
                <a:gd name="connsiteY2" fmla="*/ 0 h 550040"/>
                <a:gd name="connsiteX3" fmla="*/ 1298539 w 4680520"/>
                <a:gd name="connsiteY3" fmla="*/ 0 h 550040"/>
                <a:gd name="connsiteX4" fmla="*/ 1933735 w 4680520"/>
                <a:gd name="connsiteY4" fmla="*/ 0 h 550040"/>
                <a:gd name="connsiteX5" fmla="*/ 2480003 w 4680520"/>
                <a:gd name="connsiteY5" fmla="*/ 0 h 550040"/>
                <a:gd name="connsiteX6" fmla="*/ 3159662 w 4680520"/>
                <a:gd name="connsiteY6" fmla="*/ 0 h 550040"/>
                <a:gd name="connsiteX7" fmla="*/ 3705930 w 4680520"/>
                <a:gd name="connsiteY7" fmla="*/ 0 h 550040"/>
                <a:gd name="connsiteX8" fmla="*/ 4563444 w 4680520"/>
                <a:gd name="connsiteY8" fmla="*/ 0 h 550040"/>
                <a:gd name="connsiteX9" fmla="*/ 4680520 w 4680520"/>
                <a:gd name="connsiteY9" fmla="*/ 117076 h 550040"/>
                <a:gd name="connsiteX10" fmla="*/ 4680520 w 4680520"/>
                <a:gd name="connsiteY10" fmla="*/ 432964 h 550040"/>
                <a:gd name="connsiteX11" fmla="*/ 4563444 w 4680520"/>
                <a:gd name="connsiteY11" fmla="*/ 550040 h 550040"/>
                <a:gd name="connsiteX12" fmla="*/ 3839321 w 4680520"/>
                <a:gd name="connsiteY12" fmla="*/ 550040 h 550040"/>
                <a:gd name="connsiteX13" fmla="*/ 3293053 w 4680520"/>
                <a:gd name="connsiteY13" fmla="*/ 550040 h 550040"/>
                <a:gd name="connsiteX14" fmla="*/ 2791249 w 4680520"/>
                <a:gd name="connsiteY14" fmla="*/ 550040 h 550040"/>
                <a:gd name="connsiteX15" fmla="*/ 2244981 w 4680520"/>
                <a:gd name="connsiteY15" fmla="*/ 550040 h 550040"/>
                <a:gd name="connsiteX16" fmla="*/ 1654249 w 4680520"/>
                <a:gd name="connsiteY16" fmla="*/ 550040 h 550040"/>
                <a:gd name="connsiteX17" fmla="*/ 1019054 w 4680520"/>
                <a:gd name="connsiteY17" fmla="*/ 550040 h 550040"/>
                <a:gd name="connsiteX18" fmla="*/ 117076 w 4680520"/>
                <a:gd name="connsiteY18" fmla="*/ 550040 h 550040"/>
                <a:gd name="connsiteX19" fmla="*/ 0 w 4680520"/>
                <a:gd name="connsiteY19" fmla="*/ 432964 h 550040"/>
                <a:gd name="connsiteX20" fmla="*/ 0 w 4680520"/>
                <a:gd name="connsiteY20" fmla="*/ 117076 h 5500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4680520" h="550040" fill="none" extrusionOk="0">
                  <a:moveTo>
                    <a:pt x="0" y="117076"/>
                  </a:moveTo>
                  <a:cubicBezTo>
                    <a:pt x="2562" y="57489"/>
                    <a:pt x="41581" y="5714"/>
                    <a:pt x="117076" y="0"/>
                  </a:cubicBezTo>
                  <a:cubicBezTo>
                    <a:pt x="430118" y="1033"/>
                    <a:pt x="560090" y="1395"/>
                    <a:pt x="796735" y="0"/>
                  </a:cubicBezTo>
                  <a:cubicBezTo>
                    <a:pt x="1033380" y="-1395"/>
                    <a:pt x="1133774" y="18256"/>
                    <a:pt x="1298539" y="0"/>
                  </a:cubicBezTo>
                  <a:cubicBezTo>
                    <a:pt x="1463304" y="-18256"/>
                    <a:pt x="1649564" y="29862"/>
                    <a:pt x="1933735" y="0"/>
                  </a:cubicBezTo>
                  <a:cubicBezTo>
                    <a:pt x="2217906" y="-29862"/>
                    <a:pt x="2208273" y="8077"/>
                    <a:pt x="2480003" y="0"/>
                  </a:cubicBezTo>
                  <a:cubicBezTo>
                    <a:pt x="2751733" y="-8077"/>
                    <a:pt x="2841956" y="13139"/>
                    <a:pt x="3159662" y="0"/>
                  </a:cubicBezTo>
                  <a:cubicBezTo>
                    <a:pt x="3477368" y="-13139"/>
                    <a:pt x="3558082" y="14929"/>
                    <a:pt x="3705930" y="0"/>
                  </a:cubicBezTo>
                  <a:cubicBezTo>
                    <a:pt x="3853778" y="-14929"/>
                    <a:pt x="4345676" y="-20967"/>
                    <a:pt x="4563444" y="0"/>
                  </a:cubicBezTo>
                  <a:cubicBezTo>
                    <a:pt x="4619941" y="8262"/>
                    <a:pt x="4676535" y="60944"/>
                    <a:pt x="4680520" y="117076"/>
                  </a:cubicBezTo>
                  <a:cubicBezTo>
                    <a:pt x="4689386" y="254839"/>
                    <a:pt x="4675240" y="346728"/>
                    <a:pt x="4680520" y="432964"/>
                  </a:cubicBezTo>
                  <a:cubicBezTo>
                    <a:pt x="4679196" y="498365"/>
                    <a:pt x="4633533" y="564754"/>
                    <a:pt x="4563444" y="550040"/>
                  </a:cubicBezTo>
                  <a:cubicBezTo>
                    <a:pt x="4208735" y="579156"/>
                    <a:pt x="4135130" y="571860"/>
                    <a:pt x="3839321" y="550040"/>
                  </a:cubicBezTo>
                  <a:cubicBezTo>
                    <a:pt x="3543512" y="528220"/>
                    <a:pt x="3507233" y="532036"/>
                    <a:pt x="3293053" y="550040"/>
                  </a:cubicBezTo>
                  <a:cubicBezTo>
                    <a:pt x="3078873" y="568044"/>
                    <a:pt x="3020365" y="544831"/>
                    <a:pt x="2791249" y="550040"/>
                  </a:cubicBezTo>
                  <a:cubicBezTo>
                    <a:pt x="2562133" y="555249"/>
                    <a:pt x="2371930" y="549342"/>
                    <a:pt x="2244981" y="550040"/>
                  </a:cubicBezTo>
                  <a:cubicBezTo>
                    <a:pt x="2118032" y="550738"/>
                    <a:pt x="1923525" y="574031"/>
                    <a:pt x="1654249" y="550040"/>
                  </a:cubicBezTo>
                  <a:cubicBezTo>
                    <a:pt x="1384973" y="526049"/>
                    <a:pt x="1300541" y="554658"/>
                    <a:pt x="1019054" y="550040"/>
                  </a:cubicBezTo>
                  <a:cubicBezTo>
                    <a:pt x="737567" y="545422"/>
                    <a:pt x="327195" y="505450"/>
                    <a:pt x="117076" y="550040"/>
                  </a:cubicBezTo>
                  <a:cubicBezTo>
                    <a:pt x="54823" y="556223"/>
                    <a:pt x="11298" y="502879"/>
                    <a:pt x="0" y="432964"/>
                  </a:cubicBezTo>
                  <a:cubicBezTo>
                    <a:pt x="-13716" y="316249"/>
                    <a:pt x="-14092" y="265926"/>
                    <a:pt x="0" y="117076"/>
                  </a:cubicBezTo>
                  <a:close/>
                </a:path>
                <a:path w="4680520" h="550040" stroke="0" extrusionOk="0">
                  <a:moveTo>
                    <a:pt x="0" y="117076"/>
                  </a:moveTo>
                  <a:cubicBezTo>
                    <a:pt x="-6955" y="48127"/>
                    <a:pt x="47397" y="1884"/>
                    <a:pt x="117076" y="0"/>
                  </a:cubicBezTo>
                  <a:cubicBezTo>
                    <a:pt x="435103" y="-13560"/>
                    <a:pt x="552798" y="-14986"/>
                    <a:pt x="841199" y="0"/>
                  </a:cubicBezTo>
                  <a:cubicBezTo>
                    <a:pt x="1129600" y="14986"/>
                    <a:pt x="1259172" y="-13417"/>
                    <a:pt x="1431931" y="0"/>
                  </a:cubicBezTo>
                  <a:cubicBezTo>
                    <a:pt x="1604690" y="13417"/>
                    <a:pt x="1742587" y="-24469"/>
                    <a:pt x="1978199" y="0"/>
                  </a:cubicBezTo>
                  <a:cubicBezTo>
                    <a:pt x="2213811" y="24469"/>
                    <a:pt x="2463618" y="24653"/>
                    <a:pt x="2657858" y="0"/>
                  </a:cubicBezTo>
                  <a:cubicBezTo>
                    <a:pt x="2852098" y="-24653"/>
                    <a:pt x="3006279" y="-7947"/>
                    <a:pt x="3248589" y="0"/>
                  </a:cubicBezTo>
                  <a:cubicBezTo>
                    <a:pt x="3490899" y="7947"/>
                    <a:pt x="3755975" y="16344"/>
                    <a:pt x="3972712" y="0"/>
                  </a:cubicBezTo>
                  <a:cubicBezTo>
                    <a:pt x="4189449" y="-16344"/>
                    <a:pt x="4329983" y="9701"/>
                    <a:pt x="4563444" y="0"/>
                  </a:cubicBezTo>
                  <a:cubicBezTo>
                    <a:pt x="4619778" y="13772"/>
                    <a:pt x="4677670" y="49111"/>
                    <a:pt x="4680520" y="117076"/>
                  </a:cubicBezTo>
                  <a:cubicBezTo>
                    <a:pt x="4687484" y="250464"/>
                    <a:pt x="4690905" y="332417"/>
                    <a:pt x="4680520" y="432964"/>
                  </a:cubicBezTo>
                  <a:cubicBezTo>
                    <a:pt x="4688694" y="509791"/>
                    <a:pt x="4629606" y="565602"/>
                    <a:pt x="4563444" y="550040"/>
                  </a:cubicBezTo>
                  <a:cubicBezTo>
                    <a:pt x="4456560" y="563159"/>
                    <a:pt x="4185426" y="557659"/>
                    <a:pt x="4061640" y="550040"/>
                  </a:cubicBezTo>
                  <a:cubicBezTo>
                    <a:pt x="3937854" y="542421"/>
                    <a:pt x="3491808" y="534999"/>
                    <a:pt x="3337517" y="550040"/>
                  </a:cubicBezTo>
                  <a:cubicBezTo>
                    <a:pt x="3183226" y="565081"/>
                    <a:pt x="2974453" y="567332"/>
                    <a:pt x="2791249" y="550040"/>
                  </a:cubicBezTo>
                  <a:cubicBezTo>
                    <a:pt x="2608045" y="532748"/>
                    <a:pt x="2337123" y="548869"/>
                    <a:pt x="2156053" y="550040"/>
                  </a:cubicBezTo>
                  <a:cubicBezTo>
                    <a:pt x="1974983" y="551211"/>
                    <a:pt x="1672042" y="582113"/>
                    <a:pt x="1431931" y="550040"/>
                  </a:cubicBezTo>
                  <a:cubicBezTo>
                    <a:pt x="1191820" y="517967"/>
                    <a:pt x="929178" y="577595"/>
                    <a:pt x="796735" y="550040"/>
                  </a:cubicBezTo>
                  <a:cubicBezTo>
                    <a:pt x="664292" y="522485"/>
                    <a:pt x="334463" y="539308"/>
                    <a:pt x="117076" y="550040"/>
                  </a:cubicBezTo>
                  <a:cubicBezTo>
                    <a:pt x="37298" y="550662"/>
                    <a:pt x="7297" y="484469"/>
                    <a:pt x="0" y="432964"/>
                  </a:cubicBezTo>
                  <a:cubicBezTo>
                    <a:pt x="14669" y="294809"/>
                    <a:pt x="-8939" y="193137"/>
                    <a:pt x="0" y="117076"/>
                  </a:cubicBezTo>
                  <a:close/>
                </a:path>
              </a:pathLst>
            </a:custGeom>
            <a:pattFill prst="wdUpDiag">
              <a:fgClr>
                <a:schemeClr val="bg1">
                  <a:lumMod val="85000"/>
                </a:schemeClr>
              </a:fgClr>
              <a:bgClr>
                <a:schemeClr val="bg1"/>
              </a:bgClr>
            </a:pattFill>
            <a:ln w="6350">
              <a:solidFill>
                <a:schemeClr val="tx1">
                  <a:lumMod val="65000"/>
                  <a:lumOff val="35000"/>
                </a:schemeClr>
              </a:solidFill>
              <a:extLst>
                <a:ext uri="{C807C97D-BFC1-408E-A445-0C87EB9F89A2}">
                  <ask:lineSketchStyleProps xmlns:ask="http://schemas.microsoft.com/office/drawing/2018/sketchyshapes" sd="1219033472">
                    <a:prstGeom prst="roundRect">
                      <a:avLst>
                        <a:gd name="adj" fmla="val 21285"/>
                      </a:avLst>
                    </a:prstGeom>
                    <ask:type>
                      <ask:lineSketchFreehan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矩形: 圆角 26">
              <a:extLst>
                <a:ext uri="{FF2B5EF4-FFF2-40B4-BE49-F238E27FC236}">
                  <a16:creationId xmlns:a16="http://schemas.microsoft.com/office/drawing/2014/main" id="{49963626-F0A2-208C-14E1-118754433A76}"/>
                </a:ext>
              </a:extLst>
            </p:cNvPr>
            <p:cNvSpPr/>
            <p:nvPr/>
          </p:nvSpPr>
          <p:spPr>
            <a:xfrm>
              <a:off x="1621877" y="2705484"/>
              <a:ext cx="4680520" cy="550040"/>
            </a:xfrm>
            <a:custGeom>
              <a:avLst/>
              <a:gdLst>
                <a:gd name="connsiteX0" fmla="*/ 0 w 4680520"/>
                <a:gd name="connsiteY0" fmla="*/ 117076 h 550040"/>
                <a:gd name="connsiteX1" fmla="*/ 117076 w 4680520"/>
                <a:gd name="connsiteY1" fmla="*/ 0 h 550040"/>
                <a:gd name="connsiteX2" fmla="*/ 796735 w 4680520"/>
                <a:gd name="connsiteY2" fmla="*/ 0 h 550040"/>
                <a:gd name="connsiteX3" fmla="*/ 1298539 w 4680520"/>
                <a:gd name="connsiteY3" fmla="*/ 0 h 550040"/>
                <a:gd name="connsiteX4" fmla="*/ 1933735 w 4680520"/>
                <a:gd name="connsiteY4" fmla="*/ 0 h 550040"/>
                <a:gd name="connsiteX5" fmla="*/ 2480003 w 4680520"/>
                <a:gd name="connsiteY5" fmla="*/ 0 h 550040"/>
                <a:gd name="connsiteX6" fmla="*/ 3159662 w 4680520"/>
                <a:gd name="connsiteY6" fmla="*/ 0 h 550040"/>
                <a:gd name="connsiteX7" fmla="*/ 3705930 w 4680520"/>
                <a:gd name="connsiteY7" fmla="*/ 0 h 550040"/>
                <a:gd name="connsiteX8" fmla="*/ 4563444 w 4680520"/>
                <a:gd name="connsiteY8" fmla="*/ 0 h 550040"/>
                <a:gd name="connsiteX9" fmla="*/ 4680520 w 4680520"/>
                <a:gd name="connsiteY9" fmla="*/ 117076 h 550040"/>
                <a:gd name="connsiteX10" fmla="*/ 4680520 w 4680520"/>
                <a:gd name="connsiteY10" fmla="*/ 432964 h 550040"/>
                <a:gd name="connsiteX11" fmla="*/ 4563444 w 4680520"/>
                <a:gd name="connsiteY11" fmla="*/ 550040 h 550040"/>
                <a:gd name="connsiteX12" fmla="*/ 3839321 w 4680520"/>
                <a:gd name="connsiteY12" fmla="*/ 550040 h 550040"/>
                <a:gd name="connsiteX13" fmla="*/ 3293053 w 4680520"/>
                <a:gd name="connsiteY13" fmla="*/ 550040 h 550040"/>
                <a:gd name="connsiteX14" fmla="*/ 2791249 w 4680520"/>
                <a:gd name="connsiteY14" fmla="*/ 550040 h 550040"/>
                <a:gd name="connsiteX15" fmla="*/ 2244981 w 4680520"/>
                <a:gd name="connsiteY15" fmla="*/ 550040 h 550040"/>
                <a:gd name="connsiteX16" fmla="*/ 1654249 w 4680520"/>
                <a:gd name="connsiteY16" fmla="*/ 550040 h 550040"/>
                <a:gd name="connsiteX17" fmla="*/ 1019054 w 4680520"/>
                <a:gd name="connsiteY17" fmla="*/ 550040 h 550040"/>
                <a:gd name="connsiteX18" fmla="*/ 117076 w 4680520"/>
                <a:gd name="connsiteY18" fmla="*/ 550040 h 550040"/>
                <a:gd name="connsiteX19" fmla="*/ 0 w 4680520"/>
                <a:gd name="connsiteY19" fmla="*/ 432964 h 550040"/>
                <a:gd name="connsiteX20" fmla="*/ 0 w 4680520"/>
                <a:gd name="connsiteY20" fmla="*/ 117076 h 5500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4680520" h="550040" fill="none" extrusionOk="0">
                  <a:moveTo>
                    <a:pt x="0" y="117076"/>
                  </a:moveTo>
                  <a:cubicBezTo>
                    <a:pt x="2562" y="57489"/>
                    <a:pt x="41581" y="5714"/>
                    <a:pt x="117076" y="0"/>
                  </a:cubicBezTo>
                  <a:cubicBezTo>
                    <a:pt x="430118" y="1033"/>
                    <a:pt x="560090" y="1395"/>
                    <a:pt x="796735" y="0"/>
                  </a:cubicBezTo>
                  <a:cubicBezTo>
                    <a:pt x="1033380" y="-1395"/>
                    <a:pt x="1133774" y="18256"/>
                    <a:pt x="1298539" y="0"/>
                  </a:cubicBezTo>
                  <a:cubicBezTo>
                    <a:pt x="1463304" y="-18256"/>
                    <a:pt x="1649564" y="29862"/>
                    <a:pt x="1933735" y="0"/>
                  </a:cubicBezTo>
                  <a:cubicBezTo>
                    <a:pt x="2217906" y="-29862"/>
                    <a:pt x="2208273" y="8077"/>
                    <a:pt x="2480003" y="0"/>
                  </a:cubicBezTo>
                  <a:cubicBezTo>
                    <a:pt x="2751733" y="-8077"/>
                    <a:pt x="2841956" y="13139"/>
                    <a:pt x="3159662" y="0"/>
                  </a:cubicBezTo>
                  <a:cubicBezTo>
                    <a:pt x="3477368" y="-13139"/>
                    <a:pt x="3558082" y="14929"/>
                    <a:pt x="3705930" y="0"/>
                  </a:cubicBezTo>
                  <a:cubicBezTo>
                    <a:pt x="3853778" y="-14929"/>
                    <a:pt x="4345676" y="-20967"/>
                    <a:pt x="4563444" y="0"/>
                  </a:cubicBezTo>
                  <a:cubicBezTo>
                    <a:pt x="4619941" y="8262"/>
                    <a:pt x="4676535" y="60944"/>
                    <a:pt x="4680520" y="117076"/>
                  </a:cubicBezTo>
                  <a:cubicBezTo>
                    <a:pt x="4689386" y="254839"/>
                    <a:pt x="4675240" y="346728"/>
                    <a:pt x="4680520" y="432964"/>
                  </a:cubicBezTo>
                  <a:cubicBezTo>
                    <a:pt x="4679196" y="498365"/>
                    <a:pt x="4633533" y="564754"/>
                    <a:pt x="4563444" y="550040"/>
                  </a:cubicBezTo>
                  <a:cubicBezTo>
                    <a:pt x="4208735" y="579156"/>
                    <a:pt x="4135130" y="571860"/>
                    <a:pt x="3839321" y="550040"/>
                  </a:cubicBezTo>
                  <a:cubicBezTo>
                    <a:pt x="3543512" y="528220"/>
                    <a:pt x="3507233" y="532036"/>
                    <a:pt x="3293053" y="550040"/>
                  </a:cubicBezTo>
                  <a:cubicBezTo>
                    <a:pt x="3078873" y="568044"/>
                    <a:pt x="3020365" y="544831"/>
                    <a:pt x="2791249" y="550040"/>
                  </a:cubicBezTo>
                  <a:cubicBezTo>
                    <a:pt x="2562133" y="555249"/>
                    <a:pt x="2371930" y="549342"/>
                    <a:pt x="2244981" y="550040"/>
                  </a:cubicBezTo>
                  <a:cubicBezTo>
                    <a:pt x="2118032" y="550738"/>
                    <a:pt x="1923525" y="574031"/>
                    <a:pt x="1654249" y="550040"/>
                  </a:cubicBezTo>
                  <a:cubicBezTo>
                    <a:pt x="1384973" y="526049"/>
                    <a:pt x="1300541" y="554658"/>
                    <a:pt x="1019054" y="550040"/>
                  </a:cubicBezTo>
                  <a:cubicBezTo>
                    <a:pt x="737567" y="545422"/>
                    <a:pt x="327195" y="505450"/>
                    <a:pt x="117076" y="550040"/>
                  </a:cubicBezTo>
                  <a:cubicBezTo>
                    <a:pt x="54823" y="556223"/>
                    <a:pt x="11298" y="502879"/>
                    <a:pt x="0" y="432964"/>
                  </a:cubicBezTo>
                  <a:cubicBezTo>
                    <a:pt x="-13716" y="316249"/>
                    <a:pt x="-14092" y="265926"/>
                    <a:pt x="0" y="117076"/>
                  </a:cubicBezTo>
                  <a:close/>
                </a:path>
                <a:path w="4680520" h="550040" stroke="0" extrusionOk="0">
                  <a:moveTo>
                    <a:pt x="0" y="117076"/>
                  </a:moveTo>
                  <a:cubicBezTo>
                    <a:pt x="-6955" y="48127"/>
                    <a:pt x="47397" y="1884"/>
                    <a:pt x="117076" y="0"/>
                  </a:cubicBezTo>
                  <a:cubicBezTo>
                    <a:pt x="435103" y="-13560"/>
                    <a:pt x="552798" y="-14986"/>
                    <a:pt x="841199" y="0"/>
                  </a:cubicBezTo>
                  <a:cubicBezTo>
                    <a:pt x="1129600" y="14986"/>
                    <a:pt x="1259172" y="-13417"/>
                    <a:pt x="1431931" y="0"/>
                  </a:cubicBezTo>
                  <a:cubicBezTo>
                    <a:pt x="1604690" y="13417"/>
                    <a:pt x="1742587" y="-24469"/>
                    <a:pt x="1978199" y="0"/>
                  </a:cubicBezTo>
                  <a:cubicBezTo>
                    <a:pt x="2213811" y="24469"/>
                    <a:pt x="2463618" y="24653"/>
                    <a:pt x="2657858" y="0"/>
                  </a:cubicBezTo>
                  <a:cubicBezTo>
                    <a:pt x="2852098" y="-24653"/>
                    <a:pt x="3006279" y="-7947"/>
                    <a:pt x="3248589" y="0"/>
                  </a:cubicBezTo>
                  <a:cubicBezTo>
                    <a:pt x="3490899" y="7947"/>
                    <a:pt x="3755975" y="16344"/>
                    <a:pt x="3972712" y="0"/>
                  </a:cubicBezTo>
                  <a:cubicBezTo>
                    <a:pt x="4189449" y="-16344"/>
                    <a:pt x="4329983" y="9701"/>
                    <a:pt x="4563444" y="0"/>
                  </a:cubicBezTo>
                  <a:cubicBezTo>
                    <a:pt x="4619778" y="13772"/>
                    <a:pt x="4677670" y="49111"/>
                    <a:pt x="4680520" y="117076"/>
                  </a:cubicBezTo>
                  <a:cubicBezTo>
                    <a:pt x="4687484" y="250464"/>
                    <a:pt x="4690905" y="332417"/>
                    <a:pt x="4680520" y="432964"/>
                  </a:cubicBezTo>
                  <a:cubicBezTo>
                    <a:pt x="4688694" y="509791"/>
                    <a:pt x="4629606" y="565602"/>
                    <a:pt x="4563444" y="550040"/>
                  </a:cubicBezTo>
                  <a:cubicBezTo>
                    <a:pt x="4456560" y="563159"/>
                    <a:pt x="4185426" y="557659"/>
                    <a:pt x="4061640" y="550040"/>
                  </a:cubicBezTo>
                  <a:cubicBezTo>
                    <a:pt x="3937854" y="542421"/>
                    <a:pt x="3491808" y="534999"/>
                    <a:pt x="3337517" y="550040"/>
                  </a:cubicBezTo>
                  <a:cubicBezTo>
                    <a:pt x="3183226" y="565081"/>
                    <a:pt x="2974453" y="567332"/>
                    <a:pt x="2791249" y="550040"/>
                  </a:cubicBezTo>
                  <a:cubicBezTo>
                    <a:pt x="2608045" y="532748"/>
                    <a:pt x="2337123" y="548869"/>
                    <a:pt x="2156053" y="550040"/>
                  </a:cubicBezTo>
                  <a:cubicBezTo>
                    <a:pt x="1974983" y="551211"/>
                    <a:pt x="1672042" y="582113"/>
                    <a:pt x="1431931" y="550040"/>
                  </a:cubicBezTo>
                  <a:cubicBezTo>
                    <a:pt x="1191820" y="517967"/>
                    <a:pt x="929178" y="577595"/>
                    <a:pt x="796735" y="550040"/>
                  </a:cubicBezTo>
                  <a:cubicBezTo>
                    <a:pt x="664292" y="522485"/>
                    <a:pt x="334463" y="539308"/>
                    <a:pt x="117076" y="550040"/>
                  </a:cubicBezTo>
                  <a:cubicBezTo>
                    <a:pt x="37298" y="550662"/>
                    <a:pt x="7297" y="484469"/>
                    <a:pt x="0" y="432964"/>
                  </a:cubicBezTo>
                  <a:cubicBezTo>
                    <a:pt x="14669" y="294809"/>
                    <a:pt x="-8939" y="193137"/>
                    <a:pt x="0" y="117076"/>
                  </a:cubicBezTo>
                  <a:close/>
                </a:path>
              </a:pathLst>
            </a:custGeom>
            <a:solidFill>
              <a:schemeClr val="bg1"/>
            </a:solidFill>
            <a:ln w="12700">
              <a:solidFill>
                <a:schemeClr val="tx1">
                  <a:lumMod val="65000"/>
                  <a:lumOff val="35000"/>
                </a:schemeClr>
              </a:solidFill>
              <a:extLst>
                <a:ext uri="{C807C97D-BFC1-408E-A445-0C87EB9F89A2}">
                  <ask:lineSketchStyleProps xmlns:ask="http://schemas.microsoft.com/office/drawing/2018/sketchyshapes" sd="1219033472">
                    <a:prstGeom prst="roundRect">
                      <a:avLst>
                        <a:gd name="adj" fmla="val 21285"/>
                      </a:avLst>
                    </a:prstGeom>
                    <ask:type>
                      <ask:lineSketchFreehan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8" name="文本框 27">
            <a:extLst>
              <a:ext uri="{FF2B5EF4-FFF2-40B4-BE49-F238E27FC236}">
                <a16:creationId xmlns:a16="http://schemas.microsoft.com/office/drawing/2014/main" id="{C8E381D3-EB3A-9B31-CD4E-66DACC6C73D4}"/>
              </a:ext>
            </a:extLst>
          </p:cNvPr>
          <p:cNvSpPr txBox="1"/>
          <p:nvPr/>
        </p:nvSpPr>
        <p:spPr>
          <a:xfrm>
            <a:off x="2313979" y="2402649"/>
            <a:ext cx="170431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blipFill dpi="0" rotWithShape="1">
                  <a:blip r:embed="rId3"/>
                  <a:srcRect/>
                  <a:stretch>
                    <a:fillRect/>
                  </a:stretch>
                </a:blipFill>
                <a:latin typeface="新叶念体" panose="02000000000000000000" pitchFamily="2" charset="-128"/>
                <a:ea typeface="新叶念体" panose="02000000000000000000" pitchFamily="2" charset="-128"/>
              </a:rPr>
              <a:t>添加标题文本</a:t>
            </a:r>
          </a:p>
        </p:txBody>
      </p:sp>
      <p:sp>
        <p:nvSpPr>
          <p:cNvPr id="3" name="任意多边形 23">
            <a:extLst>
              <a:ext uri="{FF2B5EF4-FFF2-40B4-BE49-F238E27FC236}">
                <a16:creationId xmlns:a16="http://schemas.microsoft.com/office/drawing/2014/main" id="{D7805318-2178-EFC2-A36C-5EAE91954E98}"/>
              </a:ext>
            </a:extLst>
          </p:cNvPr>
          <p:cNvSpPr>
            <a:spLocks/>
          </p:cNvSpPr>
          <p:nvPr/>
        </p:nvSpPr>
        <p:spPr bwMode="auto">
          <a:xfrm rot="19170097">
            <a:off x="414770" y="-817221"/>
            <a:ext cx="2718669" cy="2556650"/>
          </a:xfrm>
          <a:custGeom>
            <a:avLst/>
            <a:gdLst>
              <a:gd name="connsiteX0" fmla="*/ 841120 w 2331026"/>
              <a:gd name="connsiteY0" fmla="*/ 2177440 h 2191432"/>
              <a:gd name="connsiteX1" fmla="*/ 836740 w 2331026"/>
              <a:gd name="connsiteY1" fmla="*/ 2190553 h 2191432"/>
              <a:gd name="connsiteX2" fmla="*/ 841120 w 2331026"/>
              <a:gd name="connsiteY2" fmla="*/ 2177440 h 2191432"/>
              <a:gd name="connsiteX3" fmla="*/ 748801 w 2331026"/>
              <a:gd name="connsiteY3" fmla="*/ 2051595 h 2191432"/>
              <a:gd name="connsiteX4" fmla="*/ 863306 w 2331026"/>
              <a:gd name="connsiteY4" fmla="*/ 2086067 h 2191432"/>
              <a:gd name="connsiteX5" fmla="*/ 867710 w 2331026"/>
              <a:gd name="connsiteY5" fmla="*/ 2098993 h 2191432"/>
              <a:gd name="connsiteX6" fmla="*/ 863306 w 2331026"/>
              <a:gd name="connsiteY6" fmla="*/ 2103302 h 2191432"/>
              <a:gd name="connsiteX7" fmla="*/ 852295 w 2331026"/>
              <a:gd name="connsiteY7" fmla="*/ 2101686 h 2191432"/>
              <a:gd name="connsiteX8" fmla="*/ 853107 w 2331026"/>
              <a:gd name="connsiteY8" fmla="*/ 2097519 h 2191432"/>
              <a:gd name="connsiteX9" fmla="*/ 858901 w 2331026"/>
              <a:gd name="connsiteY9" fmla="*/ 2098993 h 2191432"/>
              <a:gd name="connsiteX10" fmla="*/ 858901 w 2331026"/>
              <a:gd name="connsiteY10" fmla="*/ 2086067 h 2191432"/>
              <a:gd name="connsiteX11" fmla="*/ 854497 w 2331026"/>
              <a:gd name="connsiteY11" fmla="*/ 2090376 h 2191432"/>
              <a:gd name="connsiteX12" fmla="*/ 853107 w 2331026"/>
              <a:gd name="connsiteY12" fmla="*/ 2097519 h 2191432"/>
              <a:gd name="connsiteX13" fmla="*/ 803851 w 2331026"/>
              <a:gd name="connsiteY13" fmla="*/ 2084989 h 2191432"/>
              <a:gd name="connsiteX14" fmla="*/ 748801 w 2331026"/>
              <a:gd name="connsiteY14" fmla="*/ 2064522 h 2191432"/>
              <a:gd name="connsiteX15" fmla="*/ 748801 w 2331026"/>
              <a:gd name="connsiteY15" fmla="*/ 2051595 h 2191432"/>
              <a:gd name="connsiteX16" fmla="*/ 701117 w 2331026"/>
              <a:gd name="connsiteY16" fmla="*/ 1972340 h 2191432"/>
              <a:gd name="connsiteX17" fmla="*/ 867729 w 2331026"/>
              <a:gd name="connsiteY17" fmla="*/ 2034336 h 2191432"/>
              <a:gd name="connsiteX18" fmla="*/ 854576 w 2331026"/>
              <a:gd name="connsiteY18" fmla="*/ 2047621 h 2191432"/>
              <a:gd name="connsiteX19" fmla="*/ 696733 w 2331026"/>
              <a:gd name="connsiteY19" fmla="*/ 1985625 h 2191432"/>
              <a:gd name="connsiteX20" fmla="*/ 701117 w 2331026"/>
              <a:gd name="connsiteY20" fmla="*/ 1972340 h 2191432"/>
              <a:gd name="connsiteX21" fmla="*/ 681759 w 2331026"/>
              <a:gd name="connsiteY21" fmla="*/ 1921391 h 2191432"/>
              <a:gd name="connsiteX22" fmla="*/ 688074 w 2331026"/>
              <a:gd name="connsiteY22" fmla="*/ 1924256 h 2191432"/>
              <a:gd name="connsiteX23" fmla="*/ 771547 w 2331026"/>
              <a:gd name="connsiteY23" fmla="*/ 1967912 h 2191432"/>
              <a:gd name="connsiteX24" fmla="*/ 850627 w 2331026"/>
              <a:gd name="connsiteY24" fmla="*/ 1985375 h 2191432"/>
              <a:gd name="connsiteX25" fmla="*/ 846234 w 2331026"/>
              <a:gd name="connsiteY25" fmla="*/ 1998472 h 2191432"/>
              <a:gd name="connsiteX26" fmla="*/ 758367 w 2331026"/>
              <a:gd name="connsiteY26" fmla="*/ 1981009 h 2191432"/>
              <a:gd name="connsiteX27" fmla="*/ 679287 w 2331026"/>
              <a:gd name="connsiteY27" fmla="*/ 1937352 h 2191432"/>
              <a:gd name="connsiteX28" fmla="*/ 681759 w 2331026"/>
              <a:gd name="connsiteY28" fmla="*/ 1921391 h 2191432"/>
              <a:gd name="connsiteX29" fmla="*/ 1112596 w 2331026"/>
              <a:gd name="connsiteY29" fmla="*/ 1618188 h 2191432"/>
              <a:gd name="connsiteX30" fmla="*/ 1114308 w 2331026"/>
              <a:gd name="connsiteY30" fmla="*/ 1623857 h 2191432"/>
              <a:gd name="connsiteX31" fmla="*/ 1127077 w 2331026"/>
              <a:gd name="connsiteY31" fmla="*/ 1626074 h 2191432"/>
              <a:gd name="connsiteX32" fmla="*/ 1126295 w 2331026"/>
              <a:gd name="connsiteY32" fmla="*/ 1618528 h 2191432"/>
              <a:gd name="connsiteX33" fmla="*/ 1119648 w 2331026"/>
              <a:gd name="connsiteY33" fmla="*/ 1618889 h 2191432"/>
              <a:gd name="connsiteX34" fmla="*/ 1089291 w 2331026"/>
              <a:gd name="connsiteY34" fmla="*/ 1615873 h 2191432"/>
              <a:gd name="connsiteX35" fmla="*/ 1091485 w 2331026"/>
              <a:gd name="connsiteY35" fmla="*/ 1622630 h 2191432"/>
              <a:gd name="connsiteX36" fmla="*/ 1091492 w 2331026"/>
              <a:gd name="connsiteY36" fmla="*/ 1622689 h 2191432"/>
              <a:gd name="connsiteX37" fmla="*/ 1099585 w 2331026"/>
              <a:gd name="connsiteY37" fmla="*/ 1622809 h 2191432"/>
              <a:gd name="connsiteX38" fmla="*/ 1097745 w 2331026"/>
              <a:gd name="connsiteY38" fmla="*/ 1616713 h 2191432"/>
              <a:gd name="connsiteX39" fmla="*/ 1046067 w 2331026"/>
              <a:gd name="connsiteY39" fmla="*/ 1611282 h 2191432"/>
              <a:gd name="connsiteX40" fmla="*/ 1047243 w 2331026"/>
              <a:gd name="connsiteY40" fmla="*/ 1622253 h 2191432"/>
              <a:gd name="connsiteX41" fmla="*/ 1048820 w 2331026"/>
              <a:gd name="connsiteY41" fmla="*/ 1622060 h 2191432"/>
              <a:gd name="connsiteX42" fmla="*/ 1076702 w 2331026"/>
              <a:gd name="connsiteY42" fmla="*/ 1622471 h 2191432"/>
              <a:gd name="connsiteX43" fmla="*/ 1074144 w 2331026"/>
              <a:gd name="connsiteY43" fmla="*/ 1614368 h 2191432"/>
              <a:gd name="connsiteX44" fmla="*/ 1047530 w 2331026"/>
              <a:gd name="connsiteY44" fmla="*/ 1611724 h 2191432"/>
              <a:gd name="connsiteX45" fmla="*/ 1017098 w 2331026"/>
              <a:gd name="connsiteY45" fmla="*/ 1602542 h 2191432"/>
              <a:gd name="connsiteX46" fmla="*/ 1019421 w 2331026"/>
              <a:gd name="connsiteY46" fmla="*/ 1625653 h 2191432"/>
              <a:gd name="connsiteX47" fmla="*/ 1033616 w 2331026"/>
              <a:gd name="connsiteY47" fmla="*/ 1623918 h 2191432"/>
              <a:gd name="connsiteX48" fmla="*/ 1030335 w 2331026"/>
              <a:gd name="connsiteY48" fmla="*/ 1613712 h 2191432"/>
              <a:gd name="connsiteX49" fmla="*/ 1029122 w 2331026"/>
              <a:gd name="connsiteY49" fmla="*/ 1606170 h 2191432"/>
              <a:gd name="connsiteX50" fmla="*/ 1516593 w 2331026"/>
              <a:gd name="connsiteY50" fmla="*/ 1601889 h 2191432"/>
              <a:gd name="connsiteX51" fmla="*/ 1520911 w 2331026"/>
              <a:gd name="connsiteY51" fmla="*/ 1613466 h 2191432"/>
              <a:gd name="connsiteX52" fmla="*/ 1516515 w 2331026"/>
              <a:gd name="connsiteY52" fmla="*/ 1604711 h 2191432"/>
              <a:gd name="connsiteX53" fmla="*/ 1320219 w 2331026"/>
              <a:gd name="connsiteY53" fmla="*/ 1589723 h 2191432"/>
              <a:gd name="connsiteX54" fmla="*/ 1305928 w 2331026"/>
              <a:gd name="connsiteY54" fmla="*/ 1594984 h 2191432"/>
              <a:gd name="connsiteX55" fmla="*/ 1217784 w 2331026"/>
              <a:gd name="connsiteY55" fmla="*/ 1613561 h 2191432"/>
              <a:gd name="connsiteX56" fmla="*/ 1141189 w 2331026"/>
              <a:gd name="connsiteY56" fmla="*/ 1617719 h 2191432"/>
              <a:gd name="connsiteX57" fmla="*/ 1143843 w 2331026"/>
              <a:gd name="connsiteY57" fmla="*/ 1628984 h 2191432"/>
              <a:gd name="connsiteX58" fmla="*/ 1187860 w 2331026"/>
              <a:gd name="connsiteY58" fmla="*/ 1636623 h 2191432"/>
              <a:gd name="connsiteX59" fmla="*/ 1200607 w 2331026"/>
              <a:gd name="connsiteY59" fmla="*/ 1637242 h 2191432"/>
              <a:gd name="connsiteX60" fmla="*/ 1200408 w 2331026"/>
              <a:gd name="connsiteY60" fmla="*/ 1636283 h 2191432"/>
              <a:gd name="connsiteX61" fmla="*/ 1213743 w 2331026"/>
              <a:gd name="connsiteY61" fmla="*/ 1631997 h 2191432"/>
              <a:gd name="connsiteX62" fmla="*/ 1214769 w 2331026"/>
              <a:gd name="connsiteY62" fmla="*/ 1637931 h 2191432"/>
              <a:gd name="connsiteX63" fmla="*/ 1266647 w 2331026"/>
              <a:gd name="connsiteY63" fmla="*/ 1640452 h 2191432"/>
              <a:gd name="connsiteX64" fmla="*/ 1273155 w 2331026"/>
              <a:gd name="connsiteY64" fmla="*/ 1639909 h 2191432"/>
              <a:gd name="connsiteX65" fmla="*/ 1262184 w 2331026"/>
              <a:gd name="connsiteY65" fmla="*/ 1614188 h 2191432"/>
              <a:gd name="connsiteX66" fmla="*/ 1267570 w 2331026"/>
              <a:gd name="connsiteY66" fmla="*/ 1605529 h 2191432"/>
              <a:gd name="connsiteX67" fmla="*/ 1279420 w 2331026"/>
              <a:gd name="connsiteY67" fmla="*/ 1609858 h 2191432"/>
              <a:gd name="connsiteX68" fmla="*/ 1287623 w 2331026"/>
              <a:gd name="connsiteY68" fmla="*/ 1638704 h 2191432"/>
              <a:gd name="connsiteX69" fmla="*/ 1319173 w 2331026"/>
              <a:gd name="connsiteY69" fmla="*/ 1636076 h 2191432"/>
              <a:gd name="connsiteX70" fmla="*/ 1321294 w 2331026"/>
              <a:gd name="connsiteY70" fmla="*/ 1635899 h 2191432"/>
              <a:gd name="connsiteX71" fmla="*/ 1315025 w 2331026"/>
              <a:gd name="connsiteY71" fmla="*/ 1596903 h 2191432"/>
              <a:gd name="connsiteX72" fmla="*/ 1161831 w 2331026"/>
              <a:gd name="connsiteY72" fmla="*/ 1588499 h 2191432"/>
              <a:gd name="connsiteX73" fmla="*/ 1161831 w 2331026"/>
              <a:gd name="connsiteY73" fmla="*/ 1601199 h 2191432"/>
              <a:gd name="connsiteX74" fmla="*/ 1161831 w 2331026"/>
              <a:gd name="connsiteY74" fmla="*/ 1588499 h 2191432"/>
              <a:gd name="connsiteX75" fmla="*/ 1231523 w 2331026"/>
              <a:gd name="connsiteY75" fmla="*/ 1578974 h 2191432"/>
              <a:gd name="connsiteX76" fmla="*/ 1231523 w 2331026"/>
              <a:gd name="connsiteY76" fmla="*/ 1591674 h 2191432"/>
              <a:gd name="connsiteX77" fmla="*/ 1231523 w 2331026"/>
              <a:gd name="connsiteY77" fmla="*/ 1578974 h 2191432"/>
              <a:gd name="connsiteX78" fmla="*/ 1728493 w 2331026"/>
              <a:gd name="connsiteY78" fmla="*/ 1576459 h 2191432"/>
              <a:gd name="connsiteX79" fmla="*/ 1738193 w 2331026"/>
              <a:gd name="connsiteY79" fmla="*/ 1602786 h 2191432"/>
              <a:gd name="connsiteX80" fmla="*/ 1741943 w 2331026"/>
              <a:gd name="connsiteY80" fmla="*/ 1625180 h 2191432"/>
              <a:gd name="connsiteX81" fmla="*/ 1774391 w 2331026"/>
              <a:gd name="connsiteY81" fmla="*/ 1627325 h 2191432"/>
              <a:gd name="connsiteX82" fmla="*/ 1784160 w 2331026"/>
              <a:gd name="connsiteY82" fmla="*/ 1628779 h 2191432"/>
              <a:gd name="connsiteX83" fmla="*/ 1755658 w 2331026"/>
              <a:gd name="connsiteY83" fmla="*/ 1580682 h 2191432"/>
              <a:gd name="connsiteX84" fmla="*/ 1742268 w 2331026"/>
              <a:gd name="connsiteY84" fmla="*/ 1580231 h 2191432"/>
              <a:gd name="connsiteX85" fmla="*/ 935003 w 2331026"/>
              <a:gd name="connsiteY85" fmla="*/ 1575666 h 2191432"/>
              <a:gd name="connsiteX86" fmla="*/ 946727 w 2331026"/>
              <a:gd name="connsiteY86" fmla="*/ 1627657 h 2191432"/>
              <a:gd name="connsiteX87" fmla="*/ 945685 w 2331026"/>
              <a:gd name="connsiteY87" fmla="*/ 1629345 h 2191432"/>
              <a:gd name="connsiteX88" fmla="*/ 974488 w 2331026"/>
              <a:gd name="connsiteY88" fmla="*/ 1628381 h 2191432"/>
              <a:gd name="connsiteX89" fmla="*/ 968498 w 2331026"/>
              <a:gd name="connsiteY89" fmla="*/ 1601426 h 2191432"/>
              <a:gd name="connsiteX90" fmla="*/ 981425 w 2331026"/>
              <a:gd name="connsiteY90" fmla="*/ 1597117 h 2191432"/>
              <a:gd name="connsiteX91" fmla="*/ 988270 w 2331026"/>
              <a:gd name="connsiteY91" fmla="*/ 1627919 h 2191432"/>
              <a:gd name="connsiteX92" fmla="*/ 1004869 w 2331026"/>
              <a:gd name="connsiteY92" fmla="*/ 1627364 h 2191432"/>
              <a:gd name="connsiteX93" fmla="*/ 1005226 w 2331026"/>
              <a:gd name="connsiteY93" fmla="*/ 1622631 h 2191432"/>
              <a:gd name="connsiteX94" fmla="*/ 1003559 w 2331026"/>
              <a:gd name="connsiteY94" fmla="*/ 1600519 h 2191432"/>
              <a:gd name="connsiteX95" fmla="*/ 1003645 w 2331026"/>
              <a:gd name="connsiteY95" fmla="*/ 1598483 h 2191432"/>
              <a:gd name="connsiteX96" fmla="*/ 944223 w 2331026"/>
              <a:gd name="connsiteY96" fmla="*/ 1580554 h 2191432"/>
              <a:gd name="connsiteX97" fmla="*/ 2063690 w 2331026"/>
              <a:gd name="connsiteY97" fmla="*/ 1570639 h 2191432"/>
              <a:gd name="connsiteX98" fmla="*/ 2068135 w 2331026"/>
              <a:gd name="connsiteY98" fmla="*/ 1570639 h 2191432"/>
              <a:gd name="connsiteX99" fmla="*/ 2065913 w 2331026"/>
              <a:gd name="connsiteY99" fmla="*/ 1572822 h 2191432"/>
              <a:gd name="connsiteX100" fmla="*/ 1953922 w 2331026"/>
              <a:gd name="connsiteY100" fmla="*/ 1560123 h 2191432"/>
              <a:gd name="connsiteX101" fmla="*/ 1966911 w 2331026"/>
              <a:gd name="connsiteY101" fmla="*/ 1562305 h 2191432"/>
              <a:gd name="connsiteX102" fmla="*/ 1988558 w 2331026"/>
              <a:gd name="connsiteY102" fmla="*/ 1605962 h 2191432"/>
              <a:gd name="connsiteX103" fmla="*/ 1975570 w 2331026"/>
              <a:gd name="connsiteY103" fmla="*/ 1614693 h 2191432"/>
              <a:gd name="connsiteX104" fmla="*/ 1953922 w 2331026"/>
              <a:gd name="connsiteY104" fmla="*/ 1571037 h 2191432"/>
              <a:gd name="connsiteX105" fmla="*/ 1953922 w 2331026"/>
              <a:gd name="connsiteY105" fmla="*/ 1560123 h 2191432"/>
              <a:gd name="connsiteX106" fmla="*/ 1901606 w 2331026"/>
              <a:gd name="connsiteY106" fmla="*/ 1531349 h 2191432"/>
              <a:gd name="connsiteX107" fmla="*/ 1901606 w 2331026"/>
              <a:gd name="connsiteY107" fmla="*/ 1548812 h 2191432"/>
              <a:gd name="connsiteX108" fmla="*/ 1901606 w 2331026"/>
              <a:gd name="connsiteY108" fmla="*/ 1531349 h 2191432"/>
              <a:gd name="connsiteX109" fmla="*/ 1835725 w 2331026"/>
              <a:gd name="connsiteY109" fmla="*/ 1531349 h 2191432"/>
              <a:gd name="connsiteX110" fmla="*/ 1835725 w 2331026"/>
              <a:gd name="connsiteY110" fmla="*/ 1548812 h 2191432"/>
              <a:gd name="connsiteX111" fmla="*/ 1835725 w 2331026"/>
              <a:gd name="connsiteY111" fmla="*/ 1531349 h 2191432"/>
              <a:gd name="connsiteX112" fmla="*/ 1589204 w 2331026"/>
              <a:gd name="connsiteY112" fmla="*/ 1523458 h 2191432"/>
              <a:gd name="connsiteX113" fmla="*/ 1602463 w 2331026"/>
              <a:gd name="connsiteY113" fmla="*/ 1555906 h 2191432"/>
              <a:gd name="connsiteX114" fmla="*/ 1616651 w 2331026"/>
              <a:gd name="connsiteY114" fmla="*/ 1609931 h 2191432"/>
              <a:gd name="connsiteX115" fmla="*/ 1616210 w 2331026"/>
              <a:gd name="connsiteY115" fmla="*/ 1610372 h 2191432"/>
              <a:gd name="connsiteX116" fmla="*/ 1645770 w 2331026"/>
              <a:gd name="connsiteY116" fmla="*/ 1616476 h 2191432"/>
              <a:gd name="connsiteX117" fmla="*/ 1647342 w 2331026"/>
              <a:gd name="connsiteY117" fmla="*/ 1609220 h 2191432"/>
              <a:gd name="connsiteX118" fmla="*/ 1643108 w 2331026"/>
              <a:gd name="connsiteY118" fmla="*/ 1604875 h 2191432"/>
              <a:gd name="connsiteX119" fmla="*/ 1643108 w 2331026"/>
              <a:gd name="connsiteY119" fmla="*/ 1596186 h 2191432"/>
              <a:gd name="connsiteX120" fmla="*/ 1638875 w 2331026"/>
              <a:gd name="connsiteY120" fmla="*/ 1583152 h 2191432"/>
              <a:gd name="connsiteX121" fmla="*/ 1626175 w 2331026"/>
              <a:gd name="connsiteY121" fmla="*/ 1557083 h 2191432"/>
              <a:gd name="connsiteX122" fmla="*/ 1632525 w 2331026"/>
              <a:gd name="connsiteY122" fmla="*/ 1548394 h 2191432"/>
              <a:gd name="connsiteX123" fmla="*/ 1638875 w 2331026"/>
              <a:gd name="connsiteY123" fmla="*/ 1552739 h 2191432"/>
              <a:gd name="connsiteX124" fmla="*/ 1655808 w 2331026"/>
              <a:gd name="connsiteY124" fmla="*/ 1591841 h 2191432"/>
              <a:gd name="connsiteX125" fmla="*/ 1660571 w 2331026"/>
              <a:gd name="connsiteY125" fmla="*/ 1607048 h 2191432"/>
              <a:gd name="connsiteX126" fmla="*/ 1656898 w 2331026"/>
              <a:gd name="connsiteY126" fmla="*/ 1618774 h 2191432"/>
              <a:gd name="connsiteX127" fmla="*/ 1663869 w 2331026"/>
              <a:gd name="connsiteY127" fmla="*/ 1620214 h 2191432"/>
              <a:gd name="connsiteX128" fmla="*/ 1717488 w 2331026"/>
              <a:gd name="connsiteY128" fmla="*/ 1623564 h 2191432"/>
              <a:gd name="connsiteX129" fmla="*/ 1723734 w 2331026"/>
              <a:gd name="connsiteY129" fmla="*/ 1623977 h 2191432"/>
              <a:gd name="connsiteX130" fmla="*/ 1713091 w 2331026"/>
              <a:gd name="connsiteY130" fmla="*/ 1574545 h 2191432"/>
              <a:gd name="connsiteX131" fmla="*/ 1713174 w 2331026"/>
              <a:gd name="connsiteY131" fmla="*/ 1572264 h 2191432"/>
              <a:gd name="connsiteX132" fmla="*/ 1678758 w 2331026"/>
              <a:gd name="connsiteY132" fmla="*/ 1562839 h 2191432"/>
              <a:gd name="connsiteX133" fmla="*/ 1686748 w 2331026"/>
              <a:gd name="connsiteY133" fmla="*/ 1584679 h 2191432"/>
              <a:gd name="connsiteX134" fmla="*/ 1691659 w 2331026"/>
              <a:gd name="connsiteY134" fmla="*/ 1610327 h 2191432"/>
              <a:gd name="connsiteX135" fmla="*/ 1678562 w 2331026"/>
              <a:gd name="connsiteY135" fmla="*/ 1614693 h 2191432"/>
              <a:gd name="connsiteX136" fmla="*/ 1665466 w 2331026"/>
              <a:gd name="connsiteY136" fmla="*/ 1566671 h 2191432"/>
              <a:gd name="connsiteX137" fmla="*/ 1666798 w 2331026"/>
              <a:gd name="connsiteY137" fmla="*/ 1559563 h 2191432"/>
              <a:gd name="connsiteX138" fmla="*/ 1656724 w 2331026"/>
              <a:gd name="connsiteY138" fmla="*/ 1556805 h 2191432"/>
              <a:gd name="connsiteX139" fmla="*/ 1871285 w 2331026"/>
              <a:gd name="connsiteY139" fmla="*/ 1513886 h 2191432"/>
              <a:gd name="connsiteX140" fmla="*/ 1871285 w 2331026"/>
              <a:gd name="connsiteY140" fmla="*/ 1526586 h 2191432"/>
              <a:gd name="connsiteX141" fmla="*/ 1871285 w 2331026"/>
              <a:gd name="connsiteY141" fmla="*/ 1513886 h 2191432"/>
              <a:gd name="connsiteX142" fmla="*/ 2000872 w 2331026"/>
              <a:gd name="connsiteY142" fmla="*/ 1507490 h 2191432"/>
              <a:gd name="connsiteX143" fmla="*/ 1993423 w 2331026"/>
              <a:gd name="connsiteY143" fmla="*/ 1514869 h 2191432"/>
              <a:gd name="connsiteX144" fmla="*/ 1914176 w 2331026"/>
              <a:gd name="connsiteY144" fmla="*/ 1561108 h 2191432"/>
              <a:gd name="connsiteX145" fmla="*/ 1829454 w 2331026"/>
              <a:gd name="connsiteY145" fmla="*/ 1583168 h 2191432"/>
              <a:gd name="connsiteX146" fmla="*/ 1773489 w 2331026"/>
              <a:gd name="connsiteY146" fmla="*/ 1581283 h 2191432"/>
              <a:gd name="connsiteX147" fmla="*/ 1786910 w 2331026"/>
              <a:gd name="connsiteY147" fmla="*/ 1604771 h 2191432"/>
              <a:gd name="connsiteX148" fmla="*/ 1802161 w 2331026"/>
              <a:gd name="connsiteY148" fmla="*/ 1631459 h 2191432"/>
              <a:gd name="connsiteX149" fmla="*/ 1868837 w 2331026"/>
              <a:gd name="connsiteY149" fmla="*/ 1641387 h 2191432"/>
              <a:gd name="connsiteX150" fmla="*/ 1849616 w 2331026"/>
              <a:gd name="connsiteY150" fmla="*/ 1609212 h 2191432"/>
              <a:gd name="connsiteX151" fmla="*/ 1852890 w 2331026"/>
              <a:gd name="connsiteY151" fmla="*/ 1598251 h 2191432"/>
              <a:gd name="connsiteX152" fmla="*/ 1862712 w 2331026"/>
              <a:gd name="connsiteY152" fmla="*/ 1600443 h 2191432"/>
              <a:gd name="connsiteX153" fmla="*/ 1884541 w 2331026"/>
              <a:gd name="connsiteY153" fmla="*/ 1639904 h 2191432"/>
              <a:gd name="connsiteX154" fmla="*/ 1885962 w 2331026"/>
              <a:gd name="connsiteY154" fmla="*/ 1642759 h 2191432"/>
              <a:gd name="connsiteX155" fmla="*/ 1927042 w 2331026"/>
              <a:gd name="connsiteY155" fmla="*/ 1643323 h 2191432"/>
              <a:gd name="connsiteX156" fmla="*/ 1936601 w 2331026"/>
              <a:gd name="connsiteY156" fmla="*/ 1641230 h 2191432"/>
              <a:gd name="connsiteX157" fmla="*/ 1928555 w 2331026"/>
              <a:gd name="connsiteY157" fmla="*/ 1617562 h 2191432"/>
              <a:gd name="connsiteX158" fmla="*/ 1901977 w 2331026"/>
              <a:gd name="connsiteY158" fmla="*/ 1574700 h 2191432"/>
              <a:gd name="connsiteX159" fmla="*/ 1905232 w 2331026"/>
              <a:gd name="connsiteY159" fmla="*/ 1565358 h 2191432"/>
              <a:gd name="connsiteX160" fmla="*/ 1914995 w 2331026"/>
              <a:gd name="connsiteY160" fmla="*/ 1565907 h 2191432"/>
              <a:gd name="connsiteX161" fmla="*/ 1955878 w 2331026"/>
              <a:gd name="connsiteY161" fmla="*/ 1637001 h 2191432"/>
              <a:gd name="connsiteX162" fmla="*/ 1955880 w 2331026"/>
              <a:gd name="connsiteY162" fmla="*/ 1637007 h 2191432"/>
              <a:gd name="connsiteX163" fmla="*/ 1980114 w 2331026"/>
              <a:gd name="connsiteY163" fmla="*/ 1631700 h 2191432"/>
              <a:gd name="connsiteX164" fmla="*/ 2024904 w 2331026"/>
              <a:gd name="connsiteY164" fmla="*/ 1610216 h 2191432"/>
              <a:gd name="connsiteX165" fmla="*/ 2012533 w 2331026"/>
              <a:gd name="connsiteY165" fmla="*/ 1557338 h 2191432"/>
              <a:gd name="connsiteX166" fmla="*/ 756672 w 2331026"/>
              <a:gd name="connsiteY166" fmla="*/ 1497781 h 2191432"/>
              <a:gd name="connsiteX167" fmla="*/ 758766 w 2331026"/>
              <a:gd name="connsiteY167" fmla="*/ 1513135 h 2191432"/>
              <a:gd name="connsiteX168" fmla="*/ 764969 w 2331026"/>
              <a:gd name="connsiteY168" fmla="*/ 1509092 h 2191432"/>
              <a:gd name="connsiteX169" fmla="*/ 706959 w 2331026"/>
              <a:gd name="connsiteY169" fmla="*/ 1476987 h 2191432"/>
              <a:gd name="connsiteX170" fmla="*/ 706381 w 2331026"/>
              <a:gd name="connsiteY170" fmla="*/ 1478551 h 2191432"/>
              <a:gd name="connsiteX171" fmla="*/ 704107 w 2331026"/>
              <a:gd name="connsiteY171" fmla="*/ 1487039 h 2191432"/>
              <a:gd name="connsiteX172" fmla="*/ 705304 w 2331026"/>
              <a:gd name="connsiteY172" fmla="*/ 1495631 h 2191432"/>
              <a:gd name="connsiteX173" fmla="*/ 718493 w 2331026"/>
              <a:gd name="connsiteY173" fmla="*/ 1491265 h 2191432"/>
              <a:gd name="connsiteX174" fmla="*/ 714097 w 2331026"/>
              <a:gd name="connsiteY174" fmla="*/ 1478168 h 2191432"/>
              <a:gd name="connsiteX175" fmla="*/ 2036237 w 2331026"/>
              <a:gd name="connsiteY175" fmla="*/ 1472453 h 2191432"/>
              <a:gd name="connsiteX176" fmla="*/ 2012486 w 2331026"/>
              <a:gd name="connsiteY176" fmla="*/ 1495984 h 2191432"/>
              <a:gd name="connsiteX177" fmla="*/ 2027268 w 2331026"/>
              <a:gd name="connsiteY177" fmla="*/ 1553528 h 2191432"/>
              <a:gd name="connsiteX178" fmla="*/ 2036835 w 2331026"/>
              <a:gd name="connsiteY178" fmla="*/ 1602002 h 2191432"/>
              <a:gd name="connsiteX179" fmla="*/ 2062093 w 2331026"/>
              <a:gd name="connsiteY179" fmla="*/ 1582952 h 2191432"/>
              <a:gd name="connsiteX180" fmla="*/ 2054800 w 2331026"/>
              <a:gd name="connsiteY180" fmla="*/ 1579371 h 2191432"/>
              <a:gd name="connsiteX181" fmla="*/ 2054800 w 2331026"/>
              <a:gd name="connsiteY181" fmla="*/ 1566274 h 2191432"/>
              <a:gd name="connsiteX182" fmla="*/ 2056293 w 2331026"/>
              <a:gd name="connsiteY182" fmla="*/ 1564319 h 2191432"/>
              <a:gd name="connsiteX183" fmla="*/ 2059245 w 2331026"/>
              <a:gd name="connsiteY183" fmla="*/ 1579371 h 2191432"/>
              <a:gd name="connsiteX184" fmla="*/ 2065913 w 2331026"/>
              <a:gd name="connsiteY184" fmla="*/ 1572822 h 2191432"/>
              <a:gd name="connsiteX185" fmla="*/ 2068135 w 2331026"/>
              <a:gd name="connsiteY185" fmla="*/ 1575005 h 2191432"/>
              <a:gd name="connsiteX186" fmla="*/ 2068135 w 2331026"/>
              <a:gd name="connsiteY186" fmla="*/ 1570639 h 2191432"/>
              <a:gd name="connsiteX187" fmla="*/ 2068135 w 2331026"/>
              <a:gd name="connsiteY187" fmla="*/ 1561908 h 2191432"/>
              <a:gd name="connsiteX188" fmla="*/ 2061468 w 2331026"/>
              <a:gd name="connsiteY188" fmla="*/ 1557542 h 2191432"/>
              <a:gd name="connsiteX189" fmla="*/ 2056293 w 2331026"/>
              <a:gd name="connsiteY189" fmla="*/ 1564319 h 2191432"/>
              <a:gd name="connsiteX190" fmla="*/ 2047577 w 2331026"/>
              <a:gd name="connsiteY190" fmla="*/ 1519889 h 2191432"/>
              <a:gd name="connsiteX191" fmla="*/ 1490549 w 2331026"/>
              <a:gd name="connsiteY191" fmla="*/ 1465142 h 2191432"/>
              <a:gd name="connsiteX192" fmla="*/ 1470922 w 2331026"/>
              <a:gd name="connsiteY192" fmla="*/ 1465926 h 2191432"/>
              <a:gd name="connsiteX193" fmla="*/ 1445535 w 2331026"/>
              <a:gd name="connsiteY193" fmla="*/ 1482427 h 2191432"/>
              <a:gd name="connsiteX194" fmla="*/ 1384217 w 2331026"/>
              <a:gd name="connsiteY194" fmla="*/ 1556736 h 2191432"/>
              <a:gd name="connsiteX195" fmla="*/ 1348973 w 2331026"/>
              <a:gd name="connsiteY195" fmla="*/ 1579139 h 2191432"/>
              <a:gd name="connsiteX196" fmla="*/ 1322482 w 2331026"/>
              <a:gd name="connsiteY196" fmla="*/ 1588890 h 2191432"/>
              <a:gd name="connsiteX197" fmla="*/ 1327725 w 2331026"/>
              <a:gd name="connsiteY197" fmla="*/ 1592514 h 2191432"/>
              <a:gd name="connsiteX198" fmla="*/ 1335662 w 2331026"/>
              <a:gd name="connsiteY198" fmla="*/ 1621043 h 2191432"/>
              <a:gd name="connsiteX199" fmla="*/ 1337911 w 2331026"/>
              <a:gd name="connsiteY199" fmla="*/ 1634515 h 2191432"/>
              <a:gd name="connsiteX200" fmla="*/ 1362796 w 2331026"/>
              <a:gd name="connsiteY200" fmla="*/ 1632442 h 2191432"/>
              <a:gd name="connsiteX201" fmla="*/ 1362424 w 2331026"/>
              <a:gd name="connsiteY201" fmla="*/ 1632094 h 2191432"/>
              <a:gd name="connsiteX202" fmla="*/ 1349497 w 2331026"/>
              <a:gd name="connsiteY202" fmla="*/ 1596925 h 2191432"/>
              <a:gd name="connsiteX203" fmla="*/ 1354345 w 2331026"/>
              <a:gd name="connsiteY203" fmla="*/ 1588132 h 2191432"/>
              <a:gd name="connsiteX204" fmla="*/ 1362424 w 2331026"/>
              <a:gd name="connsiteY204" fmla="*/ 1592528 h 2191432"/>
              <a:gd name="connsiteX205" fmla="*/ 1375351 w 2331026"/>
              <a:gd name="connsiteY205" fmla="*/ 1627698 h 2191432"/>
              <a:gd name="connsiteX206" fmla="*/ 1372846 w 2331026"/>
              <a:gd name="connsiteY206" fmla="*/ 1631745 h 2191432"/>
              <a:gd name="connsiteX207" fmla="*/ 1405685 w 2331026"/>
              <a:gd name="connsiteY207" fmla="*/ 1633017 h 2191432"/>
              <a:gd name="connsiteX208" fmla="*/ 1403018 w 2331026"/>
              <a:gd name="connsiteY208" fmla="*/ 1607351 h 2191432"/>
              <a:gd name="connsiteX209" fmla="*/ 1392813 w 2331026"/>
              <a:gd name="connsiteY209" fmla="*/ 1574608 h 2191432"/>
              <a:gd name="connsiteX210" fmla="*/ 1399617 w 2331026"/>
              <a:gd name="connsiteY210" fmla="*/ 1565877 h 2191432"/>
              <a:gd name="connsiteX211" fmla="*/ 1406420 w 2331026"/>
              <a:gd name="connsiteY211" fmla="*/ 1570242 h 2191432"/>
              <a:gd name="connsiteX212" fmla="*/ 1418326 w 2331026"/>
              <a:gd name="connsiteY212" fmla="*/ 1605713 h 2191432"/>
              <a:gd name="connsiteX213" fmla="*/ 1419441 w 2331026"/>
              <a:gd name="connsiteY213" fmla="*/ 1631111 h 2191432"/>
              <a:gd name="connsiteX214" fmla="*/ 1409822 w 2331026"/>
              <a:gd name="connsiteY214" fmla="*/ 1626996 h 2191432"/>
              <a:gd name="connsiteX215" fmla="*/ 1407449 w 2331026"/>
              <a:gd name="connsiteY215" fmla="*/ 1633085 h 2191432"/>
              <a:gd name="connsiteX216" fmla="*/ 1417589 w 2331026"/>
              <a:gd name="connsiteY216" fmla="*/ 1633478 h 2191432"/>
              <a:gd name="connsiteX217" fmla="*/ 1419544 w 2331026"/>
              <a:gd name="connsiteY217" fmla="*/ 1633452 h 2191432"/>
              <a:gd name="connsiteX218" fmla="*/ 1419441 w 2331026"/>
              <a:gd name="connsiteY218" fmla="*/ 1631111 h 2191432"/>
              <a:gd name="connsiteX219" fmla="*/ 1420027 w 2331026"/>
              <a:gd name="connsiteY219" fmla="*/ 1631362 h 2191432"/>
              <a:gd name="connsiteX220" fmla="*/ 1420027 w 2331026"/>
              <a:gd name="connsiteY220" fmla="*/ 1633446 h 2191432"/>
              <a:gd name="connsiteX221" fmla="*/ 1440926 w 2331026"/>
              <a:gd name="connsiteY221" fmla="*/ 1633171 h 2191432"/>
              <a:gd name="connsiteX222" fmla="*/ 1424563 w 2331026"/>
              <a:gd name="connsiteY222" fmla="*/ 1530583 h 2191432"/>
              <a:gd name="connsiteX223" fmla="*/ 1431111 w 2331026"/>
              <a:gd name="connsiteY223" fmla="*/ 1524014 h 2191432"/>
              <a:gd name="connsiteX224" fmla="*/ 1437660 w 2331026"/>
              <a:gd name="connsiteY224" fmla="*/ 1530583 h 2191432"/>
              <a:gd name="connsiteX225" fmla="*/ 1453611 w 2331026"/>
              <a:gd name="connsiteY225" fmla="*/ 1626591 h 2191432"/>
              <a:gd name="connsiteX226" fmla="*/ 1445300 w 2331026"/>
              <a:gd name="connsiteY226" fmla="*/ 1624738 h 2191432"/>
              <a:gd name="connsiteX227" fmla="*/ 1442785 w 2331026"/>
              <a:gd name="connsiteY227" fmla="*/ 1633147 h 2191432"/>
              <a:gd name="connsiteX228" fmla="*/ 1454674 w 2331026"/>
              <a:gd name="connsiteY228" fmla="*/ 1632991 h 2191432"/>
              <a:gd name="connsiteX229" fmla="*/ 1453611 w 2331026"/>
              <a:gd name="connsiteY229" fmla="*/ 1626591 h 2191432"/>
              <a:gd name="connsiteX230" fmla="*/ 1455122 w 2331026"/>
              <a:gd name="connsiteY230" fmla="*/ 1626928 h 2191432"/>
              <a:gd name="connsiteX231" fmla="*/ 1455122 w 2331026"/>
              <a:gd name="connsiteY231" fmla="*/ 1632985 h 2191432"/>
              <a:gd name="connsiteX232" fmla="*/ 1469635 w 2331026"/>
              <a:gd name="connsiteY232" fmla="*/ 1632794 h 2191432"/>
              <a:gd name="connsiteX233" fmla="*/ 1490603 w 2331026"/>
              <a:gd name="connsiteY233" fmla="*/ 1627472 h 2191432"/>
              <a:gd name="connsiteX234" fmla="*/ 1489650 w 2331026"/>
              <a:gd name="connsiteY234" fmla="*/ 1626996 h 2191432"/>
              <a:gd name="connsiteX235" fmla="*/ 1476553 w 2331026"/>
              <a:gd name="connsiteY235" fmla="*/ 1587705 h 2191432"/>
              <a:gd name="connsiteX236" fmla="*/ 1454725 w 2331026"/>
              <a:gd name="connsiteY236" fmla="*/ 1504758 h 2191432"/>
              <a:gd name="connsiteX237" fmla="*/ 1461819 w 2331026"/>
              <a:gd name="connsiteY237" fmla="*/ 1494390 h 2191432"/>
              <a:gd name="connsiteX238" fmla="*/ 1472188 w 2331026"/>
              <a:gd name="connsiteY238" fmla="*/ 1500392 h 2191432"/>
              <a:gd name="connsiteX239" fmla="*/ 1489650 w 2331026"/>
              <a:gd name="connsiteY239" fmla="*/ 1574608 h 2191432"/>
              <a:gd name="connsiteX240" fmla="*/ 1494016 w 2331026"/>
              <a:gd name="connsiteY240" fmla="*/ 1598073 h 2191432"/>
              <a:gd name="connsiteX241" fmla="*/ 1498310 w 2331026"/>
              <a:gd name="connsiteY241" fmla="*/ 1617934 h 2191432"/>
              <a:gd name="connsiteX242" fmla="*/ 1494016 w 2331026"/>
              <a:gd name="connsiteY242" fmla="*/ 1618264 h 2191432"/>
              <a:gd name="connsiteX243" fmla="*/ 1498382 w 2331026"/>
              <a:gd name="connsiteY243" fmla="*/ 1618264 h 2191432"/>
              <a:gd name="connsiteX244" fmla="*/ 1498310 w 2331026"/>
              <a:gd name="connsiteY244" fmla="*/ 1617934 h 2191432"/>
              <a:gd name="connsiteX245" fmla="*/ 1501110 w 2331026"/>
              <a:gd name="connsiteY245" fmla="*/ 1617719 h 2191432"/>
              <a:gd name="connsiteX246" fmla="*/ 1498858 w 2331026"/>
              <a:gd name="connsiteY246" fmla="*/ 1625376 h 2191432"/>
              <a:gd name="connsiteX247" fmla="*/ 1517578 w 2331026"/>
              <a:gd name="connsiteY247" fmla="*/ 1620624 h 2191432"/>
              <a:gd name="connsiteX248" fmla="*/ 1522745 w 2331026"/>
              <a:gd name="connsiteY248" fmla="*/ 1615596 h 2191432"/>
              <a:gd name="connsiteX249" fmla="*/ 1520911 w 2331026"/>
              <a:gd name="connsiteY249" fmla="*/ 1613466 h 2191432"/>
              <a:gd name="connsiteX250" fmla="*/ 1527015 w 2331026"/>
              <a:gd name="connsiteY250" fmla="*/ 1611440 h 2191432"/>
              <a:gd name="connsiteX251" fmla="*/ 1532567 w 2331026"/>
              <a:gd name="connsiteY251" fmla="*/ 1606036 h 2191432"/>
              <a:gd name="connsiteX252" fmla="*/ 1529704 w 2331026"/>
              <a:gd name="connsiteY252" fmla="*/ 1600333 h 2191432"/>
              <a:gd name="connsiteX253" fmla="*/ 1516721 w 2331026"/>
              <a:gd name="connsiteY253" fmla="*/ 1597255 h 2191432"/>
              <a:gd name="connsiteX254" fmla="*/ 1516593 w 2331026"/>
              <a:gd name="connsiteY254" fmla="*/ 1601889 h 2191432"/>
              <a:gd name="connsiteX255" fmla="*/ 1499480 w 2331026"/>
              <a:gd name="connsiteY255" fmla="*/ 1556009 h 2191432"/>
              <a:gd name="connsiteX256" fmla="*/ 1481346 w 2331026"/>
              <a:gd name="connsiteY256" fmla="*/ 1495269 h 2191432"/>
              <a:gd name="connsiteX257" fmla="*/ 1484643 w 2331026"/>
              <a:gd name="connsiteY257" fmla="*/ 1486514 h 2191432"/>
              <a:gd name="connsiteX258" fmla="*/ 1494535 w 2331026"/>
              <a:gd name="connsiteY258" fmla="*/ 1490891 h 2191432"/>
              <a:gd name="connsiteX259" fmla="*/ 1514317 w 2331026"/>
              <a:gd name="connsiteY259" fmla="*/ 1551632 h 2191432"/>
              <a:gd name="connsiteX260" fmla="*/ 1532928 w 2331026"/>
              <a:gd name="connsiteY260" fmla="*/ 1605685 h 2191432"/>
              <a:gd name="connsiteX261" fmla="*/ 1551159 w 2331026"/>
              <a:gd name="connsiteY261" fmla="*/ 1587943 h 2191432"/>
              <a:gd name="connsiteX262" fmla="*/ 1559913 w 2331026"/>
              <a:gd name="connsiteY262" fmla="*/ 1583568 h 2191432"/>
              <a:gd name="connsiteX263" fmla="*/ 1564512 w 2331026"/>
              <a:gd name="connsiteY263" fmla="*/ 1585860 h 2191432"/>
              <a:gd name="connsiteX264" fmla="*/ 1564554 w 2331026"/>
              <a:gd name="connsiteY264" fmla="*/ 1583203 h 2191432"/>
              <a:gd name="connsiteX265" fmla="*/ 1537776 w 2331026"/>
              <a:gd name="connsiteY265" fmla="*/ 1535318 h 2191432"/>
              <a:gd name="connsiteX266" fmla="*/ 1506778 w 2331026"/>
              <a:gd name="connsiteY266" fmla="*/ 1487296 h 2191432"/>
              <a:gd name="connsiteX267" fmla="*/ 1511760 w 2331026"/>
              <a:gd name="connsiteY267" fmla="*/ 1478565 h 2191432"/>
              <a:gd name="connsiteX268" fmla="*/ 1520063 w 2331026"/>
              <a:gd name="connsiteY268" fmla="*/ 1482930 h 2191432"/>
              <a:gd name="connsiteX269" fmla="*/ 1564346 w 2331026"/>
              <a:gd name="connsiteY269" fmla="*/ 1552780 h 2191432"/>
              <a:gd name="connsiteX270" fmla="*/ 1580537 w 2331026"/>
              <a:gd name="connsiteY270" fmla="*/ 1591457 h 2191432"/>
              <a:gd name="connsiteX271" fmla="*/ 1580079 w 2331026"/>
              <a:gd name="connsiteY271" fmla="*/ 1593621 h 2191432"/>
              <a:gd name="connsiteX272" fmla="*/ 1597772 w 2331026"/>
              <a:gd name="connsiteY272" fmla="*/ 1602441 h 2191432"/>
              <a:gd name="connsiteX273" fmla="*/ 1599188 w 2331026"/>
              <a:gd name="connsiteY273" fmla="*/ 1600654 h 2191432"/>
              <a:gd name="connsiteX274" fmla="*/ 1601973 w 2331026"/>
              <a:gd name="connsiteY274" fmla="*/ 1600770 h 2191432"/>
              <a:gd name="connsiteX275" fmla="*/ 1603459 w 2331026"/>
              <a:gd name="connsiteY275" fmla="*/ 1605276 h 2191432"/>
              <a:gd name="connsiteX276" fmla="*/ 1604038 w 2331026"/>
              <a:gd name="connsiteY276" fmla="*/ 1605565 h 2191432"/>
              <a:gd name="connsiteX277" fmla="*/ 1612285 w 2331026"/>
              <a:gd name="connsiteY277" fmla="*/ 1605565 h 2191432"/>
              <a:gd name="connsiteX278" fmla="*/ 1612285 w 2331026"/>
              <a:gd name="connsiteY278" fmla="*/ 1601200 h 2191432"/>
              <a:gd name="connsiteX279" fmla="*/ 1601973 w 2331026"/>
              <a:gd name="connsiteY279" fmla="*/ 1600770 h 2191432"/>
              <a:gd name="connsiteX280" fmla="*/ 1601508 w 2331026"/>
              <a:gd name="connsiteY280" fmla="*/ 1599358 h 2191432"/>
              <a:gd name="connsiteX281" fmla="*/ 1590457 w 2331026"/>
              <a:gd name="connsiteY281" fmla="*/ 1561909 h 2191432"/>
              <a:gd name="connsiteX282" fmla="*/ 1568629 w 2331026"/>
              <a:gd name="connsiteY282" fmla="*/ 1513887 h 2191432"/>
              <a:gd name="connsiteX283" fmla="*/ 1569267 w 2331026"/>
              <a:gd name="connsiteY283" fmla="*/ 1511759 h 2191432"/>
              <a:gd name="connsiteX284" fmla="*/ 1547776 w 2331026"/>
              <a:gd name="connsiteY284" fmla="*/ 1495950 h 2191432"/>
              <a:gd name="connsiteX285" fmla="*/ 1490549 w 2331026"/>
              <a:gd name="connsiteY285" fmla="*/ 1465142 h 2191432"/>
              <a:gd name="connsiteX286" fmla="*/ 2078514 w 2331026"/>
              <a:gd name="connsiteY286" fmla="*/ 1417944 h 2191432"/>
              <a:gd name="connsiteX287" fmla="*/ 2058710 w 2331026"/>
              <a:gd name="connsiteY287" fmla="*/ 1450190 h 2191432"/>
              <a:gd name="connsiteX288" fmla="*/ 2050567 w 2331026"/>
              <a:gd name="connsiteY288" fmla="*/ 1458257 h 2191432"/>
              <a:gd name="connsiteX289" fmla="*/ 2061468 w 2331026"/>
              <a:gd name="connsiteY289" fmla="*/ 1516069 h 2191432"/>
              <a:gd name="connsiteX290" fmla="*/ 2072143 w 2331026"/>
              <a:gd name="connsiteY290" fmla="*/ 1572688 h 2191432"/>
              <a:gd name="connsiteX291" fmla="*/ 2090948 w 2331026"/>
              <a:gd name="connsiteY291" fmla="*/ 1550538 h 2191432"/>
              <a:gd name="connsiteX292" fmla="*/ 2084963 w 2331026"/>
              <a:gd name="connsiteY292" fmla="*/ 1548018 h 2191432"/>
              <a:gd name="connsiteX293" fmla="*/ 2054404 w 2331026"/>
              <a:gd name="connsiteY293" fmla="*/ 1465071 h 2191432"/>
              <a:gd name="connsiteX294" fmla="*/ 2057678 w 2331026"/>
              <a:gd name="connsiteY294" fmla="*/ 1456340 h 2191432"/>
              <a:gd name="connsiteX295" fmla="*/ 2067501 w 2331026"/>
              <a:gd name="connsiteY295" fmla="*/ 1460705 h 2191432"/>
              <a:gd name="connsiteX296" fmla="*/ 2099485 w 2331026"/>
              <a:gd name="connsiteY296" fmla="*/ 1536667 h 2191432"/>
              <a:gd name="connsiteX297" fmla="*/ 2114163 w 2331026"/>
              <a:gd name="connsiteY297" fmla="*/ 1508087 h 2191432"/>
              <a:gd name="connsiteX298" fmla="*/ 2119457 w 2331026"/>
              <a:gd name="connsiteY298" fmla="*/ 1487562 h 2191432"/>
              <a:gd name="connsiteX299" fmla="*/ 2111724 w 2331026"/>
              <a:gd name="connsiteY299" fmla="*/ 1482859 h 2191432"/>
              <a:gd name="connsiteX300" fmla="*/ 2096798 w 2331026"/>
              <a:gd name="connsiteY300" fmla="*/ 1445444 h 2191432"/>
              <a:gd name="connsiteX301" fmla="*/ 437138 w 2331026"/>
              <a:gd name="connsiteY301" fmla="*/ 1311956 h 2191432"/>
              <a:gd name="connsiteX302" fmla="*/ 447343 w 2331026"/>
              <a:gd name="connsiteY302" fmla="*/ 1316401 h 2191432"/>
              <a:gd name="connsiteX303" fmla="*/ 456415 w 2331026"/>
              <a:gd name="connsiteY303" fmla="*/ 1360851 h 2191432"/>
              <a:gd name="connsiteX304" fmla="*/ 442807 w 2331026"/>
              <a:gd name="connsiteY304" fmla="*/ 1360851 h 2191432"/>
              <a:gd name="connsiteX305" fmla="*/ 433736 w 2331026"/>
              <a:gd name="connsiteY305" fmla="*/ 1320846 h 2191432"/>
              <a:gd name="connsiteX306" fmla="*/ 437138 w 2331026"/>
              <a:gd name="connsiteY306" fmla="*/ 1311956 h 2191432"/>
              <a:gd name="connsiteX307" fmla="*/ 307913 w 2331026"/>
              <a:gd name="connsiteY307" fmla="*/ 1260198 h 2191432"/>
              <a:gd name="connsiteX308" fmla="*/ 311397 w 2331026"/>
              <a:gd name="connsiteY308" fmla="*/ 1267976 h 2191432"/>
              <a:gd name="connsiteX309" fmla="*/ 339696 w 2331026"/>
              <a:gd name="connsiteY309" fmla="*/ 1307821 h 2191432"/>
              <a:gd name="connsiteX310" fmla="*/ 359265 w 2331026"/>
              <a:gd name="connsiteY310" fmla="*/ 1323502 h 2191432"/>
              <a:gd name="connsiteX311" fmla="*/ 358954 w 2331026"/>
              <a:gd name="connsiteY311" fmla="*/ 1315383 h 2191432"/>
              <a:gd name="connsiteX312" fmla="*/ 351413 w 2331026"/>
              <a:gd name="connsiteY312" fmla="*/ 1290578 h 2191432"/>
              <a:gd name="connsiteX313" fmla="*/ 355334 w 2331026"/>
              <a:gd name="connsiteY313" fmla="*/ 1285229 h 2191432"/>
              <a:gd name="connsiteX314" fmla="*/ 317320 w 2331026"/>
              <a:gd name="connsiteY314" fmla="*/ 1267626 h 2191432"/>
              <a:gd name="connsiteX315" fmla="*/ 188958 w 2331026"/>
              <a:gd name="connsiteY315" fmla="*/ 1138555 h 2191432"/>
              <a:gd name="connsiteX316" fmla="*/ 173666 w 2331026"/>
              <a:gd name="connsiteY316" fmla="*/ 1139587 h 2191432"/>
              <a:gd name="connsiteX317" fmla="*/ 175597 w 2331026"/>
              <a:gd name="connsiteY317" fmla="*/ 1154714 h 2191432"/>
              <a:gd name="connsiteX318" fmla="*/ 175461 w 2331026"/>
              <a:gd name="connsiteY318" fmla="*/ 1158448 h 2191432"/>
              <a:gd name="connsiteX319" fmla="*/ 179839 w 2331026"/>
              <a:gd name="connsiteY319" fmla="*/ 1158624 h 2191432"/>
              <a:gd name="connsiteX320" fmla="*/ 188958 w 2331026"/>
              <a:gd name="connsiteY320" fmla="*/ 1158274 h 2191432"/>
              <a:gd name="connsiteX321" fmla="*/ 152924 w 2331026"/>
              <a:gd name="connsiteY321" fmla="*/ 1135201 h 2191432"/>
              <a:gd name="connsiteX322" fmla="*/ 149007 w 2331026"/>
              <a:gd name="connsiteY322" fmla="*/ 1146686 h 2191432"/>
              <a:gd name="connsiteX323" fmla="*/ 142660 w 2331026"/>
              <a:gd name="connsiteY323" fmla="*/ 1154440 h 2191432"/>
              <a:gd name="connsiteX324" fmla="*/ 149750 w 2331026"/>
              <a:gd name="connsiteY324" fmla="*/ 1157411 h 2191432"/>
              <a:gd name="connsiteX325" fmla="*/ 162238 w 2331026"/>
              <a:gd name="connsiteY325" fmla="*/ 1157914 h 2191432"/>
              <a:gd name="connsiteX326" fmla="*/ 157589 w 2331026"/>
              <a:gd name="connsiteY326" fmla="*/ 1137252 h 2191432"/>
              <a:gd name="connsiteX327" fmla="*/ 157206 w 2331026"/>
              <a:gd name="connsiteY327" fmla="*/ 1136229 h 2191432"/>
              <a:gd name="connsiteX328" fmla="*/ 115634 w 2331026"/>
              <a:gd name="connsiteY328" fmla="*/ 1123914 h 2191432"/>
              <a:gd name="connsiteX329" fmla="*/ 117415 w 2331026"/>
              <a:gd name="connsiteY329" fmla="*/ 1143863 h 2191432"/>
              <a:gd name="connsiteX330" fmla="*/ 141443 w 2331026"/>
              <a:gd name="connsiteY330" fmla="*/ 1153931 h 2191432"/>
              <a:gd name="connsiteX331" fmla="*/ 135513 w 2331026"/>
              <a:gd name="connsiteY331" fmla="*/ 1146686 h 2191432"/>
              <a:gd name="connsiteX332" fmla="*/ 139288 w 2331026"/>
              <a:gd name="connsiteY332" fmla="*/ 1131928 h 2191432"/>
              <a:gd name="connsiteX333" fmla="*/ 121069 w 2331026"/>
              <a:gd name="connsiteY333" fmla="*/ 1127555 h 2191432"/>
              <a:gd name="connsiteX334" fmla="*/ 70885 w 2331026"/>
              <a:gd name="connsiteY334" fmla="*/ 1089688 h 2191432"/>
              <a:gd name="connsiteX335" fmla="*/ 79526 w 2331026"/>
              <a:gd name="connsiteY335" fmla="*/ 1110509 h 2191432"/>
              <a:gd name="connsiteX336" fmla="*/ 103454 w 2331026"/>
              <a:gd name="connsiteY336" fmla="*/ 1134189 h 2191432"/>
              <a:gd name="connsiteX337" fmla="*/ 101704 w 2331026"/>
              <a:gd name="connsiteY337" fmla="*/ 1114583 h 2191432"/>
              <a:gd name="connsiteX338" fmla="*/ 79235 w 2331026"/>
              <a:gd name="connsiteY338" fmla="*/ 1099533 h 2191432"/>
              <a:gd name="connsiteX339" fmla="*/ 2275523 w 2331026"/>
              <a:gd name="connsiteY339" fmla="*/ 815892 h 2191432"/>
              <a:gd name="connsiteX340" fmla="*/ 2268343 w 2331026"/>
              <a:gd name="connsiteY340" fmla="*/ 854612 h 2191432"/>
              <a:gd name="connsiteX341" fmla="*/ 2199669 w 2331026"/>
              <a:gd name="connsiteY341" fmla="*/ 962371 h 2191432"/>
              <a:gd name="connsiteX342" fmla="*/ 2188097 w 2331026"/>
              <a:gd name="connsiteY342" fmla="*/ 970233 h 2191432"/>
              <a:gd name="connsiteX343" fmla="*/ 2194623 w 2331026"/>
              <a:gd name="connsiteY343" fmla="*/ 970595 h 2191432"/>
              <a:gd name="connsiteX344" fmla="*/ 2234188 w 2331026"/>
              <a:gd name="connsiteY344" fmla="*/ 1071707 h 2191432"/>
              <a:gd name="connsiteX345" fmla="*/ 2221000 w 2331026"/>
              <a:gd name="connsiteY345" fmla="*/ 1071707 h 2191432"/>
              <a:gd name="connsiteX346" fmla="*/ 2181434 w 2331026"/>
              <a:gd name="connsiteY346" fmla="*/ 979388 h 2191432"/>
              <a:gd name="connsiteX347" fmla="*/ 2183583 w 2331026"/>
              <a:gd name="connsiteY347" fmla="*/ 973300 h 2191432"/>
              <a:gd name="connsiteX348" fmla="*/ 2168040 w 2331026"/>
              <a:gd name="connsiteY348" fmla="*/ 983860 h 2191432"/>
              <a:gd name="connsiteX349" fmla="*/ 2190809 w 2331026"/>
              <a:gd name="connsiteY349" fmla="*/ 1036971 h 2191432"/>
              <a:gd name="connsiteX350" fmla="*/ 2207624 w 2331026"/>
              <a:gd name="connsiteY350" fmla="*/ 1102257 h 2191432"/>
              <a:gd name="connsiteX351" fmla="*/ 2194606 w 2331026"/>
              <a:gd name="connsiteY351" fmla="*/ 1106646 h 2191432"/>
              <a:gd name="connsiteX352" fmla="*/ 2176165 w 2331026"/>
              <a:gd name="connsiteY352" fmla="*/ 1041360 h 2191432"/>
              <a:gd name="connsiteX353" fmla="*/ 2156247 w 2331026"/>
              <a:gd name="connsiteY353" fmla="*/ 991871 h 2191432"/>
              <a:gd name="connsiteX354" fmla="*/ 2141927 w 2331026"/>
              <a:gd name="connsiteY354" fmla="*/ 1001600 h 2191432"/>
              <a:gd name="connsiteX355" fmla="*/ 2045571 w 2331026"/>
              <a:gd name="connsiteY355" fmla="*/ 1045312 h 2191432"/>
              <a:gd name="connsiteX356" fmla="*/ 2001773 w 2331026"/>
              <a:gd name="connsiteY356" fmla="*/ 1106508 h 2191432"/>
              <a:gd name="connsiteX357" fmla="*/ 2036184 w 2331026"/>
              <a:gd name="connsiteY357" fmla="*/ 1156522 h 2191432"/>
              <a:gd name="connsiteX358" fmla="*/ 2037767 w 2331026"/>
              <a:gd name="connsiteY358" fmla="*/ 1155467 h 2191432"/>
              <a:gd name="connsiteX359" fmla="*/ 2089203 w 2331026"/>
              <a:gd name="connsiteY359" fmla="*/ 1155303 h 2191432"/>
              <a:gd name="connsiteX360" fmla="*/ 2101412 w 2331026"/>
              <a:gd name="connsiteY360" fmla="*/ 1153668 h 2191432"/>
              <a:gd name="connsiteX361" fmla="*/ 2099661 w 2331026"/>
              <a:gd name="connsiteY361" fmla="*/ 1150112 h 2191432"/>
              <a:gd name="connsiteX362" fmla="*/ 2102570 w 2331026"/>
              <a:gd name="connsiteY362" fmla="*/ 1145709 h 2191432"/>
              <a:gd name="connsiteX363" fmla="*/ 2089581 w 2331026"/>
              <a:gd name="connsiteY363" fmla="*/ 1102358 h 2191432"/>
              <a:gd name="connsiteX364" fmla="*/ 2072263 w 2331026"/>
              <a:gd name="connsiteY364" fmla="*/ 1063341 h 2191432"/>
              <a:gd name="connsiteX365" fmla="*/ 2089581 w 2331026"/>
              <a:gd name="connsiteY365" fmla="*/ 1059006 h 2191432"/>
              <a:gd name="connsiteX366" fmla="*/ 2111229 w 2331026"/>
              <a:gd name="connsiteY366" fmla="*/ 1119698 h 2191432"/>
              <a:gd name="connsiteX367" fmla="*/ 2116100 w 2331026"/>
              <a:gd name="connsiteY367" fmla="*/ 1137038 h 2191432"/>
              <a:gd name="connsiteX368" fmla="*/ 2111820 w 2331026"/>
              <a:gd name="connsiteY368" fmla="*/ 1152275 h 2191432"/>
              <a:gd name="connsiteX369" fmla="*/ 2139081 w 2331026"/>
              <a:gd name="connsiteY369" fmla="*/ 1148624 h 2191432"/>
              <a:gd name="connsiteX370" fmla="*/ 2156334 w 2331026"/>
              <a:gd name="connsiteY370" fmla="*/ 1143053 h 2191432"/>
              <a:gd name="connsiteX371" fmla="*/ 2155448 w 2331026"/>
              <a:gd name="connsiteY371" fmla="*/ 1141979 h 2191432"/>
              <a:gd name="connsiteX372" fmla="*/ 2124333 w 2331026"/>
              <a:gd name="connsiteY372" fmla="*/ 1023782 h 2191432"/>
              <a:gd name="connsiteX373" fmla="*/ 2137668 w 2331026"/>
              <a:gd name="connsiteY373" fmla="*/ 1019404 h 2191432"/>
              <a:gd name="connsiteX374" fmla="*/ 2175798 w 2331026"/>
              <a:gd name="connsiteY374" fmla="*/ 1113593 h 2191432"/>
              <a:gd name="connsiteX375" fmla="*/ 2173933 w 2331026"/>
              <a:gd name="connsiteY375" fmla="*/ 1137371 h 2191432"/>
              <a:gd name="connsiteX376" fmla="*/ 2185844 w 2331026"/>
              <a:gd name="connsiteY376" fmla="*/ 1133525 h 2191432"/>
              <a:gd name="connsiteX377" fmla="*/ 2227933 w 2331026"/>
              <a:gd name="connsiteY377" fmla="*/ 1108104 h 2191432"/>
              <a:gd name="connsiteX378" fmla="*/ 2256376 w 2331026"/>
              <a:gd name="connsiteY378" fmla="*/ 1075296 h 2191432"/>
              <a:gd name="connsiteX379" fmla="*/ 2251650 w 2331026"/>
              <a:gd name="connsiteY379" fmla="*/ 1071741 h 2191432"/>
              <a:gd name="connsiteX380" fmla="*/ 2221091 w 2331026"/>
              <a:gd name="connsiteY380" fmla="*/ 966637 h 2191432"/>
              <a:gd name="connsiteX381" fmla="*/ 2234188 w 2331026"/>
              <a:gd name="connsiteY381" fmla="*/ 957878 h 2191432"/>
              <a:gd name="connsiteX382" fmla="*/ 2258199 w 2331026"/>
              <a:gd name="connsiteY382" fmla="*/ 1013167 h 2191432"/>
              <a:gd name="connsiteX383" fmla="*/ 2267405 w 2331026"/>
              <a:gd name="connsiteY383" fmla="*/ 1062574 h 2191432"/>
              <a:gd name="connsiteX384" fmla="*/ 2274090 w 2331026"/>
              <a:gd name="connsiteY384" fmla="*/ 1054863 h 2191432"/>
              <a:gd name="connsiteX385" fmla="*/ 2288569 w 2331026"/>
              <a:gd name="connsiteY385" fmla="*/ 1022899 h 2191432"/>
              <a:gd name="connsiteX386" fmla="*/ 2283302 w 2331026"/>
              <a:gd name="connsiteY386" fmla="*/ 1021018 h 2191432"/>
              <a:gd name="connsiteX387" fmla="*/ 2282210 w 2331026"/>
              <a:gd name="connsiteY387" fmla="*/ 1015015 h 2191432"/>
              <a:gd name="connsiteX388" fmla="*/ 2280027 w 2331026"/>
              <a:gd name="connsiteY388" fmla="*/ 1003555 h 2191432"/>
              <a:gd name="connsiteX389" fmla="*/ 2283279 w 2331026"/>
              <a:gd name="connsiteY389" fmla="*/ 1003068 h 2191432"/>
              <a:gd name="connsiteX390" fmla="*/ 2283847 w 2331026"/>
              <a:gd name="connsiteY390" fmla="*/ 1004101 h 2191432"/>
              <a:gd name="connsiteX391" fmla="*/ 2286576 w 2331026"/>
              <a:gd name="connsiteY391" fmla="*/ 1015015 h 2191432"/>
              <a:gd name="connsiteX392" fmla="*/ 2290941 w 2331026"/>
              <a:gd name="connsiteY392" fmla="*/ 1010650 h 2191432"/>
              <a:gd name="connsiteX393" fmla="*/ 2293854 w 2331026"/>
              <a:gd name="connsiteY393" fmla="*/ 1011232 h 2191432"/>
              <a:gd name="connsiteX394" fmla="*/ 2295549 w 2331026"/>
              <a:gd name="connsiteY394" fmla="*/ 1007492 h 2191432"/>
              <a:gd name="connsiteX395" fmla="*/ 2295307 w 2331026"/>
              <a:gd name="connsiteY395" fmla="*/ 1006284 h 2191432"/>
              <a:gd name="connsiteX396" fmla="*/ 2290941 w 2331026"/>
              <a:gd name="connsiteY396" fmla="*/ 1001918 h 2191432"/>
              <a:gd name="connsiteX397" fmla="*/ 2283279 w 2331026"/>
              <a:gd name="connsiteY397" fmla="*/ 1003068 h 2191432"/>
              <a:gd name="connsiteX398" fmla="*/ 2277844 w 2331026"/>
              <a:gd name="connsiteY398" fmla="*/ 993187 h 2191432"/>
              <a:gd name="connsiteX399" fmla="*/ 2269113 w 2331026"/>
              <a:gd name="connsiteY399" fmla="*/ 966993 h 2191432"/>
              <a:gd name="connsiteX400" fmla="*/ 2242919 w 2331026"/>
              <a:gd name="connsiteY400" fmla="*/ 923337 h 2191432"/>
              <a:gd name="connsiteX401" fmla="*/ 2251651 w 2331026"/>
              <a:gd name="connsiteY401" fmla="*/ 914605 h 2191432"/>
              <a:gd name="connsiteX402" fmla="*/ 2286576 w 2331026"/>
              <a:gd name="connsiteY402" fmla="*/ 971359 h 2191432"/>
              <a:gd name="connsiteX403" fmla="*/ 2296398 w 2331026"/>
              <a:gd name="connsiteY403" fmla="*/ 997553 h 2191432"/>
              <a:gd name="connsiteX404" fmla="*/ 2297188 w 2331026"/>
              <a:gd name="connsiteY404" fmla="*/ 1003873 h 2191432"/>
              <a:gd name="connsiteX405" fmla="*/ 2303904 w 2331026"/>
              <a:gd name="connsiteY405" fmla="*/ 989047 h 2191432"/>
              <a:gd name="connsiteX406" fmla="*/ 2310220 w 2331026"/>
              <a:gd name="connsiteY406" fmla="*/ 939108 h 2191432"/>
              <a:gd name="connsiteX407" fmla="*/ 2300070 w 2331026"/>
              <a:gd name="connsiteY407" fmla="*/ 920108 h 2191432"/>
              <a:gd name="connsiteX408" fmla="*/ 2282380 w 2331026"/>
              <a:gd name="connsiteY408" fmla="*/ 874723 h 2191432"/>
              <a:gd name="connsiteX409" fmla="*/ 2276299 w 2331026"/>
              <a:gd name="connsiteY409" fmla="*/ 828792 h 2191432"/>
              <a:gd name="connsiteX410" fmla="*/ 2247682 w 2331026"/>
              <a:gd name="connsiteY410" fmla="*/ 796336 h 2191432"/>
              <a:gd name="connsiteX411" fmla="*/ 2247682 w 2331026"/>
              <a:gd name="connsiteY411" fmla="*/ 809036 h 2191432"/>
              <a:gd name="connsiteX412" fmla="*/ 2247682 w 2331026"/>
              <a:gd name="connsiteY412" fmla="*/ 796336 h 2191432"/>
              <a:gd name="connsiteX413" fmla="*/ 1579917 w 2331026"/>
              <a:gd name="connsiteY413" fmla="*/ 483864 h 2191432"/>
              <a:gd name="connsiteX414" fmla="*/ 1589839 w 2331026"/>
              <a:gd name="connsiteY414" fmla="*/ 486068 h 2191432"/>
              <a:gd name="connsiteX415" fmla="*/ 1603068 w 2331026"/>
              <a:gd name="connsiteY415" fmla="*/ 503708 h 2191432"/>
              <a:gd name="connsiteX416" fmla="*/ 1594249 w 2331026"/>
              <a:gd name="connsiteY416" fmla="*/ 512527 h 2191432"/>
              <a:gd name="connsiteX417" fmla="*/ 1576610 w 2331026"/>
              <a:gd name="connsiteY417" fmla="*/ 494888 h 2191432"/>
              <a:gd name="connsiteX418" fmla="*/ 1579917 w 2331026"/>
              <a:gd name="connsiteY418" fmla="*/ 483864 h 2191432"/>
              <a:gd name="connsiteX419" fmla="*/ 1547316 w 2331026"/>
              <a:gd name="connsiteY419" fmla="*/ 386063 h 2191432"/>
              <a:gd name="connsiteX420" fmla="*/ 1553935 w 2331026"/>
              <a:gd name="connsiteY420" fmla="*/ 402753 h 2191432"/>
              <a:gd name="connsiteX421" fmla="*/ 1568170 w 2331026"/>
              <a:gd name="connsiteY421" fmla="*/ 455207 h 2191432"/>
              <a:gd name="connsiteX422" fmla="*/ 1572550 w 2331026"/>
              <a:gd name="connsiteY422" fmla="*/ 516403 h 2191432"/>
              <a:gd name="connsiteX423" fmla="*/ 1607588 w 2331026"/>
              <a:gd name="connsiteY423" fmla="*/ 512031 h 2191432"/>
              <a:gd name="connsiteX424" fmla="*/ 1619255 w 2331026"/>
              <a:gd name="connsiteY424" fmla="*/ 505493 h 2191432"/>
              <a:gd name="connsiteX425" fmla="*/ 1573391 w 2331026"/>
              <a:gd name="connsiteY425" fmla="*/ 450512 h 2191432"/>
              <a:gd name="connsiteX426" fmla="*/ 1575028 w 2331026"/>
              <a:gd name="connsiteY426" fmla="*/ 441102 h 2191432"/>
              <a:gd name="connsiteX427" fmla="*/ 1586487 w 2331026"/>
              <a:gd name="connsiteY427" fmla="*/ 441656 h 2191432"/>
              <a:gd name="connsiteX428" fmla="*/ 1633214 w 2331026"/>
              <a:gd name="connsiteY428" fmla="*/ 497670 h 2191432"/>
              <a:gd name="connsiteX429" fmla="*/ 1639551 w 2331026"/>
              <a:gd name="connsiteY429" fmla="*/ 494119 h 2191432"/>
              <a:gd name="connsiteX430" fmla="*/ 1638753 w 2331026"/>
              <a:gd name="connsiteY430" fmla="*/ 493943 h 2191432"/>
              <a:gd name="connsiteX431" fmla="*/ 1595891 w 2331026"/>
              <a:gd name="connsiteY431" fmla="*/ 437900 h 2191432"/>
              <a:gd name="connsiteX432" fmla="*/ 897240 w 2331026"/>
              <a:gd name="connsiteY432" fmla="*/ 107035 h 2191432"/>
              <a:gd name="connsiteX433" fmla="*/ 907094 w 2331026"/>
              <a:gd name="connsiteY433" fmla="*/ 109774 h 2191432"/>
              <a:gd name="connsiteX434" fmla="*/ 944378 w 2331026"/>
              <a:gd name="connsiteY434" fmla="*/ 166214 h 2191432"/>
              <a:gd name="connsiteX435" fmla="*/ 982637 w 2331026"/>
              <a:gd name="connsiteY435" fmla="*/ 231908 h 2191432"/>
              <a:gd name="connsiteX436" fmla="*/ 1001614 w 2331026"/>
              <a:gd name="connsiteY436" fmla="*/ 304356 h 2191432"/>
              <a:gd name="connsiteX437" fmla="*/ 1007880 w 2331026"/>
              <a:gd name="connsiteY437" fmla="*/ 307280 h 2191432"/>
              <a:gd name="connsiteX438" fmla="*/ 1008758 w 2331026"/>
              <a:gd name="connsiteY438" fmla="*/ 308944 h 2191432"/>
              <a:gd name="connsiteX439" fmla="*/ 1016049 w 2331026"/>
              <a:gd name="connsiteY439" fmla="*/ 305588 h 2191432"/>
              <a:gd name="connsiteX440" fmla="*/ 996391 w 2331026"/>
              <a:gd name="connsiteY440" fmla="*/ 255185 h 2191432"/>
              <a:gd name="connsiteX441" fmla="*/ 970047 w 2331026"/>
              <a:gd name="connsiteY441" fmla="*/ 205072 h 2191432"/>
              <a:gd name="connsiteX442" fmla="*/ 944378 w 2331026"/>
              <a:gd name="connsiteY442" fmla="*/ 166214 h 2191432"/>
              <a:gd name="connsiteX443" fmla="*/ 942129 w 2331026"/>
              <a:gd name="connsiteY443" fmla="*/ 162352 h 2191432"/>
              <a:gd name="connsiteX444" fmla="*/ 939939 w 2331026"/>
              <a:gd name="connsiteY444" fmla="*/ 151398 h 2191432"/>
              <a:gd name="connsiteX445" fmla="*/ 950887 w 2331026"/>
              <a:gd name="connsiteY445" fmla="*/ 153589 h 2191432"/>
              <a:gd name="connsiteX446" fmla="*/ 995228 w 2331026"/>
              <a:gd name="connsiteY446" fmla="*/ 223693 h 2191432"/>
              <a:gd name="connsiteX447" fmla="*/ 1016211 w 2331026"/>
              <a:gd name="connsiteY447" fmla="*/ 305514 h 2191432"/>
              <a:gd name="connsiteX448" fmla="*/ 1094601 w 2331026"/>
              <a:gd name="connsiteY448" fmla="*/ 269433 h 2191432"/>
              <a:gd name="connsiteX449" fmla="*/ 1297775 w 2331026"/>
              <a:gd name="connsiteY449" fmla="*/ 238391 h 2191432"/>
              <a:gd name="connsiteX450" fmla="*/ 1362318 w 2331026"/>
              <a:gd name="connsiteY450" fmla="*/ 245391 h 2191432"/>
              <a:gd name="connsiteX451" fmla="*/ 1533131 w 2331026"/>
              <a:gd name="connsiteY451" fmla="*/ 350299 h 2191432"/>
              <a:gd name="connsiteX452" fmla="*/ 1546654 w 2331026"/>
              <a:gd name="connsiteY452" fmla="*/ 384395 h 2191432"/>
              <a:gd name="connsiteX453" fmla="*/ 1549731 w 2331026"/>
              <a:gd name="connsiteY453" fmla="*/ 374240 h 2191432"/>
              <a:gd name="connsiteX454" fmla="*/ 1559623 w 2331026"/>
              <a:gd name="connsiteY454" fmla="*/ 376417 h 2191432"/>
              <a:gd name="connsiteX455" fmla="*/ 1651942 w 2331026"/>
              <a:gd name="connsiteY455" fmla="*/ 485238 h 2191432"/>
              <a:gd name="connsiteX456" fmla="*/ 1651235 w 2331026"/>
              <a:gd name="connsiteY456" fmla="*/ 487571 h 2191432"/>
              <a:gd name="connsiteX457" fmla="*/ 1671404 w 2331026"/>
              <a:gd name="connsiteY457" fmla="*/ 476268 h 2191432"/>
              <a:gd name="connsiteX458" fmla="*/ 2181346 w 2331026"/>
              <a:gd name="connsiteY458" fmla="*/ 560114 h 2191432"/>
              <a:gd name="connsiteX459" fmla="*/ 2276658 w 2331026"/>
              <a:gd name="connsiteY459" fmla="*/ 728617 h 2191432"/>
              <a:gd name="connsiteX460" fmla="*/ 2279102 w 2331026"/>
              <a:gd name="connsiteY460" fmla="*/ 776766 h 2191432"/>
              <a:gd name="connsiteX461" fmla="*/ 2286803 w 2331026"/>
              <a:gd name="connsiteY461" fmla="*/ 782860 h 2191432"/>
              <a:gd name="connsiteX462" fmla="*/ 2304492 w 2331026"/>
              <a:gd name="connsiteY462" fmla="*/ 900970 h 2191432"/>
              <a:gd name="connsiteX463" fmla="*/ 2311552 w 2331026"/>
              <a:gd name="connsiteY463" fmla="*/ 912822 h 2191432"/>
              <a:gd name="connsiteX464" fmla="*/ 2306092 w 2331026"/>
              <a:gd name="connsiteY464" fmla="*/ 852494 h 2191432"/>
              <a:gd name="connsiteX465" fmla="*/ 2291596 w 2331026"/>
              <a:gd name="connsiteY465" fmla="*/ 779296 h 2191432"/>
              <a:gd name="connsiteX466" fmla="*/ 2298160 w 2331026"/>
              <a:gd name="connsiteY466" fmla="*/ 770548 h 2191432"/>
              <a:gd name="connsiteX467" fmla="*/ 2304725 w 2331026"/>
              <a:gd name="connsiteY467" fmla="*/ 774922 h 2191432"/>
              <a:gd name="connsiteX468" fmla="*/ 2327700 w 2331026"/>
              <a:gd name="connsiteY468" fmla="*/ 934576 h 2191432"/>
              <a:gd name="connsiteX469" fmla="*/ 2326168 w 2331026"/>
              <a:gd name="connsiteY469" fmla="*/ 944273 h 2191432"/>
              <a:gd name="connsiteX470" fmla="*/ 2331026 w 2331026"/>
              <a:gd name="connsiteY470" fmla="*/ 962212 h 2191432"/>
              <a:gd name="connsiteX471" fmla="*/ 2324393 w 2331026"/>
              <a:gd name="connsiteY471" fmla="*/ 968774 h 2191432"/>
              <a:gd name="connsiteX472" fmla="*/ 2322581 w 2331026"/>
              <a:gd name="connsiteY472" fmla="*/ 966982 h 2191432"/>
              <a:gd name="connsiteX473" fmla="*/ 2315802 w 2331026"/>
              <a:gd name="connsiteY473" fmla="*/ 1009892 h 2191432"/>
              <a:gd name="connsiteX474" fmla="*/ 2278467 w 2331026"/>
              <a:gd name="connsiteY474" fmla="*/ 1081108 h 2191432"/>
              <a:gd name="connsiteX475" fmla="*/ 2106763 w 2331026"/>
              <a:gd name="connsiteY475" fmla="*/ 1169682 h 2191432"/>
              <a:gd name="connsiteX476" fmla="*/ 2044560 w 2331026"/>
              <a:gd name="connsiteY476" fmla="*/ 1168697 h 2191432"/>
              <a:gd name="connsiteX477" fmla="*/ 2058163 w 2331026"/>
              <a:gd name="connsiteY477" fmla="*/ 1188467 h 2191432"/>
              <a:gd name="connsiteX478" fmla="*/ 2098129 w 2331026"/>
              <a:gd name="connsiteY478" fmla="*/ 1276983 h 2191432"/>
              <a:gd name="connsiteX479" fmla="*/ 2097718 w 2331026"/>
              <a:gd name="connsiteY479" fmla="*/ 1369938 h 2191432"/>
              <a:gd name="connsiteX480" fmla="*/ 2086278 w 2331026"/>
              <a:gd name="connsiteY480" fmla="*/ 1400960 h 2191432"/>
              <a:gd name="connsiteX481" fmla="*/ 2110065 w 2331026"/>
              <a:gd name="connsiteY481" fmla="*/ 1438841 h 2191432"/>
              <a:gd name="connsiteX482" fmla="*/ 2123100 w 2331026"/>
              <a:gd name="connsiteY482" fmla="*/ 1473438 h 2191432"/>
              <a:gd name="connsiteX483" fmla="*/ 2124977 w 2331026"/>
              <a:gd name="connsiteY483" fmla="*/ 1466159 h 2191432"/>
              <a:gd name="connsiteX484" fmla="*/ 2107050 w 2331026"/>
              <a:gd name="connsiteY484" fmla="*/ 1325401 h 2191432"/>
              <a:gd name="connsiteX485" fmla="*/ 2120181 w 2331026"/>
              <a:gd name="connsiteY485" fmla="*/ 1321026 h 2191432"/>
              <a:gd name="connsiteX486" fmla="*/ 2085164 w 2331026"/>
              <a:gd name="connsiteY486" fmla="*/ 1587943 h 2191432"/>
              <a:gd name="connsiteX487" fmla="*/ 2040138 w 2331026"/>
              <a:gd name="connsiteY487" fmla="*/ 1618741 h 2191432"/>
              <a:gd name="connsiteX488" fmla="*/ 2040910 w 2331026"/>
              <a:gd name="connsiteY488" fmla="*/ 1622653 h 2191432"/>
              <a:gd name="connsiteX489" fmla="*/ 2035999 w 2331026"/>
              <a:gd name="connsiteY489" fmla="*/ 1629184 h 2191432"/>
              <a:gd name="connsiteX490" fmla="*/ 2030862 w 2331026"/>
              <a:gd name="connsiteY490" fmla="*/ 1625085 h 2191432"/>
              <a:gd name="connsiteX491" fmla="*/ 2022791 w 2331026"/>
              <a:gd name="connsiteY491" fmla="*/ 1630606 h 2191432"/>
              <a:gd name="connsiteX492" fmla="*/ 1959781 w 2331026"/>
              <a:gd name="connsiteY492" fmla="*/ 1651603 h 2191432"/>
              <a:gd name="connsiteX493" fmla="*/ 1962726 w 2331026"/>
              <a:gd name="connsiteY493" fmla="*/ 1662623 h 2191432"/>
              <a:gd name="connsiteX494" fmla="*/ 1945369 w 2331026"/>
              <a:gd name="connsiteY494" fmla="*/ 1667019 h 2191432"/>
              <a:gd name="connsiteX495" fmla="*/ 1941332 w 2331026"/>
              <a:gd name="connsiteY495" fmla="*/ 1655146 h 2191432"/>
              <a:gd name="connsiteX496" fmla="*/ 1910696 w 2331026"/>
              <a:gd name="connsiteY496" fmla="*/ 1658980 h 2191432"/>
              <a:gd name="connsiteX497" fmla="*/ 1893773 w 2331026"/>
              <a:gd name="connsiteY497" fmla="*/ 1658306 h 2191432"/>
              <a:gd name="connsiteX498" fmla="*/ 1896667 w 2331026"/>
              <a:gd name="connsiteY498" fmla="*/ 1663288 h 2191432"/>
              <a:gd name="connsiteX499" fmla="*/ 1888906 w 2331026"/>
              <a:gd name="connsiteY499" fmla="*/ 1674980 h 2191432"/>
              <a:gd name="connsiteX500" fmla="*/ 1897637 w 2331026"/>
              <a:gd name="connsiteY500" fmla="*/ 1670596 h 2191432"/>
              <a:gd name="connsiteX501" fmla="*/ 1897092 w 2331026"/>
              <a:gd name="connsiteY501" fmla="*/ 1664019 h 2191432"/>
              <a:gd name="connsiteX502" fmla="*/ 1896667 w 2331026"/>
              <a:gd name="connsiteY502" fmla="*/ 1663288 h 2191432"/>
              <a:gd name="connsiteX503" fmla="*/ 1897637 w 2331026"/>
              <a:gd name="connsiteY503" fmla="*/ 1661827 h 2191432"/>
              <a:gd name="connsiteX504" fmla="*/ 1906369 w 2331026"/>
              <a:gd name="connsiteY504" fmla="*/ 1674980 h 2191432"/>
              <a:gd name="connsiteX505" fmla="*/ 1902003 w 2331026"/>
              <a:gd name="connsiteY505" fmla="*/ 1679365 h 2191432"/>
              <a:gd name="connsiteX506" fmla="*/ 1893272 w 2331026"/>
              <a:gd name="connsiteY506" fmla="*/ 1683749 h 2191432"/>
              <a:gd name="connsiteX507" fmla="*/ 1888906 w 2331026"/>
              <a:gd name="connsiteY507" fmla="*/ 1679365 h 2191432"/>
              <a:gd name="connsiteX508" fmla="*/ 1882358 w 2331026"/>
              <a:gd name="connsiteY508" fmla="*/ 1664567 h 2191432"/>
              <a:gd name="connsiteX509" fmla="*/ 1878448 w 2331026"/>
              <a:gd name="connsiteY509" fmla="*/ 1657695 h 2191432"/>
              <a:gd name="connsiteX510" fmla="*/ 1871234 w 2331026"/>
              <a:gd name="connsiteY510" fmla="*/ 1657407 h 2191432"/>
              <a:gd name="connsiteX511" fmla="*/ 1811584 w 2331026"/>
              <a:gd name="connsiteY511" fmla="*/ 1647949 h 2191432"/>
              <a:gd name="connsiteX512" fmla="*/ 1821835 w 2331026"/>
              <a:gd name="connsiteY512" fmla="*/ 1665889 h 2191432"/>
              <a:gd name="connsiteX513" fmla="*/ 1808738 w 2331026"/>
              <a:gd name="connsiteY513" fmla="*/ 1670255 h 2191432"/>
              <a:gd name="connsiteX514" fmla="*/ 1793854 w 2331026"/>
              <a:gd name="connsiteY514" fmla="*/ 1645137 h 2191432"/>
              <a:gd name="connsiteX515" fmla="*/ 1791899 w 2331026"/>
              <a:gd name="connsiteY515" fmla="*/ 1644827 h 2191432"/>
              <a:gd name="connsiteX516" fmla="*/ 1739511 w 2331026"/>
              <a:gd name="connsiteY516" fmla="*/ 1638879 h 2191432"/>
              <a:gd name="connsiteX517" fmla="*/ 1738164 w 2331026"/>
              <a:gd name="connsiteY517" fmla="*/ 1638820 h 2191432"/>
              <a:gd name="connsiteX518" fmla="*/ 1733282 w 2331026"/>
              <a:gd name="connsiteY518" fmla="*/ 1641889 h 2191432"/>
              <a:gd name="connsiteX519" fmla="*/ 1729530 w 2331026"/>
              <a:gd name="connsiteY519" fmla="*/ 1638442 h 2191432"/>
              <a:gd name="connsiteX520" fmla="*/ 1687943 w 2331026"/>
              <a:gd name="connsiteY520" fmla="*/ 1636623 h 2191432"/>
              <a:gd name="connsiteX521" fmla="*/ 1590553 w 2331026"/>
              <a:gd name="connsiteY521" fmla="*/ 1618573 h 2191432"/>
              <a:gd name="connsiteX522" fmla="*/ 1542404 w 2331026"/>
              <a:gd name="connsiteY522" fmla="*/ 1622949 h 2191432"/>
              <a:gd name="connsiteX523" fmla="*/ 1494256 w 2331026"/>
              <a:gd name="connsiteY523" fmla="*/ 1640452 h 2191432"/>
              <a:gd name="connsiteX524" fmla="*/ 1452071 w 2331026"/>
              <a:gd name="connsiteY524" fmla="*/ 1643848 h 2191432"/>
              <a:gd name="connsiteX525" fmla="*/ 1451848 w 2331026"/>
              <a:gd name="connsiteY525" fmla="*/ 1644445 h 2191432"/>
              <a:gd name="connsiteX526" fmla="*/ 1450748 w 2331026"/>
              <a:gd name="connsiteY526" fmla="*/ 1643955 h 2191432"/>
              <a:gd name="connsiteX527" fmla="*/ 1416517 w 2331026"/>
              <a:gd name="connsiteY527" fmla="*/ 1646711 h 2191432"/>
              <a:gd name="connsiteX528" fmla="*/ 1414925 w 2331026"/>
              <a:gd name="connsiteY528" fmla="*/ 1647733 h 2191432"/>
              <a:gd name="connsiteX529" fmla="*/ 1413004 w 2331026"/>
              <a:gd name="connsiteY529" fmla="*/ 1646993 h 2191432"/>
              <a:gd name="connsiteX530" fmla="*/ 1412733 w 2331026"/>
              <a:gd name="connsiteY530" fmla="*/ 1647015 h 2191432"/>
              <a:gd name="connsiteX531" fmla="*/ 1336083 w 2331026"/>
              <a:gd name="connsiteY531" fmla="*/ 1652947 h 2191432"/>
              <a:gd name="connsiteX532" fmla="*/ 1331958 w 2331026"/>
              <a:gd name="connsiteY532" fmla="*/ 1656155 h 2191432"/>
              <a:gd name="connsiteX533" fmla="*/ 1328580 w 2331026"/>
              <a:gd name="connsiteY533" fmla="*/ 1653528 h 2191432"/>
              <a:gd name="connsiteX534" fmla="*/ 1327927 w 2331026"/>
              <a:gd name="connsiteY534" fmla="*/ 1653579 h 2191432"/>
              <a:gd name="connsiteX535" fmla="*/ 1236008 w 2331026"/>
              <a:gd name="connsiteY535" fmla="*/ 1655767 h 2191432"/>
              <a:gd name="connsiteX536" fmla="*/ 1217470 w 2331026"/>
              <a:gd name="connsiteY536" fmla="*/ 1653560 h 2191432"/>
              <a:gd name="connsiteX537" fmla="*/ 1218188 w 2331026"/>
              <a:gd name="connsiteY537" fmla="*/ 1657715 h 2191432"/>
              <a:gd name="connsiteX538" fmla="*/ 1204853 w 2331026"/>
              <a:gd name="connsiteY538" fmla="*/ 1657715 h 2191432"/>
              <a:gd name="connsiteX539" fmla="*/ 1203650 w 2331026"/>
              <a:gd name="connsiteY539" fmla="*/ 1651916 h 2191432"/>
              <a:gd name="connsiteX540" fmla="*/ 1144440 w 2331026"/>
              <a:gd name="connsiteY540" fmla="*/ 1644869 h 2191432"/>
              <a:gd name="connsiteX541" fmla="*/ 1143840 w 2331026"/>
              <a:gd name="connsiteY541" fmla="*/ 1657609 h 2191432"/>
              <a:gd name="connsiteX542" fmla="*/ 1130346 w 2331026"/>
              <a:gd name="connsiteY542" fmla="*/ 1657609 h 2191432"/>
              <a:gd name="connsiteX543" fmla="*/ 1128882 w 2331026"/>
              <a:gd name="connsiteY543" fmla="*/ 1643486 h 2191432"/>
              <a:gd name="connsiteX544" fmla="*/ 1119995 w 2331026"/>
              <a:gd name="connsiteY544" fmla="*/ 1642702 h 2191432"/>
              <a:gd name="connsiteX545" fmla="*/ 1121747 w 2331026"/>
              <a:gd name="connsiteY545" fmla="*/ 1648507 h 2191432"/>
              <a:gd name="connsiteX546" fmla="*/ 1108650 w 2331026"/>
              <a:gd name="connsiteY546" fmla="*/ 1652846 h 2191432"/>
              <a:gd name="connsiteX547" fmla="*/ 1105195 w 2331026"/>
              <a:gd name="connsiteY547" fmla="*/ 1641397 h 2191432"/>
              <a:gd name="connsiteX548" fmla="*/ 1093404 w 2331026"/>
              <a:gd name="connsiteY548" fmla="*/ 1640357 h 2191432"/>
              <a:gd name="connsiteX549" fmla="*/ 1094759 w 2331026"/>
              <a:gd name="connsiteY549" fmla="*/ 1652881 h 2191432"/>
              <a:gd name="connsiteX550" fmla="*/ 1081662 w 2331026"/>
              <a:gd name="connsiteY550" fmla="*/ 1648559 h 2191432"/>
              <a:gd name="connsiteX551" fmla="*/ 1079883 w 2331026"/>
              <a:gd name="connsiteY551" fmla="*/ 1639164 h 2191432"/>
              <a:gd name="connsiteX552" fmla="*/ 1069680 w 2331026"/>
              <a:gd name="connsiteY552" fmla="*/ 1638264 h 2191432"/>
              <a:gd name="connsiteX553" fmla="*/ 1044959 w 2331026"/>
              <a:gd name="connsiteY553" fmla="*/ 1640444 h 2191432"/>
              <a:gd name="connsiteX554" fmla="*/ 1043035 w 2331026"/>
              <a:gd name="connsiteY554" fmla="*/ 1644435 h 2191432"/>
              <a:gd name="connsiteX555" fmla="*/ 1034039 w 2331026"/>
              <a:gd name="connsiteY555" fmla="*/ 1642789 h 2191432"/>
              <a:gd name="connsiteX556" fmla="*/ 1034103 w 2331026"/>
              <a:gd name="connsiteY556" fmla="*/ 1641402 h 2191432"/>
              <a:gd name="connsiteX557" fmla="*/ 1021119 w 2331026"/>
              <a:gd name="connsiteY557" fmla="*/ 1642547 h 2191432"/>
              <a:gd name="connsiteX558" fmla="*/ 1021339 w 2331026"/>
              <a:gd name="connsiteY558" fmla="*/ 1644742 h 2191432"/>
              <a:gd name="connsiteX559" fmla="*/ 1003559 w 2331026"/>
              <a:gd name="connsiteY559" fmla="*/ 1644742 h 2191432"/>
              <a:gd name="connsiteX560" fmla="*/ 1003608 w 2331026"/>
              <a:gd name="connsiteY560" fmla="*/ 1644092 h 2191432"/>
              <a:gd name="connsiteX561" fmla="*/ 995269 w 2331026"/>
              <a:gd name="connsiteY561" fmla="*/ 1644827 h 2191432"/>
              <a:gd name="connsiteX562" fmla="*/ 925236 w 2331026"/>
              <a:gd name="connsiteY562" fmla="*/ 1644827 h 2191432"/>
              <a:gd name="connsiteX563" fmla="*/ 897876 w 2331026"/>
              <a:gd name="connsiteY563" fmla="*/ 1630323 h 2191432"/>
              <a:gd name="connsiteX564" fmla="*/ 888966 w 2331026"/>
              <a:gd name="connsiteY564" fmla="*/ 1640886 h 2191432"/>
              <a:gd name="connsiteX565" fmla="*/ 879075 w 2331026"/>
              <a:gd name="connsiteY565" fmla="*/ 1632051 h 2191432"/>
              <a:gd name="connsiteX566" fmla="*/ 887292 w 2331026"/>
              <a:gd name="connsiteY566" fmla="*/ 1624712 h 2191432"/>
              <a:gd name="connsiteX567" fmla="*/ 886050 w 2331026"/>
              <a:gd name="connsiteY567" fmla="*/ 1624054 h 2191432"/>
              <a:gd name="connsiteX568" fmla="*/ 885120 w 2331026"/>
              <a:gd name="connsiteY568" fmla="*/ 1624321 h 2191432"/>
              <a:gd name="connsiteX569" fmla="*/ 885040 w 2331026"/>
              <a:gd name="connsiteY569" fmla="*/ 1623518 h 2191432"/>
              <a:gd name="connsiteX570" fmla="*/ 853014 w 2331026"/>
              <a:gd name="connsiteY570" fmla="*/ 1606540 h 2191432"/>
              <a:gd name="connsiteX571" fmla="*/ 797846 w 2331026"/>
              <a:gd name="connsiteY571" fmla="*/ 1552411 h 2191432"/>
              <a:gd name="connsiteX572" fmla="*/ 797678 w 2331026"/>
              <a:gd name="connsiteY572" fmla="*/ 1552383 h 2191432"/>
              <a:gd name="connsiteX573" fmla="*/ 797514 w 2331026"/>
              <a:gd name="connsiteY573" fmla="*/ 1552085 h 2191432"/>
              <a:gd name="connsiteX574" fmla="*/ 793923 w 2331026"/>
              <a:gd name="connsiteY574" fmla="*/ 1548562 h 2191432"/>
              <a:gd name="connsiteX575" fmla="*/ 769782 w 2331026"/>
              <a:gd name="connsiteY575" fmla="*/ 1515653 h 2191432"/>
              <a:gd name="connsiteX576" fmla="*/ 767100 w 2331026"/>
              <a:gd name="connsiteY576" fmla="*/ 1518566 h 2191432"/>
              <a:gd name="connsiteX577" fmla="*/ 758766 w 2331026"/>
              <a:gd name="connsiteY577" fmla="*/ 1517479 h 2191432"/>
              <a:gd name="connsiteX578" fmla="*/ 749876 w 2331026"/>
              <a:gd name="connsiteY578" fmla="*/ 1495756 h 2191432"/>
              <a:gd name="connsiteX579" fmla="*/ 752591 w 2331026"/>
              <a:gd name="connsiteY579" fmla="*/ 1492218 h 2191432"/>
              <a:gd name="connsiteX580" fmla="*/ 745775 w 2331026"/>
              <a:gd name="connsiteY580" fmla="*/ 1482926 h 2191432"/>
              <a:gd name="connsiteX581" fmla="*/ 742872 w 2331026"/>
              <a:gd name="connsiteY581" fmla="*/ 1478955 h 2191432"/>
              <a:gd name="connsiteX582" fmla="*/ 740805 w 2331026"/>
              <a:gd name="connsiteY582" fmla="*/ 1482137 h 2191432"/>
              <a:gd name="connsiteX583" fmla="*/ 731733 w 2331026"/>
              <a:gd name="connsiteY583" fmla="*/ 1475115 h 2191432"/>
              <a:gd name="connsiteX584" fmla="*/ 734873 w 2331026"/>
              <a:gd name="connsiteY584" fmla="*/ 1468010 h 2191432"/>
              <a:gd name="connsiteX585" fmla="*/ 732564 w 2331026"/>
              <a:gd name="connsiteY585" fmla="*/ 1464851 h 2191432"/>
              <a:gd name="connsiteX586" fmla="*/ 731733 w 2331026"/>
              <a:gd name="connsiteY586" fmla="*/ 1464851 h 2191432"/>
              <a:gd name="connsiteX587" fmla="*/ 731733 w 2331026"/>
              <a:gd name="connsiteY587" fmla="*/ 1463786 h 2191432"/>
              <a:gd name="connsiteX588" fmla="*/ 722795 w 2331026"/>
              <a:gd name="connsiteY588" fmla="*/ 1452843 h 2191432"/>
              <a:gd name="connsiteX589" fmla="*/ 714998 w 2331026"/>
              <a:gd name="connsiteY589" fmla="*/ 1455236 h 2191432"/>
              <a:gd name="connsiteX590" fmla="*/ 712569 w 2331026"/>
              <a:gd name="connsiteY590" fmla="*/ 1461810 h 2191432"/>
              <a:gd name="connsiteX591" fmla="*/ 722889 w 2331026"/>
              <a:gd name="connsiteY591" fmla="*/ 1495631 h 2191432"/>
              <a:gd name="connsiteX592" fmla="*/ 705304 w 2331026"/>
              <a:gd name="connsiteY592" fmla="*/ 1499996 h 2191432"/>
              <a:gd name="connsiteX593" fmla="*/ 702708 w 2331026"/>
              <a:gd name="connsiteY593" fmla="*/ 1492262 h 2191432"/>
              <a:gd name="connsiteX594" fmla="*/ 695705 w 2331026"/>
              <a:gd name="connsiteY594" fmla="*/ 1518404 h 2191432"/>
              <a:gd name="connsiteX595" fmla="*/ 700664 w 2331026"/>
              <a:gd name="connsiteY595" fmla="*/ 1530911 h 2191432"/>
              <a:gd name="connsiteX596" fmla="*/ 693719 w 2331026"/>
              <a:gd name="connsiteY596" fmla="*/ 1539122 h 2191432"/>
              <a:gd name="connsiteX597" fmla="*/ 693675 w 2331026"/>
              <a:gd name="connsiteY597" fmla="*/ 1539087 h 2191432"/>
              <a:gd name="connsiteX598" fmla="*/ 692279 w 2331026"/>
              <a:gd name="connsiteY598" fmla="*/ 1565229 h 2191432"/>
              <a:gd name="connsiteX599" fmla="*/ 696298 w 2331026"/>
              <a:gd name="connsiteY599" fmla="*/ 1570772 h 2191432"/>
              <a:gd name="connsiteX600" fmla="*/ 694661 w 2331026"/>
              <a:gd name="connsiteY600" fmla="*/ 1580189 h 2191432"/>
              <a:gd name="connsiteX601" fmla="*/ 691398 w 2331026"/>
              <a:gd name="connsiteY601" fmla="*/ 1581735 h 2191432"/>
              <a:gd name="connsiteX602" fmla="*/ 690779 w 2331026"/>
              <a:gd name="connsiteY602" fmla="*/ 1593327 h 2191432"/>
              <a:gd name="connsiteX603" fmla="*/ 693508 w 2331026"/>
              <a:gd name="connsiteY603" fmla="*/ 1622572 h 2191432"/>
              <a:gd name="connsiteX604" fmla="*/ 723250 w 2331026"/>
              <a:gd name="connsiteY604" fmla="*/ 1653465 h 2191432"/>
              <a:gd name="connsiteX605" fmla="*/ 710045 w 2331026"/>
              <a:gd name="connsiteY605" fmla="*/ 1662257 h 2191432"/>
              <a:gd name="connsiteX606" fmla="*/ 695631 w 2331026"/>
              <a:gd name="connsiteY606" fmla="*/ 1645321 h 2191432"/>
              <a:gd name="connsiteX607" fmla="*/ 697627 w 2331026"/>
              <a:gd name="connsiteY607" fmla="*/ 1666706 h 2191432"/>
              <a:gd name="connsiteX608" fmla="*/ 701473 w 2331026"/>
              <a:gd name="connsiteY608" fmla="*/ 1684299 h 2191432"/>
              <a:gd name="connsiteX609" fmla="*/ 731223 w 2331026"/>
              <a:gd name="connsiteY609" fmla="*/ 1718619 h 2191432"/>
              <a:gd name="connsiteX610" fmla="*/ 718126 w 2331026"/>
              <a:gd name="connsiteY610" fmla="*/ 1727378 h 2191432"/>
              <a:gd name="connsiteX611" fmla="*/ 708275 w 2331026"/>
              <a:gd name="connsiteY611" fmla="*/ 1715415 h 2191432"/>
              <a:gd name="connsiteX612" fmla="*/ 712812 w 2331026"/>
              <a:gd name="connsiteY612" fmla="*/ 1736167 h 2191432"/>
              <a:gd name="connsiteX613" fmla="*/ 736306 w 2331026"/>
              <a:gd name="connsiteY613" fmla="*/ 1754658 h 2191432"/>
              <a:gd name="connsiteX614" fmla="*/ 727498 w 2331026"/>
              <a:gd name="connsiteY614" fmla="*/ 1767887 h 2191432"/>
              <a:gd name="connsiteX615" fmla="*/ 721820 w 2331026"/>
              <a:gd name="connsiteY615" fmla="*/ 1763418 h 2191432"/>
              <a:gd name="connsiteX616" fmla="*/ 738963 w 2331026"/>
              <a:gd name="connsiteY616" fmla="*/ 1802861 h 2191432"/>
              <a:gd name="connsiteX617" fmla="*/ 740153 w 2331026"/>
              <a:gd name="connsiteY617" fmla="*/ 1803804 h 2191432"/>
              <a:gd name="connsiteX618" fmla="*/ 745114 w 2331026"/>
              <a:gd name="connsiteY618" fmla="*/ 1810352 h 2191432"/>
              <a:gd name="connsiteX619" fmla="*/ 743057 w 2331026"/>
              <a:gd name="connsiteY619" fmla="*/ 1812281 h 2191432"/>
              <a:gd name="connsiteX620" fmla="*/ 750152 w 2331026"/>
              <a:gd name="connsiteY620" fmla="*/ 1828607 h 2191432"/>
              <a:gd name="connsiteX621" fmla="*/ 807054 w 2331026"/>
              <a:gd name="connsiteY621" fmla="*/ 1916121 h 2191432"/>
              <a:gd name="connsiteX622" fmla="*/ 863957 w 2331026"/>
              <a:gd name="connsiteY622" fmla="*/ 1964254 h 2191432"/>
              <a:gd name="connsiteX623" fmla="*/ 885500 w 2331026"/>
              <a:gd name="connsiteY623" fmla="*/ 2127932 h 2191432"/>
              <a:gd name="connsiteX624" fmla="*/ 874709 w 2331026"/>
              <a:gd name="connsiteY624" fmla="*/ 2142884 h 2191432"/>
              <a:gd name="connsiteX625" fmla="*/ 876082 w 2331026"/>
              <a:gd name="connsiteY625" fmla="*/ 2143403 h 2191432"/>
              <a:gd name="connsiteX626" fmla="*/ 871717 w 2331026"/>
              <a:gd name="connsiteY626" fmla="*/ 2156824 h 2191432"/>
              <a:gd name="connsiteX627" fmla="*/ 866162 w 2331026"/>
              <a:gd name="connsiteY627" fmla="*/ 2154727 h 2191432"/>
              <a:gd name="connsiteX628" fmla="*/ 855202 w 2331026"/>
              <a:gd name="connsiteY628" fmla="*/ 2169912 h 2191432"/>
              <a:gd name="connsiteX629" fmla="*/ 846448 w 2331026"/>
              <a:gd name="connsiteY629" fmla="*/ 2156784 h 2191432"/>
              <a:gd name="connsiteX630" fmla="*/ 851810 w 2331026"/>
              <a:gd name="connsiteY630" fmla="*/ 2149308 h 2191432"/>
              <a:gd name="connsiteX631" fmla="*/ 788770 w 2331026"/>
              <a:gd name="connsiteY631" fmla="*/ 2125507 h 2191432"/>
              <a:gd name="connsiteX632" fmla="*/ 793135 w 2331026"/>
              <a:gd name="connsiteY632" fmla="*/ 2112085 h 2191432"/>
              <a:gd name="connsiteX633" fmla="*/ 860317 w 2331026"/>
              <a:gd name="connsiteY633" fmla="*/ 2137450 h 2191432"/>
              <a:gd name="connsiteX634" fmla="*/ 866555 w 2331026"/>
              <a:gd name="connsiteY634" fmla="*/ 2128753 h 2191432"/>
              <a:gd name="connsiteX635" fmla="*/ 872711 w 2331026"/>
              <a:gd name="connsiteY635" fmla="*/ 2016762 h 2191432"/>
              <a:gd name="connsiteX636" fmla="*/ 843713 w 2331026"/>
              <a:gd name="connsiteY636" fmla="*/ 1964801 h 2191432"/>
              <a:gd name="connsiteX637" fmla="*/ 822317 w 2331026"/>
              <a:gd name="connsiteY637" fmla="*/ 1948051 h 2191432"/>
              <a:gd name="connsiteX638" fmla="*/ 821674 w 2331026"/>
              <a:gd name="connsiteY638" fmla="*/ 1951731 h 2191432"/>
              <a:gd name="connsiteX639" fmla="*/ 810238 w 2331026"/>
              <a:gd name="connsiteY639" fmla="*/ 1951182 h 2191432"/>
              <a:gd name="connsiteX640" fmla="*/ 649052 w 2331026"/>
              <a:gd name="connsiteY640" fmla="*/ 1863259 h 2191432"/>
              <a:gd name="connsiteX641" fmla="*/ 657764 w 2331026"/>
              <a:gd name="connsiteY641" fmla="*/ 1850070 h 2191432"/>
              <a:gd name="connsiteX642" fmla="*/ 743146 w 2331026"/>
              <a:gd name="connsiteY642" fmla="*/ 1889334 h 2191432"/>
              <a:gd name="connsiteX643" fmla="*/ 738087 w 2331026"/>
              <a:gd name="connsiteY643" fmla="*/ 1877164 h 2191432"/>
              <a:gd name="connsiteX644" fmla="*/ 688360 w 2331026"/>
              <a:gd name="connsiteY644" fmla="*/ 1837134 h 2191432"/>
              <a:gd name="connsiteX645" fmla="*/ 627241 w 2331026"/>
              <a:gd name="connsiteY645" fmla="*/ 1793341 h 2191432"/>
              <a:gd name="connsiteX646" fmla="*/ 635973 w 2331026"/>
              <a:gd name="connsiteY646" fmla="*/ 1780203 h 2191432"/>
              <a:gd name="connsiteX647" fmla="*/ 710188 w 2331026"/>
              <a:gd name="connsiteY647" fmla="*/ 1832755 h 2191432"/>
              <a:gd name="connsiteX648" fmla="*/ 758210 w 2331026"/>
              <a:gd name="connsiteY648" fmla="*/ 1894066 h 2191432"/>
              <a:gd name="connsiteX649" fmla="*/ 756057 w 2331026"/>
              <a:gd name="connsiteY649" fmla="*/ 1896225 h 2191432"/>
              <a:gd name="connsiteX650" fmla="*/ 785189 w 2331026"/>
              <a:gd name="connsiteY650" fmla="*/ 1911891 h 2191432"/>
              <a:gd name="connsiteX651" fmla="*/ 785497 w 2331026"/>
              <a:gd name="connsiteY651" fmla="*/ 1912138 h 2191432"/>
              <a:gd name="connsiteX652" fmla="*/ 746322 w 2331026"/>
              <a:gd name="connsiteY652" fmla="*/ 1859784 h 2191432"/>
              <a:gd name="connsiteX653" fmla="*/ 725607 w 2331026"/>
              <a:gd name="connsiteY653" fmla="*/ 1813587 h 2191432"/>
              <a:gd name="connsiteX654" fmla="*/ 723065 w 2331026"/>
              <a:gd name="connsiteY654" fmla="*/ 1810352 h 2191432"/>
              <a:gd name="connsiteX655" fmla="*/ 709836 w 2331026"/>
              <a:gd name="connsiteY655" fmla="*/ 1801621 h 2191432"/>
              <a:gd name="connsiteX656" fmla="*/ 678968 w 2331026"/>
              <a:gd name="connsiteY656" fmla="*/ 1775427 h 2191432"/>
              <a:gd name="connsiteX657" fmla="*/ 630461 w 2331026"/>
              <a:gd name="connsiteY657" fmla="*/ 1731771 h 2191432"/>
              <a:gd name="connsiteX658" fmla="*/ 643690 w 2331026"/>
              <a:gd name="connsiteY658" fmla="*/ 1723040 h 2191432"/>
              <a:gd name="connsiteX659" fmla="*/ 701016 w 2331026"/>
              <a:gd name="connsiteY659" fmla="*/ 1771062 h 2191432"/>
              <a:gd name="connsiteX660" fmla="*/ 710323 w 2331026"/>
              <a:gd name="connsiteY660" fmla="*/ 1778959 h 2191432"/>
              <a:gd name="connsiteX661" fmla="*/ 701193 w 2331026"/>
              <a:gd name="connsiteY661" fmla="*/ 1747183 h 2191432"/>
              <a:gd name="connsiteX662" fmla="*/ 697908 w 2331026"/>
              <a:gd name="connsiteY662" fmla="*/ 1744598 h 2191432"/>
              <a:gd name="connsiteX663" fmla="*/ 617397 w 2331026"/>
              <a:gd name="connsiteY663" fmla="*/ 1666463 h 2191432"/>
              <a:gd name="connsiteX664" fmla="*/ 626205 w 2331026"/>
              <a:gd name="connsiteY664" fmla="*/ 1653234 h 2191432"/>
              <a:gd name="connsiteX665" fmla="*/ 681255 w 2331026"/>
              <a:gd name="connsiteY665" fmla="*/ 1703946 h 2191432"/>
              <a:gd name="connsiteX666" fmla="*/ 692137 w 2331026"/>
              <a:gd name="connsiteY666" fmla="*/ 1715666 h 2191432"/>
              <a:gd name="connsiteX667" fmla="*/ 687137 w 2331026"/>
              <a:gd name="connsiteY667" fmla="*/ 1698263 h 2191432"/>
              <a:gd name="connsiteX668" fmla="*/ 685617 w 2331026"/>
              <a:gd name="connsiteY668" fmla="*/ 1687900 h 2191432"/>
              <a:gd name="connsiteX669" fmla="*/ 635180 w 2331026"/>
              <a:gd name="connsiteY669" fmla="*/ 1626653 h 2191432"/>
              <a:gd name="connsiteX670" fmla="*/ 643911 w 2331026"/>
              <a:gd name="connsiteY670" fmla="*/ 1617895 h 2191432"/>
              <a:gd name="connsiteX671" fmla="*/ 681752 w 2331026"/>
              <a:gd name="connsiteY671" fmla="*/ 1661549 h 2191432"/>
              <a:gd name="connsiteX672" fmla="*/ 675988 w 2331026"/>
              <a:gd name="connsiteY672" fmla="*/ 1622240 h 2191432"/>
              <a:gd name="connsiteX673" fmla="*/ 635216 w 2331026"/>
              <a:gd name="connsiteY673" fmla="*/ 1574334 h 2191432"/>
              <a:gd name="connsiteX674" fmla="*/ 644019 w 2331026"/>
              <a:gd name="connsiteY674" fmla="*/ 1561145 h 2191432"/>
              <a:gd name="connsiteX675" fmla="*/ 673824 w 2331026"/>
              <a:gd name="connsiteY675" fmla="*/ 1599972 h 2191432"/>
              <a:gd name="connsiteX676" fmla="*/ 674343 w 2331026"/>
              <a:gd name="connsiteY676" fmla="*/ 1567250 h 2191432"/>
              <a:gd name="connsiteX677" fmla="*/ 654279 w 2331026"/>
              <a:gd name="connsiteY677" fmla="*/ 1539196 h 2191432"/>
              <a:gd name="connsiteX678" fmla="*/ 635180 w 2331026"/>
              <a:gd name="connsiteY678" fmla="*/ 1495432 h 2191432"/>
              <a:gd name="connsiteX679" fmla="*/ 648276 w 2331026"/>
              <a:gd name="connsiteY679" fmla="*/ 1491000 h 2191432"/>
              <a:gd name="connsiteX680" fmla="*/ 667376 w 2331026"/>
              <a:gd name="connsiteY680" fmla="*/ 1530886 h 2191432"/>
              <a:gd name="connsiteX681" fmla="*/ 675503 w 2331026"/>
              <a:gd name="connsiteY681" fmla="*/ 1542093 h 2191432"/>
              <a:gd name="connsiteX682" fmla="*/ 680429 w 2331026"/>
              <a:gd name="connsiteY682" fmla="*/ 1521968 h 2191432"/>
              <a:gd name="connsiteX683" fmla="*/ 666471 w 2331026"/>
              <a:gd name="connsiteY683" fmla="*/ 1482191 h 2191432"/>
              <a:gd name="connsiteX684" fmla="*/ 649375 w 2331026"/>
              <a:gd name="connsiteY684" fmla="*/ 1430187 h 2191432"/>
              <a:gd name="connsiteX685" fmla="*/ 662197 w 2331026"/>
              <a:gd name="connsiteY685" fmla="*/ 1425808 h 2191432"/>
              <a:gd name="connsiteX686" fmla="*/ 679828 w 2331026"/>
              <a:gd name="connsiteY686" fmla="*/ 1478359 h 2191432"/>
              <a:gd name="connsiteX687" fmla="*/ 686800 w 2331026"/>
              <a:gd name="connsiteY687" fmla="*/ 1495945 h 2191432"/>
              <a:gd name="connsiteX688" fmla="*/ 693404 w 2331026"/>
              <a:gd name="connsiteY688" fmla="*/ 1468970 h 2191432"/>
              <a:gd name="connsiteX689" fmla="*/ 698385 w 2331026"/>
              <a:gd name="connsiteY689" fmla="*/ 1460134 h 2191432"/>
              <a:gd name="connsiteX690" fmla="*/ 692665 w 2331026"/>
              <a:gd name="connsiteY690" fmla="*/ 1443789 h 2191432"/>
              <a:gd name="connsiteX691" fmla="*/ 670135 w 2331026"/>
              <a:gd name="connsiteY691" fmla="*/ 1395221 h 2191432"/>
              <a:gd name="connsiteX692" fmla="*/ 683324 w 2331026"/>
              <a:gd name="connsiteY692" fmla="*/ 1390855 h 2191432"/>
              <a:gd name="connsiteX693" fmla="*/ 706403 w 2331026"/>
              <a:gd name="connsiteY693" fmla="*/ 1441606 h 2191432"/>
              <a:gd name="connsiteX694" fmla="*/ 707255 w 2331026"/>
              <a:gd name="connsiteY694" fmla="*/ 1444397 h 2191432"/>
              <a:gd name="connsiteX695" fmla="*/ 715135 w 2331026"/>
              <a:gd name="connsiteY695" fmla="*/ 1430418 h 2191432"/>
              <a:gd name="connsiteX696" fmla="*/ 720059 w 2331026"/>
              <a:gd name="connsiteY696" fmla="*/ 1427136 h 2191432"/>
              <a:gd name="connsiteX697" fmla="*/ 721807 w 2331026"/>
              <a:gd name="connsiteY697" fmla="*/ 1427835 h 2191432"/>
              <a:gd name="connsiteX698" fmla="*/ 718126 w 2331026"/>
              <a:gd name="connsiteY698" fmla="*/ 1417314 h 2191432"/>
              <a:gd name="connsiteX699" fmla="*/ 736269 w 2331026"/>
              <a:gd name="connsiteY699" fmla="*/ 1412992 h 2191432"/>
              <a:gd name="connsiteX700" fmla="*/ 745195 w 2331026"/>
              <a:gd name="connsiteY700" fmla="*/ 1455516 h 2191432"/>
              <a:gd name="connsiteX701" fmla="*/ 752354 w 2331026"/>
              <a:gd name="connsiteY701" fmla="*/ 1466130 h 2191432"/>
              <a:gd name="connsiteX702" fmla="*/ 749876 w 2331026"/>
              <a:gd name="connsiteY702" fmla="*/ 1447964 h 2191432"/>
              <a:gd name="connsiteX703" fmla="*/ 763211 w 2331026"/>
              <a:gd name="connsiteY703" fmla="*/ 1447964 h 2191432"/>
              <a:gd name="connsiteX704" fmla="*/ 767656 w 2331026"/>
              <a:gd name="connsiteY704" fmla="*/ 1480549 h 2191432"/>
              <a:gd name="connsiteX705" fmla="*/ 769070 w 2331026"/>
              <a:gd name="connsiteY705" fmla="*/ 1490912 h 2191432"/>
              <a:gd name="connsiteX706" fmla="*/ 784574 w 2331026"/>
              <a:gd name="connsiteY706" fmla="*/ 1513898 h 2191432"/>
              <a:gd name="connsiteX707" fmla="*/ 784449 w 2331026"/>
              <a:gd name="connsiteY707" fmla="*/ 1513093 h 2191432"/>
              <a:gd name="connsiteX708" fmla="*/ 797678 w 2331026"/>
              <a:gd name="connsiteY708" fmla="*/ 1513093 h 2191432"/>
              <a:gd name="connsiteX709" fmla="*/ 799134 w 2331026"/>
              <a:gd name="connsiteY709" fmla="*/ 1517416 h 2191432"/>
              <a:gd name="connsiteX710" fmla="*/ 800641 w 2331026"/>
              <a:gd name="connsiteY710" fmla="*/ 1527349 h 2191432"/>
              <a:gd name="connsiteX711" fmla="*/ 799491 w 2331026"/>
              <a:gd name="connsiteY711" fmla="*/ 1533676 h 2191432"/>
              <a:gd name="connsiteX712" fmla="*/ 805072 w 2331026"/>
              <a:gd name="connsiteY712" fmla="*/ 1539992 h 2191432"/>
              <a:gd name="connsiteX713" fmla="*/ 806498 w 2331026"/>
              <a:gd name="connsiteY713" fmla="*/ 1539287 h 2191432"/>
              <a:gd name="connsiteX714" fmla="*/ 799134 w 2331026"/>
              <a:gd name="connsiteY714" fmla="*/ 1517416 h 2191432"/>
              <a:gd name="connsiteX715" fmla="*/ 798230 w 2331026"/>
              <a:gd name="connsiteY715" fmla="*/ 1511455 h 2191432"/>
              <a:gd name="connsiteX716" fmla="*/ 788859 w 2331026"/>
              <a:gd name="connsiteY716" fmla="*/ 1482533 h 2191432"/>
              <a:gd name="connsiteX717" fmla="*/ 806498 w 2331026"/>
              <a:gd name="connsiteY717" fmla="*/ 1478167 h 2191432"/>
              <a:gd name="connsiteX718" fmla="*/ 813939 w 2331026"/>
              <a:gd name="connsiteY718" fmla="*/ 1530965 h 2191432"/>
              <a:gd name="connsiteX719" fmla="*/ 811118 w 2331026"/>
              <a:gd name="connsiteY719" fmla="*/ 1546834 h 2191432"/>
              <a:gd name="connsiteX720" fmla="*/ 831330 w 2331026"/>
              <a:gd name="connsiteY720" fmla="*/ 1569708 h 2191432"/>
              <a:gd name="connsiteX721" fmla="*/ 832568 w 2331026"/>
              <a:gd name="connsiteY721" fmla="*/ 1566451 h 2191432"/>
              <a:gd name="connsiteX722" fmla="*/ 835892 w 2331026"/>
              <a:gd name="connsiteY722" fmla="*/ 1564439 h 2191432"/>
              <a:gd name="connsiteX723" fmla="*/ 834462 w 2331026"/>
              <a:gd name="connsiteY723" fmla="*/ 1572267 h 2191432"/>
              <a:gd name="connsiteX724" fmla="*/ 840670 w 2331026"/>
              <a:gd name="connsiteY724" fmla="*/ 1577100 h 2191432"/>
              <a:gd name="connsiteX725" fmla="*/ 846034 w 2331026"/>
              <a:gd name="connsiteY725" fmla="*/ 1575270 h 2191432"/>
              <a:gd name="connsiteX726" fmla="*/ 841725 w 2331026"/>
              <a:gd name="connsiteY726" fmla="*/ 1566451 h 2191432"/>
              <a:gd name="connsiteX727" fmla="*/ 837349 w 2331026"/>
              <a:gd name="connsiteY727" fmla="*/ 1563557 h 2191432"/>
              <a:gd name="connsiteX728" fmla="*/ 835892 w 2331026"/>
              <a:gd name="connsiteY728" fmla="*/ 1564439 h 2191432"/>
              <a:gd name="connsiteX729" fmla="*/ 836002 w 2331026"/>
              <a:gd name="connsiteY729" fmla="*/ 1563832 h 2191432"/>
              <a:gd name="connsiteX730" fmla="*/ 824489 w 2331026"/>
              <a:gd name="connsiteY730" fmla="*/ 1517944 h 2191432"/>
              <a:gd name="connsiteX731" fmla="*/ 841725 w 2331026"/>
              <a:gd name="connsiteY731" fmla="*/ 1517944 h 2191432"/>
              <a:gd name="connsiteX732" fmla="*/ 850343 w 2331026"/>
              <a:gd name="connsiteY732" fmla="*/ 1579680 h 2191432"/>
              <a:gd name="connsiteX733" fmla="*/ 847269 w 2331026"/>
              <a:gd name="connsiteY733" fmla="*/ 1582236 h 2191432"/>
              <a:gd name="connsiteX734" fmla="*/ 877088 w 2331026"/>
              <a:gd name="connsiteY734" fmla="*/ 1605446 h 2191432"/>
              <a:gd name="connsiteX735" fmla="*/ 884410 w 2331026"/>
              <a:gd name="connsiteY735" fmla="*/ 1609161 h 2191432"/>
              <a:gd name="connsiteX736" fmla="*/ 880174 w 2331026"/>
              <a:gd name="connsiteY736" fmla="*/ 1587877 h 2191432"/>
              <a:gd name="connsiteX737" fmla="*/ 866986 w 2331026"/>
              <a:gd name="connsiteY737" fmla="*/ 1552538 h 2191432"/>
              <a:gd name="connsiteX738" fmla="*/ 880174 w 2331026"/>
              <a:gd name="connsiteY738" fmla="*/ 1548121 h 2191432"/>
              <a:gd name="connsiteX739" fmla="*/ 897759 w 2331026"/>
              <a:gd name="connsiteY739" fmla="*/ 1597817 h 2191432"/>
              <a:gd name="connsiteX740" fmla="*/ 900078 w 2331026"/>
              <a:gd name="connsiteY740" fmla="*/ 1617110 h 2191432"/>
              <a:gd name="connsiteX741" fmla="*/ 909868 w 2331026"/>
              <a:gd name="connsiteY741" fmla="*/ 1622078 h 2191432"/>
              <a:gd name="connsiteX742" fmla="*/ 932735 w 2331026"/>
              <a:gd name="connsiteY742" fmla="*/ 1627342 h 2191432"/>
              <a:gd name="connsiteX743" fmla="*/ 920873 w 2331026"/>
              <a:gd name="connsiteY743" fmla="*/ 1574740 h 2191432"/>
              <a:gd name="connsiteX744" fmla="*/ 922888 w 2331026"/>
              <a:gd name="connsiteY744" fmla="*/ 1569242 h 2191432"/>
              <a:gd name="connsiteX745" fmla="*/ 895712 w 2331026"/>
              <a:gd name="connsiteY745" fmla="*/ 1554832 h 2191432"/>
              <a:gd name="connsiteX746" fmla="*/ 849880 w 2331026"/>
              <a:gd name="connsiteY746" fmla="*/ 1521767 h 2191432"/>
              <a:gd name="connsiteX747" fmla="*/ 718485 w 2331026"/>
              <a:gd name="connsiteY747" fmla="*/ 1373148 h 2191432"/>
              <a:gd name="connsiteX748" fmla="*/ 674687 w 2331026"/>
              <a:gd name="connsiteY748" fmla="*/ 1360035 h 2191432"/>
              <a:gd name="connsiteX749" fmla="*/ 639648 w 2331026"/>
              <a:gd name="connsiteY749" fmla="*/ 1456200 h 2191432"/>
              <a:gd name="connsiteX750" fmla="*/ 841120 w 2331026"/>
              <a:gd name="connsiteY750" fmla="*/ 2177440 h 2191432"/>
              <a:gd name="connsiteX751" fmla="*/ 746124 w 2331026"/>
              <a:gd name="connsiteY751" fmla="*/ 2116099 h 2191432"/>
              <a:gd name="connsiteX752" fmla="*/ 708880 w 2331026"/>
              <a:gd name="connsiteY752" fmla="*/ 2081877 h 2191432"/>
              <a:gd name="connsiteX753" fmla="*/ 658810 w 2331026"/>
              <a:gd name="connsiteY753" fmla="*/ 2018234 h 2191432"/>
              <a:gd name="connsiteX754" fmla="*/ 683447 w 2331026"/>
              <a:gd name="connsiteY754" fmla="*/ 1311952 h 2191432"/>
              <a:gd name="connsiteX755" fmla="*/ 696586 w 2331026"/>
              <a:gd name="connsiteY755" fmla="*/ 1311952 h 2191432"/>
              <a:gd name="connsiteX756" fmla="*/ 1018743 w 2331026"/>
              <a:gd name="connsiteY756" fmla="*/ 1590024 h 2191432"/>
              <a:gd name="connsiteX757" fmla="*/ 1026739 w 2331026"/>
              <a:gd name="connsiteY757" fmla="*/ 1591341 h 2191432"/>
              <a:gd name="connsiteX758" fmla="*/ 1026101 w 2331026"/>
              <a:gd name="connsiteY758" fmla="*/ 1587378 h 2191432"/>
              <a:gd name="connsiteX759" fmla="*/ 1043035 w 2331026"/>
              <a:gd name="connsiteY759" fmla="*/ 1582989 h 2191432"/>
              <a:gd name="connsiteX760" fmla="*/ 1044239 w 2331026"/>
              <a:gd name="connsiteY760" fmla="*/ 1594224 h 2191432"/>
              <a:gd name="connsiteX761" fmla="*/ 1069077 w 2331026"/>
              <a:gd name="connsiteY761" fmla="*/ 1598317 h 2191432"/>
              <a:gd name="connsiteX762" fmla="*/ 1068567 w 2331026"/>
              <a:gd name="connsiteY762" fmla="*/ 1596701 h 2191432"/>
              <a:gd name="connsiteX763" fmla="*/ 1081662 w 2331026"/>
              <a:gd name="connsiteY763" fmla="*/ 1592379 h 2191432"/>
              <a:gd name="connsiteX764" fmla="*/ 1084315 w 2331026"/>
              <a:gd name="connsiteY764" fmla="*/ 1600549 h 2191432"/>
              <a:gd name="connsiteX765" fmla="*/ 1098676 w 2331026"/>
              <a:gd name="connsiteY765" fmla="*/ 1601177 h 2191432"/>
              <a:gd name="connsiteX766" fmla="*/ 1098828 w 2331026"/>
              <a:gd name="connsiteY766" fmla="*/ 1600775 h 2191432"/>
              <a:gd name="connsiteX767" fmla="*/ 1099854 w 2331026"/>
              <a:gd name="connsiteY767" fmla="*/ 1601229 h 2191432"/>
              <a:gd name="connsiteX768" fmla="*/ 1156945 w 2331026"/>
              <a:gd name="connsiteY768" fmla="*/ 1603726 h 2191432"/>
              <a:gd name="connsiteX769" fmla="*/ 1384217 w 2331026"/>
              <a:gd name="connsiteY769" fmla="*/ 1534881 h 2191432"/>
              <a:gd name="connsiteX770" fmla="*/ 1493713 w 2331026"/>
              <a:gd name="connsiteY770" fmla="*/ 1443087 h 2191432"/>
              <a:gd name="connsiteX771" fmla="*/ 1555030 w 2331026"/>
              <a:gd name="connsiteY771" fmla="*/ 1486798 h 2191432"/>
              <a:gd name="connsiteX772" fmla="*/ 1677665 w 2331026"/>
              <a:gd name="connsiteY772" fmla="*/ 1547994 h 2191432"/>
              <a:gd name="connsiteX773" fmla="*/ 1738162 w 2331026"/>
              <a:gd name="connsiteY773" fmla="*/ 1563293 h 2191432"/>
              <a:gd name="connsiteX774" fmla="*/ 1745749 w 2331026"/>
              <a:gd name="connsiteY774" fmla="*/ 1563960 h 2191432"/>
              <a:gd name="connsiteX775" fmla="*/ 1738888 w 2331026"/>
              <a:gd name="connsiteY775" fmla="*/ 1552383 h 2191432"/>
              <a:gd name="connsiteX776" fmla="*/ 1743254 w 2331026"/>
              <a:gd name="connsiteY776" fmla="*/ 1539286 h 2191432"/>
              <a:gd name="connsiteX777" fmla="*/ 1786910 w 2331026"/>
              <a:gd name="connsiteY777" fmla="*/ 1543652 h 2191432"/>
              <a:gd name="connsiteX778" fmla="*/ 1782544 w 2331026"/>
              <a:gd name="connsiteY778" fmla="*/ 1561114 h 2191432"/>
              <a:gd name="connsiteX779" fmla="*/ 1758534 w 2331026"/>
              <a:gd name="connsiteY779" fmla="*/ 1555112 h 2191432"/>
              <a:gd name="connsiteX780" fmla="*/ 1751985 w 2331026"/>
              <a:gd name="connsiteY780" fmla="*/ 1543652 h 2191432"/>
              <a:gd name="connsiteX781" fmla="*/ 1747619 w 2331026"/>
              <a:gd name="connsiteY781" fmla="*/ 1552383 h 2191432"/>
              <a:gd name="connsiteX782" fmla="*/ 1758534 w 2331026"/>
              <a:gd name="connsiteY782" fmla="*/ 1555112 h 2191432"/>
              <a:gd name="connsiteX783" fmla="*/ 1764534 w 2331026"/>
              <a:gd name="connsiteY783" fmla="*/ 1565612 h 2191432"/>
              <a:gd name="connsiteX784" fmla="*/ 1800301 w 2331026"/>
              <a:gd name="connsiteY784" fmla="*/ 1568757 h 2191432"/>
              <a:gd name="connsiteX785" fmla="*/ 1805165 w 2331026"/>
              <a:gd name="connsiteY785" fmla="*/ 1568287 h 2191432"/>
              <a:gd name="connsiteX786" fmla="*/ 1803022 w 2331026"/>
              <a:gd name="connsiteY786" fmla="*/ 1565481 h 2191432"/>
              <a:gd name="connsiteX787" fmla="*/ 1809690 w 2331026"/>
              <a:gd name="connsiteY787" fmla="*/ 1556749 h 2191432"/>
              <a:gd name="connsiteX788" fmla="*/ 1819691 w 2331026"/>
              <a:gd name="connsiteY788" fmla="*/ 1565481 h 2191432"/>
              <a:gd name="connsiteX789" fmla="*/ 1817887 w 2331026"/>
              <a:gd name="connsiteY789" fmla="*/ 1567056 h 2191432"/>
              <a:gd name="connsiteX790" fmla="*/ 1862439 w 2331026"/>
              <a:gd name="connsiteY790" fmla="*/ 1562747 h 2191432"/>
              <a:gd name="connsiteX791" fmla="*/ 1922936 w 2331026"/>
              <a:gd name="connsiteY791" fmla="*/ 1543623 h 2191432"/>
              <a:gd name="connsiteX792" fmla="*/ 1987743 w 2331026"/>
              <a:gd name="connsiteY792" fmla="*/ 1501687 h 2191432"/>
              <a:gd name="connsiteX793" fmla="*/ 1997343 w 2331026"/>
              <a:gd name="connsiteY793" fmla="*/ 1492405 h 2191432"/>
              <a:gd name="connsiteX794" fmla="*/ 1997254 w 2331026"/>
              <a:gd name="connsiteY794" fmla="*/ 1492024 h 2191432"/>
              <a:gd name="connsiteX795" fmla="*/ 2002165 w 2331026"/>
              <a:gd name="connsiteY795" fmla="*/ 1483315 h 2191432"/>
              <a:gd name="connsiteX796" fmla="*/ 2005118 w 2331026"/>
              <a:gd name="connsiteY796" fmla="*/ 1484886 h 2191432"/>
              <a:gd name="connsiteX797" fmla="*/ 2032808 w 2331026"/>
              <a:gd name="connsiteY797" fmla="*/ 1458109 h 2191432"/>
              <a:gd name="connsiteX798" fmla="*/ 2032575 w 2331026"/>
              <a:gd name="connsiteY798" fmla="*/ 1457133 h 2191432"/>
              <a:gd name="connsiteX799" fmla="*/ 2039798 w 2331026"/>
              <a:gd name="connsiteY799" fmla="*/ 1448947 h 2191432"/>
              <a:gd name="connsiteX800" fmla="*/ 2041177 w 2331026"/>
              <a:gd name="connsiteY800" fmla="*/ 1450017 h 2191432"/>
              <a:gd name="connsiteX801" fmla="*/ 2047213 w 2331026"/>
              <a:gd name="connsiteY801" fmla="*/ 1444179 h 2191432"/>
              <a:gd name="connsiteX802" fmla="*/ 2070199 w 2331026"/>
              <a:gd name="connsiteY802" fmla="*/ 1410866 h 2191432"/>
              <a:gd name="connsiteX803" fmla="*/ 2073661 w 2331026"/>
              <a:gd name="connsiteY803" fmla="*/ 1403125 h 2191432"/>
              <a:gd name="connsiteX804" fmla="*/ 2075239 w 2331026"/>
              <a:gd name="connsiteY804" fmla="*/ 1398676 h 2191432"/>
              <a:gd name="connsiteX805" fmla="*/ 2075642 w 2331026"/>
              <a:gd name="connsiteY805" fmla="*/ 1398698 h 2191432"/>
              <a:gd name="connsiteX806" fmla="*/ 2086153 w 2331026"/>
              <a:gd name="connsiteY806" fmla="*/ 1375197 h 2191432"/>
              <a:gd name="connsiteX807" fmla="*/ 2089369 w 2331026"/>
              <a:gd name="connsiteY807" fmla="*/ 1298839 h 2191432"/>
              <a:gd name="connsiteX808" fmla="*/ 1971114 w 2331026"/>
              <a:gd name="connsiteY808" fmla="*/ 1084652 h 2191432"/>
              <a:gd name="connsiteX809" fmla="*/ 1975494 w 2331026"/>
              <a:gd name="connsiteY809" fmla="*/ 1071539 h 2191432"/>
              <a:gd name="connsiteX810" fmla="*/ 2032637 w 2331026"/>
              <a:gd name="connsiteY810" fmla="*/ 1038141 h 2191432"/>
              <a:gd name="connsiteX811" fmla="*/ 2032927 w 2331026"/>
              <a:gd name="connsiteY811" fmla="*/ 1038012 h 2191432"/>
              <a:gd name="connsiteX812" fmla="*/ 2027734 w 2331026"/>
              <a:gd name="connsiteY812" fmla="*/ 1034461 h 2191432"/>
              <a:gd name="connsiteX813" fmla="*/ 2037021 w 2331026"/>
              <a:gd name="connsiteY813" fmla="*/ 1028111 h 2191432"/>
              <a:gd name="connsiteX814" fmla="*/ 2042535 w 2331026"/>
              <a:gd name="connsiteY814" fmla="*/ 1033766 h 2191432"/>
              <a:gd name="connsiteX815" fmla="*/ 2094297 w 2331026"/>
              <a:gd name="connsiteY815" fmla="*/ 1010889 h 2191432"/>
              <a:gd name="connsiteX816" fmla="*/ 2152204 w 2331026"/>
              <a:gd name="connsiteY816" fmla="*/ 981826 h 2191432"/>
              <a:gd name="connsiteX817" fmla="*/ 2151214 w 2331026"/>
              <a:gd name="connsiteY817" fmla="*/ 979366 h 2191432"/>
              <a:gd name="connsiteX818" fmla="*/ 2154469 w 2331026"/>
              <a:gd name="connsiteY818" fmla="*/ 970588 h 2191432"/>
              <a:gd name="connsiteX819" fmla="*/ 2162184 w 2331026"/>
              <a:gd name="connsiteY819" fmla="*/ 974056 h 2191432"/>
              <a:gd name="connsiteX820" fmla="*/ 2203245 w 2331026"/>
              <a:gd name="connsiteY820" fmla="*/ 940404 h 2191432"/>
              <a:gd name="connsiteX821" fmla="*/ 2194485 w 2331026"/>
              <a:gd name="connsiteY821" fmla="*/ 590712 h 2191432"/>
              <a:gd name="connsiteX822" fmla="*/ 1874758 w 2331026"/>
              <a:gd name="connsiteY822" fmla="*/ 459578 h 2191432"/>
              <a:gd name="connsiteX823" fmla="*/ 1703944 w 2331026"/>
              <a:gd name="connsiteY823" fmla="*/ 481433 h 2191432"/>
              <a:gd name="connsiteX824" fmla="*/ 1572550 w 2331026"/>
              <a:gd name="connsiteY824" fmla="*/ 551372 h 2191432"/>
              <a:gd name="connsiteX825" fmla="*/ 1559410 w 2331026"/>
              <a:gd name="connsiteY825" fmla="*/ 542629 h 2191432"/>
              <a:gd name="connsiteX826" fmla="*/ 1556308 w 2331026"/>
              <a:gd name="connsiteY826" fmla="*/ 508758 h 2191432"/>
              <a:gd name="connsiteX827" fmla="*/ 1550928 w 2331026"/>
              <a:gd name="connsiteY827" fmla="*/ 512174 h 2191432"/>
              <a:gd name="connsiteX828" fmla="*/ 1550928 w 2331026"/>
              <a:gd name="connsiteY828" fmla="*/ 499474 h 2191432"/>
              <a:gd name="connsiteX829" fmla="*/ 1555738 w 2331026"/>
              <a:gd name="connsiteY829" fmla="*/ 502528 h 2191432"/>
              <a:gd name="connsiteX830" fmla="*/ 1552097 w 2331026"/>
              <a:gd name="connsiteY830" fmla="*/ 462778 h 2191432"/>
              <a:gd name="connsiteX831" fmla="*/ 1550769 w 2331026"/>
              <a:gd name="connsiteY831" fmla="*/ 464549 h 2191432"/>
              <a:gd name="connsiteX832" fmla="*/ 1544221 w 2331026"/>
              <a:gd name="connsiteY832" fmla="*/ 455817 h 2191432"/>
              <a:gd name="connsiteX833" fmla="*/ 1550672 w 2331026"/>
              <a:gd name="connsiteY833" fmla="*/ 447216 h 2191432"/>
              <a:gd name="connsiteX834" fmla="*/ 1550103 w 2331026"/>
              <a:gd name="connsiteY834" fmla="*/ 441000 h 2191432"/>
              <a:gd name="connsiteX835" fmla="*/ 1511232 w 2331026"/>
              <a:gd name="connsiteY835" fmla="*/ 345928 h 2191432"/>
              <a:gd name="connsiteX836" fmla="*/ 1327279 w 2331026"/>
              <a:gd name="connsiteY836" fmla="*/ 254134 h 2191432"/>
              <a:gd name="connsiteX837" fmla="*/ 889299 w 2331026"/>
              <a:gd name="connsiteY837" fmla="*/ 433351 h 2191432"/>
              <a:gd name="connsiteX838" fmla="*/ 876159 w 2331026"/>
              <a:gd name="connsiteY838" fmla="*/ 424608 h 2191432"/>
              <a:gd name="connsiteX839" fmla="*/ 889299 w 2331026"/>
              <a:gd name="connsiteY839" fmla="*/ 428980 h 2191432"/>
              <a:gd name="connsiteX840" fmla="*/ 898641 w 2331026"/>
              <a:gd name="connsiteY840" fmla="*/ 398264 h 2191432"/>
              <a:gd name="connsiteX841" fmla="*/ 919145 w 2331026"/>
              <a:gd name="connsiteY841" fmla="*/ 374238 h 2191432"/>
              <a:gd name="connsiteX842" fmla="*/ 938729 w 2331026"/>
              <a:gd name="connsiteY842" fmla="*/ 359401 h 2191432"/>
              <a:gd name="connsiteX843" fmla="*/ 920850 w 2331026"/>
              <a:gd name="connsiteY843" fmla="*/ 337549 h 2191432"/>
              <a:gd name="connsiteX844" fmla="*/ 929422 w 2331026"/>
              <a:gd name="connsiteY844" fmla="*/ 324452 h 2191432"/>
              <a:gd name="connsiteX845" fmla="*/ 948658 w 2331026"/>
              <a:gd name="connsiteY845" fmla="*/ 351880 h 2191432"/>
              <a:gd name="connsiteX846" fmla="*/ 994758 w 2331026"/>
              <a:gd name="connsiteY846" fmla="*/ 316955 h 2191432"/>
              <a:gd name="connsiteX847" fmla="*/ 969831 w 2331026"/>
              <a:gd name="connsiteY847" fmla="*/ 307006 h 2191432"/>
              <a:gd name="connsiteX848" fmla="*/ 953474 w 2331026"/>
              <a:gd name="connsiteY848" fmla="*/ 286740 h 2191432"/>
              <a:gd name="connsiteX849" fmla="*/ 943743 w 2331026"/>
              <a:gd name="connsiteY849" fmla="*/ 265965 h 2191432"/>
              <a:gd name="connsiteX850" fmla="*/ 945931 w 2331026"/>
              <a:gd name="connsiteY850" fmla="*/ 281491 h 2191432"/>
              <a:gd name="connsiteX851" fmla="*/ 959669 w 2331026"/>
              <a:gd name="connsiteY851" fmla="*/ 302227 h 2191432"/>
              <a:gd name="connsiteX852" fmla="*/ 968462 w 2331026"/>
              <a:gd name="connsiteY852" fmla="*/ 306593 h 2191432"/>
              <a:gd name="connsiteX853" fmla="*/ 977254 w 2331026"/>
              <a:gd name="connsiteY853" fmla="*/ 319690 h 2191432"/>
              <a:gd name="connsiteX854" fmla="*/ 964066 w 2331026"/>
              <a:gd name="connsiteY854" fmla="*/ 324056 h 2191432"/>
              <a:gd name="connsiteX855" fmla="*/ 950877 w 2331026"/>
              <a:gd name="connsiteY855" fmla="*/ 315324 h 2191432"/>
              <a:gd name="connsiteX856" fmla="*/ 937689 w 2331026"/>
              <a:gd name="connsiteY856" fmla="*/ 302227 h 2191432"/>
              <a:gd name="connsiteX857" fmla="*/ 924500 w 2331026"/>
              <a:gd name="connsiteY857" fmla="*/ 258571 h 2191432"/>
              <a:gd name="connsiteX858" fmla="*/ 931644 w 2331026"/>
              <a:gd name="connsiteY858" fmla="*/ 249840 h 2191432"/>
              <a:gd name="connsiteX859" fmla="*/ 937981 w 2331026"/>
              <a:gd name="connsiteY859" fmla="*/ 252489 h 2191432"/>
              <a:gd name="connsiteX860" fmla="*/ 920912 w 2331026"/>
              <a:gd name="connsiteY860" fmla="*/ 210654 h 2191432"/>
              <a:gd name="connsiteX861" fmla="*/ 933957 w 2331026"/>
              <a:gd name="connsiteY861" fmla="*/ 201870 h 2191432"/>
              <a:gd name="connsiteX862" fmla="*/ 979207 w 2331026"/>
              <a:gd name="connsiteY862" fmla="*/ 293898 h 2191432"/>
              <a:gd name="connsiteX863" fmla="*/ 999728 w 2331026"/>
              <a:gd name="connsiteY863" fmla="*/ 303476 h 2191432"/>
              <a:gd name="connsiteX864" fmla="*/ 955266 w 2331026"/>
              <a:gd name="connsiteY864" fmla="*/ 209453 h 2191432"/>
              <a:gd name="connsiteX865" fmla="*/ 893956 w 2331026"/>
              <a:gd name="connsiteY865" fmla="*/ 114155 h 2191432"/>
              <a:gd name="connsiteX866" fmla="*/ 897240 w 2331026"/>
              <a:gd name="connsiteY866" fmla="*/ 107035 h 2191432"/>
              <a:gd name="connsiteX867" fmla="*/ 608990 w 2331026"/>
              <a:gd name="connsiteY867" fmla="*/ 607 h 2191432"/>
              <a:gd name="connsiteX868" fmla="*/ 884919 w 2331026"/>
              <a:gd name="connsiteY868" fmla="*/ 109886 h 2191432"/>
              <a:gd name="connsiteX869" fmla="*/ 913251 w 2331026"/>
              <a:gd name="connsiteY869" fmla="*/ 350231 h 2191432"/>
              <a:gd name="connsiteX870" fmla="*/ 898641 w 2331026"/>
              <a:gd name="connsiteY870" fmla="*/ 398264 h 2191432"/>
              <a:gd name="connsiteX871" fmla="*/ 876159 w 2331026"/>
              <a:gd name="connsiteY871" fmla="*/ 424608 h 2191432"/>
              <a:gd name="connsiteX872" fmla="*/ 845500 w 2331026"/>
              <a:gd name="connsiteY872" fmla="*/ 83659 h 2191432"/>
              <a:gd name="connsiteX873" fmla="*/ 503874 w 2331026"/>
              <a:gd name="connsiteY873" fmla="*/ 31205 h 2191432"/>
              <a:gd name="connsiteX874" fmla="*/ 219185 w 2331026"/>
              <a:gd name="connsiteY874" fmla="*/ 297845 h 2191432"/>
              <a:gd name="connsiteX875" fmla="*/ 201665 w 2331026"/>
              <a:gd name="connsiteY875" fmla="*/ 525145 h 2191432"/>
              <a:gd name="connsiteX876" fmla="*/ 241084 w 2331026"/>
              <a:gd name="connsiteY876" fmla="*/ 660651 h 2191432"/>
              <a:gd name="connsiteX877" fmla="*/ 232324 w 2331026"/>
              <a:gd name="connsiteY877" fmla="*/ 669393 h 2191432"/>
              <a:gd name="connsiteX878" fmla="*/ 17713 w 2331026"/>
              <a:gd name="connsiteY878" fmla="*/ 909806 h 2191432"/>
              <a:gd name="connsiteX879" fmla="*/ 31742 w 2331026"/>
              <a:gd name="connsiteY879" fmla="*/ 988760 h 2191432"/>
              <a:gd name="connsiteX880" fmla="*/ 43755 w 2331026"/>
              <a:gd name="connsiteY880" fmla="*/ 1013610 h 2191432"/>
              <a:gd name="connsiteX881" fmla="*/ 48280 w 2331026"/>
              <a:gd name="connsiteY881" fmla="*/ 992409 h 2191432"/>
              <a:gd name="connsiteX882" fmla="*/ 61436 w 2331026"/>
              <a:gd name="connsiteY882" fmla="*/ 996783 h 2191432"/>
              <a:gd name="connsiteX883" fmla="*/ 55552 w 2331026"/>
              <a:gd name="connsiteY883" fmla="*/ 1026701 h 2191432"/>
              <a:gd name="connsiteX884" fmla="*/ 56219 w 2331026"/>
              <a:gd name="connsiteY884" fmla="*/ 1039394 h 2191432"/>
              <a:gd name="connsiteX885" fmla="*/ 67533 w 2331026"/>
              <a:gd name="connsiteY885" fmla="*/ 1062797 h 2191432"/>
              <a:gd name="connsiteX886" fmla="*/ 103644 w 2331026"/>
              <a:gd name="connsiteY886" fmla="*/ 1098978 h 2191432"/>
              <a:gd name="connsiteX887" fmla="*/ 107137 w 2331026"/>
              <a:gd name="connsiteY887" fmla="*/ 1095422 h 2191432"/>
              <a:gd name="connsiteX888" fmla="*/ 113685 w 2331026"/>
              <a:gd name="connsiteY888" fmla="*/ 1102089 h 2191432"/>
              <a:gd name="connsiteX889" fmla="*/ 114057 w 2331026"/>
              <a:gd name="connsiteY889" fmla="*/ 1106247 h 2191432"/>
              <a:gd name="connsiteX890" fmla="*/ 142988 w 2331026"/>
              <a:gd name="connsiteY890" fmla="*/ 1117461 h 2191432"/>
              <a:gd name="connsiteX891" fmla="*/ 144509 w 2331026"/>
              <a:gd name="connsiteY891" fmla="*/ 1111516 h 2191432"/>
              <a:gd name="connsiteX892" fmla="*/ 150999 w 2331026"/>
              <a:gd name="connsiteY892" fmla="*/ 1110107 h 2191432"/>
              <a:gd name="connsiteX893" fmla="*/ 152678 w 2331026"/>
              <a:gd name="connsiteY893" fmla="*/ 1104510 h 2191432"/>
              <a:gd name="connsiteX894" fmla="*/ 162501 w 2331026"/>
              <a:gd name="connsiteY894" fmla="*/ 1106692 h 2191432"/>
              <a:gd name="connsiteX895" fmla="*/ 170528 w 2331026"/>
              <a:gd name="connsiteY895" fmla="*/ 1124977 h 2191432"/>
              <a:gd name="connsiteX896" fmla="*/ 188958 w 2331026"/>
              <a:gd name="connsiteY896" fmla="*/ 1124466 h 2191432"/>
              <a:gd name="connsiteX897" fmla="*/ 188958 w 2331026"/>
              <a:gd name="connsiteY897" fmla="*/ 1111128 h 2191432"/>
              <a:gd name="connsiteX898" fmla="*/ 201658 w 2331026"/>
              <a:gd name="connsiteY898" fmla="*/ 1106739 h 2191432"/>
              <a:gd name="connsiteX899" fmla="*/ 204722 w 2331026"/>
              <a:gd name="connsiteY899" fmla="*/ 1124029 h 2191432"/>
              <a:gd name="connsiteX900" fmla="*/ 206045 w 2331026"/>
              <a:gd name="connsiteY900" fmla="*/ 1123993 h 2191432"/>
              <a:gd name="connsiteX901" fmla="*/ 210425 w 2331026"/>
              <a:gd name="connsiteY901" fmla="*/ 1137106 h 2191432"/>
              <a:gd name="connsiteX902" fmla="*/ 205822 w 2331026"/>
              <a:gd name="connsiteY902" fmla="*/ 1137417 h 2191432"/>
              <a:gd name="connsiteX903" fmla="*/ 202613 w 2331026"/>
              <a:gd name="connsiteY903" fmla="*/ 1157750 h 2191432"/>
              <a:gd name="connsiteX904" fmla="*/ 222595 w 2331026"/>
              <a:gd name="connsiteY904" fmla="*/ 1156984 h 2191432"/>
              <a:gd name="connsiteX905" fmla="*/ 227963 w 2331026"/>
              <a:gd name="connsiteY905" fmla="*/ 1157913 h 2191432"/>
              <a:gd name="connsiteX906" fmla="*/ 207687 w 2331026"/>
              <a:gd name="connsiteY906" fmla="*/ 1102683 h 2191432"/>
              <a:gd name="connsiteX907" fmla="*/ 206045 w 2331026"/>
              <a:gd name="connsiteY907" fmla="*/ 940404 h 2191432"/>
              <a:gd name="connsiteX908" fmla="*/ 214257 w 2331026"/>
              <a:gd name="connsiteY908" fmla="*/ 936033 h 2191432"/>
              <a:gd name="connsiteX909" fmla="*/ 219185 w 2331026"/>
              <a:gd name="connsiteY909" fmla="*/ 944776 h 2191432"/>
              <a:gd name="connsiteX910" fmla="*/ 228269 w 2331026"/>
              <a:gd name="connsiteY910" fmla="*/ 1114354 h 2191432"/>
              <a:gd name="connsiteX911" fmla="*/ 247105 w 2331026"/>
              <a:gd name="connsiteY911" fmla="*/ 1163539 h 2191432"/>
              <a:gd name="connsiteX912" fmla="*/ 258774 w 2331026"/>
              <a:gd name="connsiteY912" fmla="*/ 1171746 h 2191432"/>
              <a:gd name="connsiteX913" fmla="*/ 288374 w 2331026"/>
              <a:gd name="connsiteY913" fmla="*/ 1216581 h 2191432"/>
              <a:gd name="connsiteX914" fmla="*/ 292376 w 2331026"/>
              <a:gd name="connsiteY914" fmla="*/ 1225514 h 2191432"/>
              <a:gd name="connsiteX915" fmla="*/ 314035 w 2331026"/>
              <a:gd name="connsiteY915" fmla="*/ 1246590 h 2191432"/>
              <a:gd name="connsiteX916" fmla="*/ 420657 w 2331026"/>
              <a:gd name="connsiteY916" fmla="*/ 1290096 h 2191432"/>
              <a:gd name="connsiteX917" fmla="*/ 495115 w 2331026"/>
              <a:gd name="connsiteY917" fmla="*/ 1311952 h 2191432"/>
              <a:gd name="connsiteX918" fmla="*/ 490735 w 2331026"/>
              <a:gd name="connsiteY918" fmla="*/ 1429973 h 2191432"/>
              <a:gd name="connsiteX919" fmla="*/ 665038 w 2331026"/>
              <a:gd name="connsiteY919" fmla="*/ 2041593 h 2191432"/>
              <a:gd name="connsiteX920" fmla="*/ 708880 w 2331026"/>
              <a:gd name="connsiteY920" fmla="*/ 2081877 h 2191432"/>
              <a:gd name="connsiteX921" fmla="*/ 733507 w 2331026"/>
              <a:gd name="connsiteY921" fmla="*/ 2113179 h 2191432"/>
              <a:gd name="connsiteX922" fmla="*/ 836740 w 2331026"/>
              <a:gd name="connsiteY922" fmla="*/ 2190553 h 2191432"/>
              <a:gd name="connsiteX923" fmla="*/ 464456 w 2331026"/>
              <a:gd name="connsiteY923" fmla="*/ 1491169 h 2191432"/>
              <a:gd name="connsiteX924" fmla="*/ 476500 w 2331026"/>
              <a:gd name="connsiteY924" fmla="*/ 1421231 h 2191432"/>
              <a:gd name="connsiteX925" fmla="*/ 479812 w 2331026"/>
              <a:gd name="connsiteY925" fmla="*/ 1378924 h 2191432"/>
              <a:gd name="connsiteX926" fmla="*/ 473651 w 2331026"/>
              <a:gd name="connsiteY926" fmla="*/ 1373789 h 2191432"/>
              <a:gd name="connsiteX927" fmla="*/ 460554 w 2331026"/>
              <a:gd name="connsiteY927" fmla="*/ 1330133 h 2191432"/>
              <a:gd name="connsiteX928" fmla="*/ 473651 w 2331026"/>
              <a:gd name="connsiteY928" fmla="*/ 1325767 h 2191432"/>
              <a:gd name="connsiteX929" fmla="*/ 481671 w 2331026"/>
              <a:gd name="connsiteY929" fmla="*/ 1355175 h 2191432"/>
              <a:gd name="connsiteX930" fmla="*/ 481975 w 2331026"/>
              <a:gd name="connsiteY930" fmla="*/ 1351292 h 2191432"/>
              <a:gd name="connsiteX931" fmla="*/ 429417 w 2331026"/>
              <a:gd name="connsiteY931" fmla="*/ 1307581 h 2191432"/>
              <a:gd name="connsiteX932" fmla="*/ 372907 w 2331026"/>
              <a:gd name="connsiteY932" fmla="*/ 1293366 h 2191432"/>
              <a:gd name="connsiteX933" fmla="*/ 365525 w 2331026"/>
              <a:gd name="connsiteY933" fmla="*/ 1289948 h 2191432"/>
              <a:gd name="connsiteX934" fmla="*/ 373497 w 2331026"/>
              <a:gd name="connsiteY934" fmla="*/ 1315383 h 2191432"/>
              <a:gd name="connsiteX935" fmla="*/ 375853 w 2331026"/>
              <a:gd name="connsiteY935" fmla="*/ 1331437 h 2191432"/>
              <a:gd name="connsiteX936" fmla="*/ 375028 w 2331026"/>
              <a:gd name="connsiteY936" fmla="*/ 1336132 h 2191432"/>
              <a:gd name="connsiteX937" fmla="*/ 376628 w 2331026"/>
              <a:gd name="connsiteY937" fmla="*/ 1337414 h 2191432"/>
              <a:gd name="connsiteX938" fmla="*/ 395678 w 2331026"/>
              <a:gd name="connsiteY938" fmla="*/ 1346030 h 2191432"/>
              <a:gd name="connsiteX939" fmla="*/ 386338 w 2331026"/>
              <a:gd name="connsiteY939" fmla="*/ 1307978 h 2191432"/>
              <a:gd name="connsiteX940" fmla="*/ 399265 w 2331026"/>
              <a:gd name="connsiteY940" fmla="*/ 1303589 h 2191432"/>
              <a:gd name="connsiteX941" fmla="*/ 407883 w 2331026"/>
              <a:gd name="connsiteY941" fmla="*/ 1329923 h 2191432"/>
              <a:gd name="connsiteX942" fmla="*/ 416190 w 2331026"/>
              <a:gd name="connsiteY942" fmla="*/ 1355306 h 2191432"/>
              <a:gd name="connsiteX943" fmla="*/ 464883 w 2331026"/>
              <a:gd name="connsiteY943" fmla="*/ 1377328 h 2191432"/>
              <a:gd name="connsiteX944" fmla="*/ 460497 w 2331026"/>
              <a:gd name="connsiteY944" fmla="*/ 1394824 h 2191432"/>
              <a:gd name="connsiteX945" fmla="*/ 379369 w 2331026"/>
              <a:gd name="connsiteY945" fmla="*/ 1358191 h 2191432"/>
              <a:gd name="connsiteX946" fmla="*/ 367548 w 2331026"/>
              <a:gd name="connsiteY946" fmla="*/ 1350366 h 2191432"/>
              <a:gd name="connsiteX947" fmla="*/ 363263 w 2331026"/>
              <a:gd name="connsiteY947" fmla="*/ 1352314 h 2191432"/>
              <a:gd name="connsiteX948" fmla="*/ 360948 w 2331026"/>
              <a:gd name="connsiteY948" fmla="*/ 1345996 h 2191432"/>
              <a:gd name="connsiteX949" fmla="*/ 340861 w 2331026"/>
              <a:gd name="connsiteY949" fmla="*/ 1332699 h 2191432"/>
              <a:gd name="connsiteX950" fmla="*/ 311397 w 2331026"/>
              <a:gd name="connsiteY950" fmla="*/ 1298595 h 2191432"/>
              <a:gd name="connsiteX951" fmla="*/ 291115 w 2331026"/>
              <a:gd name="connsiteY951" fmla="*/ 1256016 h 2191432"/>
              <a:gd name="connsiteX952" fmla="*/ 283541 w 2331026"/>
              <a:gd name="connsiteY952" fmla="*/ 1240268 h 2191432"/>
              <a:gd name="connsiteX953" fmla="*/ 237431 w 2331026"/>
              <a:gd name="connsiteY953" fmla="*/ 1180236 h 2191432"/>
              <a:gd name="connsiteX954" fmla="*/ 222424 w 2331026"/>
              <a:gd name="connsiteY954" fmla="*/ 1173788 h 2191432"/>
              <a:gd name="connsiteX955" fmla="*/ 197380 w 2331026"/>
              <a:gd name="connsiteY955" fmla="*/ 1171746 h 2191432"/>
              <a:gd name="connsiteX956" fmla="*/ 70207 w 2331026"/>
              <a:gd name="connsiteY956" fmla="*/ 1128006 h 2191432"/>
              <a:gd name="connsiteX957" fmla="*/ 42799 w 2331026"/>
              <a:gd name="connsiteY957" fmla="*/ 1063488 h 2191432"/>
              <a:gd name="connsiteX958" fmla="*/ 41765 w 2331026"/>
              <a:gd name="connsiteY958" fmla="*/ 1046924 h 2191432"/>
              <a:gd name="connsiteX959" fmla="*/ 10869 w 2331026"/>
              <a:gd name="connsiteY959" fmla="*/ 976671 h 2191432"/>
              <a:gd name="connsiteX960" fmla="*/ 193 w 2331026"/>
              <a:gd name="connsiteY960" fmla="*/ 883579 h 2191432"/>
              <a:gd name="connsiteX961" fmla="*/ 87790 w 2331026"/>
              <a:gd name="connsiteY961" fmla="*/ 695620 h 2191432"/>
              <a:gd name="connsiteX962" fmla="*/ 184146 w 2331026"/>
              <a:gd name="connsiteY962" fmla="*/ 656279 h 2191432"/>
              <a:gd name="connsiteX963" fmla="*/ 223564 w 2331026"/>
              <a:gd name="connsiteY963" fmla="*/ 612568 h 2191432"/>
              <a:gd name="connsiteX964" fmla="*/ 184146 w 2331026"/>
              <a:gd name="connsiteY964" fmla="*/ 512031 h 2191432"/>
              <a:gd name="connsiteX965" fmla="*/ 608990 w 2331026"/>
              <a:gd name="connsiteY965" fmla="*/ 607 h 2191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</a:cxnLst>
            <a:rect l="l" t="t" r="r" b="b"/>
            <a:pathLst>
              <a:path w="2331026" h="2191432">
                <a:moveTo>
                  <a:pt x="841120" y="2177440"/>
                </a:moveTo>
                <a:cubicBezTo>
                  <a:pt x="849880" y="2181811"/>
                  <a:pt x="845500" y="2194924"/>
                  <a:pt x="836740" y="2190553"/>
                </a:cubicBezTo>
                <a:cubicBezTo>
                  <a:pt x="836740" y="2186182"/>
                  <a:pt x="841120" y="2181811"/>
                  <a:pt x="841120" y="2177440"/>
                </a:cubicBezTo>
                <a:close/>
                <a:moveTo>
                  <a:pt x="748801" y="2051595"/>
                </a:moveTo>
                <a:cubicBezTo>
                  <a:pt x="788437" y="2064522"/>
                  <a:pt x="823669" y="2077449"/>
                  <a:pt x="863306" y="2086067"/>
                </a:cubicBezTo>
                <a:cubicBezTo>
                  <a:pt x="872114" y="2086067"/>
                  <a:pt x="872114" y="2094684"/>
                  <a:pt x="867710" y="2098993"/>
                </a:cubicBezTo>
                <a:cubicBezTo>
                  <a:pt x="867710" y="2098993"/>
                  <a:pt x="863306" y="2098993"/>
                  <a:pt x="863306" y="2103302"/>
                </a:cubicBezTo>
                <a:cubicBezTo>
                  <a:pt x="858901" y="2105457"/>
                  <a:pt x="854497" y="2104379"/>
                  <a:pt x="852295" y="2101686"/>
                </a:cubicBezTo>
                <a:lnTo>
                  <a:pt x="853107" y="2097519"/>
                </a:lnTo>
                <a:lnTo>
                  <a:pt x="858901" y="2098993"/>
                </a:lnTo>
                <a:cubicBezTo>
                  <a:pt x="858901" y="2094684"/>
                  <a:pt x="858901" y="2090376"/>
                  <a:pt x="858901" y="2086067"/>
                </a:cubicBezTo>
                <a:cubicBezTo>
                  <a:pt x="854497" y="2090376"/>
                  <a:pt x="854497" y="2090376"/>
                  <a:pt x="854497" y="2090376"/>
                </a:cubicBezTo>
                <a:lnTo>
                  <a:pt x="853107" y="2097519"/>
                </a:lnTo>
                <a:lnTo>
                  <a:pt x="803851" y="2084989"/>
                </a:lnTo>
                <a:cubicBezTo>
                  <a:pt x="785134" y="2079603"/>
                  <a:pt x="766417" y="2073140"/>
                  <a:pt x="748801" y="2064522"/>
                </a:cubicBezTo>
                <a:cubicBezTo>
                  <a:pt x="735589" y="2064522"/>
                  <a:pt x="739993" y="2047286"/>
                  <a:pt x="748801" y="2051595"/>
                </a:cubicBezTo>
                <a:close/>
                <a:moveTo>
                  <a:pt x="701117" y="1972340"/>
                </a:moveTo>
                <a:cubicBezTo>
                  <a:pt x="753732" y="1985625"/>
                  <a:pt x="823884" y="1994481"/>
                  <a:pt x="867729" y="2034336"/>
                </a:cubicBezTo>
                <a:cubicBezTo>
                  <a:pt x="872114" y="2043193"/>
                  <a:pt x="863345" y="2052049"/>
                  <a:pt x="854576" y="2047621"/>
                </a:cubicBezTo>
                <a:cubicBezTo>
                  <a:pt x="815115" y="2007766"/>
                  <a:pt x="749347" y="1998909"/>
                  <a:pt x="696733" y="1985625"/>
                </a:cubicBezTo>
                <a:cubicBezTo>
                  <a:pt x="687964" y="1981196"/>
                  <a:pt x="692348" y="1967911"/>
                  <a:pt x="701117" y="1972340"/>
                </a:cubicBezTo>
                <a:close/>
                <a:moveTo>
                  <a:pt x="681759" y="1921391"/>
                </a:moveTo>
                <a:cubicBezTo>
                  <a:pt x="683681" y="1921254"/>
                  <a:pt x="685877" y="1922073"/>
                  <a:pt x="688074" y="1924256"/>
                </a:cubicBezTo>
                <a:cubicBezTo>
                  <a:pt x="714434" y="1941718"/>
                  <a:pt x="740794" y="1959181"/>
                  <a:pt x="771547" y="1967912"/>
                </a:cubicBezTo>
                <a:cubicBezTo>
                  <a:pt x="797907" y="1976643"/>
                  <a:pt x="824267" y="1976643"/>
                  <a:pt x="850627" y="1985375"/>
                </a:cubicBezTo>
                <a:cubicBezTo>
                  <a:pt x="859414" y="1985375"/>
                  <a:pt x="855020" y="2002837"/>
                  <a:pt x="846234" y="1998472"/>
                </a:cubicBezTo>
                <a:cubicBezTo>
                  <a:pt x="815480" y="1989740"/>
                  <a:pt x="789120" y="1989740"/>
                  <a:pt x="758367" y="1981009"/>
                </a:cubicBezTo>
                <a:cubicBezTo>
                  <a:pt x="732007" y="1967912"/>
                  <a:pt x="705647" y="1950449"/>
                  <a:pt x="679287" y="1937352"/>
                </a:cubicBezTo>
                <a:cubicBezTo>
                  <a:pt x="672697" y="1930804"/>
                  <a:pt x="675992" y="1921800"/>
                  <a:pt x="681759" y="1921391"/>
                </a:cubicBezTo>
                <a:close/>
                <a:moveTo>
                  <a:pt x="1112596" y="1618188"/>
                </a:moveTo>
                <a:lnTo>
                  <a:pt x="1114308" y="1623857"/>
                </a:lnTo>
                <a:lnTo>
                  <a:pt x="1127077" y="1626074"/>
                </a:lnTo>
                <a:lnTo>
                  <a:pt x="1126295" y="1618528"/>
                </a:lnTo>
                <a:lnTo>
                  <a:pt x="1119648" y="1618889"/>
                </a:lnTo>
                <a:close/>
                <a:moveTo>
                  <a:pt x="1089291" y="1615873"/>
                </a:moveTo>
                <a:lnTo>
                  <a:pt x="1091485" y="1622630"/>
                </a:lnTo>
                <a:lnTo>
                  <a:pt x="1091492" y="1622689"/>
                </a:lnTo>
                <a:lnTo>
                  <a:pt x="1099585" y="1622809"/>
                </a:lnTo>
                <a:lnTo>
                  <a:pt x="1097745" y="1616713"/>
                </a:lnTo>
                <a:close/>
                <a:moveTo>
                  <a:pt x="1046067" y="1611282"/>
                </a:moveTo>
                <a:lnTo>
                  <a:pt x="1047243" y="1622253"/>
                </a:lnTo>
                <a:lnTo>
                  <a:pt x="1048820" y="1622060"/>
                </a:lnTo>
                <a:lnTo>
                  <a:pt x="1076702" y="1622471"/>
                </a:lnTo>
                <a:lnTo>
                  <a:pt x="1074144" y="1614368"/>
                </a:lnTo>
                <a:lnTo>
                  <a:pt x="1047530" y="1611724"/>
                </a:lnTo>
                <a:close/>
                <a:moveTo>
                  <a:pt x="1017098" y="1602542"/>
                </a:moveTo>
                <a:lnTo>
                  <a:pt x="1019421" y="1625653"/>
                </a:lnTo>
                <a:lnTo>
                  <a:pt x="1033616" y="1623918"/>
                </a:lnTo>
                <a:lnTo>
                  <a:pt x="1030335" y="1613712"/>
                </a:lnTo>
                <a:lnTo>
                  <a:pt x="1029122" y="1606170"/>
                </a:lnTo>
                <a:close/>
                <a:moveTo>
                  <a:pt x="1516593" y="1601889"/>
                </a:moveTo>
                <a:lnTo>
                  <a:pt x="1520911" y="1613466"/>
                </a:lnTo>
                <a:cubicBezTo>
                  <a:pt x="1516515" y="1609088"/>
                  <a:pt x="1516515" y="1609088"/>
                  <a:pt x="1516515" y="1604711"/>
                </a:cubicBezTo>
                <a:close/>
                <a:moveTo>
                  <a:pt x="1320219" y="1589723"/>
                </a:moveTo>
                <a:lnTo>
                  <a:pt x="1305928" y="1594984"/>
                </a:lnTo>
                <a:cubicBezTo>
                  <a:pt x="1275816" y="1603726"/>
                  <a:pt x="1244063" y="1609190"/>
                  <a:pt x="1217784" y="1613561"/>
                </a:cubicBezTo>
                <a:lnTo>
                  <a:pt x="1141189" y="1617719"/>
                </a:lnTo>
                <a:lnTo>
                  <a:pt x="1143843" y="1628984"/>
                </a:lnTo>
                <a:lnTo>
                  <a:pt x="1187860" y="1636623"/>
                </a:lnTo>
                <a:lnTo>
                  <a:pt x="1200607" y="1637242"/>
                </a:lnTo>
                <a:lnTo>
                  <a:pt x="1200408" y="1636283"/>
                </a:lnTo>
                <a:cubicBezTo>
                  <a:pt x="1195963" y="1627710"/>
                  <a:pt x="1213743" y="1623424"/>
                  <a:pt x="1213743" y="1631997"/>
                </a:cubicBezTo>
                <a:lnTo>
                  <a:pt x="1214769" y="1637931"/>
                </a:lnTo>
                <a:lnTo>
                  <a:pt x="1266647" y="1640452"/>
                </a:lnTo>
                <a:lnTo>
                  <a:pt x="1273155" y="1639909"/>
                </a:lnTo>
                <a:lnTo>
                  <a:pt x="1262184" y="1614188"/>
                </a:lnTo>
                <a:cubicBezTo>
                  <a:pt x="1260029" y="1609858"/>
                  <a:pt x="1263261" y="1606611"/>
                  <a:pt x="1267570" y="1605529"/>
                </a:cubicBezTo>
                <a:cubicBezTo>
                  <a:pt x="1271879" y="1604446"/>
                  <a:pt x="1277265" y="1605529"/>
                  <a:pt x="1279420" y="1609858"/>
                </a:cubicBezTo>
                <a:lnTo>
                  <a:pt x="1287623" y="1638704"/>
                </a:lnTo>
                <a:lnTo>
                  <a:pt x="1319173" y="1636076"/>
                </a:lnTo>
                <a:lnTo>
                  <a:pt x="1321294" y="1635899"/>
                </a:lnTo>
                <a:lnTo>
                  <a:pt x="1315025" y="1596903"/>
                </a:lnTo>
                <a:close/>
                <a:moveTo>
                  <a:pt x="1161831" y="1588499"/>
                </a:moveTo>
                <a:cubicBezTo>
                  <a:pt x="1170563" y="1588499"/>
                  <a:pt x="1170563" y="1601199"/>
                  <a:pt x="1161831" y="1601199"/>
                </a:cubicBezTo>
                <a:cubicBezTo>
                  <a:pt x="1153100" y="1601199"/>
                  <a:pt x="1153100" y="1588499"/>
                  <a:pt x="1161831" y="1588499"/>
                </a:cubicBezTo>
                <a:close/>
                <a:moveTo>
                  <a:pt x="1231523" y="1578974"/>
                </a:moveTo>
                <a:cubicBezTo>
                  <a:pt x="1240413" y="1578974"/>
                  <a:pt x="1240413" y="1591674"/>
                  <a:pt x="1231523" y="1591674"/>
                </a:cubicBezTo>
                <a:cubicBezTo>
                  <a:pt x="1218188" y="1591674"/>
                  <a:pt x="1218188" y="1578974"/>
                  <a:pt x="1231523" y="1578974"/>
                </a:cubicBezTo>
                <a:close/>
                <a:moveTo>
                  <a:pt x="1728493" y="1576459"/>
                </a:moveTo>
                <a:lnTo>
                  <a:pt x="1738193" y="1602786"/>
                </a:lnTo>
                <a:lnTo>
                  <a:pt x="1741943" y="1625180"/>
                </a:lnTo>
                <a:lnTo>
                  <a:pt x="1774391" y="1627325"/>
                </a:lnTo>
                <a:lnTo>
                  <a:pt x="1784160" y="1628779"/>
                </a:lnTo>
                <a:lnTo>
                  <a:pt x="1755658" y="1580682"/>
                </a:lnTo>
                <a:lnTo>
                  <a:pt x="1742268" y="1580231"/>
                </a:lnTo>
                <a:close/>
                <a:moveTo>
                  <a:pt x="935003" y="1575666"/>
                </a:moveTo>
                <a:lnTo>
                  <a:pt x="946727" y="1627657"/>
                </a:lnTo>
                <a:lnTo>
                  <a:pt x="945685" y="1629345"/>
                </a:lnTo>
                <a:lnTo>
                  <a:pt x="974488" y="1628381"/>
                </a:lnTo>
                <a:lnTo>
                  <a:pt x="968498" y="1601426"/>
                </a:lnTo>
                <a:cubicBezTo>
                  <a:pt x="964189" y="1592808"/>
                  <a:pt x="977116" y="1588499"/>
                  <a:pt x="981425" y="1597117"/>
                </a:cubicBezTo>
                <a:lnTo>
                  <a:pt x="988270" y="1627919"/>
                </a:lnTo>
                <a:lnTo>
                  <a:pt x="1004869" y="1627364"/>
                </a:lnTo>
                <a:lnTo>
                  <a:pt x="1005226" y="1622631"/>
                </a:lnTo>
                <a:cubicBezTo>
                  <a:pt x="1004671" y="1614891"/>
                  <a:pt x="1003559" y="1607152"/>
                  <a:pt x="1003559" y="1600519"/>
                </a:cubicBezTo>
                <a:lnTo>
                  <a:pt x="1003645" y="1598483"/>
                </a:lnTo>
                <a:lnTo>
                  <a:pt x="944223" y="1580554"/>
                </a:lnTo>
                <a:close/>
                <a:moveTo>
                  <a:pt x="2063690" y="1570639"/>
                </a:moveTo>
                <a:cubicBezTo>
                  <a:pt x="2063690" y="1570639"/>
                  <a:pt x="2063690" y="1570639"/>
                  <a:pt x="2068135" y="1570639"/>
                </a:cubicBezTo>
                <a:lnTo>
                  <a:pt x="2065913" y="1572822"/>
                </a:lnTo>
                <a:close/>
                <a:moveTo>
                  <a:pt x="1953922" y="1560123"/>
                </a:moveTo>
                <a:cubicBezTo>
                  <a:pt x="1957169" y="1557940"/>
                  <a:pt x="1962581" y="1557940"/>
                  <a:pt x="1966911" y="1562305"/>
                </a:cubicBezTo>
                <a:cubicBezTo>
                  <a:pt x="1975570" y="1575402"/>
                  <a:pt x="1984229" y="1592865"/>
                  <a:pt x="1988558" y="1605962"/>
                </a:cubicBezTo>
                <a:cubicBezTo>
                  <a:pt x="1992888" y="1614693"/>
                  <a:pt x="1984229" y="1623424"/>
                  <a:pt x="1975570" y="1614693"/>
                </a:cubicBezTo>
                <a:cubicBezTo>
                  <a:pt x="1971240" y="1601596"/>
                  <a:pt x="1962581" y="1584134"/>
                  <a:pt x="1953922" y="1571037"/>
                </a:cubicBezTo>
                <a:cubicBezTo>
                  <a:pt x="1949592" y="1566671"/>
                  <a:pt x="1950675" y="1562305"/>
                  <a:pt x="1953922" y="1560123"/>
                </a:cubicBezTo>
                <a:close/>
                <a:moveTo>
                  <a:pt x="1901606" y="1531349"/>
                </a:moveTo>
                <a:cubicBezTo>
                  <a:pt x="1910338" y="1531349"/>
                  <a:pt x="1910338" y="1548812"/>
                  <a:pt x="1901606" y="1548812"/>
                </a:cubicBezTo>
                <a:cubicBezTo>
                  <a:pt x="1892875" y="1548812"/>
                  <a:pt x="1892875" y="1531349"/>
                  <a:pt x="1901606" y="1531349"/>
                </a:cubicBezTo>
                <a:close/>
                <a:moveTo>
                  <a:pt x="1835725" y="1531349"/>
                </a:moveTo>
                <a:cubicBezTo>
                  <a:pt x="1845250" y="1531349"/>
                  <a:pt x="1845250" y="1548812"/>
                  <a:pt x="1835725" y="1548812"/>
                </a:cubicBezTo>
                <a:cubicBezTo>
                  <a:pt x="1826200" y="1548812"/>
                  <a:pt x="1826200" y="1531349"/>
                  <a:pt x="1835725" y="1531349"/>
                </a:cubicBezTo>
                <a:close/>
                <a:moveTo>
                  <a:pt x="1589204" y="1523458"/>
                </a:moveTo>
                <a:lnTo>
                  <a:pt x="1602463" y="1555906"/>
                </a:lnTo>
                <a:cubicBezTo>
                  <a:pt x="1609011" y="1572823"/>
                  <a:pt x="1614468" y="1590285"/>
                  <a:pt x="1616651" y="1609931"/>
                </a:cubicBezTo>
                <a:lnTo>
                  <a:pt x="1616210" y="1610372"/>
                </a:lnTo>
                <a:lnTo>
                  <a:pt x="1645770" y="1616476"/>
                </a:lnTo>
                <a:lnTo>
                  <a:pt x="1647342" y="1609220"/>
                </a:lnTo>
                <a:cubicBezTo>
                  <a:pt x="1643108" y="1609220"/>
                  <a:pt x="1647342" y="1609220"/>
                  <a:pt x="1643108" y="1604875"/>
                </a:cubicBezTo>
                <a:cubicBezTo>
                  <a:pt x="1643108" y="1604875"/>
                  <a:pt x="1643108" y="1600531"/>
                  <a:pt x="1643108" y="1596186"/>
                </a:cubicBezTo>
                <a:cubicBezTo>
                  <a:pt x="1643108" y="1591841"/>
                  <a:pt x="1638875" y="1587496"/>
                  <a:pt x="1638875" y="1583152"/>
                </a:cubicBezTo>
                <a:cubicBezTo>
                  <a:pt x="1634642" y="1574462"/>
                  <a:pt x="1630408" y="1565773"/>
                  <a:pt x="1626175" y="1557083"/>
                </a:cubicBezTo>
                <a:cubicBezTo>
                  <a:pt x="1626175" y="1552739"/>
                  <a:pt x="1629350" y="1549480"/>
                  <a:pt x="1632525" y="1548394"/>
                </a:cubicBezTo>
                <a:cubicBezTo>
                  <a:pt x="1635700" y="1547308"/>
                  <a:pt x="1638875" y="1548394"/>
                  <a:pt x="1638875" y="1552739"/>
                </a:cubicBezTo>
                <a:cubicBezTo>
                  <a:pt x="1647342" y="1565773"/>
                  <a:pt x="1651575" y="1578807"/>
                  <a:pt x="1655808" y="1591841"/>
                </a:cubicBezTo>
                <a:cubicBezTo>
                  <a:pt x="1657925" y="1596186"/>
                  <a:pt x="1660042" y="1601617"/>
                  <a:pt x="1660571" y="1607048"/>
                </a:cubicBezTo>
                <a:lnTo>
                  <a:pt x="1656898" y="1618774"/>
                </a:lnTo>
                <a:lnTo>
                  <a:pt x="1663869" y="1620214"/>
                </a:lnTo>
                <a:cubicBezTo>
                  <a:pt x="1681377" y="1622128"/>
                  <a:pt x="1699159" y="1622812"/>
                  <a:pt x="1717488" y="1623564"/>
                </a:cubicBezTo>
                <a:lnTo>
                  <a:pt x="1723734" y="1623977"/>
                </a:lnTo>
                <a:lnTo>
                  <a:pt x="1713091" y="1574545"/>
                </a:lnTo>
                <a:lnTo>
                  <a:pt x="1713174" y="1572264"/>
                </a:lnTo>
                <a:lnTo>
                  <a:pt x="1678758" y="1562839"/>
                </a:lnTo>
                <a:lnTo>
                  <a:pt x="1686748" y="1584679"/>
                </a:lnTo>
                <a:cubicBezTo>
                  <a:pt x="1689476" y="1592865"/>
                  <a:pt x="1691659" y="1601596"/>
                  <a:pt x="1691659" y="1610327"/>
                </a:cubicBezTo>
                <a:cubicBezTo>
                  <a:pt x="1696025" y="1619059"/>
                  <a:pt x="1678562" y="1623424"/>
                  <a:pt x="1678562" y="1614693"/>
                </a:cubicBezTo>
                <a:cubicBezTo>
                  <a:pt x="1674197" y="1597230"/>
                  <a:pt x="1669831" y="1584134"/>
                  <a:pt x="1665466" y="1566671"/>
                </a:cubicBezTo>
                <a:lnTo>
                  <a:pt x="1666798" y="1559563"/>
                </a:lnTo>
                <a:lnTo>
                  <a:pt x="1656724" y="1556805"/>
                </a:lnTo>
                <a:close/>
                <a:moveTo>
                  <a:pt x="1871285" y="1513886"/>
                </a:moveTo>
                <a:cubicBezTo>
                  <a:pt x="1880175" y="1513886"/>
                  <a:pt x="1880175" y="1526586"/>
                  <a:pt x="1871285" y="1526586"/>
                </a:cubicBezTo>
                <a:cubicBezTo>
                  <a:pt x="1857950" y="1526586"/>
                  <a:pt x="1857950" y="1513886"/>
                  <a:pt x="1871285" y="1513886"/>
                </a:cubicBezTo>
                <a:close/>
                <a:moveTo>
                  <a:pt x="2000872" y="1507490"/>
                </a:moveTo>
                <a:lnTo>
                  <a:pt x="1993423" y="1514869"/>
                </a:lnTo>
                <a:cubicBezTo>
                  <a:pt x="1968650" y="1533515"/>
                  <a:pt x="1941550" y="1549087"/>
                  <a:pt x="1914176" y="1561108"/>
                </a:cubicBezTo>
                <a:cubicBezTo>
                  <a:pt x="1886802" y="1573128"/>
                  <a:pt x="1858333" y="1580231"/>
                  <a:pt x="1829454" y="1583168"/>
                </a:cubicBezTo>
                <a:lnTo>
                  <a:pt x="1773489" y="1581283"/>
                </a:lnTo>
                <a:lnTo>
                  <a:pt x="1786910" y="1604771"/>
                </a:lnTo>
                <a:lnTo>
                  <a:pt x="1802161" y="1631459"/>
                </a:lnTo>
                <a:lnTo>
                  <a:pt x="1868837" y="1641387"/>
                </a:lnTo>
                <a:lnTo>
                  <a:pt x="1849616" y="1609212"/>
                </a:lnTo>
                <a:cubicBezTo>
                  <a:pt x="1847433" y="1604828"/>
                  <a:pt x="1849616" y="1600443"/>
                  <a:pt x="1852890" y="1598251"/>
                </a:cubicBezTo>
                <a:cubicBezTo>
                  <a:pt x="1856164" y="1596059"/>
                  <a:pt x="1860530" y="1596059"/>
                  <a:pt x="1862712" y="1600443"/>
                </a:cubicBezTo>
                <a:cubicBezTo>
                  <a:pt x="1871444" y="1613597"/>
                  <a:pt x="1880175" y="1626750"/>
                  <a:pt x="1884541" y="1639904"/>
                </a:cubicBezTo>
                <a:lnTo>
                  <a:pt x="1885962" y="1642759"/>
                </a:lnTo>
                <a:lnTo>
                  <a:pt x="1927042" y="1643323"/>
                </a:lnTo>
                <a:lnTo>
                  <a:pt x="1936601" y="1641230"/>
                </a:lnTo>
                <a:lnTo>
                  <a:pt x="1928555" y="1617562"/>
                </a:lnTo>
                <a:cubicBezTo>
                  <a:pt x="1920419" y="1602176"/>
                  <a:pt x="1910656" y="1587888"/>
                  <a:pt x="1901977" y="1574700"/>
                </a:cubicBezTo>
                <a:cubicBezTo>
                  <a:pt x="1899808" y="1570304"/>
                  <a:pt x="1901977" y="1567006"/>
                  <a:pt x="1905232" y="1565358"/>
                </a:cubicBezTo>
                <a:cubicBezTo>
                  <a:pt x="1908486" y="1563709"/>
                  <a:pt x="1912825" y="1563709"/>
                  <a:pt x="1914995" y="1565907"/>
                </a:cubicBezTo>
                <a:cubicBezTo>
                  <a:pt x="1928012" y="1588987"/>
                  <a:pt x="1945912" y="1612067"/>
                  <a:pt x="1955878" y="1637001"/>
                </a:cubicBezTo>
                <a:lnTo>
                  <a:pt x="1955880" y="1637007"/>
                </a:lnTo>
                <a:lnTo>
                  <a:pt x="1980114" y="1631700"/>
                </a:lnTo>
                <a:lnTo>
                  <a:pt x="2024904" y="1610216"/>
                </a:lnTo>
                <a:lnTo>
                  <a:pt x="2012533" y="1557338"/>
                </a:lnTo>
                <a:close/>
                <a:moveTo>
                  <a:pt x="756672" y="1497781"/>
                </a:moveTo>
                <a:lnTo>
                  <a:pt x="758766" y="1513135"/>
                </a:lnTo>
                <a:lnTo>
                  <a:pt x="764969" y="1509092"/>
                </a:lnTo>
                <a:close/>
                <a:moveTo>
                  <a:pt x="706959" y="1476987"/>
                </a:moveTo>
                <a:lnTo>
                  <a:pt x="706381" y="1478551"/>
                </a:lnTo>
                <a:lnTo>
                  <a:pt x="704107" y="1487039"/>
                </a:lnTo>
                <a:lnTo>
                  <a:pt x="705304" y="1495631"/>
                </a:lnTo>
                <a:cubicBezTo>
                  <a:pt x="709701" y="1491265"/>
                  <a:pt x="714097" y="1491265"/>
                  <a:pt x="718493" y="1491265"/>
                </a:cubicBezTo>
                <a:cubicBezTo>
                  <a:pt x="718493" y="1486900"/>
                  <a:pt x="714097" y="1482534"/>
                  <a:pt x="714097" y="1478168"/>
                </a:cubicBezTo>
                <a:close/>
                <a:moveTo>
                  <a:pt x="2036237" y="1472453"/>
                </a:moveTo>
                <a:lnTo>
                  <a:pt x="2012486" y="1495984"/>
                </a:lnTo>
                <a:lnTo>
                  <a:pt x="2027268" y="1553528"/>
                </a:lnTo>
                <a:lnTo>
                  <a:pt x="2036835" y="1602002"/>
                </a:lnTo>
                <a:lnTo>
                  <a:pt x="2062093" y="1582952"/>
                </a:lnTo>
                <a:lnTo>
                  <a:pt x="2054800" y="1579371"/>
                </a:lnTo>
                <a:cubicBezTo>
                  <a:pt x="2054800" y="1575005"/>
                  <a:pt x="2054800" y="1570639"/>
                  <a:pt x="2054800" y="1566274"/>
                </a:cubicBezTo>
                <a:lnTo>
                  <a:pt x="2056293" y="1564319"/>
                </a:lnTo>
                <a:lnTo>
                  <a:pt x="2059245" y="1579371"/>
                </a:lnTo>
                <a:lnTo>
                  <a:pt x="2065913" y="1572822"/>
                </a:lnTo>
                <a:lnTo>
                  <a:pt x="2068135" y="1575005"/>
                </a:lnTo>
                <a:lnTo>
                  <a:pt x="2068135" y="1570639"/>
                </a:lnTo>
                <a:lnTo>
                  <a:pt x="2068135" y="1561908"/>
                </a:lnTo>
                <a:cubicBezTo>
                  <a:pt x="2068135" y="1557542"/>
                  <a:pt x="2064801" y="1556451"/>
                  <a:pt x="2061468" y="1557542"/>
                </a:cubicBezTo>
                <a:lnTo>
                  <a:pt x="2056293" y="1564319"/>
                </a:lnTo>
                <a:lnTo>
                  <a:pt x="2047577" y="1519889"/>
                </a:lnTo>
                <a:close/>
                <a:moveTo>
                  <a:pt x="1490549" y="1465142"/>
                </a:moveTo>
                <a:cubicBezTo>
                  <a:pt x="1483980" y="1464069"/>
                  <a:pt x="1477413" y="1464192"/>
                  <a:pt x="1470922" y="1465926"/>
                </a:cubicBezTo>
                <a:cubicBezTo>
                  <a:pt x="1462267" y="1468238"/>
                  <a:pt x="1453747" y="1473411"/>
                  <a:pt x="1445535" y="1482427"/>
                </a:cubicBezTo>
                <a:cubicBezTo>
                  <a:pt x="1423635" y="1508654"/>
                  <a:pt x="1406116" y="1534881"/>
                  <a:pt x="1384217" y="1556736"/>
                </a:cubicBezTo>
                <a:cubicBezTo>
                  <a:pt x="1374362" y="1565479"/>
                  <a:pt x="1362318" y="1572855"/>
                  <a:pt x="1348973" y="1579139"/>
                </a:cubicBezTo>
                <a:lnTo>
                  <a:pt x="1322482" y="1588890"/>
                </a:lnTo>
                <a:lnTo>
                  <a:pt x="1327725" y="1592514"/>
                </a:lnTo>
                <a:cubicBezTo>
                  <a:pt x="1329842" y="1601292"/>
                  <a:pt x="1333017" y="1611167"/>
                  <a:pt x="1335662" y="1621043"/>
                </a:cubicBezTo>
                <a:lnTo>
                  <a:pt x="1337911" y="1634515"/>
                </a:lnTo>
                <a:lnTo>
                  <a:pt x="1362796" y="1632442"/>
                </a:lnTo>
                <a:lnTo>
                  <a:pt x="1362424" y="1632094"/>
                </a:lnTo>
                <a:cubicBezTo>
                  <a:pt x="1358115" y="1623302"/>
                  <a:pt x="1353806" y="1610113"/>
                  <a:pt x="1349497" y="1596925"/>
                </a:cubicBezTo>
                <a:cubicBezTo>
                  <a:pt x="1347342" y="1592528"/>
                  <a:pt x="1350574" y="1589231"/>
                  <a:pt x="1354345" y="1588132"/>
                </a:cubicBezTo>
                <a:cubicBezTo>
                  <a:pt x="1358115" y="1587033"/>
                  <a:pt x="1362424" y="1588132"/>
                  <a:pt x="1362424" y="1592528"/>
                </a:cubicBezTo>
                <a:cubicBezTo>
                  <a:pt x="1366733" y="1605717"/>
                  <a:pt x="1371042" y="1618905"/>
                  <a:pt x="1375351" y="1627698"/>
                </a:cubicBezTo>
                <a:lnTo>
                  <a:pt x="1372846" y="1631745"/>
                </a:lnTo>
                <a:lnTo>
                  <a:pt x="1405685" y="1633017"/>
                </a:lnTo>
                <a:lnTo>
                  <a:pt x="1403018" y="1607351"/>
                </a:lnTo>
                <a:cubicBezTo>
                  <a:pt x="1399617" y="1596436"/>
                  <a:pt x="1395081" y="1585522"/>
                  <a:pt x="1392813" y="1574608"/>
                </a:cubicBezTo>
                <a:cubicBezTo>
                  <a:pt x="1392813" y="1570242"/>
                  <a:pt x="1396215" y="1566968"/>
                  <a:pt x="1399617" y="1565877"/>
                </a:cubicBezTo>
                <a:cubicBezTo>
                  <a:pt x="1403018" y="1564785"/>
                  <a:pt x="1406420" y="1565877"/>
                  <a:pt x="1406420" y="1570242"/>
                </a:cubicBezTo>
                <a:cubicBezTo>
                  <a:pt x="1410956" y="1581157"/>
                  <a:pt x="1415492" y="1593162"/>
                  <a:pt x="1418326" y="1605713"/>
                </a:cubicBezTo>
                <a:lnTo>
                  <a:pt x="1419441" y="1631111"/>
                </a:lnTo>
                <a:lnTo>
                  <a:pt x="1409822" y="1626996"/>
                </a:lnTo>
                <a:lnTo>
                  <a:pt x="1407449" y="1633085"/>
                </a:lnTo>
                <a:lnTo>
                  <a:pt x="1417589" y="1633478"/>
                </a:lnTo>
                <a:lnTo>
                  <a:pt x="1419544" y="1633452"/>
                </a:lnTo>
                <a:lnTo>
                  <a:pt x="1419441" y="1631111"/>
                </a:lnTo>
                <a:lnTo>
                  <a:pt x="1420027" y="1631362"/>
                </a:lnTo>
                <a:lnTo>
                  <a:pt x="1420027" y="1633446"/>
                </a:lnTo>
                <a:lnTo>
                  <a:pt x="1440926" y="1633171"/>
                </a:lnTo>
                <a:lnTo>
                  <a:pt x="1424563" y="1530583"/>
                </a:lnTo>
                <a:cubicBezTo>
                  <a:pt x="1424563" y="1526203"/>
                  <a:pt x="1427837" y="1524014"/>
                  <a:pt x="1431111" y="1524014"/>
                </a:cubicBezTo>
                <a:cubicBezTo>
                  <a:pt x="1434386" y="1524014"/>
                  <a:pt x="1437660" y="1526203"/>
                  <a:pt x="1437660" y="1530583"/>
                </a:cubicBezTo>
                <a:lnTo>
                  <a:pt x="1453611" y="1626591"/>
                </a:lnTo>
                <a:lnTo>
                  <a:pt x="1445300" y="1624738"/>
                </a:lnTo>
                <a:lnTo>
                  <a:pt x="1442785" y="1633147"/>
                </a:lnTo>
                <a:lnTo>
                  <a:pt x="1454674" y="1632991"/>
                </a:lnTo>
                <a:lnTo>
                  <a:pt x="1453611" y="1626591"/>
                </a:lnTo>
                <a:lnTo>
                  <a:pt x="1455122" y="1626928"/>
                </a:lnTo>
                <a:lnTo>
                  <a:pt x="1455122" y="1632985"/>
                </a:lnTo>
                <a:lnTo>
                  <a:pt x="1469635" y="1632794"/>
                </a:lnTo>
                <a:lnTo>
                  <a:pt x="1490603" y="1627472"/>
                </a:lnTo>
                <a:lnTo>
                  <a:pt x="1489650" y="1626996"/>
                </a:lnTo>
                <a:cubicBezTo>
                  <a:pt x="1480919" y="1622630"/>
                  <a:pt x="1480919" y="1596436"/>
                  <a:pt x="1476553" y="1587705"/>
                </a:cubicBezTo>
                <a:cubicBezTo>
                  <a:pt x="1472188" y="1557146"/>
                  <a:pt x="1463456" y="1530952"/>
                  <a:pt x="1454725" y="1504758"/>
                </a:cubicBezTo>
                <a:cubicBezTo>
                  <a:pt x="1454725" y="1498210"/>
                  <a:pt x="1457999" y="1494935"/>
                  <a:pt x="1461819" y="1494390"/>
                </a:cubicBezTo>
                <a:cubicBezTo>
                  <a:pt x="1465639" y="1493844"/>
                  <a:pt x="1470005" y="1496027"/>
                  <a:pt x="1472188" y="1500392"/>
                </a:cubicBezTo>
                <a:cubicBezTo>
                  <a:pt x="1476553" y="1526586"/>
                  <a:pt x="1485285" y="1548414"/>
                  <a:pt x="1489650" y="1574608"/>
                </a:cubicBezTo>
                <a:cubicBezTo>
                  <a:pt x="1491833" y="1578974"/>
                  <a:pt x="1492925" y="1588796"/>
                  <a:pt x="1494016" y="1598073"/>
                </a:cubicBezTo>
                <a:lnTo>
                  <a:pt x="1498310" y="1617934"/>
                </a:lnTo>
                <a:lnTo>
                  <a:pt x="1494016" y="1618264"/>
                </a:lnTo>
                <a:lnTo>
                  <a:pt x="1498382" y="1618264"/>
                </a:lnTo>
                <a:lnTo>
                  <a:pt x="1498310" y="1617934"/>
                </a:lnTo>
                <a:lnTo>
                  <a:pt x="1501110" y="1617719"/>
                </a:lnTo>
                <a:lnTo>
                  <a:pt x="1498858" y="1625376"/>
                </a:lnTo>
                <a:lnTo>
                  <a:pt x="1517578" y="1620624"/>
                </a:lnTo>
                <a:lnTo>
                  <a:pt x="1522745" y="1615596"/>
                </a:lnTo>
                <a:lnTo>
                  <a:pt x="1520911" y="1613466"/>
                </a:lnTo>
                <a:lnTo>
                  <a:pt x="1527015" y="1611440"/>
                </a:lnTo>
                <a:lnTo>
                  <a:pt x="1532567" y="1606036"/>
                </a:lnTo>
                <a:lnTo>
                  <a:pt x="1529704" y="1600333"/>
                </a:lnTo>
                <a:cubicBezTo>
                  <a:pt x="1529704" y="1593767"/>
                  <a:pt x="1519812" y="1592125"/>
                  <a:pt x="1516721" y="1597255"/>
                </a:cubicBezTo>
                <a:lnTo>
                  <a:pt x="1516593" y="1601889"/>
                </a:lnTo>
                <a:lnTo>
                  <a:pt x="1499480" y="1556009"/>
                </a:lnTo>
                <a:cubicBezTo>
                  <a:pt x="1493436" y="1535763"/>
                  <a:pt x="1487940" y="1514969"/>
                  <a:pt x="1481346" y="1495269"/>
                </a:cubicBezTo>
                <a:cubicBezTo>
                  <a:pt x="1479148" y="1490891"/>
                  <a:pt x="1481346" y="1487608"/>
                  <a:pt x="1484643" y="1486514"/>
                </a:cubicBezTo>
                <a:cubicBezTo>
                  <a:pt x="1487940" y="1485419"/>
                  <a:pt x="1492337" y="1486514"/>
                  <a:pt x="1494535" y="1490891"/>
                </a:cubicBezTo>
                <a:cubicBezTo>
                  <a:pt x="1501129" y="1510591"/>
                  <a:pt x="1507723" y="1531385"/>
                  <a:pt x="1514317" y="1551632"/>
                </a:cubicBezTo>
                <a:lnTo>
                  <a:pt x="1532928" y="1605685"/>
                </a:lnTo>
                <a:lnTo>
                  <a:pt x="1551159" y="1587943"/>
                </a:lnTo>
                <a:cubicBezTo>
                  <a:pt x="1551159" y="1583568"/>
                  <a:pt x="1555536" y="1583568"/>
                  <a:pt x="1559913" y="1583568"/>
                </a:cubicBezTo>
                <a:lnTo>
                  <a:pt x="1564512" y="1585860"/>
                </a:lnTo>
                <a:lnTo>
                  <a:pt x="1564554" y="1583203"/>
                </a:lnTo>
                <a:cubicBezTo>
                  <a:pt x="1559364" y="1567241"/>
                  <a:pt x="1541098" y="1545140"/>
                  <a:pt x="1537776" y="1535318"/>
                </a:cubicBezTo>
                <a:cubicBezTo>
                  <a:pt x="1524492" y="1522221"/>
                  <a:pt x="1515635" y="1504759"/>
                  <a:pt x="1506778" y="1487296"/>
                </a:cubicBezTo>
                <a:cubicBezTo>
                  <a:pt x="1504564" y="1482930"/>
                  <a:pt x="1507885" y="1479656"/>
                  <a:pt x="1511760" y="1478565"/>
                </a:cubicBezTo>
                <a:cubicBezTo>
                  <a:pt x="1515635" y="1477473"/>
                  <a:pt x="1520063" y="1478565"/>
                  <a:pt x="1520063" y="1482930"/>
                </a:cubicBezTo>
                <a:cubicBezTo>
                  <a:pt x="1533348" y="1509124"/>
                  <a:pt x="1551061" y="1530952"/>
                  <a:pt x="1564346" y="1552780"/>
                </a:cubicBezTo>
                <a:cubicBezTo>
                  <a:pt x="1570989" y="1562603"/>
                  <a:pt x="1580122" y="1577337"/>
                  <a:pt x="1580537" y="1591457"/>
                </a:cubicBezTo>
                <a:lnTo>
                  <a:pt x="1580079" y="1593621"/>
                </a:lnTo>
                <a:lnTo>
                  <a:pt x="1597772" y="1602441"/>
                </a:lnTo>
                <a:lnTo>
                  <a:pt x="1599188" y="1600654"/>
                </a:lnTo>
                <a:lnTo>
                  <a:pt x="1601973" y="1600770"/>
                </a:lnTo>
                <a:lnTo>
                  <a:pt x="1603459" y="1605276"/>
                </a:lnTo>
                <a:lnTo>
                  <a:pt x="1604038" y="1605565"/>
                </a:lnTo>
                <a:lnTo>
                  <a:pt x="1612285" y="1605565"/>
                </a:lnTo>
                <a:cubicBezTo>
                  <a:pt x="1612285" y="1609931"/>
                  <a:pt x="1612285" y="1601200"/>
                  <a:pt x="1612285" y="1601200"/>
                </a:cubicBezTo>
                <a:lnTo>
                  <a:pt x="1601973" y="1600770"/>
                </a:lnTo>
                <a:lnTo>
                  <a:pt x="1601508" y="1599358"/>
                </a:lnTo>
                <a:cubicBezTo>
                  <a:pt x="1597824" y="1588103"/>
                  <a:pt x="1590457" y="1565183"/>
                  <a:pt x="1590457" y="1561909"/>
                </a:cubicBezTo>
                <a:cubicBezTo>
                  <a:pt x="1581726" y="1544446"/>
                  <a:pt x="1577360" y="1526984"/>
                  <a:pt x="1568629" y="1513887"/>
                </a:cubicBezTo>
                <a:lnTo>
                  <a:pt x="1569267" y="1511759"/>
                </a:lnTo>
                <a:lnTo>
                  <a:pt x="1547776" y="1495950"/>
                </a:lnTo>
                <a:cubicBezTo>
                  <a:pt x="1529992" y="1482350"/>
                  <a:pt x="1510258" y="1468361"/>
                  <a:pt x="1490549" y="1465142"/>
                </a:cubicBezTo>
                <a:close/>
                <a:moveTo>
                  <a:pt x="2078514" y="1417944"/>
                </a:moveTo>
                <a:lnTo>
                  <a:pt x="2058710" y="1450190"/>
                </a:lnTo>
                <a:lnTo>
                  <a:pt x="2050567" y="1458257"/>
                </a:lnTo>
                <a:lnTo>
                  <a:pt x="2061468" y="1516069"/>
                </a:lnTo>
                <a:lnTo>
                  <a:pt x="2072143" y="1572688"/>
                </a:lnTo>
                <a:lnTo>
                  <a:pt x="2090948" y="1550538"/>
                </a:lnTo>
                <a:lnTo>
                  <a:pt x="2084963" y="1548018"/>
                </a:lnTo>
                <a:cubicBezTo>
                  <a:pt x="2076232" y="1521824"/>
                  <a:pt x="2067501" y="1491265"/>
                  <a:pt x="2054404" y="1465071"/>
                </a:cubicBezTo>
                <a:cubicBezTo>
                  <a:pt x="2052221" y="1460705"/>
                  <a:pt x="2054404" y="1457431"/>
                  <a:pt x="2057678" y="1456340"/>
                </a:cubicBezTo>
                <a:cubicBezTo>
                  <a:pt x="2060952" y="1455248"/>
                  <a:pt x="2065318" y="1456340"/>
                  <a:pt x="2067501" y="1460705"/>
                </a:cubicBezTo>
                <a:lnTo>
                  <a:pt x="2099485" y="1536667"/>
                </a:lnTo>
                <a:lnTo>
                  <a:pt x="2114163" y="1508087"/>
                </a:lnTo>
                <a:lnTo>
                  <a:pt x="2119457" y="1487562"/>
                </a:lnTo>
                <a:lnTo>
                  <a:pt x="2111724" y="1482859"/>
                </a:lnTo>
                <a:cubicBezTo>
                  <a:pt x="2109513" y="1469653"/>
                  <a:pt x="2103985" y="1457549"/>
                  <a:pt x="2096798" y="1445444"/>
                </a:cubicBezTo>
                <a:close/>
                <a:moveTo>
                  <a:pt x="437138" y="1311956"/>
                </a:moveTo>
                <a:cubicBezTo>
                  <a:pt x="440540" y="1310845"/>
                  <a:pt x="445076" y="1311956"/>
                  <a:pt x="447343" y="1316401"/>
                </a:cubicBezTo>
                <a:cubicBezTo>
                  <a:pt x="451879" y="1329736"/>
                  <a:pt x="456415" y="1343071"/>
                  <a:pt x="456415" y="1360851"/>
                </a:cubicBezTo>
                <a:cubicBezTo>
                  <a:pt x="460950" y="1369741"/>
                  <a:pt x="442807" y="1374186"/>
                  <a:pt x="442807" y="1360851"/>
                </a:cubicBezTo>
                <a:cubicBezTo>
                  <a:pt x="442807" y="1347516"/>
                  <a:pt x="438272" y="1334181"/>
                  <a:pt x="433736" y="1320846"/>
                </a:cubicBezTo>
                <a:cubicBezTo>
                  <a:pt x="431468" y="1316401"/>
                  <a:pt x="433736" y="1313067"/>
                  <a:pt x="437138" y="1311956"/>
                </a:cubicBezTo>
                <a:close/>
                <a:moveTo>
                  <a:pt x="307913" y="1260198"/>
                </a:moveTo>
                <a:lnTo>
                  <a:pt x="311397" y="1267976"/>
                </a:lnTo>
                <a:cubicBezTo>
                  <a:pt x="319071" y="1283285"/>
                  <a:pt x="328664" y="1296407"/>
                  <a:pt x="339696" y="1307821"/>
                </a:cubicBezTo>
                <a:lnTo>
                  <a:pt x="359265" y="1323502"/>
                </a:lnTo>
                <a:lnTo>
                  <a:pt x="358954" y="1315383"/>
                </a:lnTo>
                <a:cubicBezTo>
                  <a:pt x="356800" y="1306012"/>
                  <a:pt x="353568" y="1297193"/>
                  <a:pt x="351413" y="1290578"/>
                </a:cubicBezTo>
                <a:lnTo>
                  <a:pt x="355334" y="1285229"/>
                </a:lnTo>
                <a:lnTo>
                  <a:pt x="317320" y="1267626"/>
                </a:lnTo>
                <a:close/>
                <a:moveTo>
                  <a:pt x="188958" y="1138555"/>
                </a:moveTo>
                <a:lnTo>
                  <a:pt x="173666" y="1139587"/>
                </a:lnTo>
                <a:lnTo>
                  <a:pt x="175597" y="1154714"/>
                </a:lnTo>
                <a:lnTo>
                  <a:pt x="175461" y="1158448"/>
                </a:lnTo>
                <a:lnTo>
                  <a:pt x="179839" y="1158624"/>
                </a:lnTo>
                <a:lnTo>
                  <a:pt x="188958" y="1158274"/>
                </a:lnTo>
                <a:close/>
                <a:moveTo>
                  <a:pt x="152924" y="1135201"/>
                </a:moveTo>
                <a:lnTo>
                  <a:pt x="149007" y="1146686"/>
                </a:lnTo>
                <a:lnTo>
                  <a:pt x="142660" y="1154440"/>
                </a:lnTo>
                <a:lnTo>
                  <a:pt x="149750" y="1157411"/>
                </a:lnTo>
                <a:lnTo>
                  <a:pt x="162238" y="1157914"/>
                </a:lnTo>
                <a:lnTo>
                  <a:pt x="157589" y="1137252"/>
                </a:lnTo>
                <a:lnTo>
                  <a:pt x="157206" y="1136229"/>
                </a:lnTo>
                <a:close/>
                <a:moveTo>
                  <a:pt x="115634" y="1123914"/>
                </a:moveTo>
                <a:lnTo>
                  <a:pt x="117415" y="1143863"/>
                </a:lnTo>
                <a:lnTo>
                  <a:pt x="141443" y="1153931"/>
                </a:lnTo>
                <a:lnTo>
                  <a:pt x="135513" y="1146686"/>
                </a:lnTo>
                <a:lnTo>
                  <a:pt x="139288" y="1131928"/>
                </a:lnTo>
                <a:lnTo>
                  <a:pt x="121069" y="1127555"/>
                </a:lnTo>
                <a:close/>
                <a:moveTo>
                  <a:pt x="70885" y="1089688"/>
                </a:moveTo>
                <a:lnTo>
                  <a:pt x="79526" y="1110509"/>
                </a:lnTo>
                <a:lnTo>
                  <a:pt x="103454" y="1134189"/>
                </a:lnTo>
                <a:lnTo>
                  <a:pt x="101704" y="1114583"/>
                </a:lnTo>
                <a:lnTo>
                  <a:pt x="79235" y="1099533"/>
                </a:lnTo>
                <a:close/>
                <a:moveTo>
                  <a:pt x="2275523" y="815892"/>
                </a:moveTo>
                <a:lnTo>
                  <a:pt x="2268343" y="854612"/>
                </a:lnTo>
                <a:cubicBezTo>
                  <a:pt x="2255649" y="894960"/>
                  <a:pt x="2232894" y="932268"/>
                  <a:pt x="2199669" y="962371"/>
                </a:cubicBezTo>
                <a:lnTo>
                  <a:pt x="2188097" y="970233"/>
                </a:lnTo>
                <a:lnTo>
                  <a:pt x="2194623" y="970595"/>
                </a:lnTo>
                <a:cubicBezTo>
                  <a:pt x="2216604" y="1001368"/>
                  <a:pt x="2234188" y="1036538"/>
                  <a:pt x="2234188" y="1071707"/>
                </a:cubicBezTo>
                <a:cubicBezTo>
                  <a:pt x="2234188" y="1080499"/>
                  <a:pt x="2221000" y="1080499"/>
                  <a:pt x="2221000" y="1071707"/>
                </a:cubicBezTo>
                <a:cubicBezTo>
                  <a:pt x="2221000" y="1036538"/>
                  <a:pt x="2203415" y="1005765"/>
                  <a:pt x="2181434" y="979388"/>
                </a:cubicBezTo>
                <a:lnTo>
                  <a:pt x="2183583" y="973300"/>
                </a:lnTo>
                <a:lnTo>
                  <a:pt x="2168040" y="983860"/>
                </a:lnTo>
                <a:lnTo>
                  <a:pt x="2190809" y="1036971"/>
                </a:lnTo>
                <a:cubicBezTo>
                  <a:pt x="2198945" y="1058368"/>
                  <a:pt x="2205454" y="1080312"/>
                  <a:pt x="2207624" y="1102257"/>
                </a:cubicBezTo>
                <a:cubicBezTo>
                  <a:pt x="2211963" y="1111035"/>
                  <a:pt x="2194606" y="1115424"/>
                  <a:pt x="2194606" y="1106646"/>
                </a:cubicBezTo>
                <a:cubicBezTo>
                  <a:pt x="2190267" y="1084701"/>
                  <a:pt x="2183758" y="1062756"/>
                  <a:pt x="2176165" y="1041360"/>
                </a:cubicBezTo>
                <a:lnTo>
                  <a:pt x="2156247" y="991871"/>
                </a:lnTo>
                <a:lnTo>
                  <a:pt x="2141927" y="1001600"/>
                </a:lnTo>
                <a:cubicBezTo>
                  <a:pt x="2111268" y="1019085"/>
                  <a:pt x="2076230" y="1027827"/>
                  <a:pt x="2045571" y="1045312"/>
                </a:cubicBezTo>
                <a:cubicBezTo>
                  <a:pt x="2014912" y="1058425"/>
                  <a:pt x="1979873" y="1071539"/>
                  <a:pt x="2001773" y="1106508"/>
                </a:cubicBezTo>
                <a:lnTo>
                  <a:pt x="2036184" y="1156522"/>
                </a:lnTo>
                <a:lnTo>
                  <a:pt x="2037767" y="1155467"/>
                </a:lnTo>
                <a:cubicBezTo>
                  <a:pt x="2054999" y="1156287"/>
                  <a:pt x="2072231" y="1156338"/>
                  <a:pt x="2089203" y="1155303"/>
                </a:cubicBezTo>
                <a:lnTo>
                  <a:pt x="2101412" y="1153668"/>
                </a:lnTo>
                <a:lnTo>
                  <a:pt x="2099661" y="1150112"/>
                </a:lnTo>
                <a:cubicBezTo>
                  <a:pt x="2099593" y="1148418"/>
                  <a:pt x="2100405" y="1146792"/>
                  <a:pt x="2102570" y="1145709"/>
                </a:cubicBezTo>
                <a:cubicBezTo>
                  <a:pt x="2106899" y="1137038"/>
                  <a:pt x="2093911" y="1111028"/>
                  <a:pt x="2089581" y="1102358"/>
                </a:cubicBezTo>
                <a:cubicBezTo>
                  <a:pt x="2085252" y="1089352"/>
                  <a:pt x="2076593" y="1076347"/>
                  <a:pt x="2072263" y="1063341"/>
                </a:cubicBezTo>
                <a:cubicBezTo>
                  <a:pt x="2072263" y="1054671"/>
                  <a:pt x="2085252" y="1050336"/>
                  <a:pt x="2089581" y="1059006"/>
                </a:cubicBezTo>
                <a:cubicBezTo>
                  <a:pt x="2093911" y="1076347"/>
                  <a:pt x="2106899" y="1098022"/>
                  <a:pt x="2111229" y="1119698"/>
                </a:cubicBezTo>
                <a:cubicBezTo>
                  <a:pt x="2113394" y="1124033"/>
                  <a:pt x="2115559" y="1130536"/>
                  <a:pt x="2116100" y="1137038"/>
                </a:cubicBezTo>
                <a:lnTo>
                  <a:pt x="2111820" y="1152275"/>
                </a:lnTo>
                <a:lnTo>
                  <a:pt x="2139081" y="1148624"/>
                </a:lnTo>
                <a:lnTo>
                  <a:pt x="2156334" y="1143053"/>
                </a:lnTo>
                <a:lnTo>
                  <a:pt x="2155448" y="1141979"/>
                </a:lnTo>
                <a:cubicBezTo>
                  <a:pt x="2168783" y="1102580"/>
                  <a:pt x="2137668" y="1058803"/>
                  <a:pt x="2124333" y="1023782"/>
                </a:cubicBezTo>
                <a:cubicBezTo>
                  <a:pt x="2119888" y="1015027"/>
                  <a:pt x="2133223" y="1010649"/>
                  <a:pt x="2137668" y="1019404"/>
                </a:cubicBezTo>
                <a:cubicBezTo>
                  <a:pt x="2151003" y="1048954"/>
                  <a:pt x="2171839" y="1080965"/>
                  <a:pt x="2175798" y="1113593"/>
                </a:cubicBezTo>
                <a:lnTo>
                  <a:pt x="2173933" y="1137371"/>
                </a:lnTo>
                <a:lnTo>
                  <a:pt x="2185844" y="1133525"/>
                </a:lnTo>
                <a:cubicBezTo>
                  <a:pt x="2200739" y="1126877"/>
                  <a:pt x="2214856" y="1118509"/>
                  <a:pt x="2227933" y="1108104"/>
                </a:cubicBezTo>
                <a:lnTo>
                  <a:pt x="2256376" y="1075296"/>
                </a:lnTo>
                <a:lnTo>
                  <a:pt x="2251650" y="1071741"/>
                </a:lnTo>
                <a:cubicBezTo>
                  <a:pt x="2247285" y="1036706"/>
                  <a:pt x="2242919" y="997292"/>
                  <a:pt x="2221091" y="966637"/>
                </a:cubicBezTo>
                <a:cubicBezTo>
                  <a:pt x="2216725" y="957878"/>
                  <a:pt x="2229822" y="953499"/>
                  <a:pt x="2234188" y="957878"/>
                </a:cubicBezTo>
                <a:cubicBezTo>
                  <a:pt x="2245102" y="975396"/>
                  <a:pt x="2252742" y="994008"/>
                  <a:pt x="2258199" y="1013167"/>
                </a:cubicBezTo>
                <a:lnTo>
                  <a:pt x="2267405" y="1062574"/>
                </a:lnTo>
                <a:lnTo>
                  <a:pt x="2274090" y="1054863"/>
                </a:lnTo>
                <a:lnTo>
                  <a:pt x="2288569" y="1022899"/>
                </a:lnTo>
                <a:lnTo>
                  <a:pt x="2283302" y="1021018"/>
                </a:lnTo>
                <a:cubicBezTo>
                  <a:pt x="2282210" y="1019381"/>
                  <a:pt x="2282210" y="1017198"/>
                  <a:pt x="2282210" y="1015015"/>
                </a:cubicBezTo>
                <a:cubicBezTo>
                  <a:pt x="2277844" y="1010650"/>
                  <a:pt x="2277844" y="1006284"/>
                  <a:pt x="2280027" y="1003555"/>
                </a:cubicBezTo>
                <a:lnTo>
                  <a:pt x="2283279" y="1003068"/>
                </a:lnTo>
                <a:lnTo>
                  <a:pt x="2283847" y="1004101"/>
                </a:lnTo>
                <a:cubicBezTo>
                  <a:pt x="2285484" y="1008467"/>
                  <a:pt x="2286576" y="1012832"/>
                  <a:pt x="2286576" y="1015015"/>
                </a:cubicBezTo>
                <a:cubicBezTo>
                  <a:pt x="2286576" y="1015015"/>
                  <a:pt x="2290941" y="1010650"/>
                  <a:pt x="2290941" y="1010650"/>
                </a:cubicBezTo>
                <a:lnTo>
                  <a:pt x="2293854" y="1011232"/>
                </a:lnTo>
                <a:lnTo>
                  <a:pt x="2295549" y="1007492"/>
                </a:lnTo>
                <a:lnTo>
                  <a:pt x="2295307" y="1006284"/>
                </a:lnTo>
                <a:cubicBezTo>
                  <a:pt x="2295307" y="1006284"/>
                  <a:pt x="2290941" y="1006284"/>
                  <a:pt x="2290941" y="1001918"/>
                </a:cubicBezTo>
                <a:lnTo>
                  <a:pt x="2283279" y="1003068"/>
                </a:lnTo>
                <a:lnTo>
                  <a:pt x="2277844" y="993187"/>
                </a:lnTo>
                <a:cubicBezTo>
                  <a:pt x="2277844" y="984456"/>
                  <a:pt x="2273479" y="975724"/>
                  <a:pt x="2269113" y="966993"/>
                </a:cubicBezTo>
                <a:cubicBezTo>
                  <a:pt x="2260382" y="949531"/>
                  <a:pt x="2251651" y="936434"/>
                  <a:pt x="2242919" y="923337"/>
                </a:cubicBezTo>
                <a:cubicBezTo>
                  <a:pt x="2234188" y="914605"/>
                  <a:pt x="2247285" y="905874"/>
                  <a:pt x="2251651" y="914605"/>
                </a:cubicBezTo>
                <a:cubicBezTo>
                  <a:pt x="2264748" y="932068"/>
                  <a:pt x="2277844" y="949531"/>
                  <a:pt x="2286576" y="971359"/>
                </a:cubicBezTo>
                <a:cubicBezTo>
                  <a:pt x="2288758" y="977907"/>
                  <a:pt x="2293124" y="987730"/>
                  <a:pt x="2296398" y="997553"/>
                </a:cubicBezTo>
                <a:lnTo>
                  <a:pt x="2297188" y="1003873"/>
                </a:lnTo>
                <a:lnTo>
                  <a:pt x="2303904" y="989047"/>
                </a:lnTo>
                <a:lnTo>
                  <a:pt x="2310220" y="939108"/>
                </a:lnTo>
                <a:lnTo>
                  <a:pt x="2300070" y="920108"/>
                </a:lnTo>
                <a:cubicBezTo>
                  <a:pt x="2292331" y="906438"/>
                  <a:pt x="2284591" y="892221"/>
                  <a:pt x="2282380" y="874723"/>
                </a:cubicBezTo>
                <a:cubicBezTo>
                  <a:pt x="2277958" y="859413"/>
                  <a:pt x="2276852" y="844102"/>
                  <a:pt x="2276299" y="828792"/>
                </a:cubicBezTo>
                <a:close/>
                <a:moveTo>
                  <a:pt x="2247682" y="796336"/>
                </a:moveTo>
                <a:cubicBezTo>
                  <a:pt x="2256413" y="796336"/>
                  <a:pt x="2256413" y="809036"/>
                  <a:pt x="2247682" y="809036"/>
                </a:cubicBezTo>
                <a:cubicBezTo>
                  <a:pt x="2238950" y="809036"/>
                  <a:pt x="2238950" y="796336"/>
                  <a:pt x="2247682" y="796336"/>
                </a:cubicBezTo>
                <a:close/>
                <a:moveTo>
                  <a:pt x="1579917" y="483864"/>
                </a:moveTo>
                <a:cubicBezTo>
                  <a:pt x="1583224" y="481659"/>
                  <a:pt x="1587634" y="481659"/>
                  <a:pt x="1589839" y="486068"/>
                </a:cubicBezTo>
                <a:cubicBezTo>
                  <a:pt x="1594249" y="490478"/>
                  <a:pt x="1598659" y="499298"/>
                  <a:pt x="1603068" y="503708"/>
                </a:cubicBezTo>
                <a:cubicBezTo>
                  <a:pt x="1611888" y="508117"/>
                  <a:pt x="1598659" y="516937"/>
                  <a:pt x="1594249" y="512527"/>
                </a:cubicBezTo>
                <a:cubicBezTo>
                  <a:pt x="1585429" y="508117"/>
                  <a:pt x="1581019" y="499298"/>
                  <a:pt x="1576610" y="494888"/>
                </a:cubicBezTo>
                <a:cubicBezTo>
                  <a:pt x="1574405" y="490478"/>
                  <a:pt x="1576610" y="486068"/>
                  <a:pt x="1579917" y="483864"/>
                </a:cubicBezTo>
                <a:close/>
                <a:moveTo>
                  <a:pt x="1547316" y="386063"/>
                </a:moveTo>
                <a:lnTo>
                  <a:pt x="1553935" y="402753"/>
                </a:lnTo>
                <a:cubicBezTo>
                  <a:pt x="1559410" y="420237"/>
                  <a:pt x="1563790" y="437722"/>
                  <a:pt x="1568170" y="455207"/>
                </a:cubicBezTo>
                <a:cubicBezTo>
                  <a:pt x="1568170" y="477062"/>
                  <a:pt x="1572550" y="494547"/>
                  <a:pt x="1572550" y="516403"/>
                </a:cubicBezTo>
                <a:cubicBezTo>
                  <a:pt x="1576929" y="542629"/>
                  <a:pt x="1590069" y="525145"/>
                  <a:pt x="1607588" y="512031"/>
                </a:cubicBezTo>
                <a:lnTo>
                  <a:pt x="1619255" y="505493"/>
                </a:lnTo>
                <a:lnTo>
                  <a:pt x="1573391" y="450512"/>
                </a:lnTo>
                <a:cubicBezTo>
                  <a:pt x="1571208" y="448298"/>
                  <a:pt x="1572299" y="443870"/>
                  <a:pt x="1575028" y="441102"/>
                </a:cubicBezTo>
                <a:cubicBezTo>
                  <a:pt x="1577756" y="438334"/>
                  <a:pt x="1582122" y="437227"/>
                  <a:pt x="1586487" y="441656"/>
                </a:cubicBezTo>
                <a:lnTo>
                  <a:pt x="1633214" y="497670"/>
                </a:lnTo>
                <a:lnTo>
                  <a:pt x="1639551" y="494119"/>
                </a:lnTo>
                <a:lnTo>
                  <a:pt x="1638753" y="493943"/>
                </a:lnTo>
                <a:cubicBezTo>
                  <a:pt x="1627763" y="472179"/>
                  <a:pt x="1612376" y="454768"/>
                  <a:pt x="1595891" y="437900"/>
                </a:cubicBezTo>
                <a:close/>
                <a:moveTo>
                  <a:pt x="897240" y="107035"/>
                </a:moveTo>
                <a:cubicBezTo>
                  <a:pt x="900525" y="105392"/>
                  <a:pt x="904904" y="105392"/>
                  <a:pt x="907094" y="109774"/>
                </a:cubicBezTo>
                <a:lnTo>
                  <a:pt x="944378" y="166214"/>
                </a:lnTo>
                <a:lnTo>
                  <a:pt x="982637" y="231908"/>
                </a:lnTo>
                <a:lnTo>
                  <a:pt x="1001614" y="304356"/>
                </a:lnTo>
                <a:lnTo>
                  <a:pt x="1007880" y="307280"/>
                </a:lnTo>
                <a:lnTo>
                  <a:pt x="1008758" y="308944"/>
                </a:lnTo>
                <a:lnTo>
                  <a:pt x="1016049" y="305588"/>
                </a:lnTo>
                <a:lnTo>
                  <a:pt x="996391" y="255185"/>
                </a:lnTo>
                <a:cubicBezTo>
                  <a:pt x="988522" y="238207"/>
                  <a:pt x="979626" y="221502"/>
                  <a:pt x="970047" y="205072"/>
                </a:cubicBezTo>
                <a:lnTo>
                  <a:pt x="944378" y="166214"/>
                </a:lnTo>
                <a:lnTo>
                  <a:pt x="942129" y="162352"/>
                </a:lnTo>
                <a:cubicBezTo>
                  <a:pt x="937749" y="157970"/>
                  <a:pt x="937749" y="153589"/>
                  <a:pt x="939939" y="151398"/>
                </a:cubicBezTo>
                <a:cubicBezTo>
                  <a:pt x="942129" y="149207"/>
                  <a:pt x="946508" y="149207"/>
                  <a:pt x="950887" y="153589"/>
                </a:cubicBezTo>
                <a:cubicBezTo>
                  <a:pt x="970594" y="173306"/>
                  <a:pt x="984827" y="197404"/>
                  <a:pt x="995228" y="223693"/>
                </a:cubicBezTo>
                <a:lnTo>
                  <a:pt x="1016211" y="305514"/>
                </a:lnTo>
                <a:lnTo>
                  <a:pt x="1094601" y="269433"/>
                </a:lnTo>
                <a:cubicBezTo>
                  <a:pt x="1160709" y="246484"/>
                  <a:pt x="1231436" y="235830"/>
                  <a:pt x="1297775" y="238391"/>
                </a:cubicBezTo>
                <a:cubicBezTo>
                  <a:pt x="1319888" y="239244"/>
                  <a:pt x="1341514" y="241567"/>
                  <a:pt x="1362318" y="245391"/>
                </a:cubicBezTo>
                <a:cubicBezTo>
                  <a:pt x="1432395" y="258505"/>
                  <a:pt x="1498093" y="289103"/>
                  <a:pt x="1533131" y="350299"/>
                </a:cubicBezTo>
                <a:lnTo>
                  <a:pt x="1546654" y="384395"/>
                </a:lnTo>
                <a:lnTo>
                  <a:pt x="1549731" y="374240"/>
                </a:lnTo>
                <a:cubicBezTo>
                  <a:pt x="1553028" y="372064"/>
                  <a:pt x="1557425" y="372064"/>
                  <a:pt x="1559623" y="376417"/>
                </a:cubicBezTo>
                <a:cubicBezTo>
                  <a:pt x="1590396" y="415592"/>
                  <a:pt x="1629961" y="441709"/>
                  <a:pt x="1651942" y="485238"/>
                </a:cubicBezTo>
                <a:lnTo>
                  <a:pt x="1651235" y="487571"/>
                </a:lnTo>
                <a:lnTo>
                  <a:pt x="1671404" y="476268"/>
                </a:lnTo>
                <a:cubicBezTo>
                  <a:pt x="1830207" y="408558"/>
                  <a:pt x="2051046" y="449196"/>
                  <a:pt x="2181346" y="560114"/>
                </a:cubicBezTo>
                <a:cubicBezTo>
                  <a:pt x="2233904" y="604372"/>
                  <a:pt x="2266136" y="665227"/>
                  <a:pt x="2276658" y="728617"/>
                </a:cubicBezTo>
                <a:lnTo>
                  <a:pt x="2279102" y="776766"/>
                </a:lnTo>
                <a:lnTo>
                  <a:pt x="2286803" y="782860"/>
                </a:lnTo>
                <a:cubicBezTo>
                  <a:pt x="2291225" y="822230"/>
                  <a:pt x="2286803" y="865974"/>
                  <a:pt x="2304492" y="900970"/>
                </a:cubicBezTo>
                <a:lnTo>
                  <a:pt x="2311552" y="912822"/>
                </a:lnTo>
                <a:lnTo>
                  <a:pt x="2306092" y="852494"/>
                </a:lnTo>
                <a:cubicBezTo>
                  <a:pt x="2302263" y="828778"/>
                  <a:pt x="2297066" y="804447"/>
                  <a:pt x="2291596" y="779296"/>
                </a:cubicBezTo>
                <a:cubicBezTo>
                  <a:pt x="2291596" y="774922"/>
                  <a:pt x="2294878" y="771642"/>
                  <a:pt x="2298160" y="770548"/>
                </a:cubicBezTo>
                <a:cubicBezTo>
                  <a:pt x="2301442" y="769455"/>
                  <a:pt x="2304725" y="770548"/>
                  <a:pt x="2304725" y="774922"/>
                </a:cubicBezTo>
                <a:cubicBezTo>
                  <a:pt x="2317854" y="829598"/>
                  <a:pt x="2328795" y="883181"/>
                  <a:pt x="2327700" y="934576"/>
                </a:cubicBezTo>
                <a:lnTo>
                  <a:pt x="2326168" y="944273"/>
                </a:lnTo>
                <a:lnTo>
                  <a:pt x="2331026" y="962212"/>
                </a:lnTo>
                <a:cubicBezTo>
                  <a:pt x="2331026" y="966587"/>
                  <a:pt x="2327709" y="968774"/>
                  <a:pt x="2324393" y="968774"/>
                </a:cubicBezTo>
                <a:lnTo>
                  <a:pt x="2322581" y="966982"/>
                </a:lnTo>
                <a:lnTo>
                  <a:pt x="2315802" y="1009892"/>
                </a:lnTo>
                <a:cubicBezTo>
                  <a:pt x="2308007" y="1034360"/>
                  <a:pt x="2295972" y="1058144"/>
                  <a:pt x="2278467" y="1081108"/>
                </a:cubicBezTo>
                <a:cubicBezTo>
                  <a:pt x="2229232" y="1140158"/>
                  <a:pt x="2172613" y="1164762"/>
                  <a:pt x="2106763" y="1169682"/>
                </a:cubicBezTo>
                <a:lnTo>
                  <a:pt x="2044560" y="1168697"/>
                </a:lnTo>
                <a:lnTo>
                  <a:pt x="2058163" y="1188467"/>
                </a:lnTo>
                <a:cubicBezTo>
                  <a:pt x="2076230" y="1216879"/>
                  <a:pt x="2091559" y="1246385"/>
                  <a:pt x="2098129" y="1276983"/>
                </a:cubicBezTo>
                <a:cubicBezTo>
                  <a:pt x="2105794" y="1309766"/>
                  <a:pt x="2104972" y="1340911"/>
                  <a:pt x="2097718" y="1369938"/>
                </a:cubicBezTo>
                <a:lnTo>
                  <a:pt x="2086278" y="1400960"/>
                </a:lnTo>
                <a:lnTo>
                  <a:pt x="2110065" y="1438841"/>
                </a:lnTo>
                <a:lnTo>
                  <a:pt x="2123100" y="1473438"/>
                </a:lnTo>
                <a:lnTo>
                  <a:pt x="2124977" y="1466159"/>
                </a:lnTo>
                <a:cubicBezTo>
                  <a:pt x="2131466" y="1422624"/>
                  <a:pt x="2125105" y="1374628"/>
                  <a:pt x="2107050" y="1325401"/>
                </a:cubicBezTo>
                <a:cubicBezTo>
                  <a:pt x="2102673" y="1316650"/>
                  <a:pt x="2115804" y="1312274"/>
                  <a:pt x="2120181" y="1321026"/>
                </a:cubicBezTo>
                <a:cubicBezTo>
                  <a:pt x="2150821" y="1408540"/>
                  <a:pt x="2159575" y="1517932"/>
                  <a:pt x="2085164" y="1587943"/>
                </a:cubicBezTo>
                <a:lnTo>
                  <a:pt x="2040138" y="1618741"/>
                </a:lnTo>
                <a:lnTo>
                  <a:pt x="2040910" y="1622653"/>
                </a:lnTo>
                <a:cubicBezTo>
                  <a:pt x="2043093" y="1627007"/>
                  <a:pt x="2039819" y="1629184"/>
                  <a:pt x="2035999" y="1629184"/>
                </a:cubicBezTo>
                <a:lnTo>
                  <a:pt x="2030862" y="1625085"/>
                </a:lnTo>
                <a:lnTo>
                  <a:pt x="2022791" y="1630606"/>
                </a:lnTo>
                <a:lnTo>
                  <a:pt x="1959781" y="1651603"/>
                </a:lnTo>
                <a:lnTo>
                  <a:pt x="1962726" y="1662623"/>
                </a:lnTo>
                <a:cubicBezTo>
                  <a:pt x="1962726" y="1671415"/>
                  <a:pt x="1949708" y="1675811"/>
                  <a:pt x="1945369" y="1667019"/>
                </a:cubicBezTo>
                <a:lnTo>
                  <a:pt x="1941332" y="1655146"/>
                </a:lnTo>
                <a:lnTo>
                  <a:pt x="1910696" y="1658980"/>
                </a:lnTo>
                <a:lnTo>
                  <a:pt x="1893773" y="1658306"/>
                </a:lnTo>
                <a:lnTo>
                  <a:pt x="1896667" y="1663288"/>
                </a:lnTo>
                <a:lnTo>
                  <a:pt x="1888906" y="1674980"/>
                </a:lnTo>
                <a:cubicBezTo>
                  <a:pt x="1893272" y="1674980"/>
                  <a:pt x="1893272" y="1670596"/>
                  <a:pt x="1897637" y="1670596"/>
                </a:cubicBezTo>
                <a:cubicBezTo>
                  <a:pt x="1899820" y="1670596"/>
                  <a:pt x="1898729" y="1667307"/>
                  <a:pt x="1897092" y="1664019"/>
                </a:cubicBezTo>
                <a:lnTo>
                  <a:pt x="1896667" y="1663288"/>
                </a:lnTo>
                <a:lnTo>
                  <a:pt x="1897637" y="1661827"/>
                </a:lnTo>
                <a:cubicBezTo>
                  <a:pt x="1902003" y="1657442"/>
                  <a:pt x="1915100" y="1666211"/>
                  <a:pt x="1906369" y="1674980"/>
                </a:cubicBezTo>
                <a:cubicBezTo>
                  <a:pt x="1906369" y="1674980"/>
                  <a:pt x="1902003" y="1679365"/>
                  <a:pt x="1902003" y="1679365"/>
                </a:cubicBezTo>
                <a:cubicBezTo>
                  <a:pt x="1902003" y="1683749"/>
                  <a:pt x="1897637" y="1683749"/>
                  <a:pt x="1893272" y="1683749"/>
                </a:cubicBezTo>
                <a:cubicBezTo>
                  <a:pt x="1888906" y="1683749"/>
                  <a:pt x="1888906" y="1679365"/>
                  <a:pt x="1888906" y="1679365"/>
                </a:cubicBezTo>
                <a:cubicBezTo>
                  <a:pt x="1886723" y="1674980"/>
                  <a:pt x="1884541" y="1669499"/>
                  <a:pt x="1882358" y="1664567"/>
                </a:cubicBezTo>
                <a:lnTo>
                  <a:pt x="1878448" y="1657695"/>
                </a:lnTo>
                <a:lnTo>
                  <a:pt x="1871234" y="1657407"/>
                </a:lnTo>
                <a:lnTo>
                  <a:pt x="1811584" y="1647949"/>
                </a:lnTo>
                <a:lnTo>
                  <a:pt x="1821835" y="1665889"/>
                </a:lnTo>
                <a:cubicBezTo>
                  <a:pt x="1826201" y="1670255"/>
                  <a:pt x="1817470" y="1678986"/>
                  <a:pt x="1808738" y="1670255"/>
                </a:cubicBezTo>
                <a:lnTo>
                  <a:pt x="1793854" y="1645137"/>
                </a:lnTo>
                <a:lnTo>
                  <a:pt x="1791899" y="1644827"/>
                </a:lnTo>
                <a:cubicBezTo>
                  <a:pt x="1774391" y="1641546"/>
                  <a:pt x="1756882" y="1639905"/>
                  <a:pt x="1739511" y="1638879"/>
                </a:cubicBezTo>
                <a:lnTo>
                  <a:pt x="1738164" y="1638820"/>
                </a:lnTo>
                <a:lnTo>
                  <a:pt x="1733282" y="1641889"/>
                </a:lnTo>
                <a:lnTo>
                  <a:pt x="1729530" y="1638442"/>
                </a:lnTo>
                <a:lnTo>
                  <a:pt x="1687943" y="1636623"/>
                </a:lnTo>
                <a:cubicBezTo>
                  <a:pt x="1654020" y="1634982"/>
                  <a:pt x="1621192" y="1631700"/>
                  <a:pt x="1590553" y="1618573"/>
                </a:cubicBezTo>
                <a:cubicBezTo>
                  <a:pt x="1559913" y="1605446"/>
                  <a:pt x="1564290" y="1605446"/>
                  <a:pt x="1542404" y="1622949"/>
                </a:cubicBezTo>
                <a:cubicBezTo>
                  <a:pt x="1529273" y="1631700"/>
                  <a:pt x="1511765" y="1640452"/>
                  <a:pt x="1494256" y="1640452"/>
                </a:cubicBezTo>
                <a:lnTo>
                  <a:pt x="1452071" y="1643848"/>
                </a:lnTo>
                <a:lnTo>
                  <a:pt x="1451848" y="1644445"/>
                </a:lnTo>
                <a:lnTo>
                  <a:pt x="1450748" y="1643955"/>
                </a:lnTo>
                <a:lnTo>
                  <a:pt x="1416517" y="1646711"/>
                </a:lnTo>
                <a:lnTo>
                  <a:pt x="1414925" y="1647733"/>
                </a:lnTo>
                <a:lnTo>
                  <a:pt x="1413004" y="1646993"/>
                </a:lnTo>
                <a:lnTo>
                  <a:pt x="1412733" y="1647015"/>
                </a:lnTo>
                <a:lnTo>
                  <a:pt x="1336083" y="1652947"/>
                </a:lnTo>
                <a:lnTo>
                  <a:pt x="1331958" y="1656155"/>
                </a:lnTo>
                <a:lnTo>
                  <a:pt x="1328580" y="1653528"/>
                </a:lnTo>
                <a:lnTo>
                  <a:pt x="1327927" y="1653579"/>
                </a:lnTo>
                <a:cubicBezTo>
                  <a:pt x="1297287" y="1655767"/>
                  <a:pt x="1266647" y="1656860"/>
                  <a:pt x="1236008" y="1655767"/>
                </a:cubicBezTo>
                <a:lnTo>
                  <a:pt x="1217470" y="1653560"/>
                </a:lnTo>
                <a:lnTo>
                  <a:pt x="1218188" y="1657715"/>
                </a:lnTo>
                <a:cubicBezTo>
                  <a:pt x="1218188" y="1666287"/>
                  <a:pt x="1200408" y="1666287"/>
                  <a:pt x="1204853" y="1657715"/>
                </a:cubicBezTo>
                <a:lnTo>
                  <a:pt x="1203650" y="1651916"/>
                </a:lnTo>
                <a:lnTo>
                  <a:pt x="1144440" y="1644869"/>
                </a:lnTo>
                <a:lnTo>
                  <a:pt x="1143840" y="1657609"/>
                </a:lnTo>
                <a:cubicBezTo>
                  <a:pt x="1143840" y="1666287"/>
                  <a:pt x="1130346" y="1666287"/>
                  <a:pt x="1130346" y="1657609"/>
                </a:cubicBezTo>
                <a:lnTo>
                  <a:pt x="1128882" y="1643486"/>
                </a:lnTo>
                <a:lnTo>
                  <a:pt x="1119995" y="1642702"/>
                </a:lnTo>
                <a:lnTo>
                  <a:pt x="1121747" y="1648507"/>
                </a:lnTo>
                <a:cubicBezTo>
                  <a:pt x="1126113" y="1657185"/>
                  <a:pt x="1108650" y="1661524"/>
                  <a:pt x="1108650" y="1652846"/>
                </a:cubicBezTo>
                <a:lnTo>
                  <a:pt x="1105195" y="1641397"/>
                </a:lnTo>
                <a:lnTo>
                  <a:pt x="1093404" y="1640357"/>
                </a:lnTo>
                <a:lnTo>
                  <a:pt x="1094759" y="1652881"/>
                </a:lnTo>
                <a:cubicBezTo>
                  <a:pt x="1094759" y="1661524"/>
                  <a:pt x="1077298" y="1657203"/>
                  <a:pt x="1081662" y="1648559"/>
                </a:cubicBezTo>
                <a:lnTo>
                  <a:pt x="1079883" y="1639164"/>
                </a:lnTo>
                <a:lnTo>
                  <a:pt x="1069680" y="1638264"/>
                </a:lnTo>
                <a:lnTo>
                  <a:pt x="1044959" y="1640444"/>
                </a:lnTo>
                <a:lnTo>
                  <a:pt x="1043035" y="1644435"/>
                </a:lnTo>
                <a:cubicBezTo>
                  <a:pt x="1038801" y="1646630"/>
                  <a:pt x="1035626" y="1645532"/>
                  <a:pt x="1034039" y="1642789"/>
                </a:cubicBezTo>
                <a:lnTo>
                  <a:pt x="1034103" y="1641402"/>
                </a:lnTo>
                <a:lnTo>
                  <a:pt x="1021119" y="1642547"/>
                </a:lnTo>
                <a:lnTo>
                  <a:pt x="1021339" y="1644742"/>
                </a:lnTo>
                <a:cubicBezTo>
                  <a:pt x="1021339" y="1653587"/>
                  <a:pt x="1003559" y="1653587"/>
                  <a:pt x="1003559" y="1644742"/>
                </a:cubicBezTo>
                <a:lnTo>
                  <a:pt x="1003608" y="1644092"/>
                </a:lnTo>
                <a:lnTo>
                  <a:pt x="995269" y="1644827"/>
                </a:lnTo>
                <a:cubicBezTo>
                  <a:pt x="973384" y="1649203"/>
                  <a:pt x="947122" y="1653579"/>
                  <a:pt x="925236" y="1644827"/>
                </a:cubicBezTo>
                <a:lnTo>
                  <a:pt x="897876" y="1630323"/>
                </a:lnTo>
                <a:lnTo>
                  <a:pt x="888966" y="1640886"/>
                </a:lnTo>
                <a:cubicBezTo>
                  <a:pt x="882372" y="1640886"/>
                  <a:pt x="879075" y="1636469"/>
                  <a:pt x="879075" y="1632051"/>
                </a:cubicBezTo>
                <a:lnTo>
                  <a:pt x="887292" y="1624712"/>
                </a:lnTo>
                <a:lnTo>
                  <a:pt x="886050" y="1624054"/>
                </a:lnTo>
                <a:lnTo>
                  <a:pt x="885120" y="1624321"/>
                </a:lnTo>
                <a:lnTo>
                  <a:pt x="885040" y="1623518"/>
                </a:lnTo>
                <a:lnTo>
                  <a:pt x="853014" y="1606540"/>
                </a:lnTo>
                <a:lnTo>
                  <a:pt x="797846" y="1552411"/>
                </a:lnTo>
                <a:lnTo>
                  <a:pt x="797678" y="1552383"/>
                </a:lnTo>
                <a:lnTo>
                  <a:pt x="797514" y="1552085"/>
                </a:lnTo>
                <a:lnTo>
                  <a:pt x="793923" y="1548562"/>
                </a:lnTo>
                <a:lnTo>
                  <a:pt x="769782" y="1515653"/>
                </a:lnTo>
                <a:lnTo>
                  <a:pt x="767100" y="1518566"/>
                </a:lnTo>
                <a:cubicBezTo>
                  <a:pt x="764322" y="1519652"/>
                  <a:pt x="760989" y="1519652"/>
                  <a:pt x="758766" y="1517479"/>
                </a:cubicBezTo>
                <a:cubicBezTo>
                  <a:pt x="754321" y="1513135"/>
                  <a:pt x="754321" y="1504445"/>
                  <a:pt x="749876" y="1495756"/>
                </a:cubicBezTo>
                <a:lnTo>
                  <a:pt x="752591" y="1492218"/>
                </a:lnTo>
                <a:lnTo>
                  <a:pt x="745775" y="1482926"/>
                </a:lnTo>
                <a:lnTo>
                  <a:pt x="742872" y="1478955"/>
                </a:lnTo>
                <a:lnTo>
                  <a:pt x="740805" y="1482137"/>
                </a:lnTo>
                <a:cubicBezTo>
                  <a:pt x="736269" y="1482137"/>
                  <a:pt x="732867" y="1478896"/>
                  <a:pt x="731733" y="1475115"/>
                </a:cubicBezTo>
                <a:lnTo>
                  <a:pt x="734873" y="1468010"/>
                </a:lnTo>
                <a:lnTo>
                  <a:pt x="732564" y="1464851"/>
                </a:lnTo>
                <a:lnTo>
                  <a:pt x="731733" y="1464851"/>
                </a:lnTo>
                <a:lnTo>
                  <a:pt x="731733" y="1463786"/>
                </a:lnTo>
                <a:lnTo>
                  <a:pt x="722795" y="1452843"/>
                </a:lnTo>
                <a:cubicBezTo>
                  <a:pt x="720059" y="1450929"/>
                  <a:pt x="717597" y="1451339"/>
                  <a:pt x="714998" y="1455236"/>
                </a:cubicBezTo>
                <a:lnTo>
                  <a:pt x="712569" y="1461810"/>
                </a:lnTo>
                <a:lnTo>
                  <a:pt x="722889" y="1495631"/>
                </a:lnTo>
                <a:cubicBezTo>
                  <a:pt x="722889" y="1504362"/>
                  <a:pt x="709701" y="1504362"/>
                  <a:pt x="705304" y="1499996"/>
                </a:cubicBezTo>
                <a:lnTo>
                  <a:pt x="702708" y="1492262"/>
                </a:lnTo>
                <a:lnTo>
                  <a:pt x="695705" y="1518404"/>
                </a:lnTo>
                <a:lnTo>
                  <a:pt x="700664" y="1530911"/>
                </a:lnTo>
                <a:cubicBezTo>
                  <a:pt x="700664" y="1535290"/>
                  <a:pt x="697458" y="1538575"/>
                  <a:pt x="693719" y="1539122"/>
                </a:cubicBezTo>
                <a:lnTo>
                  <a:pt x="693675" y="1539087"/>
                </a:lnTo>
                <a:lnTo>
                  <a:pt x="692279" y="1565229"/>
                </a:lnTo>
                <a:lnTo>
                  <a:pt x="696298" y="1570772"/>
                </a:lnTo>
                <a:cubicBezTo>
                  <a:pt x="698481" y="1572988"/>
                  <a:pt x="697390" y="1577420"/>
                  <a:pt x="694661" y="1580189"/>
                </a:cubicBezTo>
                <a:lnTo>
                  <a:pt x="691398" y="1581735"/>
                </a:lnTo>
                <a:lnTo>
                  <a:pt x="690779" y="1593327"/>
                </a:lnTo>
                <a:lnTo>
                  <a:pt x="693508" y="1622572"/>
                </a:lnTo>
                <a:lnTo>
                  <a:pt x="723250" y="1653465"/>
                </a:lnTo>
                <a:cubicBezTo>
                  <a:pt x="727652" y="1657861"/>
                  <a:pt x="718848" y="1671049"/>
                  <a:pt x="710045" y="1662257"/>
                </a:cubicBezTo>
                <a:lnTo>
                  <a:pt x="695631" y="1645321"/>
                </a:lnTo>
                <a:lnTo>
                  <a:pt x="697627" y="1666706"/>
                </a:lnTo>
                <a:lnTo>
                  <a:pt x="701473" y="1684299"/>
                </a:lnTo>
                <a:lnTo>
                  <a:pt x="731223" y="1718619"/>
                </a:lnTo>
                <a:cubicBezTo>
                  <a:pt x="735589" y="1722998"/>
                  <a:pt x="726858" y="1736136"/>
                  <a:pt x="718126" y="1727378"/>
                </a:cubicBezTo>
                <a:lnTo>
                  <a:pt x="708275" y="1715415"/>
                </a:lnTo>
                <a:lnTo>
                  <a:pt x="712812" y="1736167"/>
                </a:lnTo>
                <a:lnTo>
                  <a:pt x="736306" y="1754658"/>
                </a:lnTo>
                <a:cubicBezTo>
                  <a:pt x="745114" y="1759068"/>
                  <a:pt x="736306" y="1767887"/>
                  <a:pt x="727498" y="1767887"/>
                </a:cubicBezTo>
                <a:lnTo>
                  <a:pt x="721820" y="1763418"/>
                </a:lnTo>
                <a:lnTo>
                  <a:pt x="738963" y="1802861"/>
                </a:lnTo>
                <a:lnTo>
                  <a:pt x="740153" y="1803804"/>
                </a:lnTo>
                <a:cubicBezTo>
                  <a:pt x="742909" y="1805987"/>
                  <a:pt x="745114" y="1808169"/>
                  <a:pt x="745114" y="1810352"/>
                </a:cubicBezTo>
                <a:lnTo>
                  <a:pt x="743057" y="1812281"/>
                </a:lnTo>
                <a:lnTo>
                  <a:pt x="750152" y="1828607"/>
                </a:lnTo>
                <a:cubicBezTo>
                  <a:pt x="767660" y="1859237"/>
                  <a:pt x="780792" y="1894242"/>
                  <a:pt x="807054" y="1916121"/>
                </a:cubicBezTo>
                <a:cubicBezTo>
                  <a:pt x="824563" y="1929248"/>
                  <a:pt x="850825" y="1946751"/>
                  <a:pt x="863957" y="1964254"/>
                </a:cubicBezTo>
                <a:cubicBezTo>
                  <a:pt x="890219" y="2000353"/>
                  <a:pt x="904171" y="2075834"/>
                  <a:pt x="885500" y="2127932"/>
                </a:cubicBezTo>
                <a:lnTo>
                  <a:pt x="874709" y="2142884"/>
                </a:lnTo>
                <a:lnTo>
                  <a:pt x="876082" y="2143403"/>
                </a:lnTo>
                <a:cubicBezTo>
                  <a:pt x="884814" y="2143403"/>
                  <a:pt x="880448" y="2156824"/>
                  <a:pt x="871717" y="2156824"/>
                </a:cubicBezTo>
                <a:lnTo>
                  <a:pt x="866162" y="2154727"/>
                </a:lnTo>
                <a:lnTo>
                  <a:pt x="855202" y="2169912"/>
                </a:lnTo>
                <a:cubicBezTo>
                  <a:pt x="846448" y="2174287"/>
                  <a:pt x="837694" y="2161160"/>
                  <a:pt x="846448" y="2156784"/>
                </a:cubicBezTo>
                <a:lnTo>
                  <a:pt x="851810" y="2149308"/>
                </a:lnTo>
                <a:lnTo>
                  <a:pt x="788770" y="2125507"/>
                </a:lnTo>
                <a:cubicBezTo>
                  <a:pt x="780039" y="2121033"/>
                  <a:pt x="784404" y="2107611"/>
                  <a:pt x="793135" y="2112085"/>
                </a:cubicBezTo>
                <a:lnTo>
                  <a:pt x="860317" y="2137450"/>
                </a:lnTo>
                <a:lnTo>
                  <a:pt x="866555" y="2128753"/>
                </a:lnTo>
                <a:cubicBezTo>
                  <a:pt x="880918" y="2093884"/>
                  <a:pt x="879276" y="2043016"/>
                  <a:pt x="872711" y="2016762"/>
                </a:cubicBezTo>
                <a:cubicBezTo>
                  <a:pt x="868334" y="1992696"/>
                  <a:pt x="857391" y="1977381"/>
                  <a:pt x="843713" y="1964801"/>
                </a:cubicBezTo>
                <a:lnTo>
                  <a:pt x="822317" y="1948051"/>
                </a:lnTo>
                <a:lnTo>
                  <a:pt x="821674" y="1951731"/>
                </a:lnTo>
                <a:cubicBezTo>
                  <a:pt x="818951" y="1954479"/>
                  <a:pt x="814594" y="1955578"/>
                  <a:pt x="810238" y="1951182"/>
                </a:cubicBezTo>
                <a:cubicBezTo>
                  <a:pt x="766674" y="1907220"/>
                  <a:pt x="705685" y="1894032"/>
                  <a:pt x="649052" y="1863259"/>
                </a:cubicBezTo>
                <a:cubicBezTo>
                  <a:pt x="640339" y="1863259"/>
                  <a:pt x="649052" y="1845674"/>
                  <a:pt x="657764" y="1850070"/>
                </a:cubicBezTo>
                <a:lnTo>
                  <a:pt x="743146" y="1889334"/>
                </a:lnTo>
                <a:lnTo>
                  <a:pt x="738087" y="1877164"/>
                </a:lnTo>
                <a:cubicBezTo>
                  <a:pt x="725195" y="1860126"/>
                  <a:pt x="698183" y="1843703"/>
                  <a:pt x="688360" y="1837134"/>
                </a:cubicBezTo>
                <a:cubicBezTo>
                  <a:pt x="670898" y="1823997"/>
                  <a:pt x="649070" y="1806479"/>
                  <a:pt x="627241" y="1793341"/>
                </a:cubicBezTo>
                <a:cubicBezTo>
                  <a:pt x="622876" y="1788962"/>
                  <a:pt x="627241" y="1775824"/>
                  <a:pt x="635973" y="1780203"/>
                </a:cubicBezTo>
                <a:cubicBezTo>
                  <a:pt x="662166" y="1797721"/>
                  <a:pt x="688360" y="1815238"/>
                  <a:pt x="710188" y="1832755"/>
                </a:cubicBezTo>
                <a:cubicBezTo>
                  <a:pt x="727651" y="1845893"/>
                  <a:pt x="762576" y="1867790"/>
                  <a:pt x="758210" y="1894066"/>
                </a:cubicBezTo>
                <a:lnTo>
                  <a:pt x="756057" y="1896225"/>
                </a:lnTo>
                <a:lnTo>
                  <a:pt x="785189" y="1911891"/>
                </a:lnTo>
                <a:lnTo>
                  <a:pt x="785497" y="1912138"/>
                </a:lnTo>
                <a:lnTo>
                  <a:pt x="746322" y="1859784"/>
                </a:lnTo>
                <a:lnTo>
                  <a:pt x="725607" y="1813587"/>
                </a:lnTo>
                <a:lnTo>
                  <a:pt x="723065" y="1810352"/>
                </a:lnTo>
                <a:cubicBezTo>
                  <a:pt x="718655" y="1805987"/>
                  <a:pt x="714246" y="1801621"/>
                  <a:pt x="709836" y="1801621"/>
                </a:cubicBezTo>
                <a:cubicBezTo>
                  <a:pt x="701016" y="1792890"/>
                  <a:pt x="692197" y="1784159"/>
                  <a:pt x="678968" y="1775427"/>
                </a:cubicBezTo>
                <a:cubicBezTo>
                  <a:pt x="665738" y="1757965"/>
                  <a:pt x="648100" y="1744868"/>
                  <a:pt x="630461" y="1731771"/>
                </a:cubicBezTo>
                <a:cubicBezTo>
                  <a:pt x="626051" y="1727405"/>
                  <a:pt x="634870" y="1718674"/>
                  <a:pt x="643690" y="1723040"/>
                </a:cubicBezTo>
                <a:cubicBezTo>
                  <a:pt x="661329" y="1740502"/>
                  <a:pt x="678968" y="1753599"/>
                  <a:pt x="701016" y="1771062"/>
                </a:cubicBezTo>
                <a:lnTo>
                  <a:pt x="710323" y="1778959"/>
                </a:lnTo>
                <a:lnTo>
                  <a:pt x="701193" y="1747183"/>
                </a:lnTo>
                <a:lnTo>
                  <a:pt x="697908" y="1744598"/>
                </a:lnTo>
                <a:cubicBezTo>
                  <a:pt x="671071" y="1718553"/>
                  <a:pt x="650427" y="1686307"/>
                  <a:pt x="617397" y="1666463"/>
                </a:cubicBezTo>
                <a:cubicBezTo>
                  <a:pt x="608589" y="1662053"/>
                  <a:pt x="617397" y="1648824"/>
                  <a:pt x="626205" y="1653234"/>
                </a:cubicBezTo>
                <a:cubicBezTo>
                  <a:pt x="648225" y="1666463"/>
                  <a:pt x="664740" y="1685204"/>
                  <a:pt x="681255" y="1703946"/>
                </a:cubicBezTo>
                <a:lnTo>
                  <a:pt x="692137" y="1715666"/>
                </a:lnTo>
                <a:lnTo>
                  <a:pt x="687137" y="1698263"/>
                </a:lnTo>
                <a:lnTo>
                  <a:pt x="685617" y="1687900"/>
                </a:lnTo>
                <a:lnTo>
                  <a:pt x="635180" y="1626653"/>
                </a:lnTo>
                <a:cubicBezTo>
                  <a:pt x="630814" y="1622274"/>
                  <a:pt x="639545" y="1609136"/>
                  <a:pt x="643911" y="1617895"/>
                </a:cubicBezTo>
                <a:lnTo>
                  <a:pt x="681752" y="1661549"/>
                </a:lnTo>
                <a:lnTo>
                  <a:pt x="675988" y="1622240"/>
                </a:lnTo>
                <a:lnTo>
                  <a:pt x="635216" y="1574334"/>
                </a:lnTo>
                <a:cubicBezTo>
                  <a:pt x="630814" y="1565541"/>
                  <a:pt x="639617" y="1556749"/>
                  <a:pt x="644019" y="1561145"/>
                </a:cubicBezTo>
                <a:lnTo>
                  <a:pt x="673824" y="1599972"/>
                </a:lnTo>
                <a:lnTo>
                  <a:pt x="674343" y="1567250"/>
                </a:lnTo>
                <a:lnTo>
                  <a:pt x="654279" y="1539196"/>
                </a:lnTo>
                <a:cubicBezTo>
                  <a:pt x="646094" y="1525346"/>
                  <a:pt x="639545" y="1510943"/>
                  <a:pt x="635180" y="1495432"/>
                </a:cubicBezTo>
                <a:cubicBezTo>
                  <a:pt x="630814" y="1486568"/>
                  <a:pt x="643911" y="1482136"/>
                  <a:pt x="648276" y="1491000"/>
                </a:cubicBezTo>
                <a:cubicBezTo>
                  <a:pt x="652642" y="1504295"/>
                  <a:pt x="659191" y="1517590"/>
                  <a:pt x="667376" y="1530886"/>
                </a:cubicBezTo>
                <a:lnTo>
                  <a:pt x="675503" y="1542093"/>
                </a:lnTo>
                <a:lnTo>
                  <a:pt x="680429" y="1521968"/>
                </a:lnTo>
                <a:lnTo>
                  <a:pt x="666471" y="1482191"/>
                </a:lnTo>
                <a:cubicBezTo>
                  <a:pt x="660060" y="1465222"/>
                  <a:pt x="653649" y="1447704"/>
                  <a:pt x="649375" y="1430187"/>
                </a:cubicBezTo>
                <a:cubicBezTo>
                  <a:pt x="645101" y="1421428"/>
                  <a:pt x="657923" y="1417049"/>
                  <a:pt x="662197" y="1425808"/>
                </a:cubicBezTo>
                <a:cubicBezTo>
                  <a:pt x="666471" y="1443325"/>
                  <a:pt x="672882" y="1460842"/>
                  <a:pt x="679828" y="1478359"/>
                </a:cubicBezTo>
                <a:lnTo>
                  <a:pt x="686800" y="1495945"/>
                </a:lnTo>
                <a:lnTo>
                  <a:pt x="693404" y="1468970"/>
                </a:lnTo>
                <a:lnTo>
                  <a:pt x="698385" y="1460134"/>
                </a:lnTo>
                <a:lnTo>
                  <a:pt x="692665" y="1443789"/>
                </a:lnTo>
                <a:cubicBezTo>
                  <a:pt x="685522" y="1426872"/>
                  <a:pt x="676729" y="1410501"/>
                  <a:pt x="670135" y="1395221"/>
                </a:cubicBezTo>
                <a:cubicBezTo>
                  <a:pt x="665739" y="1386490"/>
                  <a:pt x="683324" y="1382124"/>
                  <a:pt x="683324" y="1390855"/>
                </a:cubicBezTo>
                <a:cubicBezTo>
                  <a:pt x="689918" y="1408318"/>
                  <a:pt x="698710" y="1424689"/>
                  <a:pt x="706403" y="1441606"/>
                </a:cubicBezTo>
                <a:lnTo>
                  <a:pt x="707255" y="1444397"/>
                </a:lnTo>
                <a:lnTo>
                  <a:pt x="715135" y="1430418"/>
                </a:lnTo>
                <a:cubicBezTo>
                  <a:pt x="715135" y="1428230"/>
                  <a:pt x="717324" y="1427136"/>
                  <a:pt x="720059" y="1427136"/>
                </a:cubicBezTo>
                <a:lnTo>
                  <a:pt x="721807" y="1427835"/>
                </a:lnTo>
                <a:lnTo>
                  <a:pt x="718126" y="1417314"/>
                </a:lnTo>
                <a:cubicBezTo>
                  <a:pt x="718126" y="1408671"/>
                  <a:pt x="731733" y="1404349"/>
                  <a:pt x="736269" y="1412992"/>
                </a:cubicBezTo>
                <a:lnTo>
                  <a:pt x="745195" y="1455516"/>
                </a:lnTo>
                <a:lnTo>
                  <a:pt x="752354" y="1466130"/>
                </a:lnTo>
                <a:lnTo>
                  <a:pt x="749876" y="1447964"/>
                </a:lnTo>
                <a:cubicBezTo>
                  <a:pt x="749876" y="1439274"/>
                  <a:pt x="767656" y="1439274"/>
                  <a:pt x="763211" y="1447964"/>
                </a:cubicBezTo>
                <a:cubicBezTo>
                  <a:pt x="763211" y="1458826"/>
                  <a:pt x="765434" y="1469687"/>
                  <a:pt x="767656" y="1480549"/>
                </a:cubicBezTo>
                <a:lnTo>
                  <a:pt x="769070" y="1490912"/>
                </a:lnTo>
                <a:lnTo>
                  <a:pt x="784574" y="1513898"/>
                </a:lnTo>
                <a:lnTo>
                  <a:pt x="784449" y="1513093"/>
                </a:lnTo>
                <a:cubicBezTo>
                  <a:pt x="780039" y="1504361"/>
                  <a:pt x="797678" y="1504361"/>
                  <a:pt x="797678" y="1513093"/>
                </a:cubicBezTo>
                <a:lnTo>
                  <a:pt x="799134" y="1517416"/>
                </a:lnTo>
                <a:lnTo>
                  <a:pt x="800641" y="1527349"/>
                </a:lnTo>
                <a:lnTo>
                  <a:pt x="799491" y="1533676"/>
                </a:lnTo>
                <a:lnTo>
                  <a:pt x="805072" y="1539992"/>
                </a:lnTo>
                <a:lnTo>
                  <a:pt x="806498" y="1539287"/>
                </a:lnTo>
                <a:lnTo>
                  <a:pt x="799134" y="1517416"/>
                </a:lnTo>
                <a:lnTo>
                  <a:pt x="798230" y="1511455"/>
                </a:lnTo>
                <a:cubicBezTo>
                  <a:pt x="795473" y="1501087"/>
                  <a:pt x="791064" y="1491264"/>
                  <a:pt x="788859" y="1482533"/>
                </a:cubicBezTo>
                <a:cubicBezTo>
                  <a:pt x="788859" y="1469436"/>
                  <a:pt x="802088" y="1469436"/>
                  <a:pt x="806498" y="1478167"/>
                </a:cubicBezTo>
                <a:cubicBezTo>
                  <a:pt x="806498" y="1494539"/>
                  <a:pt x="813939" y="1513365"/>
                  <a:pt x="813939" y="1530965"/>
                </a:cubicBezTo>
                <a:lnTo>
                  <a:pt x="811118" y="1546834"/>
                </a:lnTo>
                <a:lnTo>
                  <a:pt x="831330" y="1569708"/>
                </a:lnTo>
                <a:lnTo>
                  <a:pt x="832568" y="1566451"/>
                </a:lnTo>
                <a:lnTo>
                  <a:pt x="835892" y="1564439"/>
                </a:lnTo>
                <a:lnTo>
                  <a:pt x="834462" y="1572267"/>
                </a:lnTo>
                <a:lnTo>
                  <a:pt x="840670" y="1577100"/>
                </a:lnTo>
                <a:lnTo>
                  <a:pt x="846034" y="1575270"/>
                </a:lnTo>
                <a:cubicBezTo>
                  <a:pt x="846034" y="1570860"/>
                  <a:pt x="846034" y="1570860"/>
                  <a:pt x="841725" y="1566451"/>
                </a:cubicBezTo>
                <a:cubicBezTo>
                  <a:pt x="840648" y="1564246"/>
                  <a:pt x="839032" y="1563419"/>
                  <a:pt x="837349" y="1563557"/>
                </a:cubicBezTo>
                <a:lnTo>
                  <a:pt x="835892" y="1564439"/>
                </a:lnTo>
                <a:lnTo>
                  <a:pt x="836002" y="1563832"/>
                </a:lnTo>
                <a:cubicBezTo>
                  <a:pt x="835800" y="1548536"/>
                  <a:pt x="827721" y="1534480"/>
                  <a:pt x="824489" y="1517944"/>
                </a:cubicBezTo>
                <a:cubicBezTo>
                  <a:pt x="824489" y="1509124"/>
                  <a:pt x="841725" y="1509124"/>
                  <a:pt x="841725" y="1517944"/>
                </a:cubicBezTo>
                <a:cubicBezTo>
                  <a:pt x="841725" y="1539992"/>
                  <a:pt x="854652" y="1562041"/>
                  <a:pt x="850343" y="1579680"/>
                </a:cubicBezTo>
                <a:lnTo>
                  <a:pt x="847269" y="1582236"/>
                </a:lnTo>
                <a:lnTo>
                  <a:pt x="877088" y="1605446"/>
                </a:lnTo>
                <a:lnTo>
                  <a:pt x="884410" y="1609161"/>
                </a:lnTo>
                <a:lnTo>
                  <a:pt x="880174" y="1587877"/>
                </a:lnTo>
                <a:cubicBezTo>
                  <a:pt x="875778" y="1574625"/>
                  <a:pt x="871382" y="1561373"/>
                  <a:pt x="866986" y="1552538"/>
                </a:cubicBezTo>
                <a:cubicBezTo>
                  <a:pt x="862589" y="1543704"/>
                  <a:pt x="875778" y="1539286"/>
                  <a:pt x="880174" y="1548121"/>
                </a:cubicBezTo>
                <a:cubicBezTo>
                  <a:pt x="882372" y="1554747"/>
                  <a:pt x="892263" y="1576834"/>
                  <a:pt x="897759" y="1597817"/>
                </a:cubicBezTo>
                <a:lnTo>
                  <a:pt x="900078" y="1617110"/>
                </a:lnTo>
                <a:lnTo>
                  <a:pt x="909868" y="1622078"/>
                </a:lnTo>
                <a:lnTo>
                  <a:pt x="932735" y="1627342"/>
                </a:lnTo>
                <a:lnTo>
                  <a:pt x="920873" y="1574740"/>
                </a:lnTo>
                <a:lnTo>
                  <a:pt x="922888" y="1569242"/>
                </a:lnTo>
                <a:lnTo>
                  <a:pt x="895712" y="1554832"/>
                </a:lnTo>
                <a:cubicBezTo>
                  <a:pt x="879964" y="1545058"/>
                  <a:pt x="864662" y="1534061"/>
                  <a:pt x="849880" y="1521767"/>
                </a:cubicBezTo>
                <a:cubicBezTo>
                  <a:pt x="801702" y="1478056"/>
                  <a:pt x="757904" y="1429973"/>
                  <a:pt x="718485" y="1373148"/>
                </a:cubicBezTo>
                <a:cubicBezTo>
                  <a:pt x="696586" y="1346921"/>
                  <a:pt x="696586" y="1316323"/>
                  <a:pt x="674687" y="1360035"/>
                </a:cubicBezTo>
                <a:cubicBezTo>
                  <a:pt x="661548" y="1390633"/>
                  <a:pt x="648408" y="1425602"/>
                  <a:pt x="639648" y="1456200"/>
                </a:cubicBezTo>
                <a:cubicBezTo>
                  <a:pt x="556432" y="1718469"/>
                  <a:pt x="587091" y="2028821"/>
                  <a:pt x="841120" y="2177440"/>
                </a:cubicBezTo>
                <a:cubicBezTo>
                  <a:pt x="807177" y="2159409"/>
                  <a:pt x="775491" y="2138851"/>
                  <a:pt x="746124" y="2116099"/>
                </a:cubicBezTo>
                <a:lnTo>
                  <a:pt x="708880" y="2081877"/>
                </a:lnTo>
                <a:lnTo>
                  <a:pt x="658810" y="2018234"/>
                </a:lnTo>
                <a:cubicBezTo>
                  <a:pt x="536449" y="1813542"/>
                  <a:pt x="571762" y="1528324"/>
                  <a:pt x="683447" y="1311952"/>
                </a:cubicBezTo>
                <a:cubicBezTo>
                  <a:pt x="683447" y="1307581"/>
                  <a:pt x="692206" y="1307581"/>
                  <a:pt x="696586" y="1311952"/>
                </a:cubicBezTo>
                <a:cubicBezTo>
                  <a:pt x="773233" y="1434344"/>
                  <a:pt x="876707" y="1553390"/>
                  <a:pt x="1018743" y="1590024"/>
                </a:cubicBezTo>
                <a:lnTo>
                  <a:pt x="1026739" y="1591341"/>
                </a:lnTo>
                <a:lnTo>
                  <a:pt x="1026101" y="1587378"/>
                </a:lnTo>
                <a:cubicBezTo>
                  <a:pt x="1026101" y="1578600"/>
                  <a:pt x="1038801" y="1574211"/>
                  <a:pt x="1043035" y="1582989"/>
                </a:cubicBezTo>
                <a:lnTo>
                  <a:pt x="1044239" y="1594224"/>
                </a:lnTo>
                <a:lnTo>
                  <a:pt x="1069077" y="1598317"/>
                </a:lnTo>
                <a:lnTo>
                  <a:pt x="1068567" y="1596701"/>
                </a:lnTo>
                <a:cubicBezTo>
                  <a:pt x="1064201" y="1588058"/>
                  <a:pt x="1077298" y="1583736"/>
                  <a:pt x="1081662" y="1592379"/>
                </a:cubicBezTo>
                <a:lnTo>
                  <a:pt x="1084315" y="1600549"/>
                </a:lnTo>
                <a:lnTo>
                  <a:pt x="1098676" y="1601177"/>
                </a:lnTo>
                <a:lnTo>
                  <a:pt x="1098828" y="1600775"/>
                </a:lnTo>
                <a:lnTo>
                  <a:pt x="1099854" y="1601229"/>
                </a:lnTo>
                <a:lnTo>
                  <a:pt x="1156945" y="1603726"/>
                </a:lnTo>
                <a:cubicBezTo>
                  <a:pt x="1238862" y="1602907"/>
                  <a:pt x="1334944" y="1587335"/>
                  <a:pt x="1384217" y="1534881"/>
                </a:cubicBezTo>
                <a:cubicBezTo>
                  <a:pt x="1414876" y="1504283"/>
                  <a:pt x="1441155" y="1447458"/>
                  <a:pt x="1493713" y="1443087"/>
                </a:cubicBezTo>
                <a:cubicBezTo>
                  <a:pt x="1511232" y="1443087"/>
                  <a:pt x="1537511" y="1473685"/>
                  <a:pt x="1555030" y="1486798"/>
                </a:cubicBezTo>
                <a:cubicBezTo>
                  <a:pt x="1594449" y="1513025"/>
                  <a:pt x="1633867" y="1534881"/>
                  <a:pt x="1677665" y="1547994"/>
                </a:cubicBezTo>
                <a:cubicBezTo>
                  <a:pt x="1697375" y="1554551"/>
                  <a:pt x="1717631" y="1559742"/>
                  <a:pt x="1738162" y="1563293"/>
                </a:cubicBezTo>
                <a:lnTo>
                  <a:pt x="1745749" y="1563960"/>
                </a:lnTo>
                <a:lnTo>
                  <a:pt x="1738888" y="1552383"/>
                </a:lnTo>
                <a:cubicBezTo>
                  <a:pt x="1738888" y="1548017"/>
                  <a:pt x="1738888" y="1539286"/>
                  <a:pt x="1743254" y="1539286"/>
                </a:cubicBezTo>
                <a:cubicBezTo>
                  <a:pt x="1760716" y="1539286"/>
                  <a:pt x="1773813" y="1539286"/>
                  <a:pt x="1786910" y="1543652"/>
                </a:cubicBezTo>
                <a:cubicBezTo>
                  <a:pt x="1795641" y="1548017"/>
                  <a:pt x="1791276" y="1561114"/>
                  <a:pt x="1782544" y="1561114"/>
                </a:cubicBezTo>
                <a:lnTo>
                  <a:pt x="1758534" y="1555112"/>
                </a:lnTo>
                <a:lnTo>
                  <a:pt x="1751985" y="1543652"/>
                </a:lnTo>
                <a:cubicBezTo>
                  <a:pt x="1751985" y="1548017"/>
                  <a:pt x="1751985" y="1552383"/>
                  <a:pt x="1747619" y="1552383"/>
                </a:cubicBezTo>
                <a:lnTo>
                  <a:pt x="1758534" y="1555112"/>
                </a:lnTo>
                <a:lnTo>
                  <a:pt x="1764534" y="1565612"/>
                </a:lnTo>
                <a:lnTo>
                  <a:pt x="1800301" y="1568757"/>
                </a:lnTo>
                <a:lnTo>
                  <a:pt x="1805165" y="1568287"/>
                </a:lnTo>
                <a:lnTo>
                  <a:pt x="1803022" y="1565481"/>
                </a:lnTo>
                <a:cubicBezTo>
                  <a:pt x="1803022" y="1561115"/>
                  <a:pt x="1805245" y="1556749"/>
                  <a:pt x="1809690" y="1556749"/>
                </a:cubicBezTo>
                <a:cubicBezTo>
                  <a:pt x="1816357" y="1556749"/>
                  <a:pt x="1819691" y="1561115"/>
                  <a:pt x="1819691" y="1565481"/>
                </a:cubicBezTo>
                <a:lnTo>
                  <a:pt x="1817887" y="1567056"/>
                </a:lnTo>
                <a:lnTo>
                  <a:pt x="1862439" y="1562747"/>
                </a:lnTo>
                <a:cubicBezTo>
                  <a:pt x="1882970" y="1558649"/>
                  <a:pt x="1903226" y="1552365"/>
                  <a:pt x="1922936" y="1543623"/>
                </a:cubicBezTo>
                <a:cubicBezTo>
                  <a:pt x="1943740" y="1532695"/>
                  <a:pt x="1966187" y="1518489"/>
                  <a:pt x="1987743" y="1501687"/>
                </a:cubicBezTo>
                <a:lnTo>
                  <a:pt x="1997343" y="1492405"/>
                </a:lnTo>
                <a:lnTo>
                  <a:pt x="1997254" y="1492024"/>
                </a:lnTo>
                <a:cubicBezTo>
                  <a:pt x="1995071" y="1487670"/>
                  <a:pt x="1998345" y="1484404"/>
                  <a:pt x="2002165" y="1483315"/>
                </a:cubicBezTo>
                <a:lnTo>
                  <a:pt x="2005118" y="1484886"/>
                </a:lnTo>
                <a:lnTo>
                  <a:pt x="2032808" y="1458109"/>
                </a:lnTo>
                <a:lnTo>
                  <a:pt x="2032575" y="1457133"/>
                </a:lnTo>
                <a:cubicBezTo>
                  <a:pt x="2032575" y="1452767"/>
                  <a:pt x="2035909" y="1449493"/>
                  <a:pt x="2039798" y="1448947"/>
                </a:cubicBezTo>
                <a:lnTo>
                  <a:pt x="2041177" y="1450017"/>
                </a:lnTo>
                <a:lnTo>
                  <a:pt x="2047213" y="1444179"/>
                </a:lnTo>
                <a:cubicBezTo>
                  <a:pt x="2055836" y="1433525"/>
                  <a:pt x="2063604" y="1422392"/>
                  <a:pt x="2070199" y="1410866"/>
                </a:cubicBezTo>
                <a:lnTo>
                  <a:pt x="2073661" y="1403125"/>
                </a:lnTo>
                <a:lnTo>
                  <a:pt x="2075239" y="1398676"/>
                </a:lnTo>
                <a:lnTo>
                  <a:pt x="2075642" y="1398698"/>
                </a:lnTo>
                <a:lnTo>
                  <a:pt x="2086153" y="1375197"/>
                </a:lnTo>
                <a:cubicBezTo>
                  <a:pt x="2094023" y="1350746"/>
                  <a:pt x="2095939" y="1325066"/>
                  <a:pt x="2089369" y="1298839"/>
                </a:cubicBezTo>
                <a:cubicBezTo>
                  <a:pt x="2067470" y="1215787"/>
                  <a:pt x="2010532" y="1154591"/>
                  <a:pt x="1971114" y="1084652"/>
                </a:cubicBezTo>
                <a:cubicBezTo>
                  <a:pt x="1966734" y="1080281"/>
                  <a:pt x="1971114" y="1075910"/>
                  <a:pt x="1975494" y="1071539"/>
                </a:cubicBezTo>
                <a:cubicBezTo>
                  <a:pt x="1993013" y="1058425"/>
                  <a:pt x="2012448" y="1047771"/>
                  <a:pt x="2032637" y="1038141"/>
                </a:cubicBezTo>
                <a:lnTo>
                  <a:pt x="2032927" y="1038012"/>
                </a:lnTo>
                <a:lnTo>
                  <a:pt x="2027734" y="1034461"/>
                </a:lnTo>
                <a:cubicBezTo>
                  <a:pt x="2027734" y="1031286"/>
                  <a:pt x="2030829" y="1028111"/>
                  <a:pt x="2037021" y="1028111"/>
                </a:cubicBezTo>
                <a:lnTo>
                  <a:pt x="2042535" y="1033766"/>
                </a:lnTo>
                <a:lnTo>
                  <a:pt x="2094297" y="1010889"/>
                </a:lnTo>
                <a:lnTo>
                  <a:pt x="2152204" y="981826"/>
                </a:lnTo>
                <a:lnTo>
                  <a:pt x="2151214" y="979366"/>
                </a:lnTo>
                <a:cubicBezTo>
                  <a:pt x="2149045" y="974977"/>
                  <a:pt x="2151214" y="971685"/>
                  <a:pt x="2154469" y="970588"/>
                </a:cubicBezTo>
                <a:lnTo>
                  <a:pt x="2162184" y="974056"/>
                </a:lnTo>
                <a:lnTo>
                  <a:pt x="2203245" y="940404"/>
                </a:lnTo>
                <a:cubicBezTo>
                  <a:pt x="2286462" y="844239"/>
                  <a:pt x="2290841" y="682506"/>
                  <a:pt x="2194485" y="590712"/>
                </a:cubicBezTo>
                <a:cubicBezTo>
                  <a:pt x="2111268" y="512031"/>
                  <a:pt x="1993013" y="468320"/>
                  <a:pt x="1874758" y="459578"/>
                </a:cubicBezTo>
                <a:cubicBezTo>
                  <a:pt x="1817820" y="455207"/>
                  <a:pt x="1760882" y="463949"/>
                  <a:pt x="1703944" y="481433"/>
                </a:cubicBezTo>
                <a:cubicBezTo>
                  <a:pt x="1651386" y="494547"/>
                  <a:pt x="1616348" y="525145"/>
                  <a:pt x="1572550" y="551372"/>
                </a:cubicBezTo>
                <a:cubicBezTo>
                  <a:pt x="1568170" y="555743"/>
                  <a:pt x="1559410" y="551372"/>
                  <a:pt x="1559410" y="542629"/>
                </a:cubicBezTo>
                <a:lnTo>
                  <a:pt x="1556308" y="508758"/>
                </a:lnTo>
                <a:lnTo>
                  <a:pt x="1550928" y="512174"/>
                </a:lnTo>
                <a:cubicBezTo>
                  <a:pt x="1542038" y="512174"/>
                  <a:pt x="1542038" y="499474"/>
                  <a:pt x="1550928" y="499474"/>
                </a:cubicBezTo>
                <a:lnTo>
                  <a:pt x="1555738" y="502528"/>
                </a:lnTo>
                <a:lnTo>
                  <a:pt x="1552097" y="462778"/>
                </a:lnTo>
                <a:lnTo>
                  <a:pt x="1550769" y="464549"/>
                </a:lnTo>
                <a:cubicBezTo>
                  <a:pt x="1546404" y="464549"/>
                  <a:pt x="1544221" y="460183"/>
                  <a:pt x="1544221" y="455817"/>
                </a:cubicBezTo>
                <a:lnTo>
                  <a:pt x="1550672" y="447216"/>
                </a:lnTo>
                <a:lnTo>
                  <a:pt x="1550103" y="441000"/>
                </a:lnTo>
                <a:cubicBezTo>
                  <a:pt x="1542986" y="407124"/>
                  <a:pt x="1530941" y="374340"/>
                  <a:pt x="1511232" y="345928"/>
                </a:cubicBezTo>
                <a:cubicBezTo>
                  <a:pt x="1471814" y="289103"/>
                  <a:pt x="1401736" y="258505"/>
                  <a:pt x="1327279" y="254134"/>
                </a:cubicBezTo>
                <a:cubicBezTo>
                  <a:pt x="1169606" y="245391"/>
                  <a:pt x="981275" y="297845"/>
                  <a:pt x="889299" y="433351"/>
                </a:cubicBezTo>
                <a:cubicBezTo>
                  <a:pt x="884919" y="437722"/>
                  <a:pt x="871779" y="433351"/>
                  <a:pt x="876159" y="424608"/>
                </a:cubicBezTo>
                <a:cubicBezTo>
                  <a:pt x="880539" y="424608"/>
                  <a:pt x="884919" y="428980"/>
                  <a:pt x="889299" y="428980"/>
                </a:cubicBezTo>
                <a:lnTo>
                  <a:pt x="898641" y="398264"/>
                </a:lnTo>
                <a:lnTo>
                  <a:pt x="919145" y="374238"/>
                </a:lnTo>
                <a:lnTo>
                  <a:pt x="938729" y="359401"/>
                </a:lnTo>
                <a:lnTo>
                  <a:pt x="920850" y="337549"/>
                </a:lnTo>
                <a:cubicBezTo>
                  <a:pt x="916563" y="328817"/>
                  <a:pt x="925136" y="320086"/>
                  <a:pt x="929422" y="324452"/>
                </a:cubicBezTo>
                <a:lnTo>
                  <a:pt x="948658" y="351880"/>
                </a:lnTo>
                <a:lnTo>
                  <a:pt x="994758" y="316955"/>
                </a:lnTo>
                <a:lnTo>
                  <a:pt x="969831" y="307006"/>
                </a:lnTo>
                <a:cubicBezTo>
                  <a:pt x="963308" y="301447"/>
                  <a:pt x="958009" y="294499"/>
                  <a:pt x="953474" y="286740"/>
                </a:cubicBezTo>
                <a:lnTo>
                  <a:pt x="943743" y="265965"/>
                </a:lnTo>
                <a:lnTo>
                  <a:pt x="945931" y="281491"/>
                </a:lnTo>
                <a:cubicBezTo>
                  <a:pt x="948679" y="290222"/>
                  <a:pt x="953075" y="297862"/>
                  <a:pt x="959669" y="302227"/>
                </a:cubicBezTo>
                <a:cubicBezTo>
                  <a:pt x="959669" y="306593"/>
                  <a:pt x="968462" y="306593"/>
                  <a:pt x="968462" y="306593"/>
                </a:cubicBezTo>
                <a:cubicBezTo>
                  <a:pt x="972858" y="310959"/>
                  <a:pt x="977254" y="315324"/>
                  <a:pt x="977254" y="319690"/>
                </a:cubicBezTo>
                <a:cubicBezTo>
                  <a:pt x="981650" y="328421"/>
                  <a:pt x="968462" y="332787"/>
                  <a:pt x="964066" y="324056"/>
                </a:cubicBezTo>
                <a:cubicBezTo>
                  <a:pt x="964066" y="319690"/>
                  <a:pt x="955273" y="319690"/>
                  <a:pt x="950877" y="315324"/>
                </a:cubicBezTo>
                <a:cubicBezTo>
                  <a:pt x="946481" y="315324"/>
                  <a:pt x="942085" y="306593"/>
                  <a:pt x="937689" y="302227"/>
                </a:cubicBezTo>
                <a:cubicBezTo>
                  <a:pt x="933293" y="289130"/>
                  <a:pt x="928896" y="276033"/>
                  <a:pt x="924500" y="258571"/>
                </a:cubicBezTo>
                <a:cubicBezTo>
                  <a:pt x="924500" y="254205"/>
                  <a:pt x="927797" y="250931"/>
                  <a:pt x="931644" y="249840"/>
                </a:cubicBezTo>
                <a:lnTo>
                  <a:pt x="937981" y="252489"/>
                </a:lnTo>
                <a:lnTo>
                  <a:pt x="920912" y="210654"/>
                </a:lnTo>
                <a:cubicBezTo>
                  <a:pt x="916563" y="201870"/>
                  <a:pt x="929609" y="193086"/>
                  <a:pt x="933957" y="201870"/>
                </a:cubicBezTo>
                <a:cubicBezTo>
                  <a:pt x="950263" y="228223"/>
                  <a:pt x="956786" y="271869"/>
                  <a:pt x="979207" y="293898"/>
                </a:cubicBezTo>
                <a:lnTo>
                  <a:pt x="999728" y="303476"/>
                </a:lnTo>
                <a:lnTo>
                  <a:pt x="955266" y="209453"/>
                </a:lnTo>
                <a:cubicBezTo>
                  <a:pt x="936654" y="176592"/>
                  <a:pt x="915853" y="144826"/>
                  <a:pt x="893956" y="114155"/>
                </a:cubicBezTo>
                <a:cubicBezTo>
                  <a:pt x="891766" y="111965"/>
                  <a:pt x="893956" y="108679"/>
                  <a:pt x="897240" y="107035"/>
                </a:cubicBezTo>
                <a:close/>
                <a:moveTo>
                  <a:pt x="608990" y="607"/>
                </a:moveTo>
                <a:cubicBezTo>
                  <a:pt x="705346" y="-3764"/>
                  <a:pt x="832361" y="13720"/>
                  <a:pt x="884919" y="109886"/>
                </a:cubicBezTo>
                <a:cubicBezTo>
                  <a:pt x="927622" y="182010"/>
                  <a:pt x="930907" y="268886"/>
                  <a:pt x="913251" y="350231"/>
                </a:cubicBezTo>
                <a:lnTo>
                  <a:pt x="898641" y="398264"/>
                </a:lnTo>
                <a:lnTo>
                  <a:pt x="876159" y="424608"/>
                </a:lnTo>
                <a:cubicBezTo>
                  <a:pt x="911198" y="324072"/>
                  <a:pt x="937477" y="162340"/>
                  <a:pt x="845500" y="83659"/>
                </a:cubicBezTo>
                <a:cubicBezTo>
                  <a:pt x="757904" y="4978"/>
                  <a:pt x="613370" y="-3764"/>
                  <a:pt x="503874" y="31205"/>
                </a:cubicBezTo>
                <a:cubicBezTo>
                  <a:pt x="381239" y="74917"/>
                  <a:pt x="271742" y="179824"/>
                  <a:pt x="219185" y="297845"/>
                </a:cubicBezTo>
                <a:cubicBezTo>
                  <a:pt x="188526" y="372155"/>
                  <a:pt x="175386" y="446464"/>
                  <a:pt x="201665" y="525145"/>
                </a:cubicBezTo>
                <a:cubicBezTo>
                  <a:pt x="219185" y="568856"/>
                  <a:pt x="245463" y="612568"/>
                  <a:pt x="241084" y="660651"/>
                </a:cubicBezTo>
                <a:cubicBezTo>
                  <a:pt x="241084" y="665022"/>
                  <a:pt x="236704" y="669393"/>
                  <a:pt x="232324" y="669393"/>
                </a:cubicBezTo>
                <a:cubicBezTo>
                  <a:pt x="92170" y="669393"/>
                  <a:pt x="8953" y="774301"/>
                  <a:pt x="17713" y="909806"/>
                </a:cubicBezTo>
                <a:cubicBezTo>
                  <a:pt x="18808" y="934940"/>
                  <a:pt x="23461" y="962260"/>
                  <a:pt x="31742" y="988760"/>
                </a:cubicBezTo>
                <a:lnTo>
                  <a:pt x="43755" y="1013610"/>
                </a:lnTo>
                <a:lnTo>
                  <a:pt x="48280" y="992409"/>
                </a:lnTo>
                <a:cubicBezTo>
                  <a:pt x="48280" y="983661"/>
                  <a:pt x="65822" y="988035"/>
                  <a:pt x="61436" y="996783"/>
                </a:cubicBezTo>
                <a:cubicBezTo>
                  <a:pt x="58147" y="1006625"/>
                  <a:pt x="56229" y="1016672"/>
                  <a:pt x="55552" y="1026701"/>
                </a:cubicBezTo>
                <a:lnTo>
                  <a:pt x="56219" y="1039394"/>
                </a:lnTo>
                <a:lnTo>
                  <a:pt x="67533" y="1062797"/>
                </a:lnTo>
                <a:lnTo>
                  <a:pt x="103644" y="1098978"/>
                </a:lnTo>
                <a:lnTo>
                  <a:pt x="107137" y="1095422"/>
                </a:lnTo>
                <a:cubicBezTo>
                  <a:pt x="110411" y="1095422"/>
                  <a:pt x="113685" y="1097644"/>
                  <a:pt x="113685" y="1102089"/>
                </a:cubicBezTo>
                <a:lnTo>
                  <a:pt x="114057" y="1106247"/>
                </a:lnTo>
                <a:lnTo>
                  <a:pt x="142988" y="1117461"/>
                </a:lnTo>
                <a:lnTo>
                  <a:pt x="144509" y="1111516"/>
                </a:lnTo>
                <a:lnTo>
                  <a:pt x="150999" y="1110107"/>
                </a:lnTo>
                <a:lnTo>
                  <a:pt x="152678" y="1104510"/>
                </a:lnTo>
                <a:cubicBezTo>
                  <a:pt x="155952" y="1102327"/>
                  <a:pt x="160318" y="1102327"/>
                  <a:pt x="162501" y="1106692"/>
                </a:cubicBezTo>
                <a:lnTo>
                  <a:pt x="170528" y="1124977"/>
                </a:lnTo>
                <a:lnTo>
                  <a:pt x="188958" y="1124466"/>
                </a:lnTo>
                <a:lnTo>
                  <a:pt x="188958" y="1111128"/>
                </a:lnTo>
                <a:cubicBezTo>
                  <a:pt x="184725" y="1102350"/>
                  <a:pt x="201658" y="1097961"/>
                  <a:pt x="201658" y="1106739"/>
                </a:cubicBezTo>
                <a:lnTo>
                  <a:pt x="204722" y="1124029"/>
                </a:lnTo>
                <a:lnTo>
                  <a:pt x="206045" y="1123993"/>
                </a:lnTo>
                <a:cubicBezTo>
                  <a:pt x="214805" y="1119622"/>
                  <a:pt x="219185" y="1137106"/>
                  <a:pt x="210425" y="1137106"/>
                </a:cubicBezTo>
                <a:lnTo>
                  <a:pt x="205822" y="1137417"/>
                </a:lnTo>
                <a:lnTo>
                  <a:pt x="202613" y="1157750"/>
                </a:lnTo>
                <a:lnTo>
                  <a:pt x="222595" y="1156984"/>
                </a:lnTo>
                <a:lnTo>
                  <a:pt x="227963" y="1157913"/>
                </a:lnTo>
                <a:lnTo>
                  <a:pt x="207687" y="1102683"/>
                </a:lnTo>
                <a:cubicBezTo>
                  <a:pt x="196190" y="1050776"/>
                  <a:pt x="197285" y="995044"/>
                  <a:pt x="206045" y="940404"/>
                </a:cubicBezTo>
                <a:cubicBezTo>
                  <a:pt x="206045" y="936033"/>
                  <a:pt x="210425" y="934940"/>
                  <a:pt x="214257" y="936033"/>
                </a:cubicBezTo>
                <a:cubicBezTo>
                  <a:pt x="218090" y="937126"/>
                  <a:pt x="221374" y="940404"/>
                  <a:pt x="219185" y="944776"/>
                </a:cubicBezTo>
                <a:cubicBezTo>
                  <a:pt x="210972" y="1002147"/>
                  <a:pt x="213231" y="1061362"/>
                  <a:pt x="228269" y="1114354"/>
                </a:cubicBezTo>
                <a:lnTo>
                  <a:pt x="247105" y="1163539"/>
                </a:lnTo>
                <a:lnTo>
                  <a:pt x="258774" y="1171746"/>
                </a:lnTo>
                <a:cubicBezTo>
                  <a:pt x="271929" y="1184869"/>
                  <a:pt x="280700" y="1200178"/>
                  <a:pt x="288374" y="1216581"/>
                </a:cubicBezTo>
                <a:lnTo>
                  <a:pt x="292376" y="1225514"/>
                </a:lnTo>
                <a:lnTo>
                  <a:pt x="314035" y="1246590"/>
                </a:lnTo>
                <a:cubicBezTo>
                  <a:pt x="342641" y="1268240"/>
                  <a:pt x="377954" y="1283539"/>
                  <a:pt x="420657" y="1290096"/>
                </a:cubicBezTo>
                <a:cubicBezTo>
                  <a:pt x="442556" y="1294467"/>
                  <a:pt x="481975" y="1290096"/>
                  <a:pt x="495115" y="1311952"/>
                </a:cubicBezTo>
                <a:cubicBezTo>
                  <a:pt x="512634" y="1342550"/>
                  <a:pt x="495115" y="1399375"/>
                  <a:pt x="490735" y="1429973"/>
                </a:cubicBezTo>
                <a:cubicBezTo>
                  <a:pt x="454601" y="1652902"/>
                  <a:pt x="517013" y="1880748"/>
                  <a:pt x="665038" y="2041593"/>
                </a:cubicBezTo>
                <a:lnTo>
                  <a:pt x="708880" y="2081877"/>
                </a:lnTo>
                <a:lnTo>
                  <a:pt x="733507" y="2113179"/>
                </a:lnTo>
                <a:cubicBezTo>
                  <a:pt x="763036" y="2142129"/>
                  <a:pt x="797322" y="2168151"/>
                  <a:pt x="836740" y="2190553"/>
                </a:cubicBezTo>
                <a:cubicBezTo>
                  <a:pt x="587091" y="2059419"/>
                  <a:pt x="433797" y="1766552"/>
                  <a:pt x="464456" y="1491169"/>
                </a:cubicBezTo>
                <a:cubicBezTo>
                  <a:pt x="468836" y="1467128"/>
                  <a:pt x="473216" y="1444179"/>
                  <a:pt x="476500" y="1421231"/>
                </a:cubicBezTo>
                <a:lnTo>
                  <a:pt x="479812" y="1378924"/>
                </a:lnTo>
                <a:lnTo>
                  <a:pt x="473651" y="1373789"/>
                </a:lnTo>
                <a:cubicBezTo>
                  <a:pt x="469285" y="1360692"/>
                  <a:pt x="464920" y="1343230"/>
                  <a:pt x="460554" y="1330133"/>
                </a:cubicBezTo>
                <a:cubicBezTo>
                  <a:pt x="456188" y="1321402"/>
                  <a:pt x="469285" y="1317036"/>
                  <a:pt x="473651" y="1325767"/>
                </a:cubicBezTo>
                <a:lnTo>
                  <a:pt x="481671" y="1355175"/>
                </a:lnTo>
                <a:lnTo>
                  <a:pt x="481975" y="1351292"/>
                </a:lnTo>
                <a:cubicBezTo>
                  <a:pt x="486355" y="1316323"/>
                  <a:pt x="464456" y="1311952"/>
                  <a:pt x="429417" y="1307581"/>
                </a:cubicBezTo>
                <a:cubicBezTo>
                  <a:pt x="411350" y="1304303"/>
                  <a:pt x="392051" y="1299795"/>
                  <a:pt x="372907" y="1293366"/>
                </a:cubicBezTo>
                <a:lnTo>
                  <a:pt x="365525" y="1289948"/>
                </a:lnTo>
                <a:lnTo>
                  <a:pt x="373497" y="1315383"/>
                </a:lnTo>
                <a:cubicBezTo>
                  <a:pt x="374844" y="1320620"/>
                  <a:pt x="375786" y="1325994"/>
                  <a:pt x="375853" y="1331437"/>
                </a:cubicBezTo>
                <a:lnTo>
                  <a:pt x="375028" y="1336132"/>
                </a:lnTo>
                <a:lnTo>
                  <a:pt x="376628" y="1337414"/>
                </a:lnTo>
                <a:lnTo>
                  <a:pt x="395678" y="1346030"/>
                </a:lnTo>
                <a:lnTo>
                  <a:pt x="386338" y="1307978"/>
                </a:lnTo>
                <a:cubicBezTo>
                  <a:pt x="386338" y="1299200"/>
                  <a:pt x="399265" y="1294811"/>
                  <a:pt x="399265" y="1303589"/>
                </a:cubicBezTo>
                <a:cubicBezTo>
                  <a:pt x="403574" y="1312367"/>
                  <a:pt x="405729" y="1321145"/>
                  <a:pt x="407883" y="1329923"/>
                </a:cubicBezTo>
                <a:lnTo>
                  <a:pt x="416190" y="1355306"/>
                </a:lnTo>
                <a:lnTo>
                  <a:pt x="464883" y="1377328"/>
                </a:lnTo>
                <a:cubicBezTo>
                  <a:pt x="473653" y="1381702"/>
                  <a:pt x="473653" y="1394824"/>
                  <a:pt x="460497" y="1394824"/>
                </a:cubicBezTo>
                <a:cubicBezTo>
                  <a:pt x="436378" y="1383889"/>
                  <a:pt x="406777" y="1372954"/>
                  <a:pt x="379369" y="1358191"/>
                </a:cubicBezTo>
                <a:lnTo>
                  <a:pt x="367548" y="1350366"/>
                </a:lnTo>
                <a:lnTo>
                  <a:pt x="363263" y="1352314"/>
                </a:lnTo>
                <a:lnTo>
                  <a:pt x="360948" y="1345996"/>
                </a:lnTo>
                <a:lnTo>
                  <a:pt x="340861" y="1332699"/>
                </a:lnTo>
                <a:cubicBezTo>
                  <a:pt x="329212" y="1322925"/>
                  <a:pt x="319071" y="1311717"/>
                  <a:pt x="311397" y="1298595"/>
                </a:cubicBezTo>
                <a:cubicBezTo>
                  <a:pt x="303723" y="1285472"/>
                  <a:pt x="297419" y="1270710"/>
                  <a:pt x="291115" y="1256016"/>
                </a:cubicBezTo>
                <a:lnTo>
                  <a:pt x="283541" y="1240268"/>
                </a:lnTo>
                <a:lnTo>
                  <a:pt x="237431" y="1180236"/>
                </a:lnTo>
                <a:lnTo>
                  <a:pt x="222424" y="1173788"/>
                </a:lnTo>
                <a:cubicBezTo>
                  <a:pt x="214989" y="1171951"/>
                  <a:pt x="206699" y="1171200"/>
                  <a:pt x="197380" y="1171746"/>
                </a:cubicBezTo>
                <a:cubicBezTo>
                  <a:pt x="144757" y="1176120"/>
                  <a:pt x="100904" y="1171746"/>
                  <a:pt x="70207" y="1128006"/>
                </a:cubicBezTo>
                <a:cubicBezTo>
                  <a:pt x="57051" y="1108322"/>
                  <a:pt x="47184" y="1086452"/>
                  <a:pt x="42799" y="1063488"/>
                </a:cubicBezTo>
                <a:lnTo>
                  <a:pt x="41765" y="1046924"/>
                </a:lnTo>
                <a:lnTo>
                  <a:pt x="10869" y="976671"/>
                </a:lnTo>
                <a:cubicBezTo>
                  <a:pt x="2657" y="945322"/>
                  <a:pt x="-902" y="913085"/>
                  <a:pt x="193" y="883579"/>
                </a:cubicBezTo>
                <a:cubicBezTo>
                  <a:pt x="4573" y="809270"/>
                  <a:pt x="30852" y="743702"/>
                  <a:pt x="87790" y="695620"/>
                </a:cubicBezTo>
                <a:cubicBezTo>
                  <a:pt x="114069" y="673764"/>
                  <a:pt x="149107" y="665022"/>
                  <a:pt x="184146" y="656279"/>
                </a:cubicBezTo>
                <a:cubicBezTo>
                  <a:pt x="214805" y="651908"/>
                  <a:pt x="236704" y="660651"/>
                  <a:pt x="223564" y="612568"/>
                </a:cubicBezTo>
                <a:cubicBezTo>
                  <a:pt x="210425" y="577599"/>
                  <a:pt x="192906" y="547001"/>
                  <a:pt x="184146" y="512031"/>
                </a:cubicBezTo>
                <a:cubicBezTo>
                  <a:pt x="118449" y="267247"/>
                  <a:pt x="372479" y="9349"/>
                  <a:pt x="608990" y="607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12" tIns="45706" rIns="91412" bIns="45706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 sz="2399">
              <a:cs typeface="+mn-ea"/>
              <a:sym typeface="+mn-lt"/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EB7D279A-D0E1-EB19-7342-4C667A607811}"/>
              </a:ext>
            </a:extLst>
          </p:cNvPr>
          <p:cNvSpPr txBox="1"/>
          <p:nvPr/>
        </p:nvSpPr>
        <p:spPr>
          <a:xfrm>
            <a:off x="1594939" y="2174931"/>
            <a:ext cx="61106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b="1">
                <a:blipFill dpi="0" rotWithShape="1">
                  <a:blip r:embed="rId3"/>
                  <a:srcRect/>
                  <a:stretch>
                    <a:fillRect/>
                  </a:stretch>
                </a:blipFill>
                <a:latin typeface="新叶念体" panose="02000000000000000000" pitchFamily="2" charset="-128"/>
                <a:ea typeface="新叶念体" panose="02000000000000000000" pitchFamily="2" charset="-128"/>
              </a:defRPr>
            </a:lvl1pPr>
          </a:lstStyle>
          <a:p>
            <a:r>
              <a:rPr lang="en-US" altLang="zh-CN" sz="4000" dirty="0">
                <a:latin typeface="欢字卡通手书" panose="02000500000000000000" pitchFamily="2" charset="-122"/>
                <a:ea typeface="欢字卡通手书" panose="02000500000000000000" pitchFamily="2" charset="-122"/>
              </a:rPr>
              <a:t>01</a:t>
            </a:r>
            <a:endParaRPr lang="zh-CN" altLang="en-US" sz="4000" dirty="0">
              <a:latin typeface="欢字卡通手书" panose="02000500000000000000" pitchFamily="2" charset="-122"/>
              <a:ea typeface="欢字卡通手书" panose="02000500000000000000" pitchFamily="2" charset="-122"/>
            </a:endParaRPr>
          </a:p>
        </p:txBody>
      </p: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BF7FF9FE-4409-8962-A8BE-383230C2B4E8}"/>
              </a:ext>
            </a:extLst>
          </p:cNvPr>
          <p:cNvGrpSpPr/>
          <p:nvPr/>
        </p:nvGrpSpPr>
        <p:grpSpPr>
          <a:xfrm>
            <a:off x="4735597" y="2355449"/>
            <a:ext cx="3033963" cy="637753"/>
            <a:chOff x="1621877" y="2705484"/>
            <a:chExt cx="4778086" cy="637753"/>
          </a:xfrm>
        </p:grpSpPr>
        <p:sp>
          <p:nvSpPr>
            <p:cNvPr id="35" name="矩形: 圆角 34">
              <a:extLst>
                <a:ext uri="{FF2B5EF4-FFF2-40B4-BE49-F238E27FC236}">
                  <a16:creationId xmlns:a16="http://schemas.microsoft.com/office/drawing/2014/main" id="{6928CB50-2420-DEA6-1D1E-CB909E86A7F4}"/>
                </a:ext>
              </a:extLst>
            </p:cNvPr>
            <p:cNvSpPr/>
            <p:nvPr/>
          </p:nvSpPr>
          <p:spPr>
            <a:xfrm>
              <a:off x="1719443" y="2793197"/>
              <a:ext cx="4680520" cy="550040"/>
            </a:xfrm>
            <a:custGeom>
              <a:avLst/>
              <a:gdLst>
                <a:gd name="connsiteX0" fmla="*/ 0 w 4680520"/>
                <a:gd name="connsiteY0" fmla="*/ 117076 h 550040"/>
                <a:gd name="connsiteX1" fmla="*/ 117076 w 4680520"/>
                <a:gd name="connsiteY1" fmla="*/ 0 h 550040"/>
                <a:gd name="connsiteX2" fmla="*/ 796735 w 4680520"/>
                <a:gd name="connsiteY2" fmla="*/ 0 h 550040"/>
                <a:gd name="connsiteX3" fmla="*/ 1298539 w 4680520"/>
                <a:gd name="connsiteY3" fmla="*/ 0 h 550040"/>
                <a:gd name="connsiteX4" fmla="*/ 1933735 w 4680520"/>
                <a:gd name="connsiteY4" fmla="*/ 0 h 550040"/>
                <a:gd name="connsiteX5" fmla="*/ 2480003 w 4680520"/>
                <a:gd name="connsiteY5" fmla="*/ 0 h 550040"/>
                <a:gd name="connsiteX6" fmla="*/ 3159662 w 4680520"/>
                <a:gd name="connsiteY6" fmla="*/ 0 h 550040"/>
                <a:gd name="connsiteX7" fmla="*/ 3705930 w 4680520"/>
                <a:gd name="connsiteY7" fmla="*/ 0 h 550040"/>
                <a:gd name="connsiteX8" fmla="*/ 4563444 w 4680520"/>
                <a:gd name="connsiteY8" fmla="*/ 0 h 550040"/>
                <a:gd name="connsiteX9" fmla="*/ 4680520 w 4680520"/>
                <a:gd name="connsiteY9" fmla="*/ 117076 h 550040"/>
                <a:gd name="connsiteX10" fmla="*/ 4680520 w 4680520"/>
                <a:gd name="connsiteY10" fmla="*/ 432964 h 550040"/>
                <a:gd name="connsiteX11" fmla="*/ 4563444 w 4680520"/>
                <a:gd name="connsiteY11" fmla="*/ 550040 h 550040"/>
                <a:gd name="connsiteX12" fmla="*/ 3839321 w 4680520"/>
                <a:gd name="connsiteY12" fmla="*/ 550040 h 550040"/>
                <a:gd name="connsiteX13" fmla="*/ 3293053 w 4680520"/>
                <a:gd name="connsiteY13" fmla="*/ 550040 h 550040"/>
                <a:gd name="connsiteX14" fmla="*/ 2791249 w 4680520"/>
                <a:gd name="connsiteY14" fmla="*/ 550040 h 550040"/>
                <a:gd name="connsiteX15" fmla="*/ 2244981 w 4680520"/>
                <a:gd name="connsiteY15" fmla="*/ 550040 h 550040"/>
                <a:gd name="connsiteX16" fmla="*/ 1654249 w 4680520"/>
                <a:gd name="connsiteY16" fmla="*/ 550040 h 550040"/>
                <a:gd name="connsiteX17" fmla="*/ 1019054 w 4680520"/>
                <a:gd name="connsiteY17" fmla="*/ 550040 h 550040"/>
                <a:gd name="connsiteX18" fmla="*/ 117076 w 4680520"/>
                <a:gd name="connsiteY18" fmla="*/ 550040 h 550040"/>
                <a:gd name="connsiteX19" fmla="*/ 0 w 4680520"/>
                <a:gd name="connsiteY19" fmla="*/ 432964 h 550040"/>
                <a:gd name="connsiteX20" fmla="*/ 0 w 4680520"/>
                <a:gd name="connsiteY20" fmla="*/ 117076 h 5500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4680520" h="550040" fill="none" extrusionOk="0">
                  <a:moveTo>
                    <a:pt x="0" y="117076"/>
                  </a:moveTo>
                  <a:cubicBezTo>
                    <a:pt x="2562" y="57489"/>
                    <a:pt x="41581" y="5714"/>
                    <a:pt x="117076" y="0"/>
                  </a:cubicBezTo>
                  <a:cubicBezTo>
                    <a:pt x="430118" y="1033"/>
                    <a:pt x="560090" y="1395"/>
                    <a:pt x="796735" y="0"/>
                  </a:cubicBezTo>
                  <a:cubicBezTo>
                    <a:pt x="1033380" y="-1395"/>
                    <a:pt x="1133774" y="18256"/>
                    <a:pt x="1298539" y="0"/>
                  </a:cubicBezTo>
                  <a:cubicBezTo>
                    <a:pt x="1463304" y="-18256"/>
                    <a:pt x="1649564" y="29862"/>
                    <a:pt x="1933735" y="0"/>
                  </a:cubicBezTo>
                  <a:cubicBezTo>
                    <a:pt x="2217906" y="-29862"/>
                    <a:pt x="2208273" y="8077"/>
                    <a:pt x="2480003" y="0"/>
                  </a:cubicBezTo>
                  <a:cubicBezTo>
                    <a:pt x="2751733" y="-8077"/>
                    <a:pt x="2841956" y="13139"/>
                    <a:pt x="3159662" y="0"/>
                  </a:cubicBezTo>
                  <a:cubicBezTo>
                    <a:pt x="3477368" y="-13139"/>
                    <a:pt x="3558082" y="14929"/>
                    <a:pt x="3705930" y="0"/>
                  </a:cubicBezTo>
                  <a:cubicBezTo>
                    <a:pt x="3853778" y="-14929"/>
                    <a:pt x="4345676" y="-20967"/>
                    <a:pt x="4563444" y="0"/>
                  </a:cubicBezTo>
                  <a:cubicBezTo>
                    <a:pt x="4619941" y="8262"/>
                    <a:pt x="4676535" y="60944"/>
                    <a:pt x="4680520" y="117076"/>
                  </a:cubicBezTo>
                  <a:cubicBezTo>
                    <a:pt x="4689386" y="254839"/>
                    <a:pt x="4675240" y="346728"/>
                    <a:pt x="4680520" y="432964"/>
                  </a:cubicBezTo>
                  <a:cubicBezTo>
                    <a:pt x="4679196" y="498365"/>
                    <a:pt x="4633533" y="564754"/>
                    <a:pt x="4563444" y="550040"/>
                  </a:cubicBezTo>
                  <a:cubicBezTo>
                    <a:pt x="4208735" y="579156"/>
                    <a:pt x="4135130" y="571860"/>
                    <a:pt x="3839321" y="550040"/>
                  </a:cubicBezTo>
                  <a:cubicBezTo>
                    <a:pt x="3543512" y="528220"/>
                    <a:pt x="3507233" y="532036"/>
                    <a:pt x="3293053" y="550040"/>
                  </a:cubicBezTo>
                  <a:cubicBezTo>
                    <a:pt x="3078873" y="568044"/>
                    <a:pt x="3020365" y="544831"/>
                    <a:pt x="2791249" y="550040"/>
                  </a:cubicBezTo>
                  <a:cubicBezTo>
                    <a:pt x="2562133" y="555249"/>
                    <a:pt x="2371930" y="549342"/>
                    <a:pt x="2244981" y="550040"/>
                  </a:cubicBezTo>
                  <a:cubicBezTo>
                    <a:pt x="2118032" y="550738"/>
                    <a:pt x="1923525" y="574031"/>
                    <a:pt x="1654249" y="550040"/>
                  </a:cubicBezTo>
                  <a:cubicBezTo>
                    <a:pt x="1384973" y="526049"/>
                    <a:pt x="1300541" y="554658"/>
                    <a:pt x="1019054" y="550040"/>
                  </a:cubicBezTo>
                  <a:cubicBezTo>
                    <a:pt x="737567" y="545422"/>
                    <a:pt x="327195" y="505450"/>
                    <a:pt x="117076" y="550040"/>
                  </a:cubicBezTo>
                  <a:cubicBezTo>
                    <a:pt x="54823" y="556223"/>
                    <a:pt x="11298" y="502879"/>
                    <a:pt x="0" y="432964"/>
                  </a:cubicBezTo>
                  <a:cubicBezTo>
                    <a:pt x="-13716" y="316249"/>
                    <a:pt x="-14092" y="265926"/>
                    <a:pt x="0" y="117076"/>
                  </a:cubicBezTo>
                  <a:close/>
                </a:path>
                <a:path w="4680520" h="550040" stroke="0" extrusionOk="0">
                  <a:moveTo>
                    <a:pt x="0" y="117076"/>
                  </a:moveTo>
                  <a:cubicBezTo>
                    <a:pt x="-6955" y="48127"/>
                    <a:pt x="47397" y="1884"/>
                    <a:pt x="117076" y="0"/>
                  </a:cubicBezTo>
                  <a:cubicBezTo>
                    <a:pt x="435103" y="-13560"/>
                    <a:pt x="552798" y="-14986"/>
                    <a:pt x="841199" y="0"/>
                  </a:cubicBezTo>
                  <a:cubicBezTo>
                    <a:pt x="1129600" y="14986"/>
                    <a:pt x="1259172" y="-13417"/>
                    <a:pt x="1431931" y="0"/>
                  </a:cubicBezTo>
                  <a:cubicBezTo>
                    <a:pt x="1604690" y="13417"/>
                    <a:pt x="1742587" y="-24469"/>
                    <a:pt x="1978199" y="0"/>
                  </a:cubicBezTo>
                  <a:cubicBezTo>
                    <a:pt x="2213811" y="24469"/>
                    <a:pt x="2463618" y="24653"/>
                    <a:pt x="2657858" y="0"/>
                  </a:cubicBezTo>
                  <a:cubicBezTo>
                    <a:pt x="2852098" y="-24653"/>
                    <a:pt x="3006279" y="-7947"/>
                    <a:pt x="3248589" y="0"/>
                  </a:cubicBezTo>
                  <a:cubicBezTo>
                    <a:pt x="3490899" y="7947"/>
                    <a:pt x="3755975" y="16344"/>
                    <a:pt x="3972712" y="0"/>
                  </a:cubicBezTo>
                  <a:cubicBezTo>
                    <a:pt x="4189449" y="-16344"/>
                    <a:pt x="4329983" y="9701"/>
                    <a:pt x="4563444" y="0"/>
                  </a:cubicBezTo>
                  <a:cubicBezTo>
                    <a:pt x="4619778" y="13772"/>
                    <a:pt x="4677670" y="49111"/>
                    <a:pt x="4680520" y="117076"/>
                  </a:cubicBezTo>
                  <a:cubicBezTo>
                    <a:pt x="4687484" y="250464"/>
                    <a:pt x="4690905" y="332417"/>
                    <a:pt x="4680520" y="432964"/>
                  </a:cubicBezTo>
                  <a:cubicBezTo>
                    <a:pt x="4688694" y="509791"/>
                    <a:pt x="4629606" y="565602"/>
                    <a:pt x="4563444" y="550040"/>
                  </a:cubicBezTo>
                  <a:cubicBezTo>
                    <a:pt x="4456560" y="563159"/>
                    <a:pt x="4185426" y="557659"/>
                    <a:pt x="4061640" y="550040"/>
                  </a:cubicBezTo>
                  <a:cubicBezTo>
                    <a:pt x="3937854" y="542421"/>
                    <a:pt x="3491808" y="534999"/>
                    <a:pt x="3337517" y="550040"/>
                  </a:cubicBezTo>
                  <a:cubicBezTo>
                    <a:pt x="3183226" y="565081"/>
                    <a:pt x="2974453" y="567332"/>
                    <a:pt x="2791249" y="550040"/>
                  </a:cubicBezTo>
                  <a:cubicBezTo>
                    <a:pt x="2608045" y="532748"/>
                    <a:pt x="2337123" y="548869"/>
                    <a:pt x="2156053" y="550040"/>
                  </a:cubicBezTo>
                  <a:cubicBezTo>
                    <a:pt x="1974983" y="551211"/>
                    <a:pt x="1672042" y="582113"/>
                    <a:pt x="1431931" y="550040"/>
                  </a:cubicBezTo>
                  <a:cubicBezTo>
                    <a:pt x="1191820" y="517967"/>
                    <a:pt x="929178" y="577595"/>
                    <a:pt x="796735" y="550040"/>
                  </a:cubicBezTo>
                  <a:cubicBezTo>
                    <a:pt x="664292" y="522485"/>
                    <a:pt x="334463" y="539308"/>
                    <a:pt x="117076" y="550040"/>
                  </a:cubicBezTo>
                  <a:cubicBezTo>
                    <a:pt x="37298" y="550662"/>
                    <a:pt x="7297" y="484469"/>
                    <a:pt x="0" y="432964"/>
                  </a:cubicBezTo>
                  <a:cubicBezTo>
                    <a:pt x="14669" y="294809"/>
                    <a:pt x="-8939" y="193137"/>
                    <a:pt x="0" y="117076"/>
                  </a:cubicBezTo>
                  <a:close/>
                </a:path>
              </a:pathLst>
            </a:custGeom>
            <a:pattFill prst="wdUpDiag">
              <a:fgClr>
                <a:schemeClr val="bg1">
                  <a:lumMod val="85000"/>
                </a:schemeClr>
              </a:fgClr>
              <a:bgClr>
                <a:schemeClr val="bg1"/>
              </a:bgClr>
            </a:pattFill>
            <a:ln w="6350">
              <a:solidFill>
                <a:schemeClr val="tx1">
                  <a:lumMod val="65000"/>
                  <a:lumOff val="35000"/>
                </a:schemeClr>
              </a:solidFill>
              <a:extLst>
                <a:ext uri="{C807C97D-BFC1-408E-A445-0C87EB9F89A2}">
                  <ask:lineSketchStyleProps xmlns:ask="http://schemas.microsoft.com/office/drawing/2018/sketchyshapes" sd="1219033472">
                    <a:prstGeom prst="roundRect">
                      <a:avLst>
                        <a:gd name="adj" fmla="val 21285"/>
                      </a:avLst>
                    </a:prstGeom>
                    <ask:type>
                      <ask:lineSketchFreehan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矩形: 圆角 35">
              <a:extLst>
                <a:ext uri="{FF2B5EF4-FFF2-40B4-BE49-F238E27FC236}">
                  <a16:creationId xmlns:a16="http://schemas.microsoft.com/office/drawing/2014/main" id="{446352DA-FD8C-9AC4-DF38-1A4CB8890922}"/>
                </a:ext>
              </a:extLst>
            </p:cNvPr>
            <p:cNvSpPr/>
            <p:nvPr/>
          </p:nvSpPr>
          <p:spPr>
            <a:xfrm>
              <a:off x="1621877" y="2705484"/>
              <a:ext cx="4680520" cy="550040"/>
            </a:xfrm>
            <a:custGeom>
              <a:avLst/>
              <a:gdLst>
                <a:gd name="connsiteX0" fmla="*/ 0 w 4680520"/>
                <a:gd name="connsiteY0" fmla="*/ 117076 h 550040"/>
                <a:gd name="connsiteX1" fmla="*/ 117076 w 4680520"/>
                <a:gd name="connsiteY1" fmla="*/ 0 h 550040"/>
                <a:gd name="connsiteX2" fmla="*/ 796735 w 4680520"/>
                <a:gd name="connsiteY2" fmla="*/ 0 h 550040"/>
                <a:gd name="connsiteX3" fmla="*/ 1298539 w 4680520"/>
                <a:gd name="connsiteY3" fmla="*/ 0 h 550040"/>
                <a:gd name="connsiteX4" fmla="*/ 1933735 w 4680520"/>
                <a:gd name="connsiteY4" fmla="*/ 0 h 550040"/>
                <a:gd name="connsiteX5" fmla="*/ 2480003 w 4680520"/>
                <a:gd name="connsiteY5" fmla="*/ 0 h 550040"/>
                <a:gd name="connsiteX6" fmla="*/ 3159662 w 4680520"/>
                <a:gd name="connsiteY6" fmla="*/ 0 h 550040"/>
                <a:gd name="connsiteX7" fmla="*/ 3705930 w 4680520"/>
                <a:gd name="connsiteY7" fmla="*/ 0 h 550040"/>
                <a:gd name="connsiteX8" fmla="*/ 4563444 w 4680520"/>
                <a:gd name="connsiteY8" fmla="*/ 0 h 550040"/>
                <a:gd name="connsiteX9" fmla="*/ 4680520 w 4680520"/>
                <a:gd name="connsiteY9" fmla="*/ 117076 h 550040"/>
                <a:gd name="connsiteX10" fmla="*/ 4680520 w 4680520"/>
                <a:gd name="connsiteY10" fmla="*/ 432964 h 550040"/>
                <a:gd name="connsiteX11" fmla="*/ 4563444 w 4680520"/>
                <a:gd name="connsiteY11" fmla="*/ 550040 h 550040"/>
                <a:gd name="connsiteX12" fmla="*/ 3839321 w 4680520"/>
                <a:gd name="connsiteY12" fmla="*/ 550040 h 550040"/>
                <a:gd name="connsiteX13" fmla="*/ 3293053 w 4680520"/>
                <a:gd name="connsiteY13" fmla="*/ 550040 h 550040"/>
                <a:gd name="connsiteX14" fmla="*/ 2791249 w 4680520"/>
                <a:gd name="connsiteY14" fmla="*/ 550040 h 550040"/>
                <a:gd name="connsiteX15" fmla="*/ 2244981 w 4680520"/>
                <a:gd name="connsiteY15" fmla="*/ 550040 h 550040"/>
                <a:gd name="connsiteX16" fmla="*/ 1654249 w 4680520"/>
                <a:gd name="connsiteY16" fmla="*/ 550040 h 550040"/>
                <a:gd name="connsiteX17" fmla="*/ 1019054 w 4680520"/>
                <a:gd name="connsiteY17" fmla="*/ 550040 h 550040"/>
                <a:gd name="connsiteX18" fmla="*/ 117076 w 4680520"/>
                <a:gd name="connsiteY18" fmla="*/ 550040 h 550040"/>
                <a:gd name="connsiteX19" fmla="*/ 0 w 4680520"/>
                <a:gd name="connsiteY19" fmla="*/ 432964 h 550040"/>
                <a:gd name="connsiteX20" fmla="*/ 0 w 4680520"/>
                <a:gd name="connsiteY20" fmla="*/ 117076 h 5500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4680520" h="550040" fill="none" extrusionOk="0">
                  <a:moveTo>
                    <a:pt x="0" y="117076"/>
                  </a:moveTo>
                  <a:cubicBezTo>
                    <a:pt x="2562" y="57489"/>
                    <a:pt x="41581" y="5714"/>
                    <a:pt x="117076" y="0"/>
                  </a:cubicBezTo>
                  <a:cubicBezTo>
                    <a:pt x="430118" y="1033"/>
                    <a:pt x="560090" y="1395"/>
                    <a:pt x="796735" y="0"/>
                  </a:cubicBezTo>
                  <a:cubicBezTo>
                    <a:pt x="1033380" y="-1395"/>
                    <a:pt x="1133774" y="18256"/>
                    <a:pt x="1298539" y="0"/>
                  </a:cubicBezTo>
                  <a:cubicBezTo>
                    <a:pt x="1463304" y="-18256"/>
                    <a:pt x="1649564" y="29862"/>
                    <a:pt x="1933735" y="0"/>
                  </a:cubicBezTo>
                  <a:cubicBezTo>
                    <a:pt x="2217906" y="-29862"/>
                    <a:pt x="2208273" y="8077"/>
                    <a:pt x="2480003" y="0"/>
                  </a:cubicBezTo>
                  <a:cubicBezTo>
                    <a:pt x="2751733" y="-8077"/>
                    <a:pt x="2841956" y="13139"/>
                    <a:pt x="3159662" y="0"/>
                  </a:cubicBezTo>
                  <a:cubicBezTo>
                    <a:pt x="3477368" y="-13139"/>
                    <a:pt x="3558082" y="14929"/>
                    <a:pt x="3705930" y="0"/>
                  </a:cubicBezTo>
                  <a:cubicBezTo>
                    <a:pt x="3853778" y="-14929"/>
                    <a:pt x="4345676" y="-20967"/>
                    <a:pt x="4563444" y="0"/>
                  </a:cubicBezTo>
                  <a:cubicBezTo>
                    <a:pt x="4619941" y="8262"/>
                    <a:pt x="4676535" y="60944"/>
                    <a:pt x="4680520" y="117076"/>
                  </a:cubicBezTo>
                  <a:cubicBezTo>
                    <a:pt x="4689386" y="254839"/>
                    <a:pt x="4675240" y="346728"/>
                    <a:pt x="4680520" y="432964"/>
                  </a:cubicBezTo>
                  <a:cubicBezTo>
                    <a:pt x="4679196" y="498365"/>
                    <a:pt x="4633533" y="564754"/>
                    <a:pt x="4563444" y="550040"/>
                  </a:cubicBezTo>
                  <a:cubicBezTo>
                    <a:pt x="4208735" y="579156"/>
                    <a:pt x="4135130" y="571860"/>
                    <a:pt x="3839321" y="550040"/>
                  </a:cubicBezTo>
                  <a:cubicBezTo>
                    <a:pt x="3543512" y="528220"/>
                    <a:pt x="3507233" y="532036"/>
                    <a:pt x="3293053" y="550040"/>
                  </a:cubicBezTo>
                  <a:cubicBezTo>
                    <a:pt x="3078873" y="568044"/>
                    <a:pt x="3020365" y="544831"/>
                    <a:pt x="2791249" y="550040"/>
                  </a:cubicBezTo>
                  <a:cubicBezTo>
                    <a:pt x="2562133" y="555249"/>
                    <a:pt x="2371930" y="549342"/>
                    <a:pt x="2244981" y="550040"/>
                  </a:cubicBezTo>
                  <a:cubicBezTo>
                    <a:pt x="2118032" y="550738"/>
                    <a:pt x="1923525" y="574031"/>
                    <a:pt x="1654249" y="550040"/>
                  </a:cubicBezTo>
                  <a:cubicBezTo>
                    <a:pt x="1384973" y="526049"/>
                    <a:pt x="1300541" y="554658"/>
                    <a:pt x="1019054" y="550040"/>
                  </a:cubicBezTo>
                  <a:cubicBezTo>
                    <a:pt x="737567" y="545422"/>
                    <a:pt x="327195" y="505450"/>
                    <a:pt x="117076" y="550040"/>
                  </a:cubicBezTo>
                  <a:cubicBezTo>
                    <a:pt x="54823" y="556223"/>
                    <a:pt x="11298" y="502879"/>
                    <a:pt x="0" y="432964"/>
                  </a:cubicBezTo>
                  <a:cubicBezTo>
                    <a:pt x="-13716" y="316249"/>
                    <a:pt x="-14092" y="265926"/>
                    <a:pt x="0" y="117076"/>
                  </a:cubicBezTo>
                  <a:close/>
                </a:path>
                <a:path w="4680520" h="550040" stroke="0" extrusionOk="0">
                  <a:moveTo>
                    <a:pt x="0" y="117076"/>
                  </a:moveTo>
                  <a:cubicBezTo>
                    <a:pt x="-6955" y="48127"/>
                    <a:pt x="47397" y="1884"/>
                    <a:pt x="117076" y="0"/>
                  </a:cubicBezTo>
                  <a:cubicBezTo>
                    <a:pt x="435103" y="-13560"/>
                    <a:pt x="552798" y="-14986"/>
                    <a:pt x="841199" y="0"/>
                  </a:cubicBezTo>
                  <a:cubicBezTo>
                    <a:pt x="1129600" y="14986"/>
                    <a:pt x="1259172" y="-13417"/>
                    <a:pt x="1431931" y="0"/>
                  </a:cubicBezTo>
                  <a:cubicBezTo>
                    <a:pt x="1604690" y="13417"/>
                    <a:pt x="1742587" y="-24469"/>
                    <a:pt x="1978199" y="0"/>
                  </a:cubicBezTo>
                  <a:cubicBezTo>
                    <a:pt x="2213811" y="24469"/>
                    <a:pt x="2463618" y="24653"/>
                    <a:pt x="2657858" y="0"/>
                  </a:cubicBezTo>
                  <a:cubicBezTo>
                    <a:pt x="2852098" y="-24653"/>
                    <a:pt x="3006279" y="-7947"/>
                    <a:pt x="3248589" y="0"/>
                  </a:cubicBezTo>
                  <a:cubicBezTo>
                    <a:pt x="3490899" y="7947"/>
                    <a:pt x="3755975" y="16344"/>
                    <a:pt x="3972712" y="0"/>
                  </a:cubicBezTo>
                  <a:cubicBezTo>
                    <a:pt x="4189449" y="-16344"/>
                    <a:pt x="4329983" y="9701"/>
                    <a:pt x="4563444" y="0"/>
                  </a:cubicBezTo>
                  <a:cubicBezTo>
                    <a:pt x="4619778" y="13772"/>
                    <a:pt x="4677670" y="49111"/>
                    <a:pt x="4680520" y="117076"/>
                  </a:cubicBezTo>
                  <a:cubicBezTo>
                    <a:pt x="4687484" y="250464"/>
                    <a:pt x="4690905" y="332417"/>
                    <a:pt x="4680520" y="432964"/>
                  </a:cubicBezTo>
                  <a:cubicBezTo>
                    <a:pt x="4688694" y="509791"/>
                    <a:pt x="4629606" y="565602"/>
                    <a:pt x="4563444" y="550040"/>
                  </a:cubicBezTo>
                  <a:cubicBezTo>
                    <a:pt x="4456560" y="563159"/>
                    <a:pt x="4185426" y="557659"/>
                    <a:pt x="4061640" y="550040"/>
                  </a:cubicBezTo>
                  <a:cubicBezTo>
                    <a:pt x="3937854" y="542421"/>
                    <a:pt x="3491808" y="534999"/>
                    <a:pt x="3337517" y="550040"/>
                  </a:cubicBezTo>
                  <a:cubicBezTo>
                    <a:pt x="3183226" y="565081"/>
                    <a:pt x="2974453" y="567332"/>
                    <a:pt x="2791249" y="550040"/>
                  </a:cubicBezTo>
                  <a:cubicBezTo>
                    <a:pt x="2608045" y="532748"/>
                    <a:pt x="2337123" y="548869"/>
                    <a:pt x="2156053" y="550040"/>
                  </a:cubicBezTo>
                  <a:cubicBezTo>
                    <a:pt x="1974983" y="551211"/>
                    <a:pt x="1672042" y="582113"/>
                    <a:pt x="1431931" y="550040"/>
                  </a:cubicBezTo>
                  <a:cubicBezTo>
                    <a:pt x="1191820" y="517967"/>
                    <a:pt x="929178" y="577595"/>
                    <a:pt x="796735" y="550040"/>
                  </a:cubicBezTo>
                  <a:cubicBezTo>
                    <a:pt x="664292" y="522485"/>
                    <a:pt x="334463" y="539308"/>
                    <a:pt x="117076" y="550040"/>
                  </a:cubicBezTo>
                  <a:cubicBezTo>
                    <a:pt x="37298" y="550662"/>
                    <a:pt x="7297" y="484469"/>
                    <a:pt x="0" y="432964"/>
                  </a:cubicBezTo>
                  <a:cubicBezTo>
                    <a:pt x="14669" y="294809"/>
                    <a:pt x="-8939" y="193137"/>
                    <a:pt x="0" y="117076"/>
                  </a:cubicBezTo>
                  <a:close/>
                </a:path>
              </a:pathLst>
            </a:custGeom>
            <a:solidFill>
              <a:schemeClr val="bg1"/>
            </a:solidFill>
            <a:ln w="12700">
              <a:solidFill>
                <a:schemeClr val="tx1">
                  <a:lumMod val="65000"/>
                  <a:lumOff val="35000"/>
                </a:schemeClr>
              </a:solidFill>
              <a:extLst>
                <a:ext uri="{C807C97D-BFC1-408E-A445-0C87EB9F89A2}">
                  <ask:lineSketchStyleProps xmlns:ask="http://schemas.microsoft.com/office/drawing/2018/sketchyshapes" sd="1219033472">
                    <a:prstGeom prst="roundRect">
                      <a:avLst>
                        <a:gd name="adj" fmla="val 21285"/>
                      </a:avLst>
                    </a:prstGeom>
                    <ask:type>
                      <ask:lineSketchFreehan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7" name="文本框 36">
            <a:extLst>
              <a:ext uri="{FF2B5EF4-FFF2-40B4-BE49-F238E27FC236}">
                <a16:creationId xmlns:a16="http://schemas.microsoft.com/office/drawing/2014/main" id="{B966584B-914A-53D8-8553-A2F013A0A902}"/>
              </a:ext>
            </a:extLst>
          </p:cNvPr>
          <p:cNvSpPr txBox="1"/>
          <p:nvPr/>
        </p:nvSpPr>
        <p:spPr>
          <a:xfrm>
            <a:off x="5678708" y="2402649"/>
            <a:ext cx="170431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blipFill dpi="0" rotWithShape="1">
                  <a:blip r:embed="rId3"/>
                  <a:srcRect/>
                  <a:stretch>
                    <a:fillRect/>
                  </a:stretch>
                </a:blipFill>
                <a:latin typeface="新叶念体" panose="02000000000000000000" pitchFamily="2" charset="-128"/>
                <a:ea typeface="新叶念体" panose="02000000000000000000" pitchFamily="2" charset="-128"/>
              </a:rPr>
              <a:t>添加标题文本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80EEF688-465B-6F7D-96BF-F4014A00BAC8}"/>
              </a:ext>
            </a:extLst>
          </p:cNvPr>
          <p:cNvSpPr txBox="1"/>
          <p:nvPr/>
        </p:nvSpPr>
        <p:spPr>
          <a:xfrm>
            <a:off x="4959668" y="2174931"/>
            <a:ext cx="70243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b="1">
                <a:blipFill dpi="0" rotWithShape="1">
                  <a:blip r:embed="rId3"/>
                  <a:srcRect/>
                  <a:stretch>
                    <a:fillRect/>
                  </a:stretch>
                </a:blipFill>
                <a:latin typeface="新叶念体" panose="02000000000000000000" pitchFamily="2" charset="-128"/>
                <a:ea typeface="新叶念体" panose="02000000000000000000" pitchFamily="2" charset="-128"/>
              </a:defRPr>
            </a:lvl1pPr>
          </a:lstStyle>
          <a:p>
            <a:r>
              <a:rPr lang="en-US" altLang="zh-CN" sz="4000" dirty="0">
                <a:latin typeface="欢字卡通手书" panose="02000500000000000000" pitchFamily="2" charset="-122"/>
                <a:ea typeface="欢字卡通手书" panose="02000500000000000000" pitchFamily="2" charset="-122"/>
              </a:rPr>
              <a:t>02</a:t>
            </a:r>
            <a:endParaRPr lang="zh-CN" altLang="en-US" sz="4000" dirty="0">
              <a:latin typeface="欢字卡通手书" panose="02000500000000000000" pitchFamily="2" charset="-122"/>
              <a:ea typeface="欢字卡通手书" panose="02000500000000000000" pitchFamily="2" charset="-122"/>
            </a:endParaRPr>
          </a:p>
        </p:txBody>
      </p: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1E98AD04-F112-D632-CDF8-5CD1D655565B}"/>
              </a:ext>
            </a:extLst>
          </p:cNvPr>
          <p:cNvGrpSpPr/>
          <p:nvPr/>
        </p:nvGrpSpPr>
        <p:grpSpPr>
          <a:xfrm>
            <a:off x="1370868" y="3802423"/>
            <a:ext cx="3033963" cy="637753"/>
            <a:chOff x="1621877" y="2705484"/>
            <a:chExt cx="4778086" cy="637753"/>
          </a:xfrm>
        </p:grpSpPr>
        <p:sp>
          <p:nvSpPr>
            <p:cNvPr id="40" name="矩形: 圆角 39">
              <a:extLst>
                <a:ext uri="{FF2B5EF4-FFF2-40B4-BE49-F238E27FC236}">
                  <a16:creationId xmlns:a16="http://schemas.microsoft.com/office/drawing/2014/main" id="{F2715F9B-F8D6-2428-C7CC-C53734725746}"/>
                </a:ext>
              </a:extLst>
            </p:cNvPr>
            <p:cNvSpPr/>
            <p:nvPr/>
          </p:nvSpPr>
          <p:spPr>
            <a:xfrm>
              <a:off x="1719443" y="2793197"/>
              <a:ext cx="4680520" cy="550040"/>
            </a:xfrm>
            <a:custGeom>
              <a:avLst/>
              <a:gdLst>
                <a:gd name="connsiteX0" fmla="*/ 0 w 4680520"/>
                <a:gd name="connsiteY0" fmla="*/ 117076 h 550040"/>
                <a:gd name="connsiteX1" fmla="*/ 117076 w 4680520"/>
                <a:gd name="connsiteY1" fmla="*/ 0 h 550040"/>
                <a:gd name="connsiteX2" fmla="*/ 796735 w 4680520"/>
                <a:gd name="connsiteY2" fmla="*/ 0 h 550040"/>
                <a:gd name="connsiteX3" fmla="*/ 1298539 w 4680520"/>
                <a:gd name="connsiteY3" fmla="*/ 0 h 550040"/>
                <a:gd name="connsiteX4" fmla="*/ 1933735 w 4680520"/>
                <a:gd name="connsiteY4" fmla="*/ 0 h 550040"/>
                <a:gd name="connsiteX5" fmla="*/ 2480003 w 4680520"/>
                <a:gd name="connsiteY5" fmla="*/ 0 h 550040"/>
                <a:gd name="connsiteX6" fmla="*/ 3159662 w 4680520"/>
                <a:gd name="connsiteY6" fmla="*/ 0 h 550040"/>
                <a:gd name="connsiteX7" fmla="*/ 3705930 w 4680520"/>
                <a:gd name="connsiteY7" fmla="*/ 0 h 550040"/>
                <a:gd name="connsiteX8" fmla="*/ 4563444 w 4680520"/>
                <a:gd name="connsiteY8" fmla="*/ 0 h 550040"/>
                <a:gd name="connsiteX9" fmla="*/ 4680520 w 4680520"/>
                <a:gd name="connsiteY9" fmla="*/ 117076 h 550040"/>
                <a:gd name="connsiteX10" fmla="*/ 4680520 w 4680520"/>
                <a:gd name="connsiteY10" fmla="*/ 432964 h 550040"/>
                <a:gd name="connsiteX11" fmla="*/ 4563444 w 4680520"/>
                <a:gd name="connsiteY11" fmla="*/ 550040 h 550040"/>
                <a:gd name="connsiteX12" fmla="*/ 3839321 w 4680520"/>
                <a:gd name="connsiteY12" fmla="*/ 550040 h 550040"/>
                <a:gd name="connsiteX13" fmla="*/ 3293053 w 4680520"/>
                <a:gd name="connsiteY13" fmla="*/ 550040 h 550040"/>
                <a:gd name="connsiteX14" fmla="*/ 2791249 w 4680520"/>
                <a:gd name="connsiteY14" fmla="*/ 550040 h 550040"/>
                <a:gd name="connsiteX15" fmla="*/ 2244981 w 4680520"/>
                <a:gd name="connsiteY15" fmla="*/ 550040 h 550040"/>
                <a:gd name="connsiteX16" fmla="*/ 1654249 w 4680520"/>
                <a:gd name="connsiteY16" fmla="*/ 550040 h 550040"/>
                <a:gd name="connsiteX17" fmla="*/ 1019054 w 4680520"/>
                <a:gd name="connsiteY17" fmla="*/ 550040 h 550040"/>
                <a:gd name="connsiteX18" fmla="*/ 117076 w 4680520"/>
                <a:gd name="connsiteY18" fmla="*/ 550040 h 550040"/>
                <a:gd name="connsiteX19" fmla="*/ 0 w 4680520"/>
                <a:gd name="connsiteY19" fmla="*/ 432964 h 550040"/>
                <a:gd name="connsiteX20" fmla="*/ 0 w 4680520"/>
                <a:gd name="connsiteY20" fmla="*/ 117076 h 5500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4680520" h="550040" fill="none" extrusionOk="0">
                  <a:moveTo>
                    <a:pt x="0" y="117076"/>
                  </a:moveTo>
                  <a:cubicBezTo>
                    <a:pt x="2562" y="57489"/>
                    <a:pt x="41581" y="5714"/>
                    <a:pt x="117076" y="0"/>
                  </a:cubicBezTo>
                  <a:cubicBezTo>
                    <a:pt x="430118" y="1033"/>
                    <a:pt x="560090" y="1395"/>
                    <a:pt x="796735" y="0"/>
                  </a:cubicBezTo>
                  <a:cubicBezTo>
                    <a:pt x="1033380" y="-1395"/>
                    <a:pt x="1133774" y="18256"/>
                    <a:pt x="1298539" y="0"/>
                  </a:cubicBezTo>
                  <a:cubicBezTo>
                    <a:pt x="1463304" y="-18256"/>
                    <a:pt x="1649564" y="29862"/>
                    <a:pt x="1933735" y="0"/>
                  </a:cubicBezTo>
                  <a:cubicBezTo>
                    <a:pt x="2217906" y="-29862"/>
                    <a:pt x="2208273" y="8077"/>
                    <a:pt x="2480003" y="0"/>
                  </a:cubicBezTo>
                  <a:cubicBezTo>
                    <a:pt x="2751733" y="-8077"/>
                    <a:pt x="2841956" y="13139"/>
                    <a:pt x="3159662" y="0"/>
                  </a:cubicBezTo>
                  <a:cubicBezTo>
                    <a:pt x="3477368" y="-13139"/>
                    <a:pt x="3558082" y="14929"/>
                    <a:pt x="3705930" y="0"/>
                  </a:cubicBezTo>
                  <a:cubicBezTo>
                    <a:pt x="3853778" y="-14929"/>
                    <a:pt x="4345676" y="-20967"/>
                    <a:pt x="4563444" y="0"/>
                  </a:cubicBezTo>
                  <a:cubicBezTo>
                    <a:pt x="4619941" y="8262"/>
                    <a:pt x="4676535" y="60944"/>
                    <a:pt x="4680520" y="117076"/>
                  </a:cubicBezTo>
                  <a:cubicBezTo>
                    <a:pt x="4689386" y="254839"/>
                    <a:pt x="4675240" y="346728"/>
                    <a:pt x="4680520" y="432964"/>
                  </a:cubicBezTo>
                  <a:cubicBezTo>
                    <a:pt x="4679196" y="498365"/>
                    <a:pt x="4633533" y="564754"/>
                    <a:pt x="4563444" y="550040"/>
                  </a:cubicBezTo>
                  <a:cubicBezTo>
                    <a:pt x="4208735" y="579156"/>
                    <a:pt x="4135130" y="571860"/>
                    <a:pt x="3839321" y="550040"/>
                  </a:cubicBezTo>
                  <a:cubicBezTo>
                    <a:pt x="3543512" y="528220"/>
                    <a:pt x="3507233" y="532036"/>
                    <a:pt x="3293053" y="550040"/>
                  </a:cubicBezTo>
                  <a:cubicBezTo>
                    <a:pt x="3078873" y="568044"/>
                    <a:pt x="3020365" y="544831"/>
                    <a:pt x="2791249" y="550040"/>
                  </a:cubicBezTo>
                  <a:cubicBezTo>
                    <a:pt x="2562133" y="555249"/>
                    <a:pt x="2371930" y="549342"/>
                    <a:pt x="2244981" y="550040"/>
                  </a:cubicBezTo>
                  <a:cubicBezTo>
                    <a:pt x="2118032" y="550738"/>
                    <a:pt x="1923525" y="574031"/>
                    <a:pt x="1654249" y="550040"/>
                  </a:cubicBezTo>
                  <a:cubicBezTo>
                    <a:pt x="1384973" y="526049"/>
                    <a:pt x="1300541" y="554658"/>
                    <a:pt x="1019054" y="550040"/>
                  </a:cubicBezTo>
                  <a:cubicBezTo>
                    <a:pt x="737567" y="545422"/>
                    <a:pt x="327195" y="505450"/>
                    <a:pt x="117076" y="550040"/>
                  </a:cubicBezTo>
                  <a:cubicBezTo>
                    <a:pt x="54823" y="556223"/>
                    <a:pt x="11298" y="502879"/>
                    <a:pt x="0" y="432964"/>
                  </a:cubicBezTo>
                  <a:cubicBezTo>
                    <a:pt x="-13716" y="316249"/>
                    <a:pt x="-14092" y="265926"/>
                    <a:pt x="0" y="117076"/>
                  </a:cubicBezTo>
                  <a:close/>
                </a:path>
                <a:path w="4680520" h="550040" stroke="0" extrusionOk="0">
                  <a:moveTo>
                    <a:pt x="0" y="117076"/>
                  </a:moveTo>
                  <a:cubicBezTo>
                    <a:pt x="-6955" y="48127"/>
                    <a:pt x="47397" y="1884"/>
                    <a:pt x="117076" y="0"/>
                  </a:cubicBezTo>
                  <a:cubicBezTo>
                    <a:pt x="435103" y="-13560"/>
                    <a:pt x="552798" y="-14986"/>
                    <a:pt x="841199" y="0"/>
                  </a:cubicBezTo>
                  <a:cubicBezTo>
                    <a:pt x="1129600" y="14986"/>
                    <a:pt x="1259172" y="-13417"/>
                    <a:pt x="1431931" y="0"/>
                  </a:cubicBezTo>
                  <a:cubicBezTo>
                    <a:pt x="1604690" y="13417"/>
                    <a:pt x="1742587" y="-24469"/>
                    <a:pt x="1978199" y="0"/>
                  </a:cubicBezTo>
                  <a:cubicBezTo>
                    <a:pt x="2213811" y="24469"/>
                    <a:pt x="2463618" y="24653"/>
                    <a:pt x="2657858" y="0"/>
                  </a:cubicBezTo>
                  <a:cubicBezTo>
                    <a:pt x="2852098" y="-24653"/>
                    <a:pt x="3006279" y="-7947"/>
                    <a:pt x="3248589" y="0"/>
                  </a:cubicBezTo>
                  <a:cubicBezTo>
                    <a:pt x="3490899" y="7947"/>
                    <a:pt x="3755975" y="16344"/>
                    <a:pt x="3972712" y="0"/>
                  </a:cubicBezTo>
                  <a:cubicBezTo>
                    <a:pt x="4189449" y="-16344"/>
                    <a:pt x="4329983" y="9701"/>
                    <a:pt x="4563444" y="0"/>
                  </a:cubicBezTo>
                  <a:cubicBezTo>
                    <a:pt x="4619778" y="13772"/>
                    <a:pt x="4677670" y="49111"/>
                    <a:pt x="4680520" y="117076"/>
                  </a:cubicBezTo>
                  <a:cubicBezTo>
                    <a:pt x="4687484" y="250464"/>
                    <a:pt x="4690905" y="332417"/>
                    <a:pt x="4680520" y="432964"/>
                  </a:cubicBezTo>
                  <a:cubicBezTo>
                    <a:pt x="4688694" y="509791"/>
                    <a:pt x="4629606" y="565602"/>
                    <a:pt x="4563444" y="550040"/>
                  </a:cubicBezTo>
                  <a:cubicBezTo>
                    <a:pt x="4456560" y="563159"/>
                    <a:pt x="4185426" y="557659"/>
                    <a:pt x="4061640" y="550040"/>
                  </a:cubicBezTo>
                  <a:cubicBezTo>
                    <a:pt x="3937854" y="542421"/>
                    <a:pt x="3491808" y="534999"/>
                    <a:pt x="3337517" y="550040"/>
                  </a:cubicBezTo>
                  <a:cubicBezTo>
                    <a:pt x="3183226" y="565081"/>
                    <a:pt x="2974453" y="567332"/>
                    <a:pt x="2791249" y="550040"/>
                  </a:cubicBezTo>
                  <a:cubicBezTo>
                    <a:pt x="2608045" y="532748"/>
                    <a:pt x="2337123" y="548869"/>
                    <a:pt x="2156053" y="550040"/>
                  </a:cubicBezTo>
                  <a:cubicBezTo>
                    <a:pt x="1974983" y="551211"/>
                    <a:pt x="1672042" y="582113"/>
                    <a:pt x="1431931" y="550040"/>
                  </a:cubicBezTo>
                  <a:cubicBezTo>
                    <a:pt x="1191820" y="517967"/>
                    <a:pt x="929178" y="577595"/>
                    <a:pt x="796735" y="550040"/>
                  </a:cubicBezTo>
                  <a:cubicBezTo>
                    <a:pt x="664292" y="522485"/>
                    <a:pt x="334463" y="539308"/>
                    <a:pt x="117076" y="550040"/>
                  </a:cubicBezTo>
                  <a:cubicBezTo>
                    <a:pt x="37298" y="550662"/>
                    <a:pt x="7297" y="484469"/>
                    <a:pt x="0" y="432964"/>
                  </a:cubicBezTo>
                  <a:cubicBezTo>
                    <a:pt x="14669" y="294809"/>
                    <a:pt x="-8939" y="193137"/>
                    <a:pt x="0" y="117076"/>
                  </a:cubicBezTo>
                  <a:close/>
                </a:path>
              </a:pathLst>
            </a:custGeom>
            <a:pattFill prst="wdUpDiag">
              <a:fgClr>
                <a:schemeClr val="bg1">
                  <a:lumMod val="85000"/>
                </a:schemeClr>
              </a:fgClr>
              <a:bgClr>
                <a:schemeClr val="bg1"/>
              </a:bgClr>
            </a:pattFill>
            <a:ln w="6350">
              <a:solidFill>
                <a:schemeClr val="tx1">
                  <a:lumMod val="65000"/>
                  <a:lumOff val="35000"/>
                </a:schemeClr>
              </a:solidFill>
              <a:extLst>
                <a:ext uri="{C807C97D-BFC1-408E-A445-0C87EB9F89A2}">
                  <ask:lineSketchStyleProps xmlns:ask="http://schemas.microsoft.com/office/drawing/2018/sketchyshapes" sd="1219033472">
                    <a:prstGeom prst="roundRect">
                      <a:avLst>
                        <a:gd name="adj" fmla="val 21285"/>
                      </a:avLst>
                    </a:prstGeom>
                    <ask:type>
                      <ask:lineSketchFreehan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矩形: 圆角 40">
              <a:extLst>
                <a:ext uri="{FF2B5EF4-FFF2-40B4-BE49-F238E27FC236}">
                  <a16:creationId xmlns:a16="http://schemas.microsoft.com/office/drawing/2014/main" id="{2FACF99D-5145-4933-C0C6-1C1B10E83DDF}"/>
                </a:ext>
              </a:extLst>
            </p:cNvPr>
            <p:cNvSpPr/>
            <p:nvPr/>
          </p:nvSpPr>
          <p:spPr>
            <a:xfrm>
              <a:off x="1621877" y="2705484"/>
              <a:ext cx="4680520" cy="550040"/>
            </a:xfrm>
            <a:custGeom>
              <a:avLst/>
              <a:gdLst>
                <a:gd name="connsiteX0" fmla="*/ 0 w 4680520"/>
                <a:gd name="connsiteY0" fmla="*/ 117076 h 550040"/>
                <a:gd name="connsiteX1" fmla="*/ 117076 w 4680520"/>
                <a:gd name="connsiteY1" fmla="*/ 0 h 550040"/>
                <a:gd name="connsiteX2" fmla="*/ 796735 w 4680520"/>
                <a:gd name="connsiteY2" fmla="*/ 0 h 550040"/>
                <a:gd name="connsiteX3" fmla="*/ 1298539 w 4680520"/>
                <a:gd name="connsiteY3" fmla="*/ 0 h 550040"/>
                <a:gd name="connsiteX4" fmla="*/ 1933735 w 4680520"/>
                <a:gd name="connsiteY4" fmla="*/ 0 h 550040"/>
                <a:gd name="connsiteX5" fmla="*/ 2480003 w 4680520"/>
                <a:gd name="connsiteY5" fmla="*/ 0 h 550040"/>
                <a:gd name="connsiteX6" fmla="*/ 3159662 w 4680520"/>
                <a:gd name="connsiteY6" fmla="*/ 0 h 550040"/>
                <a:gd name="connsiteX7" fmla="*/ 3705930 w 4680520"/>
                <a:gd name="connsiteY7" fmla="*/ 0 h 550040"/>
                <a:gd name="connsiteX8" fmla="*/ 4563444 w 4680520"/>
                <a:gd name="connsiteY8" fmla="*/ 0 h 550040"/>
                <a:gd name="connsiteX9" fmla="*/ 4680520 w 4680520"/>
                <a:gd name="connsiteY9" fmla="*/ 117076 h 550040"/>
                <a:gd name="connsiteX10" fmla="*/ 4680520 w 4680520"/>
                <a:gd name="connsiteY10" fmla="*/ 432964 h 550040"/>
                <a:gd name="connsiteX11" fmla="*/ 4563444 w 4680520"/>
                <a:gd name="connsiteY11" fmla="*/ 550040 h 550040"/>
                <a:gd name="connsiteX12" fmla="*/ 3839321 w 4680520"/>
                <a:gd name="connsiteY12" fmla="*/ 550040 h 550040"/>
                <a:gd name="connsiteX13" fmla="*/ 3293053 w 4680520"/>
                <a:gd name="connsiteY13" fmla="*/ 550040 h 550040"/>
                <a:gd name="connsiteX14" fmla="*/ 2791249 w 4680520"/>
                <a:gd name="connsiteY14" fmla="*/ 550040 h 550040"/>
                <a:gd name="connsiteX15" fmla="*/ 2244981 w 4680520"/>
                <a:gd name="connsiteY15" fmla="*/ 550040 h 550040"/>
                <a:gd name="connsiteX16" fmla="*/ 1654249 w 4680520"/>
                <a:gd name="connsiteY16" fmla="*/ 550040 h 550040"/>
                <a:gd name="connsiteX17" fmla="*/ 1019054 w 4680520"/>
                <a:gd name="connsiteY17" fmla="*/ 550040 h 550040"/>
                <a:gd name="connsiteX18" fmla="*/ 117076 w 4680520"/>
                <a:gd name="connsiteY18" fmla="*/ 550040 h 550040"/>
                <a:gd name="connsiteX19" fmla="*/ 0 w 4680520"/>
                <a:gd name="connsiteY19" fmla="*/ 432964 h 550040"/>
                <a:gd name="connsiteX20" fmla="*/ 0 w 4680520"/>
                <a:gd name="connsiteY20" fmla="*/ 117076 h 5500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4680520" h="550040" fill="none" extrusionOk="0">
                  <a:moveTo>
                    <a:pt x="0" y="117076"/>
                  </a:moveTo>
                  <a:cubicBezTo>
                    <a:pt x="2562" y="57489"/>
                    <a:pt x="41581" y="5714"/>
                    <a:pt x="117076" y="0"/>
                  </a:cubicBezTo>
                  <a:cubicBezTo>
                    <a:pt x="430118" y="1033"/>
                    <a:pt x="560090" y="1395"/>
                    <a:pt x="796735" y="0"/>
                  </a:cubicBezTo>
                  <a:cubicBezTo>
                    <a:pt x="1033380" y="-1395"/>
                    <a:pt x="1133774" y="18256"/>
                    <a:pt x="1298539" y="0"/>
                  </a:cubicBezTo>
                  <a:cubicBezTo>
                    <a:pt x="1463304" y="-18256"/>
                    <a:pt x="1649564" y="29862"/>
                    <a:pt x="1933735" y="0"/>
                  </a:cubicBezTo>
                  <a:cubicBezTo>
                    <a:pt x="2217906" y="-29862"/>
                    <a:pt x="2208273" y="8077"/>
                    <a:pt x="2480003" y="0"/>
                  </a:cubicBezTo>
                  <a:cubicBezTo>
                    <a:pt x="2751733" y="-8077"/>
                    <a:pt x="2841956" y="13139"/>
                    <a:pt x="3159662" y="0"/>
                  </a:cubicBezTo>
                  <a:cubicBezTo>
                    <a:pt x="3477368" y="-13139"/>
                    <a:pt x="3558082" y="14929"/>
                    <a:pt x="3705930" y="0"/>
                  </a:cubicBezTo>
                  <a:cubicBezTo>
                    <a:pt x="3853778" y="-14929"/>
                    <a:pt x="4345676" y="-20967"/>
                    <a:pt x="4563444" y="0"/>
                  </a:cubicBezTo>
                  <a:cubicBezTo>
                    <a:pt x="4619941" y="8262"/>
                    <a:pt x="4676535" y="60944"/>
                    <a:pt x="4680520" y="117076"/>
                  </a:cubicBezTo>
                  <a:cubicBezTo>
                    <a:pt x="4689386" y="254839"/>
                    <a:pt x="4675240" y="346728"/>
                    <a:pt x="4680520" y="432964"/>
                  </a:cubicBezTo>
                  <a:cubicBezTo>
                    <a:pt x="4679196" y="498365"/>
                    <a:pt x="4633533" y="564754"/>
                    <a:pt x="4563444" y="550040"/>
                  </a:cubicBezTo>
                  <a:cubicBezTo>
                    <a:pt x="4208735" y="579156"/>
                    <a:pt x="4135130" y="571860"/>
                    <a:pt x="3839321" y="550040"/>
                  </a:cubicBezTo>
                  <a:cubicBezTo>
                    <a:pt x="3543512" y="528220"/>
                    <a:pt x="3507233" y="532036"/>
                    <a:pt x="3293053" y="550040"/>
                  </a:cubicBezTo>
                  <a:cubicBezTo>
                    <a:pt x="3078873" y="568044"/>
                    <a:pt x="3020365" y="544831"/>
                    <a:pt x="2791249" y="550040"/>
                  </a:cubicBezTo>
                  <a:cubicBezTo>
                    <a:pt x="2562133" y="555249"/>
                    <a:pt x="2371930" y="549342"/>
                    <a:pt x="2244981" y="550040"/>
                  </a:cubicBezTo>
                  <a:cubicBezTo>
                    <a:pt x="2118032" y="550738"/>
                    <a:pt x="1923525" y="574031"/>
                    <a:pt x="1654249" y="550040"/>
                  </a:cubicBezTo>
                  <a:cubicBezTo>
                    <a:pt x="1384973" y="526049"/>
                    <a:pt x="1300541" y="554658"/>
                    <a:pt x="1019054" y="550040"/>
                  </a:cubicBezTo>
                  <a:cubicBezTo>
                    <a:pt x="737567" y="545422"/>
                    <a:pt x="327195" y="505450"/>
                    <a:pt x="117076" y="550040"/>
                  </a:cubicBezTo>
                  <a:cubicBezTo>
                    <a:pt x="54823" y="556223"/>
                    <a:pt x="11298" y="502879"/>
                    <a:pt x="0" y="432964"/>
                  </a:cubicBezTo>
                  <a:cubicBezTo>
                    <a:pt x="-13716" y="316249"/>
                    <a:pt x="-14092" y="265926"/>
                    <a:pt x="0" y="117076"/>
                  </a:cubicBezTo>
                  <a:close/>
                </a:path>
                <a:path w="4680520" h="550040" stroke="0" extrusionOk="0">
                  <a:moveTo>
                    <a:pt x="0" y="117076"/>
                  </a:moveTo>
                  <a:cubicBezTo>
                    <a:pt x="-6955" y="48127"/>
                    <a:pt x="47397" y="1884"/>
                    <a:pt x="117076" y="0"/>
                  </a:cubicBezTo>
                  <a:cubicBezTo>
                    <a:pt x="435103" y="-13560"/>
                    <a:pt x="552798" y="-14986"/>
                    <a:pt x="841199" y="0"/>
                  </a:cubicBezTo>
                  <a:cubicBezTo>
                    <a:pt x="1129600" y="14986"/>
                    <a:pt x="1259172" y="-13417"/>
                    <a:pt x="1431931" y="0"/>
                  </a:cubicBezTo>
                  <a:cubicBezTo>
                    <a:pt x="1604690" y="13417"/>
                    <a:pt x="1742587" y="-24469"/>
                    <a:pt x="1978199" y="0"/>
                  </a:cubicBezTo>
                  <a:cubicBezTo>
                    <a:pt x="2213811" y="24469"/>
                    <a:pt x="2463618" y="24653"/>
                    <a:pt x="2657858" y="0"/>
                  </a:cubicBezTo>
                  <a:cubicBezTo>
                    <a:pt x="2852098" y="-24653"/>
                    <a:pt x="3006279" y="-7947"/>
                    <a:pt x="3248589" y="0"/>
                  </a:cubicBezTo>
                  <a:cubicBezTo>
                    <a:pt x="3490899" y="7947"/>
                    <a:pt x="3755975" y="16344"/>
                    <a:pt x="3972712" y="0"/>
                  </a:cubicBezTo>
                  <a:cubicBezTo>
                    <a:pt x="4189449" y="-16344"/>
                    <a:pt x="4329983" y="9701"/>
                    <a:pt x="4563444" y="0"/>
                  </a:cubicBezTo>
                  <a:cubicBezTo>
                    <a:pt x="4619778" y="13772"/>
                    <a:pt x="4677670" y="49111"/>
                    <a:pt x="4680520" y="117076"/>
                  </a:cubicBezTo>
                  <a:cubicBezTo>
                    <a:pt x="4687484" y="250464"/>
                    <a:pt x="4690905" y="332417"/>
                    <a:pt x="4680520" y="432964"/>
                  </a:cubicBezTo>
                  <a:cubicBezTo>
                    <a:pt x="4688694" y="509791"/>
                    <a:pt x="4629606" y="565602"/>
                    <a:pt x="4563444" y="550040"/>
                  </a:cubicBezTo>
                  <a:cubicBezTo>
                    <a:pt x="4456560" y="563159"/>
                    <a:pt x="4185426" y="557659"/>
                    <a:pt x="4061640" y="550040"/>
                  </a:cubicBezTo>
                  <a:cubicBezTo>
                    <a:pt x="3937854" y="542421"/>
                    <a:pt x="3491808" y="534999"/>
                    <a:pt x="3337517" y="550040"/>
                  </a:cubicBezTo>
                  <a:cubicBezTo>
                    <a:pt x="3183226" y="565081"/>
                    <a:pt x="2974453" y="567332"/>
                    <a:pt x="2791249" y="550040"/>
                  </a:cubicBezTo>
                  <a:cubicBezTo>
                    <a:pt x="2608045" y="532748"/>
                    <a:pt x="2337123" y="548869"/>
                    <a:pt x="2156053" y="550040"/>
                  </a:cubicBezTo>
                  <a:cubicBezTo>
                    <a:pt x="1974983" y="551211"/>
                    <a:pt x="1672042" y="582113"/>
                    <a:pt x="1431931" y="550040"/>
                  </a:cubicBezTo>
                  <a:cubicBezTo>
                    <a:pt x="1191820" y="517967"/>
                    <a:pt x="929178" y="577595"/>
                    <a:pt x="796735" y="550040"/>
                  </a:cubicBezTo>
                  <a:cubicBezTo>
                    <a:pt x="664292" y="522485"/>
                    <a:pt x="334463" y="539308"/>
                    <a:pt x="117076" y="550040"/>
                  </a:cubicBezTo>
                  <a:cubicBezTo>
                    <a:pt x="37298" y="550662"/>
                    <a:pt x="7297" y="484469"/>
                    <a:pt x="0" y="432964"/>
                  </a:cubicBezTo>
                  <a:cubicBezTo>
                    <a:pt x="14669" y="294809"/>
                    <a:pt x="-8939" y="193137"/>
                    <a:pt x="0" y="117076"/>
                  </a:cubicBezTo>
                  <a:close/>
                </a:path>
              </a:pathLst>
            </a:custGeom>
            <a:solidFill>
              <a:schemeClr val="bg1"/>
            </a:solidFill>
            <a:ln w="12700">
              <a:solidFill>
                <a:schemeClr val="tx1">
                  <a:lumMod val="65000"/>
                  <a:lumOff val="35000"/>
                </a:schemeClr>
              </a:solidFill>
              <a:extLst>
                <a:ext uri="{C807C97D-BFC1-408E-A445-0C87EB9F89A2}">
                  <ask:lineSketchStyleProps xmlns:ask="http://schemas.microsoft.com/office/drawing/2018/sketchyshapes" sd="1219033472">
                    <a:prstGeom prst="roundRect">
                      <a:avLst>
                        <a:gd name="adj" fmla="val 21285"/>
                      </a:avLst>
                    </a:prstGeom>
                    <ask:type>
                      <ask:lineSketchFreehan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2" name="文本框 41">
            <a:extLst>
              <a:ext uri="{FF2B5EF4-FFF2-40B4-BE49-F238E27FC236}">
                <a16:creationId xmlns:a16="http://schemas.microsoft.com/office/drawing/2014/main" id="{746915C8-9E68-0E62-E9FD-A57F6399942E}"/>
              </a:ext>
            </a:extLst>
          </p:cNvPr>
          <p:cNvSpPr txBox="1"/>
          <p:nvPr/>
        </p:nvSpPr>
        <p:spPr>
          <a:xfrm>
            <a:off x="2313979" y="3849623"/>
            <a:ext cx="170431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blipFill dpi="0" rotWithShape="1">
                  <a:blip r:embed="rId3"/>
                  <a:srcRect/>
                  <a:stretch>
                    <a:fillRect/>
                  </a:stretch>
                </a:blipFill>
                <a:latin typeface="新叶念体" panose="02000000000000000000" pitchFamily="2" charset="-128"/>
                <a:ea typeface="新叶念体" panose="02000000000000000000" pitchFamily="2" charset="-128"/>
              </a:rPr>
              <a:t>添加标题文本</a:t>
            </a: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id="{363D14C7-CF7D-A20D-ECE1-EDB0B36FFBCA}"/>
              </a:ext>
            </a:extLst>
          </p:cNvPr>
          <p:cNvSpPr txBox="1"/>
          <p:nvPr/>
        </p:nvSpPr>
        <p:spPr>
          <a:xfrm>
            <a:off x="1594939" y="3621905"/>
            <a:ext cx="69602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b="1">
                <a:blipFill dpi="0" rotWithShape="1">
                  <a:blip r:embed="rId3"/>
                  <a:srcRect/>
                  <a:stretch>
                    <a:fillRect/>
                  </a:stretch>
                </a:blipFill>
                <a:latin typeface="新叶念体" panose="02000000000000000000" pitchFamily="2" charset="-128"/>
                <a:ea typeface="新叶念体" panose="02000000000000000000" pitchFamily="2" charset="-128"/>
              </a:defRPr>
            </a:lvl1pPr>
          </a:lstStyle>
          <a:p>
            <a:r>
              <a:rPr lang="en-US" altLang="zh-CN" sz="4000" dirty="0">
                <a:latin typeface="欢字卡通手书" panose="02000500000000000000" pitchFamily="2" charset="-122"/>
                <a:ea typeface="欢字卡通手书" panose="02000500000000000000" pitchFamily="2" charset="-122"/>
              </a:rPr>
              <a:t>03</a:t>
            </a:r>
            <a:endParaRPr lang="zh-CN" altLang="en-US" sz="4000" dirty="0">
              <a:latin typeface="欢字卡通手书" panose="02000500000000000000" pitchFamily="2" charset="-122"/>
              <a:ea typeface="欢字卡通手书" panose="02000500000000000000" pitchFamily="2" charset="-122"/>
            </a:endParaRPr>
          </a:p>
        </p:txBody>
      </p: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124400B1-CB0C-AEC2-F923-FA88CF6B6D59}"/>
              </a:ext>
            </a:extLst>
          </p:cNvPr>
          <p:cNvGrpSpPr/>
          <p:nvPr/>
        </p:nvGrpSpPr>
        <p:grpSpPr>
          <a:xfrm>
            <a:off x="4735597" y="3802423"/>
            <a:ext cx="3033963" cy="637753"/>
            <a:chOff x="1621877" y="2705484"/>
            <a:chExt cx="4778086" cy="637753"/>
          </a:xfrm>
        </p:grpSpPr>
        <p:sp>
          <p:nvSpPr>
            <p:cNvPr id="45" name="矩形: 圆角 44">
              <a:extLst>
                <a:ext uri="{FF2B5EF4-FFF2-40B4-BE49-F238E27FC236}">
                  <a16:creationId xmlns:a16="http://schemas.microsoft.com/office/drawing/2014/main" id="{9A02AA37-44B7-9439-899D-D56F6CF7A87A}"/>
                </a:ext>
              </a:extLst>
            </p:cNvPr>
            <p:cNvSpPr/>
            <p:nvPr/>
          </p:nvSpPr>
          <p:spPr>
            <a:xfrm>
              <a:off x="1719443" y="2793197"/>
              <a:ext cx="4680520" cy="550040"/>
            </a:xfrm>
            <a:custGeom>
              <a:avLst/>
              <a:gdLst>
                <a:gd name="connsiteX0" fmla="*/ 0 w 4680520"/>
                <a:gd name="connsiteY0" fmla="*/ 117076 h 550040"/>
                <a:gd name="connsiteX1" fmla="*/ 117076 w 4680520"/>
                <a:gd name="connsiteY1" fmla="*/ 0 h 550040"/>
                <a:gd name="connsiteX2" fmla="*/ 796735 w 4680520"/>
                <a:gd name="connsiteY2" fmla="*/ 0 h 550040"/>
                <a:gd name="connsiteX3" fmla="*/ 1298539 w 4680520"/>
                <a:gd name="connsiteY3" fmla="*/ 0 h 550040"/>
                <a:gd name="connsiteX4" fmla="*/ 1933735 w 4680520"/>
                <a:gd name="connsiteY4" fmla="*/ 0 h 550040"/>
                <a:gd name="connsiteX5" fmla="*/ 2480003 w 4680520"/>
                <a:gd name="connsiteY5" fmla="*/ 0 h 550040"/>
                <a:gd name="connsiteX6" fmla="*/ 3159662 w 4680520"/>
                <a:gd name="connsiteY6" fmla="*/ 0 h 550040"/>
                <a:gd name="connsiteX7" fmla="*/ 3705930 w 4680520"/>
                <a:gd name="connsiteY7" fmla="*/ 0 h 550040"/>
                <a:gd name="connsiteX8" fmla="*/ 4563444 w 4680520"/>
                <a:gd name="connsiteY8" fmla="*/ 0 h 550040"/>
                <a:gd name="connsiteX9" fmla="*/ 4680520 w 4680520"/>
                <a:gd name="connsiteY9" fmla="*/ 117076 h 550040"/>
                <a:gd name="connsiteX10" fmla="*/ 4680520 w 4680520"/>
                <a:gd name="connsiteY10" fmla="*/ 432964 h 550040"/>
                <a:gd name="connsiteX11" fmla="*/ 4563444 w 4680520"/>
                <a:gd name="connsiteY11" fmla="*/ 550040 h 550040"/>
                <a:gd name="connsiteX12" fmla="*/ 3839321 w 4680520"/>
                <a:gd name="connsiteY12" fmla="*/ 550040 h 550040"/>
                <a:gd name="connsiteX13" fmla="*/ 3293053 w 4680520"/>
                <a:gd name="connsiteY13" fmla="*/ 550040 h 550040"/>
                <a:gd name="connsiteX14" fmla="*/ 2791249 w 4680520"/>
                <a:gd name="connsiteY14" fmla="*/ 550040 h 550040"/>
                <a:gd name="connsiteX15" fmla="*/ 2244981 w 4680520"/>
                <a:gd name="connsiteY15" fmla="*/ 550040 h 550040"/>
                <a:gd name="connsiteX16" fmla="*/ 1654249 w 4680520"/>
                <a:gd name="connsiteY16" fmla="*/ 550040 h 550040"/>
                <a:gd name="connsiteX17" fmla="*/ 1019054 w 4680520"/>
                <a:gd name="connsiteY17" fmla="*/ 550040 h 550040"/>
                <a:gd name="connsiteX18" fmla="*/ 117076 w 4680520"/>
                <a:gd name="connsiteY18" fmla="*/ 550040 h 550040"/>
                <a:gd name="connsiteX19" fmla="*/ 0 w 4680520"/>
                <a:gd name="connsiteY19" fmla="*/ 432964 h 550040"/>
                <a:gd name="connsiteX20" fmla="*/ 0 w 4680520"/>
                <a:gd name="connsiteY20" fmla="*/ 117076 h 5500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4680520" h="550040" fill="none" extrusionOk="0">
                  <a:moveTo>
                    <a:pt x="0" y="117076"/>
                  </a:moveTo>
                  <a:cubicBezTo>
                    <a:pt x="2562" y="57489"/>
                    <a:pt x="41581" y="5714"/>
                    <a:pt x="117076" y="0"/>
                  </a:cubicBezTo>
                  <a:cubicBezTo>
                    <a:pt x="430118" y="1033"/>
                    <a:pt x="560090" y="1395"/>
                    <a:pt x="796735" y="0"/>
                  </a:cubicBezTo>
                  <a:cubicBezTo>
                    <a:pt x="1033380" y="-1395"/>
                    <a:pt x="1133774" y="18256"/>
                    <a:pt x="1298539" y="0"/>
                  </a:cubicBezTo>
                  <a:cubicBezTo>
                    <a:pt x="1463304" y="-18256"/>
                    <a:pt x="1649564" y="29862"/>
                    <a:pt x="1933735" y="0"/>
                  </a:cubicBezTo>
                  <a:cubicBezTo>
                    <a:pt x="2217906" y="-29862"/>
                    <a:pt x="2208273" y="8077"/>
                    <a:pt x="2480003" y="0"/>
                  </a:cubicBezTo>
                  <a:cubicBezTo>
                    <a:pt x="2751733" y="-8077"/>
                    <a:pt x="2841956" y="13139"/>
                    <a:pt x="3159662" y="0"/>
                  </a:cubicBezTo>
                  <a:cubicBezTo>
                    <a:pt x="3477368" y="-13139"/>
                    <a:pt x="3558082" y="14929"/>
                    <a:pt x="3705930" y="0"/>
                  </a:cubicBezTo>
                  <a:cubicBezTo>
                    <a:pt x="3853778" y="-14929"/>
                    <a:pt x="4345676" y="-20967"/>
                    <a:pt x="4563444" y="0"/>
                  </a:cubicBezTo>
                  <a:cubicBezTo>
                    <a:pt x="4619941" y="8262"/>
                    <a:pt x="4676535" y="60944"/>
                    <a:pt x="4680520" y="117076"/>
                  </a:cubicBezTo>
                  <a:cubicBezTo>
                    <a:pt x="4689386" y="254839"/>
                    <a:pt x="4675240" y="346728"/>
                    <a:pt x="4680520" y="432964"/>
                  </a:cubicBezTo>
                  <a:cubicBezTo>
                    <a:pt x="4679196" y="498365"/>
                    <a:pt x="4633533" y="564754"/>
                    <a:pt x="4563444" y="550040"/>
                  </a:cubicBezTo>
                  <a:cubicBezTo>
                    <a:pt x="4208735" y="579156"/>
                    <a:pt x="4135130" y="571860"/>
                    <a:pt x="3839321" y="550040"/>
                  </a:cubicBezTo>
                  <a:cubicBezTo>
                    <a:pt x="3543512" y="528220"/>
                    <a:pt x="3507233" y="532036"/>
                    <a:pt x="3293053" y="550040"/>
                  </a:cubicBezTo>
                  <a:cubicBezTo>
                    <a:pt x="3078873" y="568044"/>
                    <a:pt x="3020365" y="544831"/>
                    <a:pt x="2791249" y="550040"/>
                  </a:cubicBezTo>
                  <a:cubicBezTo>
                    <a:pt x="2562133" y="555249"/>
                    <a:pt x="2371930" y="549342"/>
                    <a:pt x="2244981" y="550040"/>
                  </a:cubicBezTo>
                  <a:cubicBezTo>
                    <a:pt x="2118032" y="550738"/>
                    <a:pt x="1923525" y="574031"/>
                    <a:pt x="1654249" y="550040"/>
                  </a:cubicBezTo>
                  <a:cubicBezTo>
                    <a:pt x="1384973" y="526049"/>
                    <a:pt x="1300541" y="554658"/>
                    <a:pt x="1019054" y="550040"/>
                  </a:cubicBezTo>
                  <a:cubicBezTo>
                    <a:pt x="737567" y="545422"/>
                    <a:pt x="327195" y="505450"/>
                    <a:pt x="117076" y="550040"/>
                  </a:cubicBezTo>
                  <a:cubicBezTo>
                    <a:pt x="54823" y="556223"/>
                    <a:pt x="11298" y="502879"/>
                    <a:pt x="0" y="432964"/>
                  </a:cubicBezTo>
                  <a:cubicBezTo>
                    <a:pt x="-13716" y="316249"/>
                    <a:pt x="-14092" y="265926"/>
                    <a:pt x="0" y="117076"/>
                  </a:cubicBezTo>
                  <a:close/>
                </a:path>
                <a:path w="4680520" h="550040" stroke="0" extrusionOk="0">
                  <a:moveTo>
                    <a:pt x="0" y="117076"/>
                  </a:moveTo>
                  <a:cubicBezTo>
                    <a:pt x="-6955" y="48127"/>
                    <a:pt x="47397" y="1884"/>
                    <a:pt x="117076" y="0"/>
                  </a:cubicBezTo>
                  <a:cubicBezTo>
                    <a:pt x="435103" y="-13560"/>
                    <a:pt x="552798" y="-14986"/>
                    <a:pt x="841199" y="0"/>
                  </a:cubicBezTo>
                  <a:cubicBezTo>
                    <a:pt x="1129600" y="14986"/>
                    <a:pt x="1259172" y="-13417"/>
                    <a:pt x="1431931" y="0"/>
                  </a:cubicBezTo>
                  <a:cubicBezTo>
                    <a:pt x="1604690" y="13417"/>
                    <a:pt x="1742587" y="-24469"/>
                    <a:pt x="1978199" y="0"/>
                  </a:cubicBezTo>
                  <a:cubicBezTo>
                    <a:pt x="2213811" y="24469"/>
                    <a:pt x="2463618" y="24653"/>
                    <a:pt x="2657858" y="0"/>
                  </a:cubicBezTo>
                  <a:cubicBezTo>
                    <a:pt x="2852098" y="-24653"/>
                    <a:pt x="3006279" y="-7947"/>
                    <a:pt x="3248589" y="0"/>
                  </a:cubicBezTo>
                  <a:cubicBezTo>
                    <a:pt x="3490899" y="7947"/>
                    <a:pt x="3755975" y="16344"/>
                    <a:pt x="3972712" y="0"/>
                  </a:cubicBezTo>
                  <a:cubicBezTo>
                    <a:pt x="4189449" y="-16344"/>
                    <a:pt x="4329983" y="9701"/>
                    <a:pt x="4563444" y="0"/>
                  </a:cubicBezTo>
                  <a:cubicBezTo>
                    <a:pt x="4619778" y="13772"/>
                    <a:pt x="4677670" y="49111"/>
                    <a:pt x="4680520" y="117076"/>
                  </a:cubicBezTo>
                  <a:cubicBezTo>
                    <a:pt x="4687484" y="250464"/>
                    <a:pt x="4690905" y="332417"/>
                    <a:pt x="4680520" y="432964"/>
                  </a:cubicBezTo>
                  <a:cubicBezTo>
                    <a:pt x="4688694" y="509791"/>
                    <a:pt x="4629606" y="565602"/>
                    <a:pt x="4563444" y="550040"/>
                  </a:cubicBezTo>
                  <a:cubicBezTo>
                    <a:pt x="4456560" y="563159"/>
                    <a:pt x="4185426" y="557659"/>
                    <a:pt x="4061640" y="550040"/>
                  </a:cubicBezTo>
                  <a:cubicBezTo>
                    <a:pt x="3937854" y="542421"/>
                    <a:pt x="3491808" y="534999"/>
                    <a:pt x="3337517" y="550040"/>
                  </a:cubicBezTo>
                  <a:cubicBezTo>
                    <a:pt x="3183226" y="565081"/>
                    <a:pt x="2974453" y="567332"/>
                    <a:pt x="2791249" y="550040"/>
                  </a:cubicBezTo>
                  <a:cubicBezTo>
                    <a:pt x="2608045" y="532748"/>
                    <a:pt x="2337123" y="548869"/>
                    <a:pt x="2156053" y="550040"/>
                  </a:cubicBezTo>
                  <a:cubicBezTo>
                    <a:pt x="1974983" y="551211"/>
                    <a:pt x="1672042" y="582113"/>
                    <a:pt x="1431931" y="550040"/>
                  </a:cubicBezTo>
                  <a:cubicBezTo>
                    <a:pt x="1191820" y="517967"/>
                    <a:pt x="929178" y="577595"/>
                    <a:pt x="796735" y="550040"/>
                  </a:cubicBezTo>
                  <a:cubicBezTo>
                    <a:pt x="664292" y="522485"/>
                    <a:pt x="334463" y="539308"/>
                    <a:pt x="117076" y="550040"/>
                  </a:cubicBezTo>
                  <a:cubicBezTo>
                    <a:pt x="37298" y="550662"/>
                    <a:pt x="7297" y="484469"/>
                    <a:pt x="0" y="432964"/>
                  </a:cubicBezTo>
                  <a:cubicBezTo>
                    <a:pt x="14669" y="294809"/>
                    <a:pt x="-8939" y="193137"/>
                    <a:pt x="0" y="117076"/>
                  </a:cubicBezTo>
                  <a:close/>
                </a:path>
              </a:pathLst>
            </a:custGeom>
            <a:pattFill prst="wdUpDiag">
              <a:fgClr>
                <a:schemeClr val="bg1">
                  <a:lumMod val="85000"/>
                </a:schemeClr>
              </a:fgClr>
              <a:bgClr>
                <a:schemeClr val="bg1"/>
              </a:bgClr>
            </a:pattFill>
            <a:ln w="6350">
              <a:solidFill>
                <a:schemeClr val="tx1">
                  <a:lumMod val="65000"/>
                  <a:lumOff val="35000"/>
                </a:schemeClr>
              </a:solidFill>
              <a:extLst>
                <a:ext uri="{C807C97D-BFC1-408E-A445-0C87EB9F89A2}">
                  <ask:lineSketchStyleProps xmlns:ask="http://schemas.microsoft.com/office/drawing/2018/sketchyshapes" sd="1219033472">
                    <a:prstGeom prst="roundRect">
                      <a:avLst>
                        <a:gd name="adj" fmla="val 21285"/>
                      </a:avLst>
                    </a:prstGeom>
                    <ask:type>
                      <ask:lineSketchFreehan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矩形: 圆角 45">
              <a:extLst>
                <a:ext uri="{FF2B5EF4-FFF2-40B4-BE49-F238E27FC236}">
                  <a16:creationId xmlns:a16="http://schemas.microsoft.com/office/drawing/2014/main" id="{477D7236-1B41-6586-F327-BEA3BB716C79}"/>
                </a:ext>
              </a:extLst>
            </p:cNvPr>
            <p:cNvSpPr/>
            <p:nvPr/>
          </p:nvSpPr>
          <p:spPr>
            <a:xfrm>
              <a:off x="1621877" y="2705484"/>
              <a:ext cx="4680520" cy="550040"/>
            </a:xfrm>
            <a:custGeom>
              <a:avLst/>
              <a:gdLst>
                <a:gd name="connsiteX0" fmla="*/ 0 w 4680520"/>
                <a:gd name="connsiteY0" fmla="*/ 117076 h 550040"/>
                <a:gd name="connsiteX1" fmla="*/ 117076 w 4680520"/>
                <a:gd name="connsiteY1" fmla="*/ 0 h 550040"/>
                <a:gd name="connsiteX2" fmla="*/ 796735 w 4680520"/>
                <a:gd name="connsiteY2" fmla="*/ 0 h 550040"/>
                <a:gd name="connsiteX3" fmla="*/ 1298539 w 4680520"/>
                <a:gd name="connsiteY3" fmla="*/ 0 h 550040"/>
                <a:gd name="connsiteX4" fmla="*/ 1933735 w 4680520"/>
                <a:gd name="connsiteY4" fmla="*/ 0 h 550040"/>
                <a:gd name="connsiteX5" fmla="*/ 2480003 w 4680520"/>
                <a:gd name="connsiteY5" fmla="*/ 0 h 550040"/>
                <a:gd name="connsiteX6" fmla="*/ 3159662 w 4680520"/>
                <a:gd name="connsiteY6" fmla="*/ 0 h 550040"/>
                <a:gd name="connsiteX7" fmla="*/ 3705930 w 4680520"/>
                <a:gd name="connsiteY7" fmla="*/ 0 h 550040"/>
                <a:gd name="connsiteX8" fmla="*/ 4563444 w 4680520"/>
                <a:gd name="connsiteY8" fmla="*/ 0 h 550040"/>
                <a:gd name="connsiteX9" fmla="*/ 4680520 w 4680520"/>
                <a:gd name="connsiteY9" fmla="*/ 117076 h 550040"/>
                <a:gd name="connsiteX10" fmla="*/ 4680520 w 4680520"/>
                <a:gd name="connsiteY10" fmla="*/ 432964 h 550040"/>
                <a:gd name="connsiteX11" fmla="*/ 4563444 w 4680520"/>
                <a:gd name="connsiteY11" fmla="*/ 550040 h 550040"/>
                <a:gd name="connsiteX12" fmla="*/ 3839321 w 4680520"/>
                <a:gd name="connsiteY12" fmla="*/ 550040 h 550040"/>
                <a:gd name="connsiteX13" fmla="*/ 3293053 w 4680520"/>
                <a:gd name="connsiteY13" fmla="*/ 550040 h 550040"/>
                <a:gd name="connsiteX14" fmla="*/ 2791249 w 4680520"/>
                <a:gd name="connsiteY14" fmla="*/ 550040 h 550040"/>
                <a:gd name="connsiteX15" fmla="*/ 2244981 w 4680520"/>
                <a:gd name="connsiteY15" fmla="*/ 550040 h 550040"/>
                <a:gd name="connsiteX16" fmla="*/ 1654249 w 4680520"/>
                <a:gd name="connsiteY16" fmla="*/ 550040 h 550040"/>
                <a:gd name="connsiteX17" fmla="*/ 1019054 w 4680520"/>
                <a:gd name="connsiteY17" fmla="*/ 550040 h 550040"/>
                <a:gd name="connsiteX18" fmla="*/ 117076 w 4680520"/>
                <a:gd name="connsiteY18" fmla="*/ 550040 h 550040"/>
                <a:gd name="connsiteX19" fmla="*/ 0 w 4680520"/>
                <a:gd name="connsiteY19" fmla="*/ 432964 h 550040"/>
                <a:gd name="connsiteX20" fmla="*/ 0 w 4680520"/>
                <a:gd name="connsiteY20" fmla="*/ 117076 h 5500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4680520" h="550040" fill="none" extrusionOk="0">
                  <a:moveTo>
                    <a:pt x="0" y="117076"/>
                  </a:moveTo>
                  <a:cubicBezTo>
                    <a:pt x="2562" y="57489"/>
                    <a:pt x="41581" y="5714"/>
                    <a:pt x="117076" y="0"/>
                  </a:cubicBezTo>
                  <a:cubicBezTo>
                    <a:pt x="430118" y="1033"/>
                    <a:pt x="560090" y="1395"/>
                    <a:pt x="796735" y="0"/>
                  </a:cubicBezTo>
                  <a:cubicBezTo>
                    <a:pt x="1033380" y="-1395"/>
                    <a:pt x="1133774" y="18256"/>
                    <a:pt x="1298539" y="0"/>
                  </a:cubicBezTo>
                  <a:cubicBezTo>
                    <a:pt x="1463304" y="-18256"/>
                    <a:pt x="1649564" y="29862"/>
                    <a:pt x="1933735" y="0"/>
                  </a:cubicBezTo>
                  <a:cubicBezTo>
                    <a:pt x="2217906" y="-29862"/>
                    <a:pt x="2208273" y="8077"/>
                    <a:pt x="2480003" y="0"/>
                  </a:cubicBezTo>
                  <a:cubicBezTo>
                    <a:pt x="2751733" y="-8077"/>
                    <a:pt x="2841956" y="13139"/>
                    <a:pt x="3159662" y="0"/>
                  </a:cubicBezTo>
                  <a:cubicBezTo>
                    <a:pt x="3477368" y="-13139"/>
                    <a:pt x="3558082" y="14929"/>
                    <a:pt x="3705930" y="0"/>
                  </a:cubicBezTo>
                  <a:cubicBezTo>
                    <a:pt x="3853778" y="-14929"/>
                    <a:pt x="4345676" y="-20967"/>
                    <a:pt x="4563444" y="0"/>
                  </a:cubicBezTo>
                  <a:cubicBezTo>
                    <a:pt x="4619941" y="8262"/>
                    <a:pt x="4676535" y="60944"/>
                    <a:pt x="4680520" y="117076"/>
                  </a:cubicBezTo>
                  <a:cubicBezTo>
                    <a:pt x="4689386" y="254839"/>
                    <a:pt x="4675240" y="346728"/>
                    <a:pt x="4680520" y="432964"/>
                  </a:cubicBezTo>
                  <a:cubicBezTo>
                    <a:pt x="4679196" y="498365"/>
                    <a:pt x="4633533" y="564754"/>
                    <a:pt x="4563444" y="550040"/>
                  </a:cubicBezTo>
                  <a:cubicBezTo>
                    <a:pt x="4208735" y="579156"/>
                    <a:pt x="4135130" y="571860"/>
                    <a:pt x="3839321" y="550040"/>
                  </a:cubicBezTo>
                  <a:cubicBezTo>
                    <a:pt x="3543512" y="528220"/>
                    <a:pt x="3507233" y="532036"/>
                    <a:pt x="3293053" y="550040"/>
                  </a:cubicBezTo>
                  <a:cubicBezTo>
                    <a:pt x="3078873" y="568044"/>
                    <a:pt x="3020365" y="544831"/>
                    <a:pt x="2791249" y="550040"/>
                  </a:cubicBezTo>
                  <a:cubicBezTo>
                    <a:pt x="2562133" y="555249"/>
                    <a:pt x="2371930" y="549342"/>
                    <a:pt x="2244981" y="550040"/>
                  </a:cubicBezTo>
                  <a:cubicBezTo>
                    <a:pt x="2118032" y="550738"/>
                    <a:pt x="1923525" y="574031"/>
                    <a:pt x="1654249" y="550040"/>
                  </a:cubicBezTo>
                  <a:cubicBezTo>
                    <a:pt x="1384973" y="526049"/>
                    <a:pt x="1300541" y="554658"/>
                    <a:pt x="1019054" y="550040"/>
                  </a:cubicBezTo>
                  <a:cubicBezTo>
                    <a:pt x="737567" y="545422"/>
                    <a:pt x="327195" y="505450"/>
                    <a:pt x="117076" y="550040"/>
                  </a:cubicBezTo>
                  <a:cubicBezTo>
                    <a:pt x="54823" y="556223"/>
                    <a:pt x="11298" y="502879"/>
                    <a:pt x="0" y="432964"/>
                  </a:cubicBezTo>
                  <a:cubicBezTo>
                    <a:pt x="-13716" y="316249"/>
                    <a:pt x="-14092" y="265926"/>
                    <a:pt x="0" y="117076"/>
                  </a:cubicBezTo>
                  <a:close/>
                </a:path>
                <a:path w="4680520" h="550040" stroke="0" extrusionOk="0">
                  <a:moveTo>
                    <a:pt x="0" y="117076"/>
                  </a:moveTo>
                  <a:cubicBezTo>
                    <a:pt x="-6955" y="48127"/>
                    <a:pt x="47397" y="1884"/>
                    <a:pt x="117076" y="0"/>
                  </a:cubicBezTo>
                  <a:cubicBezTo>
                    <a:pt x="435103" y="-13560"/>
                    <a:pt x="552798" y="-14986"/>
                    <a:pt x="841199" y="0"/>
                  </a:cubicBezTo>
                  <a:cubicBezTo>
                    <a:pt x="1129600" y="14986"/>
                    <a:pt x="1259172" y="-13417"/>
                    <a:pt x="1431931" y="0"/>
                  </a:cubicBezTo>
                  <a:cubicBezTo>
                    <a:pt x="1604690" y="13417"/>
                    <a:pt x="1742587" y="-24469"/>
                    <a:pt x="1978199" y="0"/>
                  </a:cubicBezTo>
                  <a:cubicBezTo>
                    <a:pt x="2213811" y="24469"/>
                    <a:pt x="2463618" y="24653"/>
                    <a:pt x="2657858" y="0"/>
                  </a:cubicBezTo>
                  <a:cubicBezTo>
                    <a:pt x="2852098" y="-24653"/>
                    <a:pt x="3006279" y="-7947"/>
                    <a:pt x="3248589" y="0"/>
                  </a:cubicBezTo>
                  <a:cubicBezTo>
                    <a:pt x="3490899" y="7947"/>
                    <a:pt x="3755975" y="16344"/>
                    <a:pt x="3972712" y="0"/>
                  </a:cubicBezTo>
                  <a:cubicBezTo>
                    <a:pt x="4189449" y="-16344"/>
                    <a:pt x="4329983" y="9701"/>
                    <a:pt x="4563444" y="0"/>
                  </a:cubicBezTo>
                  <a:cubicBezTo>
                    <a:pt x="4619778" y="13772"/>
                    <a:pt x="4677670" y="49111"/>
                    <a:pt x="4680520" y="117076"/>
                  </a:cubicBezTo>
                  <a:cubicBezTo>
                    <a:pt x="4687484" y="250464"/>
                    <a:pt x="4690905" y="332417"/>
                    <a:pt x="4680520" y="432964"/>
                  </a:cubicBezTo>
                  <a:cubicBezTo>
                    <a:pt x="4688694" y="509791"/>
                    <a:pt x="4629606" y="565602"/>
                    <a:pt x="4563444" y="550040"/>
                  </a:cubicBezTo>
                  <a:cubicBezTo>
                    <a:pt x="4456560" y="563159"/>
                    <a:pt x="4185426" y="557659"/>
                    <a:pt x="4061640" y="550040"/>
                  </a:cubicBezTo>
                  <a:cubicBezTo>
                    <a:pt x="3937854" y="542421"/>
                    <a:pt x="3491808" y="534999"/>
                    <a:pt x="3337517" y="550040"/>
                  </a:cubicBezTo>
                  <a:cubicBezTo>
                    <a:pt x="3183226" y="565081"/>
                    <a:pt x="2974453" y="567332"/>
                    <a:pt x="2791249" y="550040"/>
                  </a:cubicBezTo>
                  <a:cubicBezTo>
                    <a:pt x="2608045" y="532748"/>
                    <a:pt x="2337123" y="548869"/>
                    <a:pt x="2156053" y="550040"/>
                  </a:cubicBezTo>
                  <a:cubicBezTo>
                    <a:pt x="1974983" y="551211"/>
                    <a:pt x="1672042" y="582113"/>
                    <a:pt x="1431931" y="550040"/>
                  </a:cubicBezTo>
                  <a:cubicBezTo>
                    <a:pt x="1191820" y="517967"/>
                    <a:pt x="929178" y="577595"/>
                    <a:pt x="796735" y="550040"/>
                  </a:cubicBezTo>
                  <a:cubicBezTo>
                    <a:pt x="664292" y="522485"/>
                    <a:pt x="334463" y="539308"/>
                    <a:pt x="117076" y="550040"/>
                  </a:cubicBezTo>
                  <a:cubicBezTo>
                    <a:pt x="37298" y="550662"/>
                    <a:pt x="7297" y="484469"/>
                    <a:pt x="0" y="432964"/>
                  </a:cubicBezTo>
                  <a:cubicBezTo>
                    <a:pt x="14669" y="294809"/>
                    <a:pt x="-8939" y="193137"/>
                    <a:pt x="0" y="117076"/>
                  </a:cubicBezTo>
                  <a:close/>
                </a:path>
              </a:pathLst>
            </a:custGeom>
            <a:solidFill>
              <a:schemeClr val="bg1"/>
            </a:solidFill>
            <a:ln w="12700">
              <a:solidFill>
                <a:schemeClr val="tx1">
                  <a:lumMod val="65000"/>
                  <a:lumOff val="35000"/>
                </a:schemeClr>
              </a:solidFill>
              <a:extLst>
                <a:ext uri="{C807C97D-BFC1-408E-A445-0C87EB9F89A2}">
                  <ask:lineSketchStyleProps xmlns:ask="http://schemas.microsoft.com/office/drawing/2018/sketchyshapes" sd="1219033472">
                    <a:prstGeom prst="roundRect">
                      <a:avLst>
                        <a:gd name="adj" fmla="val 21285"/>
                      </a:avLst>
                    </a:prstGeom>
                    <ask:type>
                      <ask:lineSketchFreehan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7" name="文本框 46">
            <a:extLst>
              <a:ext uri="{FF2B5EF4-FFF2-40B4-BE49-F238E27FC236}">
                <a16:creationId xmlns:a16="http://schemas.microsoft.com/office/drawing/2014/main" id="{96F609AC-029E-8202-13DF-2138A60BDC9B}"/>
              </a:ext>
            </a:extLst>
          </p:cNvPr>
          <p:cNvSpPr txBox="1"/>
          <p:nvPr/>
        </p:nvSpPr>
        <p:spPr>
          <a:xfrm>
            <a:off x="5678708" y="3849623"/>
            <a:ext cx="170431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blipFill dpi="0" rotWithShape="1">
                  <a:blip r:embed="rId3"/>
                  <a:srcRect/>
                  <a:stretch>
                    <a:fillRect/>
                  </a:stretch>
                </a:blipFill>
                <a:latin typeface="新叶念体" panose="02000000000000000000" pitchFamily="2" charset="-128"/>
                <a:ea typeface="新叶念体" panose="02000000000000000000" pitchFamily="2" charset="-128"/>
              </a:rPr>
              <a:t>添加标题文本</a:t>
            </a:r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id="{4E272F22-69D7-4633-4073-EE275562EC67}"/>
              </a:ext>
            </a:extLst>
          </p:cNvPr>
          <p:cNvSpPr txBox="1"/>
          <p:nvPr/>
        </p:nvSpPr>
        <p:spPr>
          <a:xfrm>
            <a:off x="4959668" y="3621905"/>
            <a:ext cx="72487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b="1">
                <a:blipFill dpi="0" rotWithShape="1">
                  <a:blip r:embed="rId3"/>
                  <a:srcRect/>
                  <a:stretch>
                    <a:fillRect/>
                  </a:stretch>
                </a:blipFill>
                <a:latin typeface="新叶念体" panose="02000000000000000000" pitchFamily="2" charset="-128"/>
                <a:ea typeface="新叶念体" panose="02000000000000000000" pitchFamily="2" charset="-128"/>
              </a:defRPr>
            </a:lvl1pPr>
          </a:lstStyle>
          <a:p>
            <a:r>
              <a:rPr lang="en-US" altLang="zh-CN" sz="4000" dirty="0">
                <a:latin typeface="欢字卡通手书" panose="02000500000000000000" pitchFamily="2" charset="-122"/>
                <a:ea typeface="欢字卡通手书" panose="02000500000000000000" pitchFamily="2" charset="-122"/>
              </a:rPr>
              <a:t>04</a:t>
            </a:r>
            <a:endParaRPr lang="zh-CN" altLang="en-US" sz="4000" dirty="0">
              <a:latin typeface="欢字卡通手书" panose="02000500000000000000" pitchFamily="2" charset="-122"/>
              <a:ea typeface="欢字卡通手书" panose="020005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4352917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椭圆 5">
            <a:extLst>
              <a:ext uri="{FF2B5EF4-FFF2-40B4-BE49-F238E27FC236}">
                <a16:creationId xmlns:a16="http://schemas.microsoft.com/office/drawing/2014/main" id="{D7F3BE68-ED32-583C-D1EE-AC2C26CF64E1}"/>
              </a:ext>
            </a:extLst>
          </p:cNvPr>
          <p:cNvSpPr/>
          <p:nvPr/>
        </p:nvSpPr>
        <p:spPr>
          <a:xfrm>
            <a:off x="4171519" y="1870360"/>
            <a:ext cx="1129730" cy="1129730"/>
          </a:xfrm>
          <a:prstGeom prst="ellipse">
            <a:avLst/>
          </a:prstGeom>
          <a:pattFill prst="wdUpDiag">
            <a:fgClr>
              <a:schemeClr val="bg1">
                <a:lumMod val="85000"/>
              </a:schemeClr>
            </a:fgClr>
            <a:bgClr>
              <a:schemeClr val="bg1"/>
            </a:bgClr>
          </a:pattFill>
          <a:ln w="6350">
            <a:solidFill>
              <a:schemeClr val="tx1">
                <a:lumMod val="65000"/>
                <a:lumOff val="35000"/>
              </a:schemeClr>
            </a:solidFill>
            <a:extLst>
              <a:ext uri="{C807C97D-BFC1-408E-A445-0C87EB9F89A2}">
                <ask:lineSketchStyleProps xmlns:ask="http://schemas.microsoft.com/office/drawing/2018/sketchyshapes"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id="{D1CC785F-EAAE-221F-B3BE-90FE69C8F9AD}"/>
              </a:ext>
            </a:extLst>
          </p:cNvPr>
          <p:cNvSpPr/>
          <p:nvPr/>
        </p:nvSpPr>
        <p:spPr>
          <a:xfrm>
            <a:off x="9703341" y="1700782"/>
            <a:ext cx="1129730" cy="1129730"/>
          </a:xfrm>
          <a:prstGeom prst="ellipse">
            <a:avLst/>
          </a:prstGeom>
          <a:pattFill prst="wdUpDiag">
            <a:fgClr>
              <a:schemeClr val="bg1">
                <a:lumMod val="85000"/>
              </a:schemeClr>
            </a:fgClr>
            <a:bgClr>
              <a:schemeClr val="bg1"/>
            </a:bgClr>
          </a:pattFill>
          <a:ln w="6350">
            <a:solidFill>
              <a:schemeClr val="tx1">
                <a:lumMod val="65000"/>
                <a:lumOff val="35000"/>
              </a:schemeClr>
            </a:solidFill>
            <a:extLst>
              <a:ext uri="{C807C97D-BFC1-408E-A445-0C87EB9F89A2}">
                <ask:lineSketchStyleProps xmlns:ask="http://schemas.microsoft.com/office/drawing/2018/sketchyshapes"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id="{8CB9A692-73B3-5938-D9BC-194A35924875}"/>
              </a:ext>
            </a:extLst>
          </p:cNvPr>
          <p:cNvSpPr/>
          <p:nvPr/>
        </p:nvSpPr>
        <p:spPr>
          <a:xfrm>
            <a:off x="6950360" y="3983272"/>
            <a:ext cx="1129730" cy="1129730"/>
          </a:xfrm>
          <a:prstGeom prst="ellipse">
            <a:avLst/>
          </a:prstGeom>
          <a:pattFill prst="wdUpDiag">
            <a:fgClr>
              <a:schemeClr val="bg1">
                <a:lumMod val="85000"/>
              </a:schemeClr>
            </a:fgClr>
            <a:bgClr>
              <a:schemeClr val="bg1"/>
            </a:bgClr>
          </a:pattFill>
          <a:ln w="6350">
            <a:solidFill>
              <a:schemeClr val="tx1">
                <a:lumMod val="65000"/>
                <a:lumOff val="35000"/>
              </a:schemeClr>
            </a:solidFill>
            <a:extLst>
              <a:ext uri="{C807C97D-BFC1-408E-A445-0C87EB9F89A2}">
                <ask:lineSketchStyleProps xmlns:ask="http://schemas.microsoft.com/office/drawing/2018/sketchyshapes"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id="{E3A3122F-9237-170F-3353-F9C4FF38E19F}"/>
              </a:ext>
            </a:extLst>
          </p:cNvPr>
          <p:cNvSpPr/>
          <p:nvPr/>
        </p:nvSpPr>
        <p:spPr>
          <a:xfrm>
            <a:off x="1219771" y="3983272"/>
            <a:ext cx="1129730" cy="1129730"/>
          </a:xfrm>
          <a:prstGeom prst="ellipse">
            <a:avLst/>
          </a:prstGeom>
          <a:pattFill prst="wdUpDiag">
            <a:fgClr>
              <a:schemeClr val="bg1">
                <a:lumMod val="85000"/>
              </a:schemeClr>
            </a:fgClr>
            <a:bgClr>
              <a:schemeClr val="bg1"/>
            </a:bgClr>
          </a:pattFill>
          <a:ln w="6350">
            <a:solidFill>
              <a:schemeClr val="tx1">
                <a:lumMod val="65000"/>
                <a:lumOff val="35000"/>
              </a:schemeClr>
            </a:solidFill>
            <a:extLst>
              <a:ext uri="{C807C97D-BFC1-408E-A445-0C87EB9F89A2}">
                <ask:lineSketchStyleProps xmlns:ask="http://schemas.microsoft.com/office/drawing/2018/sketchyshapes"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C8E381D3-EB3A-9B31-CD4E-66DACC6C73D4}"/>
              </a:ext>
            </a:extLst>
          </p:cNvPr>
          <p:cNvSpPr txBox="1"/>
          <p:nvPr/>
        </p:nvSpPr>
        <p:spPr>
          <a:xfrm>
            <a:off x="1972561" y="236157"/>
            <a:ext cx="271741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blipFill dpi="0" rotWithShape="1">
                  <a:blip r:embed="rId3"/>
                  <a:srcRect/>
                  <a:stretch>
                    <a:fillRect/>
                  </a:stretch>
                </a:blipFill>
                <a:latin typeface="新叶念体" panose="02000000000000000000" pitchFamily="2" charset="-128"/>
                <a:ea typeface="新叶念体" panose="02000000000000000000" pitchFamily="2" charset="-128"/>
              </a:rPr>
              <a:t>单击此处添加标题文本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EB7D279A-D0E1-EB19-7342-4C667A607811}"/>
              </a:ext>
            </a:extLst>
          </p:cNvPr>
          <p:cNvSpPr txBox="1"/>
          <p:nvPr/>
        </p:nvSpPr>
        <p:spPr>
          <a:xfrm>
            <a:off x="1219771" y="-10064"/>
            <a:ext cx="72487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b="1">
                <a:blipFill dpi="0" rotWithShape="1">
                  <a:blip r:embed="rId3"/>
                  <a:srcRect/>
                  <a:stretch>
                    <a:fillRect/>
                  </a:stretch>
                </a:blipFill>
                <a:latin typeface="新叶念体" panose="02000000000000000000" pitchFamily="2" charset="-128"/>
                <a:ea typeface="新叶念体" panose="02000000000000000000" pitchFamily="2" charset="-128"/>
              </a:defRPr>
            </a:lvl1pPr>
          </a:lstStyle>
          <a:p>
            <a:r>
              <a:rPr lang="en-US" altLang="zh-CN" sz="4000" dirty="0">
                <a:latin typeface="欢字卡通手书" panose="02000500000000000000" pitchFamily="2" charset="-122"/>
                <a:ea typeface="欢字卡通手书" panose="02000500000000000000" pitchFamily="2" charset="-122"/>
              </a:rPr>
              <a:t>04</a:t>
            </a:r>
            <a:endParaRPr lang="zh-CN" altLang="en-US" sz="4000" dirty="0">
              <a:latin typeface="欢字卡通手书" panose="02000500000000000000" pitchFamily="2" charset="-122"/>
              <a:ea typeface="欢字卡通手书" panose="02000500000000000000" pitchFamily="2" charset="-122"/>
            </a:endParaRPr>
          </a:p>
        </p:txBody>
      </p:sp>
      <p:sp>
        <p:nvSpPr>
          <p:cNvPr id="2" name="Line 2">
            <a:extLst>
              <a:ext uri="{FF2B5EF4-FFF2-40B4-BE49-F238E27FC236}">
                <a16:creationId xmlns:a16="http://schemas.microsoft.com/office/drawing/2014/main" id="{810F78E0-B4FF-AEE9-61E9-A9134BB9B929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8013702" y="2751137"/>
            <a:ext cx="1806575" cy="1355725"/>
          </a:xfrm>
          <a:prstGeom prst="line">
            <a:avLst/>
          </a:prstGeom>
          <a:noFill/>
          <a:ln w="12700" cmpd="sng">
            <a:solidFill>
              <a:schemeClr val="accent3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320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" name="Line 7">
            <a:extLst>
              <a:ext uri="{FF2B5EF4-FFF2-40B4-BE49-F238E27FC236}">
                <a16:creationId xmlns:a16="http://schemas.microsoft.com/office/drawing/2014/main" id="{7F100366-08A6-BB51-C758-52FCBE8ABC76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2349501" y="2830512"/>
            <a:ext cx="1808163" cy="1355725"/>
          </a:xfrm>
          <a:prstGeom prst="line">
            <a:avLst/>
          </a:prstGeom>
          <a:noFill/>
          <a:ln w="12700" cmpd="sng">
            <a:solidFill>
              <a:schemeClr val="accent3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320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" name="Line 8">
            <a:extLst>
              <a:ext uri="{FF2B5EF4-FFF2-40B4-BE49-F238E27FC236}">
                <a16:creationId xmlns:a16="http://schemas.microsoft.com/office/drawing/2014/main" id="{52AB9C73-E03A-64EE-6ED1-F2DE4C62338A}"/>
              </a:ext>
            </a:extLst>
          </p:cNvPr>
          <p:cNvSpPr>
            <a:spLocks noChangeShapeType="1"/>
          </p:cNvSpPr>
          <p:nvPr/>
        </p:nvSpPr>
        <p:spPr bwMode="auto">
          <a:xfrm>
            <a:off x="5133976" y="2960687"/>
            <a:ext cx="1717675" cy="1528763"/>
          </a:xfrm>
          <a:prstGeom prst="line">
            <a:avLst/>
          </a:prstGeom>
          <a:noFill/>
          <a:ln w="12700" cmpd="sng">
            <a:solidFill>
              <a:schemeClr val="accent3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320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CC46942E-9A55-102E-84C4-3BE1B6FBF59D}"/>
              </a:ext>
            </a:extLst>
          </p:cNvPr>
          <p:cNvGrpSpPr/>
          <p:nvPr/>
        </p:nvGrpSpPr>
        <p:grpSpPr>
          <a:xfrm>
            <a:off x="1138239" y="3902075"/>
            <a:ext cx="1346200" cy="1344612"/>
            <a:chOff x="853679" y="3173016"/>
            <a:chExt cx="1009650" cy="1008459"/>
          </a:xfrm>
        </p:grpSpPr>
        <p:sp>
          <p:nvSpPr>
            <p:cNvPr id="14" name="Oval 6">
              <a:extLst>
                <a:ext uri="{FF2B5EF4-FFF2-40B4-BE49-F238E27FC236}">
                  <a16:creationId xmlns:a16="http://schemas.microsoft.com/office/drawing/2014/main" id="{059BCE0C-ACDC-9B9D-E583-1DFFCFB132A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53679" y="3173016"/>
              <a:ext cx="1009650" cy="1008459"/>
            </a:xfrm>
            <a:pattFill prst="wdUpDiag">
              <a:fgClr>
                <a:schemeClr val="bg1">
                  <a:lumMod val="85000"/>
                </a:schemeClr>
              </a:fgClr>
              <a:bgClr>
                <a:schemeClr val="bg1"/>
              </a:bgClr>
            </a:pattFill>
            <a:ln w="63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endParaRPr lang="zh-CN" altLang="en-US" sz="1800">
                <a:solidFill>
                  <a:schemeClr val="tx1">
                    <a:lumMod val="75000"/>
                    <a:lumOff val="25000"/>
                  </a:schemeClr>
                </a:solidFill>
                <a:sym typeface="+mn-lt"/>
              </a:endParaRPr>
            </a:p>
          </p:txBody>
        </p:sp>
        <p:sp>
          <p:nvSpPr>
            <p:cNvPr id="15" name="Text Box 9">
              <a:extLst>
                <a:ext uri="{FF2B5EF4-FFF2-40B4-BE49-F238E27FC236}">
                  <a16:creationId xmlns:a16="http://schemas.microsoft.com/office/drawing/2014/main" id="{C823B644-43B5-56E4-5144-E77D28F229E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38914" y="3430602"/>
              <a:ext cx="608744" cy="4539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lang="en-US" altLang="zh-CN" sz="3333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01</a:t>
              </a:r>
              <a:endParaRPr lang="zh-CN" altLang="en-US" sz="3333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30408608-9FEC-D833-2F10-6BFFC36FEC3A}"/>
              </a:ext>
            </a:extLst>
          </p:cNvPr>
          <p:cNvGrpSpPr/>
          <p:nvPr/>
        </p:nvGrpSpPr>
        <p:grpSpPr>
          <a:xfrm>
            <a:off x="6842125" y="3894137"/>
            <a:ext cx="1346200" cy="1344613"/>
            <a:chOff x="5131594" y="3167063"/>
            <a:chExt cx="1009650" cy="1008460"/>
          </a:xfrm>
        </p:grpSpPr>
        <p:sp>
          <p:nvSpPr>
            <p:cNvPr id="17" name="Oval 3">
              <a:extLst>
                <a:ext uri="{FF2B5EF4-FFF2-40B4-BE49-F238E27FC236}">
                  <a16:creationId xmlns:a16="http://schemas.microsoft.com/office/drawing/2014/main" id="{0D1AD001-B4EE-11A6-4832-C433DF947E3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31594" y="3167063"/>
              <a:ext cx="1009650" cy="1008460"/>
            </a:xfrm>
            <a:pattFill prst="wdUpDiag">
              <a:fgClr>
                <a:schemeClr val="bg1">
                  <a:lumMod val="85000"/>
                </a:schemeClr>
              </a:fgClr>
              <a:bgClr>
                <a:schemeClr val="bg1"/>
              </a:bgClr>
            </a:pattFill>
            <a:ln w="63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endParaRPr lang="zh-CN" altLang="en-US" sz="1800">
                <a:solidFill>
                  <a:schemeClr val="tx1">
                    <a:lumMod val="75000"/>
                    <a:lumOff val="25000"/>
                  </a:schemeClr>
                </a:solidFill>
                <a:sym typeface="+mn-lt"/>
              </a:endParaRPr>
            </a:p>
          </p:txBody>
        </p:sp>
        <p:sp>
          <p:nvSpPr>
            <p:cNvPr id="18" name="Text Box 9">
              <a:extLst>
                <a:ext uri="{FF2B5EF4-FFF2-40B4-BE49-F238E27FC236}">
                  <a16:creationId xmlns:a16="http://schemas.microsoft.com/office/drawing/2014/main" id="{151ECA62-B909-3BD8-0E22-4B5CC1E7CD1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332047" y="3430602"/>
              <a:ext cx="608744" cy="4539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lang="en-US" altLang="zh-CN" sz="3333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03</a:t>
              </a:r>
              <a:endParaRPr lang="zh-CN" altLang="en-US" sz="3333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E4B1A64F-7D62-CFA1-F5B9-CA612C1D91E3}"/>
              </a:ext>
            </a:extLst>
          </p:cNvPr>
          <p:cNvGrpSpPr/>
          <p:nvPr/>
        </p:nvGrpSpPr>
        <p:grpSpPr>
          <a:xfrm>
            <a:off x="4035426" y="1762125"/>
            <a:ext cx="1344613" cy="1346200"/>
            <a:chOff x="3026569" y="1568054"/>
            <a:chExt cx="1008460" cy="1009650"/>
          </a:xfrm>
        </p:grpSpPr>
        <p:sp>
          <p:nvSpPr>
            <p:cNvPr id="20" name="Oval 5">
              <a:extLst>
                <a:ext uri="{FF2B5EF4-FFF2-40B4-BE49-F238E27FC236}">
                  <a16:creationId xmlns:a16="http://schemas.microsoft.com/office/drawing/2014/main" id="{102B8268-44E6-CB13-92B7-62674D2E4A8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26569" y="1568054"/>
              <a:ext cx="1008460" cy="1009650"/>
            </a:xfrm>
            <a:pattFill prst="wdUpDiag">
              <a:fgClr>
                <a:schemeClr val="bg1">
                  <a:lumMod val="85000"/>
                </a:schemeClr>
              </a:fgClr>
              <a:bgClr>
                <a:schemeClr val="bg1"/>
              </a:bgClr>
            </a:pattFill>
            <a:ln w="63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endParaRPr lang="zh-CN" altLang="en-US" sz="1800">
                <a:solidFill>
                  <a:schemeClr val="tx1">
                    <a:lumMod val="75000"/>
                    <a:lumOff val="25000"/>
                  </a:schemeClr>
                </a:solidFill>
                <a:sym typeface="+mn-lt"/>
              </a:endParaRPr>
            </a:p>
          </p:txBody>
        </p:sp>
        <p:sp>
          <p:nvSpPr>
            <p:cNvPr id="21" name="Text Box 9">
              <a:extLst>
                <a:ext uri="{FF2B5EF4-FFF2-40B4-BE49-F238E27FC236}">
                  <a16:creationId xmlns:a16="http://schemas.microsoft.com/office/drawing/2014/main" id="{4EA91CD3-DFE1-0C69-0E56-C19A4200B6A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41738" y="1821680"/>
              <a:ext cx="608744" cy="4539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lang="en-US" altLang="zh-CN" sz="3333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02</a:t>
              </a:r>
              <a:endParaRPr lang="zh-CN" altLang="en-US" sz="3333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709E3DBB-D318-712D-BDE0-7D1576D5075C}"/>
              </a:ext>
            </a:extLst>
          </p:cNvPr>
          <p:cNvGrpSpPr/>
          <p:nvPr/>
        </p:nvGrpSpPr>
        <p:grpSpPr>
          <a:xfrm>
            <a:off x="9610725" y="1589086"/>
            <a:ext cx="1346200" cy="1344613"/>
            <a:chOff x="7208044" y="1438275"/>
            <a:chExt cx="1009650" cy="1008460"/>
          </a:xfrm>
        </p:grpSpPr>
        <p:sp>
          <p:nvSpPr>
            <p:cNvPr id="23" name="Oval 4">
              <a:extLst>
                <a:ext uri="{FF2B5EF4-FFF2-40B4-BE49-F238E27FC236}">
                  <a16:creationId xmlns:a16="http://schemas.microsoft.com/office/drawing/2014/main" id="{A56B327F-CFA6-8271-90C4-D85B28392AE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08044" y="1438275"/>
              <a:ext cx="1009650" cy="1008460"/>
            </a:xfrm>
            <a:pattFill prst="wdUpDiag">
              <a:fgClr>
                <a:schemeClr val="bg1">
                  <a:lumMod val="85000"/>
                </a:schemeClr>
              </a:fgClr>
              <a:bgClr>
                <a:schemeClr val="bg1"/>
              </a:bgClr>
            </a:pattFill>
            <a:ln w="63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endParaRPr lang="zh-CN" altLang="en-US" sz="1800">
                <a:solidFill>
                  <a:schemeClr val="tx1">
                    <a:lumMod val="75000"/>
                    <a:lumOff val="25000"/>
                  </a:schemeClr>
                </a:solidFill>
                <a:sym typeface="+mn-lt"/>
              </a:endParaRPr>
            </a:p>
          </p:txBody>
        </p:sp>
        <p:sp>
          <p:nvSpPr>
            <p:cNvPr id="24" name="Text Box 9">
              <a:extLst>
                <a:ext uri="{FF2B5EF4-FFF2-40B4-BE49-F238E27FC236}">
                  <a16:creationId xmlns:a16="http://schemas.microsoft.com/office/drawing/2014/main" id="{5A80B67A-8112-243C-03F2-19BBEF03563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396783" y="1693648"/>
              <a:ext cx="608744" cy="4539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lang="en-US" altLang="zh-CN" sz="3333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04</a:t>
              </a:r>
              <a:endParaRPr lang="zh-CN" altLang="en-US" sz="3333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72D5832B-A716-7425-CBA5-5C060FF86D8B}"/>
              </a:ext>
            </a:extLst>
          </p:cNvPr>
          <p:cNvGrpSpPr/>
          <p:nvPr/>
        </p:nvGrpSpPr>
        <p:grpSpPr>
          <a:xfrm>
            <a:off x="2654184" y="4498893"/>
            <a:ext cx="3076807" cy="712061"/>
            <a:chOff x="451471" y="1880595"/>
            <a:chExt cx="2651668" cy="712061"/>
          </a:xfrm>
        </p:grpSpPr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656717A5-C8CD-DEDE-372E-25443CD28724}"/>
                </a:ext>
              </a:extLst>
            </p:cNvPr>
            <p:cNvSpPr txBox="1"/>
            <p:nvPr/>
          </p:nvSpPr>
          <p:spPr>
            <a:xfrm>
              <a:off x="453804" y="2081169"/>
              <a:ext cx="2649335" cy="51148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</a:t>
              </a:r>
              <a:r>
                <a:rPr lang="zh-CN" altLang="en-US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适当</a:t>
              </a:r>
              <a:r>
                <a:rPr lang="zh-CN" altLang="en-US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的文字，此处添加详细文本描述，建议与标题相关尽量简洁</a:t>
              </a:r>
              <a:r>
                <a:rPr lang="en-US" altLang="zh-CN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30C58DDC-3313-E6C9-776C-B421F7019B50}"/>
                </a:ext>
              </a:extLst>
            </p:cNvPr>
            <p:cNvSpPr txBox="1"/>
            <p:nvPr/>
          </p:nvSpPr>
          <p:spPr>
            <a:xfrm>
              <a:off x="451471" y="1880595"/>
              <a:ext cx="201930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FC6F81CF-97A9-72F7-311D-5354CB73DF58}"/>
              </a:ext>
            </a:extLst>
          </p:cNvPr>
          <p:cNvGrpSpPr/>
          <p:nvPr/>
        </p:nvGrpSpPr>
        <p:grpSpPr>
          <a:xfrm>
            <a:off x="8358070" y="4498893"/>
            <a:ext cx="3076807" cy="712061"/>
            <a:chOff x="451471" y="1880595"/>
            <a:chExt cx="2651668" cy="712061"/>
          </a:xfrm>
        </p:grpSpPr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E245F587-CF12-B0CE-0DE0-4F4BCB8D4D7D}"/>
                </a:ext>
              </a:extLst>
            </p:cNvPr>
            <p:cNvSpPr txBox="1"/>
            <p:nvPr/>
          </p:nvSpPr>
          <p:spPr>
            <a:xfrm>
              <a:off x="453804" y="2081169"/>
              <a:ext cx="2649335" cy="51148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</a:t>
              </a:r>
              <a:r>
                <a:rPr lang="zh-CN" altLang="en-US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适当</a:t>
              </a:r>
              <a:r>
                <a:rPr lang="zh-CN" altLang="en-US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的文字，此处添加详细文本描述，建议与标题相关尽量简洁</a:t>
              </a:r>
              <a:r>
                <a:rPr lang="en-US" altLang="zh-CN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EFA2F22D-B83D-5BB3-3CF3-DDCFA57A185C}"/>
                </a:ext>
              </a:extLst>
            </p:cNvPr>
            <p:cNvSpPr txBox="1"/>
            <p:nvPr/>
          </p:nvSpPr>
          <p:spPr>
            <a:xfrm>
              <a:off x="451471" y="1880595"/>
              <a:ext cx="201930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4BEEF178-0E55-0628-52A4-0E6E0B253D5B}"/>
              </a:ext>
            </a:extLst>
          </p:cNvPr>
          <p:cNvGrpSpPr/>
          <p:nvPr/>
        </p:nvGrpSpPr>
        <p:grpSpPr>
          <a:xfrm>
            <a:off x="839788" y="1961251"/>
            <a:ext cx="3130629" cy="712061"/>
            <a:chOff x="777754" y="1880595"/>
            <a:chExt cx="2698053" cy="712061"/>
          </a:xfrm>
        </p:grpSpPr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28BF7163-0FE9-0B9F-D1C6-D28B47366DE5}"/>
                </a:ext>
              </a:extLst>
            </p:cNvPr>
            <p:cNvSpPr txBox="1"/>
            <p:nvPr/>
          </p:nvSpPr>
          <p:spPr>
            <a:xfrm>
              <a:off x="777754" y="2081169"/>
              <a:ext cx="2698053" cy="51148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rtl="0">
                <a:lnSpc>
                  <a:spcPct val="150000"/>
                </a:lnSpc>
              </a:pPr>
              <a:r>
                <a:rPr lang="zh-CN" altLang="en-US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</a:t>
              </a:r>
              <a:r>
                <a:rPr lang="zh-CN" altLang="en-US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适当</a:t>
              </a:r>
              <a:r>
                <a:rPr lang="zh-CN" altLang="en-US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的文字，此处添加详细文本描述，建议与标题相关尽量简洁</a:t>
              </a:r>
              <a:r>
                <a:rPr lang="en-US" altLang="zh-CN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6189D5C3-6A8F-DB48-F7CB-D364B36DFAEA}"/>
                </a:ext>
              </a:extLst>
            </p:cNvPr>
            <p:cNvSpPr txBox="1"/>
            <p:nvPr/>
          </p:nvSpPr>
          <p:spPr>
            <a:xfrm>
              <a:off x="1456506" y="1880595"/>
              <a:ext cx="201930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E5104DCC-0311-2774-4054-AA6B9BB444D7}"/>
              </a:ext>
            </a:extLst>
          </p:cNvPr>
          <p:cNvGrpSpPr/>
          <p:nvPr/>
        </p:nvGrpSpPr>
        <p:grpSpPr>
          <a:xfrm>
            <a:off x="6354270" y="1961251"/>
            <a:ext cx="3130629" cy="712061"/>
            <a:chOff x="777754" y="1880595"/>
            <a:chExt cx="2698053" cy="712061"/>
          </a:xfrm>
        </p:grpSpPr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9496A805-04BA-14E7-F60B-7DCEA7247C54}"/>
                </a:ext>
              </a:extLst>
            </p:cNvPr>
            <p:cNvSpPr txBox="1"/>
            <p:nvPr/>
          </p:nvSpPr>
          <p:spPr>
            <a:xfrm>
              <a:off x="777754" y="2081169"/>
              <a:ext cx="2698053" cy="51148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rtl="0">
                <a:lnSpc>
                  <a:spcPct val="150000"/>
                </a:lnSpc>
              </a:pPr>
              <a:r>
                <a:rPr lang="zh-CN" altLang="en-US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</a:t>
              </a:r>
              <a:r>
                <a:rPr lang="zh-CN" altLang="en-US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适当</a:t>
              </a:r>
              <a:r>
                <a:rPr lang="zh-CN" altLang="en-US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的文字，此处添加详细文本描述，建议与标题相关尽量简洁</a:t>
              </a:r>
              <a:r>
                <a:rPr lang="en-US" altLang="zh-CN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A8D88A01-170A-ACBA-B464-197DEBB1BB8D}"/>
                </a:ext>
              </a:extLst>
            </p:cNvPr>
            <p:cNvSpPr txBox="1"/>
            <p:nvPr/>
          </p:nvSpPr>
          <p:spPr>
            <a:xfrm>
              <a:off x="1456506" y="1880595"/>
              <a:ext cx="201930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58621392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椭圆 8">
            <a:extLst>
              <a:ext uri="{FF2B5EF4-FFF2-40B4-BE49-F238E27FC236}">
                <a16:creationId xmlns:a16="http://schemas.microsoft.com/office/drawing/2014/main" id="{FFCE9349-205F-BC7A-C7D6-96B8A174DD0E}"/>
              </a:ext>
            </a:extLst>
          </p:cNvPr>
          <p:cNvSpPr/>
          <p:nvPr/>
        </p:nvSpPr>
        <p:spPr>
          <a:xfrm>
            <a:off x="1886426" y="2937067"/>
            <a:ext cx="1382829" cy="1382829"/>
          </a:xfrm>
          <a:prstGeom prst="ellipse">
            <a:avLst/>
          </a:prstGeom>
          <a:pattFill prst="wdUpDiag">
            <a:fgClr>
              <a:schemeClr val="bg1">
                <a:lumMod val="85000"/>
              </a:schemeClr>
            </a:fgClr>
            <a:bgClr>
              <a:schemeClr val="bg1"/>
            </a:bgClr>
          </a:pattFill>
          <a:ln w="6350">
            <a:solidFill>
              <a:schemeClr val="tx1">
                <a:lumMod val="65000"/>
                <a:lumOff val="35000"/>
              </a:schemeClr>
            </a:solidFill>
            <a:extLst>
              <a:ext uri="{C807C97D-BFC1-408E-A445-0C87EB9F89A2}">
                <ask:lineSketchStyleProps xmlns:ask="http://schemas.microsoft.com/office/drawing/2018/sketchyshapes"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C8E381D3-EB3A-9B31-CD4E-66DACC6C73D4}"/>
              </a:ext>
            </a:extLst>
          </p:cNvPr>
          <p:cNvSpPr txBox="1"/>
          <p:nvPr/>
        </p:nvSpPr>
        <p:spPr>
          <a:xfrm>
            <a:off x="1972561" y="236157"/>
            <a:ext cx="271741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blipFill dpi="0" rotWithShape="1">
                  <a:blip r:embed="rId17"/>
                  <a:srcRect/>
                  <a:stretch>
                    <a:fillRect/>
                  </a:stretch>
                </a:blipFill>
                <a:latin typeface="新叶念体" panose="02000000000000000000" pitchFamily="2" charset="-128"/>
                <a:ea typeface="新叶念体" panose="02000000000000000000" pitchFamily="2" charset="-128"/>
              </a:rPr>
              <a:t>单击此处添加标题文本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EB7D279A-D0E1-EB19-7342-4C667A607811}"/>
              </a:ext>
            </a:extLst>
          </p:cNvPr>
          <p:cNvSpPr txBox="1"/>
          <p:nvPr/>
        </p:nvSpPr>
        <p:spPr>
          <a:xfrm>
            <a:off x="1219771" y="-10064"/>
            <a:ext cx="72487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b="1">
                <a:blipFill dpi="0" rotWithShape="1">
                  <a:blip r:embed="rId17"/>
                  <a:srcRect/>
                  <a:stretch>
                    <a:fillRect/>
                  </a:stretch>
                </a:blipFill>
                <a:latin typeface="新叶念体" panose="02000000000000000000" pitchFamily="2" charset="-128"/>
                <a:ea typeface="新叶念体" panose="02000000000000000000" pitchFamily="2" charset="-128"/>
              </a:defRPr>
            </a:lvl1pPr>
          </a:lstStyle>
          <a:p>
            <a:r>
              <a:rPr lang="en-US" altLang="zh-CN" sz="4000" dirty="0">
                <a:latin typeface="欢字卡通手书" panose="02000500000000000000" pitchFamily="2" charset="-122"/>
                <a:ea typeface="欢字卡通手书" panose="02000500000000000000" pitchFamily="2" charset="-122"/>
              </a:rPr>
              <a:t>04</a:t>
            </a:r>
            <a:endParaRPr lang="zh-CN" altLang="en-US" sz="4000" dirty="0">
              <a:latin typeface="欢字卡通手书" panose="02000500000000000000" pitchFamily="2" charset="-122"/>
              <a:ea typeface="欢字卡通手书" panose="02000500000000000000" pitchFamily="2" charset="-122"/>
            </a:endParaRPr>
          </a:p>
        </p:txBody>
      </p:sp>
      <p:cxnSp>
        <p:nvCxnSpPr>
          <p:cNvPr id="2" name="MH_Other_1">
            <a:extLst>
              <a:ext uri="{FF2B5EF4-FFF2-40B4-BE49-F238E27FC236}">
                <a16:creationId xmlns:a16="http://schemas.microsoft.com/office/drawing/2014/main" id="{C5446CB2-6354-2904-AC1F-3D1145556F0E}"/>
              </a:ext>
            </a:extLst>
          </p:cNvPr>
          <p:cNvCxnSpPr>
            <a:cxnSpLocks noChangeShapeType="1"/>
          </p:cNvCxnSpPr>
          <p:nvPr>
            <p:custDataLst>
              <p:tags r:id="rId1"/>
            </p:custDataLst>
          </p:nvPr>
        </p:nvCxnSpPr>
        <p:spPr bwMode="auto">
          <a:xfrm rot="5400000" flipH="1" flipV="1">
            <a:off x="3489753" y="4457577"/>
            <a:ext cx="474820" cy="1841"/>
          </a:xfrm>
          <a:prstGeom prst="line">
            <a:avLst/>
          </a:prstGeom>
          <a:noFill/>
          <a:ln w="12700">
            <a:solidFill>
              <a:schemeClr val="tx1">
                <a:lumMod val="65000"/>
                <a:lumOff val="35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" name="MH_Other_2">
            <a:extLst>
              <a:ext uri="{FF2B5EF4-FFF2-40B4-BE49-F238E27FC236}">
                <a16:creationId xmlns:a16="http://schemas.microsoft.com/office/drawing/2014/main" id="{74207A0C-8A94-6300-343A-481693BE9751}"/>
              </a:ext>
            </a:extLst>
          </p:cNvPr>
          <p:cNvCxnSpPr>
            <a:cxnSpLocks noChangeShapeType="1"/>
          </p:cNvCxnSpPr>
          <p:nvPr>
            <p:custDataLst>
              <p:tags r:id="rId2"/>
            </p:custDataLst>
          </p:nvPr>
        </p:nvCxnSpPr>
        <p:spPr bwMode="auto">
          <a:xfrm rot="5400000" flipH="1" flipV="1">
            <a:off x="5786554" y="4457577"/>
            <a:ext cx="474820" cy="1841"/>
          </a:xfrm>
          <a:prstGeom prst="line">
            <a:avLst/>
          </a:prstGeom>
          <a:noFill/>
          <a:ln w="12700">
            <a:solidFill>
              <a:schemeClr val="tx1">
                <a:lumMod val="65000"/>
                <a:lumOff val="35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" name="MH_Other_3">
            <a:extLst>
              <a:ext uri="{FF2B5EF4-FFF2-40B4-BE49-F238E27FC236}">
                <a16:creationId xmlns:a16="http://schemas.microsoft.com/office/drawing/2014/main" id="{140D9C26-32FC-95C1-F9CB-9D7EB2F2A58D}"/>
              </a:ext>
            </a:extLst>
          </p:cNvPr>
          <p:cNvCxnSpPr>
            <a:cxnSpLocks noChangeShapeType="1"/>
          </p:cNvCxnSpPr>
          <p:nvPr>
            <p:custDataLst>
              <p:tags r:id="rId3"/>
            </p:custDataLst>
          </p:nvPr>
        </p:nvCxnSpPr>
        <p:spPr bwMode="auto">
          <a:xfrm rot="5400000" flipH="1" flipV="1">
            <a:off x="7995018" y="4457577"/>
            <a:ext cx="474820" cy="1841"/>
          </a:xfrm>
          <a:prstGeom prst="line">
            <a:avLst/>
          </a:prstGeom>
          <a:noFill/>
          <a:ln w="12700">
            <a:solidFill>
              <a:schemeClr val="tx1">
                <a:lumMod val="65000"/>
                <a:lumOff val="35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" name="MH_Other_4">
            <a:extLst>
              <a:ext uri="{FF2B5EF4-FFF2-40B4-BE49-F238E27FC236}">
                <a16:creationId xmlns:a16="http://schemas.microsoft.com/office/drawing/2014/main" id="{0CD2BF05-F4A0-4B8C-9A0E-E858D3022AD0}"/>
              </a:ext>
            </a:extLst>
          </p:cNvPr>
          <p:cNvCxnSpPr>
            <a:cxnSpLocks noChangeShapeType="1"/>
          </p:cNvCxnSpPr>
          <p:nvPr>
            <p:custDataLst>
              <p:tags r:id="rId4"/>
            </p:custDataLst>
          </p:nvPr>
        </p:nvCxnSpPr>
        <p:spPr bwMode="auto">
          <a:xfrm rot="5400000" flipH="1" flipV="1">
            <a:off x="4637233" y="2815032"/>
            <a:ext cx="476661" cy="1841"/>
          </a:xfrm>
          <a:prstGeom prst="line">
            <a:avLst/>
          </a:prstGeom>
          <a:noFill/>
          <a:ln w="12700">
            <a:solidFill>
              <a:schemeClr val="tx1">
                <a:lumMod val="65000"/>
                <a:lumOff val="35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" name="MH_Other_5">
            <a:extLst>
              <a:ext uri="{FF2B5EF4-FFF2-40B4-BE49-F238E27FC236}">
                <a16:creationId xmlns:a16="http://schemas.microsoft.com/office/drawing/2014/main" id="{416956E5-92B6-D65E-CEC6-A7963FCF91F7}"/>
              </a:ext>
            </a:extLst>
          </p:cNvPr>
          <p:cNvCxnSpPr>
            <a:cxnSpLocks noChangeShapeType="1"/>
          </p:cNvCxnSpPr>
          <p:nvPr>
            <p:custDataLst>
              <p:tags r:id="rId5"/>
            </p:custDataLst>
          </p:nvPr>
        </p:nvCxnSpPr>
        <p:spPr bwMode="auto">
          <a:xfrm rot="5400000" flipH="1" flipV="1">
            <a:off x="6845696" y="2815032"/>
            <a:ext cx="476661" cy="1841"/>
          </a:xfrm>
          <a:prstGeom prst="line">
            <a:avLst/>
          </a:prstGeom>
          <a:noFill/>
          <a:ln w="12700">
            <a:solidFill>
              <a:schemeClr val="tx1">
                <a:lumMod val="65000"/>
                <a:lumOff val="35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" name="MH_Other_6">
            <a:extLst>
              <a:ext uri="{FF2B5EF4-FFF2-40B4-BE49-F238E27FC236}">
                <a16:creationId xmlns:a16="http://schemas.microsoft.com/office/drawing/2014/main" id="{619546AA-1946-F56B-D12A-AA0527173C8D}"/>
              </a:ext>
            </a:extLst>
          </p:cNvPr>
          <p:cNvCxnSpPr>
            <a:cxnSpLocks noChangeShapeType="1"/>
          </p:cNvCxnSpPr>
          <p:nvPr>
            <p:custDataLst>
              <p:tags r:id="rId6"/>
            </p:custDataLst>
          </p:nvPr>
        </p:nvCxnSpPr>
        <p:spPr bwMode="auto">
          <a:xfrm rot="5400000" flipH="1" flipV="1">
            <a:off x="9142498" y="2815032"/>
            <a:ext cx="476661" cy="1841"/>
          </a:xfrm>
          <a:prstGeom prst="line">
            <a:avLst/>
          </a:prstGeom>
          <a:noFill/>
          <a:ln w="12700">
            <a:solidFill>
              <a:schemeClr val="tx1">
                <a:lumMod val="65000"/>
                <a:lumOff val="35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8" name="MH_Other_7">
            <a:extLst>
              <a:ext uri="{FF2B5EF4-FFF2-40B4-BE49-F238E27FC236}">
                <a16:creationId xmlns:a16="http://schemas.microsoft.com/office/drawing/2014/main" id="{0E74D7CD-066E-C227-5F43-7BA3FA4AFDB3}"/>
              </a:ext>
            </a:extLst>
          </p:cNvPr>
          <p:cNvCxnSpPr>
            <a:cxnSpLocks noChangeShapeType="1"/>
          </p:cNvCxnSpPr>
          <p:nvPr>
            <p:custDataLst>
              <p:tags r:id="rId7"/>
            </p:custDataLst>
          </p:nvPr>
        </p:nvCxnSpPr>
        <p:spPr bwMode="auto">
          <a:xfrm rot="5400000" flipH="1" flipV="1">
            <a:off x="2341352" y="2814113"/>
            <a:ext cx="476661" cy="3681"/>
          </a:xfrm>
          <a:prstGeom prst="line">
            <a:avLst/>
          </a:prstGeom>
          <a:noFill/>
          <a:ln w="12700">
            <a:solidFill>
              <a:schemeClr val="tx1">
                <a:lumMod val="65000"/>
                <a:lumOff val="35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BCA12B4A-2AA1-9835-483F-87F269875938}"/>
              </a:ext>
            </a:extLst>
          </p:cNvPr>
          <p:cNvGrpSpPr/>
          <p:nvPr/>
        </p:nvGrpSpPr>
        <p:grpSpPr>
          <a:xfrm>
            <a:off x="1793028" y="2877606"/>
            <a:ext cx="8303823" cy="1501755"/>
            <a:chOff x="1793026" y="3197451"/>
            <a:chExt cx="8303823" cy="1501755"/>
          </a:xfrm>
        </p:grpSpPr>
        <p:grpSp>
          <p:nvGrpSpPr>
            <p:cNvPr id="17" name="组合 16">
              <a:extLst>
                <a:ext uri="{FF2B5EF4-FFF2-40B4-BE49-F238E27FC236}">
                  <a16:creationId xmlns:a16="http://schemas.microsoft.com/office/drawing/2014/main" id="{A23CCD02-6DAB-7A52-99BC-C7276AE90399}"/>
                </a:ext>
              </a:extLst>
            </p:cNvPr>
            <p:cNvGrpSpPr/>
            <p:nvPr/>
          </p:nvGrpSpPr>
          <p:grpSpPr>
            <a:xfrm>
              <a:off x="1793026" y="3197451"/>
              <a:ext cx="8303823" cy="1501755"/>
              <a:chOff x="1889312" y="3049534"/>
              <a:chExt cx="8303823" cy="1501755"/>
            </a:xfrm>
          </p:grpSpPr>
          <p:sp>
            <p:nvSpPr>
              <p:cNvPr id="25" name="MH_Other_8">
                <a:extLst>
                  <a:ext uri="{FF2B5EF4-FFF2-40B4-BE49-F238E27FC236}">
                    <a16:creationId xmlns:a16="http://schemas.microsoft.com/office/drawing/2014/main" id="{D90DB7BF-C53E-4046-5529-FFC7EA0C0DC0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8"/>
                </p:custDataLst>
              </p:nvPr>
            </p:nvSpPr>
            <p:spPr bwMode="auto">
              <a:xfrm>
                <a:off x="1889312" y="3049534"/>
                <a:ext cx="1501755" cy="1501755"/>
              </a:xfrm>
              <a:pattFill prst="wdUpDiag">
                <a:fgClr>
                  <a:schemeClr val="bg1">
                    <a:lumMod val="85000"/>
                  </a:schemeClr>
                </a:fgClr>
                <a:bgClr>
                  <a:schemeClr val="bg1"/>
                </a:bgClr>
              </a:pattFill>
              <a:ln w="6350"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zh-CN" sz="18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+mn-lt"/>
                </a:endParaRPr>
              </a:p>
            </p:txBody>
          </p:sp>
          <p:sp>
            <p:nvSpPr>
              <p:cNvPr id="27" name="MH_Other_9">
                <a:extLst>
                  <a:ext uri="{FF2B5EF4-FFF2-40B4-BE49-F238E27FC236}">
                    <a16:creationId xmlns:a16="http://schemas.microsoft.com/office/drawing/2014/main" id="{60CBE946-0253-C004-D3C2-CA2B9CB17E9A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9"/>
                </p:custDataLst>
              </p:nvPr>
            </p:nvSpPr>
            <p:spPr bwMode="auto">
              <a:xfrm>
                <a:off x="3275123" y="3049534"/>
                <a:ext cx="1264346" cy="1501755"/>
              </a:xfrm>
              <a:custGeom>
                <a:avLst/>
                <a:gdLst>
                  <a:gd name="connsiteX0" fmla="*/ 441458 w 1089158"/>
                  <a:gd name="connsiteY0" fmla="*/ 0 h 1295400"/>
                  <a:gd name="connsiteX1" fmla="*/ 1089158 w 1089158"/>
                  <a:gd name="connsiteY1" fmla="*/ 647700 h 1295400"/>
                  <a:gd name="connsiteX2" fmla="*/ 441458 w 1089158"/>
                  <a:gd name="connsiteY2" fmla="*/ 1295400 h 1295400"/>
                  <a:gd name="connsiteX3" fmla="*/ 79323 w 1089158"/>
                  <a:gd name="connsiteY3" fmla="*/ 1184783 h 1295400"/>
                  <a:gd name="connsiteX4" fmla="*/ 0 w 1089158"/>
                  <a:gd name="connsiteY4" fmla="*/ 1119336 h 1295400"/>
                  <a:gd name="connsiteX5" fmla="*/ 53741 w 1089158"/>
                  <a:gd name="connsiteY5" fmla="*/ 1054202 h 1295400"/>
                  <a:gd name="connsiteX6" fmla="*/ 177910 w 1089158"/>
                  <a:gd name="connsiteY6" fmla="*/ 647700 h 1295400"/>
                  <a:gd name="connsiteX7" fmla="*/ 53741 w 1089158"/>
                  <a:gd name="connsiteY7" fmla="*/ 241198 h 1295400"/>
                  <a:gd name="connsiteX8" fmla="*/ 0 w 1089158"/>
                  <a:gd name="connsiteY8" fmla="*/ 176064 h 1295400"/>
                  <a:gd name="connsiteX9" fmla="*/ 79323 w 1089158"/>
                  <a:gd name="connsiteY9" fmla="*/ 110617 h 1295400"/>
                  <a:gd name="connsiteX10" fmla="*/ 441458 w 1089158"/>
                  <a:gd name="connsiteY10" fmla="*/ 0 h 1295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089158" h="1295400">
                    <a:moveTo>
                      <a:pt x="441458" y="0"/>
                    </a:moveTo>
                    <a:cubicBezTo>
                      <a:pt x="799173" y="0"/>
                      <a:pt x="1089158" y="289985"/>
                      <a:pt x="1089158" y="647700"/>
                    </a:cubicBezTo>
                    <a:cubicBezTo>
                      <a:pt x="1089158" y="1005415"/>
                      <a:pt x="799173" y="1295400"/>
                      <a:pt x="441458" y="1295400"/>
                    </a:cubicBezTo>
                    <a:cubicBezTo>
                      <a:pt x="307315" y="1295400"/>
                      <a:pt x="182696" y="1254621"/>
                      <a:pt x="79323" y="1184783"/>
                    </a:cubicBezTo>
                    <a:lnTo>
                      <a:pt x="0" y="1119336"/>
                    </a:lnTo>
                    <a:lnTo>
                      <a:pt x="53741" y="1054202"/>
                    </a:lnTo>
                    <a:cubicBezTo>
                      <a:pt x="132135" y="938164"/>
                      <a:pt x="177910" y="798278"/>
                      <a:pt x="177910" y="647700"/>
                    </a:cubicBezTo>
                    <a:cubicBezTo>
                      <a:pt x="177910" y="497123"/>
                      <a:pt x="132135" y="357237"/>
                      <a:pt x="53741" y="241198"/>
                    </a:cubicBezTo>
                    <a:lnTo>
                      <a:pt x="0" y="176064"/>
                    </a:lnTo>
                    <a:lnTo>
                      <a:pt x="79323" y="110617"/>
                    </a:lnTo>
                    <a:cubicBezTo>
                      <a:pt x="182696" y="40779"/>
                      <a:pt x="307315" y="0"/>
                      <a:pt x="441458" y="0"/>
                    </a:cubicBezTo>
                    <a:close/>
                  </a:path>
                </a:pathLst>
              </a:custGeom>
              <a:pattFill prst="wdUpDiag">
                <a:fgClr>
                  <a:schemeClr val="bg1">
                    <a:lumMod val="85000"/>
                  </a:schemeClr>
                </a:fgClr>
                <a:bgClr>
                  <a:schemeClr val="bg1"/>
                </a:bgClr>
              </a:pattFill>
              <a:ln w="6350">
                <a:solidFill>
                  <a:schemeClr val="tx1">
                    <a:lumMod val="65000"/>
                    <a:lumOff val="35000"/>
                  </a:schemeClr>
                </a:solidFill>
                <a:extLst>
                  <a:ext uri="{C807C97D-BFC1-408E-A445-0C87EB9F89A2}">
                    <ask:lineSketchStyleProps xmlns:ask="http://schemas.microsoft.com/office/drawing/2018/sketchyshapes" sd="248545468">
                      <ask:type>
                        <ask:lineSketchFreehand/>
                      </ask:type>
                    </ask:lineSketchStyleProps>
                  </a:ext>
                </a:extLst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zh-CN" sz="18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+mn-lt"/>
                </a:endParaRPr>
              </a:p>
            </p:txBody>
          </p:sp>
          <p:sp>
            <p:nvSpPr>
              <p:cNvPr id="29" name="MH_Other_10">
                <a:extLst>
                  <a:ext uri="{FF2B5EF4-FFF2-40B4-BE49-F238E27FC236}">
                    <a16:creationId xmlns:a16="http://schemas.microsoft.com/office/drawing/2014/main" id="{72DE2924-33E0-72D4-2DBB-5E3375D26B4A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10"/>
                </p:custDataLst>
              </p:nvPr>
            </p:nvSpPr>
            <p:spPr bwMode="auto">
              <a:xfrm>
                <a:off x="4423524" y="3049534"/>
                <a:ext cx="1264346" cy="1501755"/>
              </a:xfrm>
              <a:custGeom>
                <a:avLst/>
                <a:gdLst>
                  <a:gd name="connsiteX0" fmla="*/ 441458 w 1089158"/>
                  <a:gd name="connsiteY0" fmla="*/ 0 h 1295400"/>
                  <a:gd name="connsiteX1" fmla="*/ 1089158 w 1089158"/>
                  <a:gd name="connsiteY1" fmla="*/ 647700 h 1295400"/>
                  <a:gd name="connsiteX2" fmla="*/ 441458 w 1089158"/>
                  <a:gd name="connsiteY2" fmla="*/ 1295400 h 1295400"/>
                  <a:gd name="connsiteX3" fmla="*/ 79323 w 1089158"/>
                  <a:gd name="connsiteY3" fmla="*/ 1184783 h 1295400"/>
                  <a:gd name="connsiteX4" fmla="*/ 0 w 1089158"/>
                  <a:gd name="connsiteY4" fmla="*/ 1119336 h 1295400"/>
                  <a:gd name="connsiteX5" fmla="*/ 53741 w 1089158"/>
                  <a:gd name="connsiteY5" fmla="*/ 1054202 h 1295400"/>
                  <a:gd name="connsiteX6" fmla="*/ 177910 w 1089158"/>
                  <a:gd name="connsiteY6" fmla="*/ 647700 h 1295400"/>
                  <a:gd name="connsiteX7" fmla="*/ 53741 w 1089158"/>
                  <a:gd name="connsiteY7" fmla="*/ 241198 h 1295400"/>
                  <a:gd name="connsiteX8" fmla="*/ 0 w 1089158"/>
                  <a:gd name="connsiteY8" fmla="*/ 176064 h 1295400"/>
                  <a:gd name="connsiteX9" fmla="*/ 79323 w 1089158"/>
                  <a:gd name="connsiteY9" fmla="*/ 110617 h 1295400"/>
                  <a:gd name="connsiteX10" fmla="*/ 441458 w 1089158"/>
                  <a:gd name="connsiteY10" fmla="*/ 0 h 1295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089158" h="1295400">
                    <a:moveTo>
                      <a:pt x="441458" y="0"/>
                    </a:moveTo>
                    <a:cubicBezTo>
                      <a:pt x="799173" y="0"/>
                      <a:pt x="1089158" y="289985"/>
                      <a:pt x="1089158" y="647700"/>
                    </a:cubicBezTo>
                    <a:cubicBezTo>
                      <a:pt x="1089158" y="1005415"/>
                      <a:pt x="799173" y="1295400"/>
                      <a:pt x="441458" y="1295400"/>
                    </a:cubicBezTo>
                    <a:cubicBezTo>
                      <a:pt x="307315" y="1295400"/>
                      <a:pt x="182696" y="1254621"/>
                      <a:pt x="79323" y="1184783"/>
                    </a:cubicBezTo>
                    <a:lnTo>
                      <a:pt x="0" y="1119336"/>
                    </a:lnTo>
                    <a:lnTo>
                      <a:pt x="53741" y="1054202"/>
                    </a:lnTo>
                    <a:cubicBezTo>
                      <a:pt x="132135" y="938164"/>
                      <a:pt x="177910" y="798278"/>
                      <a:pt x="177910" y="647700"/>
                    </a:cubicBezTo>
                    <a:cubicBezTo>
                      <a:pt x="177910" y="497123"/>
                      <a:pt x="132135" y="357237"/>
                      <a:pt x="53741" y="241198"/>
                    </a:cubicBezTo>
                    <a:lnTo>
                      <a:pt x="0" y="176064"/>
                    </a:lnTo>
                    <a:lnTo>
                      <a:pt x="79323" y="110617"/>
                    </a:lnTo>
                    <a:cubicBezTo>
                      <a:pt x="182696" y="40779"/>
                      <a:pt x="307315" y="0"/>
                      <a:pt x="441458" y="0"/>
                    </a:cubicBezTo>
                    <a:close/>
                  </a:path>
                </a:pathLst>
              </a:custGeom>
              <a:pattFill prst="wdUpDiag">
                <a:fgClr>
                  <a:schemeClr val="bg1">
                    <a:lumMod val="85000"/>
                  </a:schemeClr>
                </a:fgClr>
                <a:bgClr>
                  <a:schemeClr val="bg1"/>
                </a:bgClr>
              </a:pattFill>
              <a:ln w="6350">
                <a:solidFill>
                  <a:schemeClr val="tx1">
                    <a:lumMod val="65000"/>
                    <a:lumOff val="35000"/>
                  </a:schemeClr>
                </a:solidFill>
                <a:extLst>
                  <a:ext uri="{C807C97D-BFC1-408E-A445-0C87EB9F89A2}">
                    <ask:lineSketchStyleProps xmlns:ask="http://schemas.microsoft.com/office/drawing/2018/sketchyshapes" sd="1014583314">
                      <ask:type>
                        <ask:lineSketchFreehand/>
                      </ask:type>
                    </ask:lineSketchStyleProps>
                  </a:ext>
                </a:extLst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zh-CN" sz="18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+mn-lt"/>
                </a:endParaRPr>
              </a:p>
            </p:txBody>
          </p:sp>
          <p:sp>
            <p:nvSpPr>
              <p:cNvPr id="30" name="MH_Other_11">
                <a:extLst>
                  <a:ext uri="{FF2B5EF4-FFF2-40B4-BE49-F238E27FC236}">
                    <a16:creationId xmlns:a16="http://schemas.microsoft.com/office/drawing/2014/main" id="{0D6BC1A9-AB9C-F8E5-FBD1-11A7CF0D7E05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11"/>
                </p:custDataLst>
              </p:nvPr>
            </p:nvSpPr>
            <p:spPr bwMode="auto">
              <a:xfrm>
                <a:off x="5571925" y="3049534"/>
                <a:ext cx="1264346" cy="1501755"/>
              </a:xfrm>
              <a:custGeom>
                <a:avLst/>
                <a:gdLst>
                  <a:gd name="connsiteX0" fmla="*/ 441457 w 1089157"/>
                  <a:gd name="connsiteY0" fmla="*/ 0 h 1295400"/>
                  <a:gd name="connsiteX1" fmla="*/ 1089157 w 1089157"/>
                  <a:gd name="connsiteY1" fmla="*/ 647700 h 1295400"/>
                  <a:gd name="connsiteX2" fmla="*/ 441457 w 1089157"/>
                  <a:gd name="connsiteY2" fmla="*/ 1295400 h 1295400"/>
                  <a:gd name="connsiteX3" fmla="*/ 79322 w 1089157"/>
                  <a:gd name="connsiteY3" fmla="*/ 1184783 h 1295400"/>
                  <a:gd name="connsiteX4" fmla="*/ 0 w 1089157"/>
                  <a:gd name="connsiteY4" fmla="*/ 1119336 h 1295400"/>
                  <a:gd name="connsiteX5" fmla="*/ 53740 w 1089157"/>
                  <a:gd name="connsiteY5" fmla="*/ 1054202 h 1295400"/>
                  <a:gd name="connsiteX6" fmla="*/ 177909 w 1089157"/>
                  <a:gd name="connsiteY6" fmla="*/ 647700 h 1295400"/>
                  <a:gd name="connsiteX7" fmla="*/ 53740 w 1089157"/>
                  <a:gd name="connsiteY7" fmla="*/ 241198 h 1295400"/>
                  <a:gd name="connsiteX8" fmla="*/ 0 w 1089157"/>
                  <a:gd name="connsiteY8" fmla="*/ 176064 h 1295400"/>
                  <a:gd name="connsiteX9" fmla="*/ 79322 w 1089157"/>
                  <a:gd name="connsiteY9" fmla="*/ 110617 h 1295400"/>
                  <a:gd name="connsiteX10" fmla="*/ 441457 w 1089157"/>
                  <a:gd name="connsiteY10" fmla="*/ 0 h 1295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089157" h="1295400">
                    <a:moveTo>
                      <a:pt x="441457" y="0"/>
                    </a:moveTo>
                    <a:cubicBezTo>
                      <a:pt x="799172" y="0"/>
                      <a:pt x="1089157" y="289985"/>
                      <a:pt x="1089157" y="647700"/>
                    </a:cubicBezTo>
                    <a:cubicBezTo>
                      <a:pt x="1089157" y="1005415"/>
                      <a:pt x="799172" y="1295400"/>
                      <a:pt x="441457" y="1295400"/>
                    </a:cubicBezTo>
                    <a:cubicBezTo>
                      <a:pt x="307314" y="1295400"/>
                      <a:pt x="182696" y="1254621"/>
                      <a:pt x="79322" y="1184783"/>
                    </a:cubicBezTo>
                    <a:lnTo>
                      <a:pt x="0" y="1119336"/>
                    </a:lnTo>
                    <a:lnTo>
                      <a:pt x="53740" y="1054202"/>
                    </a:lnTo>
                    <a:cubicBezTo>
                      <a:pt x="132134" y="938164"/>
                      <a:pt x="177909" y="798278"/>
                      <a:pt x="177909" y="647700"/>
                    </a:cubicBezTo>
                    <a:cubicBezTo>
                      <a:pt x="177909" y="497123"/>
                      <a:pt x="132134" y="357237"/>
                      <a:pt x="53740" y="241198"/>
                    </a:cubicBezTo>
                    <a:lnTo>
                      <a:pt x="0" y="176064"/>
                    </a:lnTo>
                    <a:lnTo>
                      <a:pt x="79322" y="110617"/>
                    </a:lnTo>
                    <a:cubicBezTo>
                      <a:pt x="182696" y="40779"/>
                      <a:pt x="307314" y="0"/>
                      <a:pt x="441457" y="0"/>
                    </a:cubicBezTo>
                    <a:close/>
                  </a:path>
                </a:pathLst>
              </a:custGeom>
              <a:pattFill prst="wdUpDiag">
                <a:fgClr>
                  <a:schemeClr val="bg1">
                    <a:lumMod val="85000"/>
                  </a:schemeClr>
                </a:fgClr>
                <a:bgClr>
                  <a:schemeClr val="bg1"/>
                </a:bgClr>
              </a:pattFill>
              <a:ln w="6350">
                <a:solidFill>
                  <a:schemeClr val="tx1">
                    <a:lumMod val="65000"/>
                    <a:lumOff val="35000"/>
                  </a:schemeClr>
                </a:solidFill>
                <a:extLst>
                  <a:ext uri="{C807C97D-BFC1-408E-A445-0C87EB9F89A2}">
                    <ask:lineSketchStyleProps xmlns:ask="http://schemas.microsoft.com/office/drawing/2018/sketchyshapes" sd="3274887569">
                      <ask:type>
                        <ask:lineSketchFreehand/>
                      </ask:type>
                    </ask:lineSketchStyleProps>
                  </a:ext>
                </a:extLst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zh-CN" sz="18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+mn-lt"/>
                </a:endParaRPr>
              </a:p>
            </p:txBody>
          </p:sp>
          <p:sp>
            <p:nvSpPr>
              <p:cNvPr id="31" name="MH_Other_12">
                <a:extLst>
                  <a:ext uri="{FF2B5EF4-FFF2-40B4-BE49-F238E27FC236}">
                    <a16:creationId xmlns:a16="http://schemas.microsoft.com/office/drawing/2014/main" id="{E97994C4-2CB9-631A-C1B5-B4B36D5249E6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12"/>
                </p:custDataLst>
              </p:nvPr>
            </p:nvSpPr>
            <p:spPr bwMode="auto">
              <a:xfrm>
                <a:off x="6685359" y="3049534"/>
                <a:ext cx="1210974" cy="1501755"/>
              </a:xfrm>
              <a:custGeom>
                <a:avLst/>
                <a:gdLst>
                  <a:gd name="connsiteX0" fmla="*/ 396121 w 1043821"/>
                  <a:gd name="connsiteY0" fmla="*/ 0 h 1295400"/>
                  <a:gd name="connsiteX1" fmla="*/ 1043821 w 1043821"/>
                  <a:gd name="connsiteY1" fmla="*/ 647700 h 1295400"/>
                  <a:gd name="connsiteX2" fmla="*/ 396121 w 1043821"/>
                  <a:gd name="connsiteY2" fmla="*/ 1295400 h 1295400"/>
                  <a:gd name="connsiteX3" fmla="*/ 33986 w 1043821"/>
                  <a:gd name="connsiteY3" fmla="*/ 1184783 h 1295400"/>
                  <a:gd name="connsiteX4" fmla="*/ 0 w 1043821"/>
                  <a:gd name="connsiteY4" fmla="*/ 1156743 h 1295400"/>
                  <a:gd name="connsiteX5" fmla="*/ 84604 w 1043821"/>
                  <a:gd name="connsiteY5" fmla="*/ 1054202 h 1295400"/>
                  <a:gd name="connsiteX6" fmla="*/ 208773 w 1043821"/>
                  <a:gd name="connsiteY6" fmla="*/ 647700 h 1295400"/>
                  <a:gd name="connsiteX7" fmla="*/ 84604 w 1043821"/>
                  <a:gd name="connsiteY7" fmla="*/ 241198 h 1295400"/>
                  <a:gd name="connsiteX8" fmla="*/ 0 w 1043821"/>
                  <a:gd name="connsiteY8" fmla="*/ 138658 h 1295400"/>
                  <a:gd name="connsiteX9" fmla="*/ 33986 w 1043821"/>
                  <a:gd name="connsiteY9" fmla="*/ 110617 h 1295400"/>
                  <a:gd name="connsiteX10" fmla="*/ 396121 w 1043821"/>
                  <a:gd name="connsiteY10" fmla="*/ 0 h 1295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043821" h="1295400">
                    <a:moveTo>
                      <a:pt x="396121" y="0"/>
                    </a:moveTo>
                    <a:cubicBezTo>
                      <a:pt x="753836" y="0"/>
                      <a:pt x="1043821" y="289985"/>
                      <a:pt x="1043821" y="647700"/>
                    </a:cubicBezTo>
                    <a:cubicBezTo>
                      <a:pt x="1043821" y="1005415"/>
                      <a:pt x="753836" y="1295400"/>
                      <a:pt x="396121" y="1295400"/>
                    </a:cubicBezTo>
                    <a:cubicBezTo>
                      <a:pt x="261978" y="1295400"/>
                      <a:pt x="137360" y="1254621"/>
                      <a:pt x="33986" y="1184783"/>
                    </a:cubicBezTo>
                    <a:lnTo>
                      <a:pt x="0" y="1156743"/>
                    </a:lnTo>
                    <a:lnTo>
                      <a:pt x="84604" y="1054202"/>
                    </a:lnTo>
                    <a:cubicBezTo>
                      <a:pt x="162998" y="938164"/>
                      <a:pt x="208773" y="798278"/>
                      <a:pt x="208773" y="647700"/>
                    </a:cubicBezTo>
                    <a:cubicBezTo>
                      <a:pt x="208773" y="497123"/>
                      <a:pt x="162998" y="357237"/>
                      <a:pt x="84604" y="241198"/>
                    </a:cubicBezTo>
                    <a:lnTo>
                      <a:pt x="0" y="138658"/>
                    </a:lnTo>
                    <a:lnTo>
                      <a:pt x="33986" y="110617"/>
                    </a:lnTo>
                    <a:cubicBezTo>
                      <a:pt x="137360" y="40779"/>
                      <a:pt x="261978" y="0"/>
                      <a:pt x="396121" y="0"/>
                    </a:cubicBezTo>
                    <a:close/>
                  </a:path>
                </a:pathLst>
              </a:custGeom>
              <a:pattFill prst="wdUpDiag">
                <a:fgClr>
                  <a:schemeClr val="bg1">
                    <a:lumMod val="85000"/>
                  </a:schemeClr>
                </a:fgClr>
                <a:bgClr>
                  <a:schemeClr val="bg1"/>
                </a:bgClr>
              </a:pattFill>
              <a:ln w="6350">
                <a:solidFill>
                  <a:schemeClr val="tx1">
                    <a:lumMod val="65000"/>
                    <a:lumOff val="35000"/>
                  </a:schemeClr>
                </a:solidFill>
                <a:extLst>
                  <a:ext uri="{C807C97D-BFC1-408E-A445-0C87EB9F89A2}">
                    <ask:lineSketchStyleProps xmlns:ask="http://schemas.microsoft.com/office/drawing/2018/sketchyshapes" sd="3789100624">
                      <ask:type>
                        <ask:lineSketchFreehand/>
                      </ask:type>
                    </ask:lineSketchStyleProps>
                  </a:ext>
                </a:extLst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zh-CN" sz="18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+mn-lt"/>
                </a:endParaRPr>
              </a:p>
            </p:txBody>
          </p:sp>
          <p:sp>
            <p:nvSpPr>
              <p:cNvPr id="32" name="MH_Other_13">
                <a:extLst>
                  <a:ext uri="{FF2B5EF4-FFF2-40B4-BE49-F238E27FC236}">
                    <a16:creationId xmlns:a16="http://schemas.microsoft.com/office/drawing/2014/main" id="{B69071F4-C26F-0AD4-A3FD-8DA16C62F7F3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13"/>
                </p:custDataLst>
              </p:nvPr>
            </p:nvSpPr>
            <p:spPr bwMode="auto">
              <a:xfrm>
                <a:off x="7780388" y="3049534"/>
                <a:ext cx="1264346" cy="1501755"/>
              </a:xfrm>
              <a:custGeom>
                <a:avLst/>
                <a:gdLst>
                  <a:gd name="connsiteX0" fmla="*/ 441457 w 1089157"/>
                  <a:gd name="connsiteY0" fmla="*/ 0 h 1295400"/>
                  <a:gd name="connsiteX1" fmla="*/ 1089157 w 1089157"/>
                  <a:gd name="connsiteY1" fmla="*/ 647700 h 1295400"/>
                  <a:gd name="connsiteX2" fmla="*/ 441457 w 1089157"/>
                  <a:gd name="connsiteY2" fmla="*/ 1295400 h 1295400"/>
                  <a:gd name="connsiteX3" fmla="*/ 79322 w 1089157"/>
                  <a:gd name="connsiteY3" fmla="*/ 1184783 h 1295400"/>
                  <a:gd name="connsiteX4" fmla="*/ 0 w 1089157"/>
                  <a:gd name="connsiteY4" fmla="*/ 1119336 h 1295400"/>
                  <a:gd name="connsiteX5" fmla="*/ 53740 w 1089157"/>
                  <a:gd name="connsiteY5" fmla="*/ 1054202 h 1295400"/>
                  <a:gd name="connsiteX6" fmla="*/ 177909 w 1089157"/>
                  <a:gd name="connsiteY6" fmla="*/ 647700 h 1295400"/>
                  <a:gd name="connsiteX7" fmla="*/ 53740 w 1089157"/>
                  <a:gd name="connsiteY7" fmla="*/ 241198 h 1295400"/>
                  <a:gd name="connsiteX8" fmla="*/ 0 w 1089157"/>
                  <a:gd name="connsiteY8" fmla="*/ 176064 h 1295400"/>
                  <a:gd name="connsiteX9" fmla="*/ 79322 w 1089157"/>
                  <a:gd name="connsiteY9" fmla="*/ 110617 h 1295400"/>
                  <a:gd name="connsiteX10" fmla="*/ 441457 w 1089157"/>
                  <a:gd name="connsiteY10" fmla="*/ 0 h 1295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089157" h="1295400">
                    <a:moveTo>
                      <a:pt x="441457" y="0"/>
                    </a:moveTo>
                    <a:cubicBezTo>
                      <a:pt x="799172" y="0"/>
                      <a:pt x="1089157" y="289985"/>
                      <a:pt x="1089157" y="647700"/>
                    </a:cubicBezTo>
                    <a:cubicBezTo>
                      <a:pt x="1089157" y="1005415"/>
                      <a:pt x="799172" y="1295400"/>
                      <a:pt x="441457" y="1295400"/>
                    </a:cubicBezTo>
                    <a:cubicBezTo>
                      <a:pt x="307314" y="1295400"/>
                      <a:pt x="182696" y="1254621"/>
                      <a:pt x="79322" y="1184783"/>
                    </a:cubicBezTo>
                    <a:lnTo>
                      <a:pt x="0" y="1119336"/>
                    </a:lnTo>
                    <a:lnTo>
                      <a:pt x="53740" y="1054202"/>
                    </a:lnTo>
                    <a:cubicBezTo>
                      <a:pt x="132134" y="938164"/>
                      <a:pt x="177909" y="798278"/>
                      <a:pt x="177909" y="647700"/>
                    </a:cubicBezTo>
                    <a:cubicBezTo>
                      <a:pt x="177909" y="497123"/>
                      <a:pt x="132134" y="357237"/>
                      <a:pt x="53740" y="241198"/>
                    </a:cubicBezTo>
                    <a:lnTo>
                      <a:pt x="0" y="176064"/>
                    </a:lnTo>
                    <a:lnTo>
                      <a:pt x="79322" y="110617"/>
                    </a:lnTo>
                    <a:cubicBezTo>
                      <a:pt x="182696" y="40779"/>
                      <a:pt x="307314" y="0"/>
                      <a:pt x="441457" y="0"/>
                    </a:cubicBezTo>
                    <a:close/>
                  </a:path>
                </a:pathLst>
              </a:custGeom>
              <a:pattFill prst="wdUpDiag">
                <a:fgClr>
                  <a:schemeClr val="bg1">
                    <a:lumMod val="85000"/>
                  </a:schemeClr>
                </a:fgClr>
                <a:bgClr>
                  <a:schemeClr val="bg1"/>
                </a:bgClr>
              </a:pattFill>
              <a:ln w="6350">
                <a:solidFill>
                  <a:schemeClr val="tx1">
                    <a:lumMod val="65000"/>
                    <a:lumOff val="35000"/>
                  </a:schemeClr>
                </a:solidFill>
                <a:extLst>
                  <a:ext uri="{C807C97D-BFC1-408E-A445-0C87EB9F89A2}">
                    <ask:lineSketchStyleProps xmlns:ask="http://schemas.microsoft.com/office/drawing/2018/sketchyshapes" sd="1109371501">
                      <ask:type>
                        <ask:lineSketchFreehand/>
                      </ask:type>
                    </ask:lineSketchStyleProps>
                  </a:ext>
                </a:extLst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zh-CN" sz="18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+mn-lt"/>
                </a:endParaRPr>
              </a:p>
            </p:txBody>
          </p:sp>
          <p:sp>
            <p:nvSpPr>
              <p:cNvPr id="33" name="MH_Other_14">
                <a:extLst>
                  <a:ext uri="{FF2B5EF4-FFF2-40B4-BE49-F238E27FC236}">
                    <a16:creationId xmlns:a16="http://schemas.microsoft.com/office/drawing/2014/main" id="{CA40F67D-FDA7-A7C4-F57B-98E4F6004BFF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14"/>
                </p:custDataLst>
              </p:nvPr>
            </p:nvSpPr>
            <p:spPr bwMode="auto">
              <a:xfrm>
                <a:off x="8928789" y="3049534"/>
                <a:ext cx="1264346" cy="1501755"/>
              </a:xfrm>
              <a:custGeom>
                <a:avLst/>
                <a:gdLst>
                  <a:gd name="connsiteX0" fmla="*/ 441457 w 1089157"/>
                  <a:gd name="connsiteY0" fmla="*/ 0 h 1295400"/>
                  <a:gd name="connsiteX1" fmla="*/ 1089157 w 1089157"/>
                  <a:gd name="connsiteY1" fmla="*/ 647700 h 1295400"/>
                  <a:gd name="connsiteX2" fmla="*/ 441457 w 1089157"/>
                  <a:gd name="connsiteY2" fmla="*/ 1295400 h 1295400"/>
                  <a:gd name="connsiteX3" fmla="*/ 79322 w 1089157"/>
                  <a:gd name="connsiteY3" fmla="*/ 1184783 h 1295400"/>
                  <a:gd name="connsiteX4" fmla="*/ 0 w 1089157"/>
                  <a:gd name="connsiteY4" fmla="*/ 1119336 h 1295400"/>
                  <a:gd name="connsiteX5" fmla="*/ 53740 w 1089157"/>
                  <a:gd name="connsiteY5" fmla="*/ 1054202 h 1295400"/>
                  <a:gd name="connsiteX6" fmla="*/ 177909 w 1089157"/>
                  <a:gd name="connsiteY6" fmla="*/ 647700 h 1295400"/>
                  <a:gd name="connsiteX7" fmla="*/ 53740 w 1089157"/>
                  <a:gd name="connsiteY7" fmla="*/ 241198 h 1295400"/>
                  <a:gd name="connsiteX8" fmla="*/ 0 w 1089157"/>
                  <a:gd name="connsiteY8" fmla="*/ 176064 h 1295400"/>
                  <a:gd name="connsiteX9" fmla="*/ 79322 w 1089157"/>
                  <a:gd name="connsiteY9" fmla="*/ 110617 h 1295400"/>
                  <a:gd name="connsiteX10" fmla="*/ 441457 w 1089157"/>
                  <a:gd name="connsiteY10" fmla="*/ 0 h 1295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089157" h="1295400">
                    <a:moveTo>
                      <a:pt x="441457" y="0"/>
                    </a:moveTo>
                    <a:cubicBezTo>
                      <a:pt x="799172" y="0"/>
                      <a:pt x="1089157" y="289985"/>
                      <a:pt x="1089157" y="647700"/>
                    </a:cubicBezTo>
                    <a:cubicBezTo>
                      <a:pt x="1089157" y="1005415"/>
                      <a:pt x="799172" y="1295400"/>
                      <a:pt x="441457" y="1295400"/>
                    </a:cubicBezTo>
                    <a:cubicBezTo>
                      <a:pt x="307314" y="1295400"/>
                      <a:pt x="182696" y="1254621"/>
                      <a:pt x="79322" y="1184783"/>
                    </a:cubicBezTo>
                    <a:lnTo>
                      <a:pt x="0" y="1119336"/>
                    </a:lnTo>
                    <a:lnTo>
                      <a:pt x="53740" y="1054202"/>
                    </a:lnTo>
                    <a:cubicBezTo>
                      <a:pt x="132134" y="938164"/>
                      <a:pt x="177909" y="798278"/>
                      <a:pt x="177909" y="647700"/>
                    </a:cubicBezTo>
                    <a:cubicBezTo>
                      <a:pt x="177909" y="497123"/>
                      <a:pt x="132134" y="357237"/>
                      <a:pt x="53740" y="241198"/>
                    </a:cubicBezTo>
                    <a:lnTo>
                      <a:pt x="0" y="176064"/>
                    </a:lnTo>
                    <a:lnTo>
                      <a:pt x="79322" y="110617"/>
                    </a:lnTo>
                    <a:cubicBezTo>
                      <a:pt x="182696" y="40779"/>
                      <a:pt x="307314" y="0"/>
                      <a:pt x="441457" y="0"/>
                    </a:cubicBezTo>
                    <a:close/>
                  </a:path>
                </a:pathLst>
              </a:custGeom>
              <a:pattFill prst="wdUpDiag">
                <a:fgClr>
                  <a:schemeClr val="bg1">
                    <a:lumMod val="85000"/>
                  </a:schemeClr>
                </a:fgClr>
                <a:bgClr>
                  <a:schemeClr val="bg1"/>
                </a:bgClr>
              </a:pattFill>
              <a:ln w="6350">
                <a:solidFill>
                  <a:schemeClr val="tx1">
                    <a:lumMod val="65000"/>
                    <a:lumOff val="35000"/>
                  </a:schemeClr>
                </a:solidFill>
                <a:extLst>
                  <a:ext uri="{C807C97D-BFC1-408E-A445-0C87EB9F89A2}">
                    <ask:lineSketchStyleProps xmlns:ask="http://schemas.microsoft.com/office/drawing/2018/sketchyshapes" sd="3895826323">
                      <ask:type>
                        <ask:lineSketchFreehand/>
                      </ask:type>
                    </ask:lineSketchStyleProps>
                  </a:ext>
                </a:extLst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zh-CN" sz="18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+mn-lt"/>
                </a:endParaRPr>
              </a:p>
            </p:txBody>
          </p:sp>
        </p:grp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113AB71A-BE39-AFB4-E55D-29F1D44F5E1A}"/>
                </a:ext>
              </a:extLst>
            </p:cNvPr>
            <p:cNvSpPr txBox="1"/>
            <p:nvPr/>
          </p:nvSpPr>
          <p:spPr>
            <a:xfrm>
              <a:off x="2243404" y="3532829"/>
              <a:ext cx="600998" cy="83099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altLang="zh-CN" sz="48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1</a:t>
              </a:r>
              <a:endParaRPr lang="zh-CN" altLang="en-US" sz="48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F0B51B98-125D-6744-0FCA-444A7296E117}"/>
                </a:ext>
              </a:extLst>
            </p:cNvPr>
            <p:cNvSpPr txBox="1"/>
            <p:nvPr/>
          </p:nvSpPr>
          <p:spPr>
            <a:xfrm>
              <a:off x="3588541" y="3532829"/>
              <a:ext cx="600998" cy="83099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altLang="zh-CN" sz="48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2</a:t>
              </a:r>
              <a:endParaRPr lang="zh-CN" altLang="en-US" sz="48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91C472CF-E3B3-EF17-9BB9-9CACC20624F8}"/>
                </a:ext>
              </a:extLst>
            </p:cNvPr>
            <p:cNvSpPr txBox="1"/>
            <p:nvPr/>
          </p:nvSpPr>
          <p:spPr>
            <a:xfrm>
              <a:off x="4712486" y="3532829"/>
              <a:ext cx="600998" cy="83099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altLang="zh-CN" sz="48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3</a:t>
              </a:r>
              <a:endParaRPr lang="zh-CN" altLang="en-US" sz="48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FC788D6B-9AA1-EDBC-3E4E-7B4B476BA9E9}"/>
                </a:ext>
              </a:extLst>
            </p:cNvPr>
            <p:cNvSpPr txBox="1"/>
            <p:nvPr/>
          </p:nvSpPr>
          <p:spPr>
            <a:xfrm>
              <a:off x="5860887" y="3532829"/>
              <a:ext cx="600998" cy="83099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altLang="zh-CN" sz="48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4</a:t>
              </a:r>
              <a:endParaRPr lang="zh-CN" altLang="en-US" sz="48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7A8F2EA3-9A4C-BF06-1946-F7B0B74CF675}"/>
                </a:ext>
              </a:extLst>
            </p:cNvPr>
            <p:cNvSpPr txBox="1"/>
            <p:nvPr/>
          </p:nvSpPr>
          <p:spPr>
            <a:xfrm>
              <a:off x="6994361" y="3532829"/>
              <a:ext cx="600998" cy="83099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altLang="zh-CN" sz="48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5</a:t>
              </a:r>
              <a:endParaRPr lang="zh-CN" altLang="en-US" sz="48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CEDAF7B1-9F06-8889-1D96-89A2EE5520BE}"/>
                </a:ext>
              </a:extLst>
            </p:cNvPr>
            <p:cNvSpPr txBox="1"/>
            <p:nvPr/>
          </p:nvSpPr>
          <p:spPr>
            <a:xfrm>
              <a:off x="8073748" y="3532829"/>
              <a:ext cx="600998" cy="83099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altLang="zh-CN" sz="48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6</a:t>
              </a:r>
              <a:endParaRPr lang="zh-CN" altLang="en-US" sz="48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AFD3B200-FF51-87B5-C286-A0D769B56DC6}"/>
                </a:ext>
              </a:extLst>
            </p:cNvPr>
            <p:cNvSpPr txBox="1"/>
            <p:nvPr/>
          </p:nvSpPr>
          <p:spPr>
            <a:xfrm>
              <a:off x="9222149" y="3532829"/>
              <a:ext cx="600998" cy="83099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altLang="zh-CN" sz="48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7</a:t>
              </a:r>
              <a:endParaRPr lang="zh-CN" altLang="en-US" sz="48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2B8B2833-39C4-617C-C292-1CBBC2129E5B}"/>
              </a:ext>
            </a:extLst>
          </p:cNvPr>
          <p:cNvGrpSpPr/>
          <p:nvPr/>
        </p:nvGrpSpPr>
        <p:grpSpPr>
          <a:xfrm>
            <a:off x="7926274" y="4779490"/>
            <a:ext cx="1986151" cy="919810"/>
            <a:chOff x="451471" y="1880595"/>
            <a:chExt cx="1711714" cy="919810"/>
          </a:xfrm>
        </p:grpSpPr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E28988E8-2009-AD51-9A1E-3CCE254F6AE0}"/>
                </a:ext>
              </a:extLst>
            </p:cNvPr>
            <p:cNvSpPr txBox="1"/>
            <p:nvPr/>
          </p:nvSpPr>
          <p:spPr>
            <a:xfrm>
              <a:off x="453804" y="2081169"/>
              <a:ext cx="1709381" cy="71923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</a:t>
              </a:r>
              <a:r>
                <a:rPr lang="zh-CN" altLang="en-US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适当</a:t>
              </a:r>
              <a:r>
                <a:rPr lang="zh-CN" altLang="en-US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的文字，此处添加详细文本描述，建议与标题相关尽量简洁</a:t>
              </a:r>
              <a:r>
                <a:rPr lang="en-US" altLang="zh-CN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32BA5F2C-EA79-979A-6467-FD9BB590C311}"/>
                </a:ext>
              </a:extLst>
            </p:cNvPr>
            <p:cNvSpPr txBox="1"/>
            <p:nvPr/>
          </p:nvSpPr>
          <p:spPr>
            <a:xfrm>
              <a:off x="451471" y="1880595"/>
              <a:ext cx="124801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4E6B0496-EBA1-AD92-9790-ED4C6CC44BE4}"/>
              </a:ext>
            </a:extLst>
          </p:cNvPr>
          <p:cNvGrpSpPr/>
          <p:nvPr/>
        </p:nvGrpSpPr>
        <p:grpSpPr>
          <a:xfrm>
            <a:off x="1159188" y="1578463"/>
            <a:ext cx="1910857" cy="919810"/>
            <a:chOff x="1828983" y="1880595"/>
            <a:chExt cx="1646824" cy="919810"/>
          </a:xfrm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6F9542F2-B50C-B1DE-552D-9AF3789BC9B6}"/>
                </a:ext>
              </a:extLst>
            </p:cNvPr>
            <p:cNvSpPr txBox="1"/>
            <p:nvPr/>
          </p:nvSpPr>
          <p:spPr>
            <a:xfrm>
              <a:off x="1828983" y="2081169"/>
              <a:ext cx="1646824" cy="71923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rtl="0">
                <a:lnSpc>
                  <a:spcPct val="150000"/>
                </a:lnSpc>
              </a:pPr>
              <a:r>
                <a:rPr lang="zh-CN" altLang="en-US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</a:t>
              </a:r>
              <a:r>
                <a:rPr lang="zh-CN" altLang="en-US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适当</a:t>
              </a:r>
              <a:r>
                <a:rPr lang="zh-CN" altLang="en-US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的文字，此处添加详细文本描述，建议与标题相关尽量简洁</a:t>
              </a:r>
              <a:r>
                <a:rPr lang="en-US" altLang="zh-CN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2F023C51-9347-8C8C-8609-768225F22385}"/>
                </a:ext>
              </a:extLst>
            </p:cNvPr>
            <p:cNvSpPr txBox="1"/>
            <p:nvPr/>
          </p:nvSpPr>
          <p:spPr>
            <a:xfrm>
              <a:off x="2258339" y="1880595"/>
              <a:ext cx="121746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746910A8-0794-206F-B1CB-5AAC88AACBE7}"/>
              </a:ext>
            </a:extLst>
          </p:cNvPr>
          <p:cNvGrpSpPr/>
          <p:nvPr/>
        </p:nvGrpSpPr>
        <p:grpSpPr>
          <a:xfrm>
            <a:off x="3371811" y="1578463"/>
            <a:ext cx="1910857" cy="919810"/>
            <a:chOff x="1828983" y="1880595"/>
            <a:chExt cx="1646824" cy="919810"/>
          </a:xfrm>
        </p:grpSpPr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FFE54D7C-64BA-DDBA-9946-BAAF85F41E6F}"/>
                </a:ext>
              </a:extLst>
            </p:cNvPr>
            <p:cNvSpPr txBox="1"/>
            <p:nvPr/>
          </p:nvSpPr>
          <p:spPr>
            <a:xfrm>
              <a:off x="1828983" y="2081169"/>
              <a:ext cx="1646824" cy="71923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rtl="0">
                <a:lnSpc>
                  <a:spcPct val="150000"/>
                </a:lnSpc>
              </a:pPr>
              <a:r>
                <a:rPr lang="zh-CN" altLang="en-US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</a:t>
              </a:r>
              <a:r>
                <a:rPr lang="zh-CN" altLang="en-US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适当</a:t>
              </a:r>
              <a:r>
                <a:rPr lang="zh-CN" altLang="en-US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的文字，此处添加详细文本描述，建议与标题相关尽量简洁</a:t>
              </a:r>
              <a:r>
                <a:rPr lang="en-US" altLang="zh-CN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1156BC73-0C4C-FA28-E9E4-97914402B60A}"/>
                </a:ext>
              </a:extLst>
            </p:cNvPr>
            <p:cNvSpPr txBox="1"/>
            <p:nvPr/>
          </p:nvSpPr>
          <p:spPr>
            <a:xfrm>
              <a:off x="2258339" y="1880595"/>
              <a:ext cx="121746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D300EE7C-C242-B7AD-82D0-70AE8AA99E93}"/>
              </a:ext>
            </a:extLst>
          </p:cNvPr>
          <p:cNvGrpSpPr/>
          <p:nvPr/>
        </p:nvGrpSpPr>
        <p:grpSpPr>
          <a:xfrm>
            <a:off x="5584434" y="1578463"/>
            <a:ext cx="1910857" cy="919810"/>
            <a:chOff x="1828983" y="1880595"/>
            <a:chExt cx="1646824" cy="919810"/>
          </a:xfrm>
        </p:grpSpPr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F3442483-25B3-6542-F1D2-DD94DBAB7660}"/>
                </a:ext>
              </a:extLst>
            </p:cNvPr>
            <p:cNvSpPr txBox="1"/>
            <p:nvPr/>
          </p:nvSpPr>
          <p:spPr>
            <a:xfrm>
              <a:off x="1828983" y="2081169"/>
              <a:ext cx="1646824" cy="71923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rtl="0">
                <a:lnSpc>
                  <a:spcPct val="150000"/>
                </a:lnSpc>
              </a:pPr>
              <a:r>
                <a:rPr lang="zh-CN" altLang="en-US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</a:t>
              </a:r>
              <a:r>
                <a:rPr lang="zh-CN" altLang="en-US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适当</a:t>
              </a:r>
              <a:r>
                <a:rPr lang="zh-CN" altLang="en-US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的文字，此处添加详细文本描述，建议与标题相关尽量简洁</a:t>
              </a:r>
              <a:r>
                <a:rPr lang="en-US" altLang="zh-CN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12E893BA-EDEF-F270-177B-EC1A7E6F4174}"/>
                </a:ext>
              </a:extLst>
            </p:cNvPr>
            <p:cNvSpPr txBox="1"/>
            <p:nvPr/>
          </p:nvSpPr>
          <p:spPr>
            <a:xfrm>
              <a:off x="2258339" y="1880595"/>
              <a:ext cx="121746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AD02EA55-9EFB-E701-023B-747A769C7691}"/>
              </a:ext>
            </a:extLst>
          </p:cNvPr>
          <p:cNvGrpSpPr/>
          <p:nvPr/>
        </p:nvGrpSpPr>
        <p:grpSpPr>
          <a:xfrm>
            <a:off x="7797057" y="1578463"/>
            <a:ext cx="1910857" cy="919810"/>
            <a:chOff x="1828983" y="1880595"/>
            <a:chExt cx="1646824" cy="919810"/>
          </a:xfrm>
        </p:grpSpPr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9CDFE11D-E8E7-E9E7-3E73-11E53B2B6232}"/>
                </a:ext>
              </a:extLst>
            </p:cNvPr>
            <p:cNvSpPr txBox="1"/>
            <p:nvPr/>
          </p:nvSpPr>
          <p:spPr>
            <a:xfrm>
              <a:off x="1828983" y="2081169"/>
              <a:ext cx="1646824" cy="71923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rtl="0">
                <a:lnSpc>
                  <a:spcPct val="150000"/>
                </a:lnSpc>
              </a:pPr>
              <a:r>
                <a:rPr lang="zh-CN" altLang="en-US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</a:t>
              </a:r>
              <a:r>
                <a:rPr lang="zh-CN" altLang="en-US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适当</a:t>
              </a:r>
              <a:r>
                <a:rPr lang="zh-CN" altLang="en-US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的文字，此处添加详细文本描述，建议与标题相关尽量简洁</a:t>
              </a:r>
              <a:r>
                <a:rPr lang="en-US" altLang="zh-CN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26A5E275-18B3-079A-25E9-75AF87CFEB5B}"/>
                </a:ext>
              </a:extLst>
            </p:cNvPr>
            <p:cNvSpPr txBox="1"/>
            <p:nvPr/>
          </p:nvSpPr>
          <p:spPr>
            <a:xfrm>
              <a:off x="2258339" y="1880595"/>
              <a:ext cx="121746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9" name="组合 48">
            <a:extLst>
              <a:ext uri="{FF2B5EF4-FFF2-40B4-BE49-F238E27FC236}">
                <a16:creationId xmlns:a16="http://schemas.microsoft.com/office/drawing/2014/main" id="{DA8D124C-111B-93B0-219E-2818E07B1298}"/>
              </a:ext>
            </a:extLst>
          </p:cNvPr>
          <p:cNvGrpSpPr/>
          <p:nvPr/>
        </p:nvGrpSpPr>
        <p:grpSpPr>
          <a:xfrm>
            <a:off x="5595999" y="4779490"/>
            <a:ext cx="1986151" cy="919810"/>
            <a:chOff x="451471" y="1880595"/>
            <a:chExt cx="1711714" cy="919810"/>
          </a:xfrm>
        </p:grpSpPr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B156091A-FA90-2D23-445E-4B499FC27D59}"/>
                </a:ext>
              </a:extLst>
            </p:cNvPr>
            <p:cNvSpPr txBox="1"/>
            <p:nvPr/>
          </p:nvSpPr>
          <p:spPr>
            <a:xfrm>
              <a:off x="453804" y="2081169"/>
              <a:ext cx="1709381" cy="71923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</a:t>
              </a:r>
              <a:r>
                <a:rPr lang="zh-CN" altLang="en-US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适当</a:t>
              </a:r>
              <a:r>
                <a:rPr lang="zh-CN" altLang="en-US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的文字，此处添加详细文本描述，建议与标题相关尽量简洁</a:t>
              </a:r>
              <a:r>
                <a:rPr lang="en-US" altLang="zh-CN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ABF6789F-C135-53F6-FAF8-5A453A4D6E93}"/>
                </a:ext>
              </a:extLst>
            </p:cNvPr>
            <p:cNvSpPr txBox="1"/>
            <p:nvPr/>
          </p:nvSpPr>
          <p:spPr>
            <a:xfrm>
              <a:off x="451471" y="1880595"/>
              <a:ext cx="124801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2" name="组合 51">
            <a:extLst>
              <a:ext uri="{FF2B5EF4-FFF2-40B4-BE49-F238E27FC236}">
                <a16:creationId xmlns:a16="http://schemas.microsoft.com/office/drawing/2014/main" id="{8B73E977-C858-D394-093C-D0D786F37C61}"/>
              </a:ext>
            </a:extLst>
          </p:cNvPr>
          <p:cNvGrpSpPr/>
          <p:nvPr/>
        </p:nvGrpSpPr>
        <p:grpSpPr>
          <a:xfrm>
            <a:off x="3265724" y="4779490"/>
            <a:ext cx="1986151" cy="919810"/>
            <a:chOff x="451471" y="1880595"/>
            <a:chExt cx="1711714" cy="919810"/>
          </a:xfrm>
        </p:grpSpPr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FB25BF6F-C95F-31A1-8970-5F27D9D5E017}"/>
                </a:ext>
              </a:extLst>
            </p:cNvPr>
            <p:cNvSpPr txBox="1"/>
            <p:nvPr/>
          </p:nvSpPr>
          <p:spPr>
            <a:xfrm>
              <a:off x="453804" y="2081169"/>
              <a:ext cx="1709381" cy="71923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</a:t>
              </a:r>
              <a:r>
                <a:rPr lang="zh-CN" altLang="en-US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适当</a:t>
              </a:r>
              <a:r>
                <a:rPr lang="zh-CN" altLang="en-US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的文字，此处添加详细文本描述，建议与标题相关尽量简洁</a:t>
              </a:r>
              <a:r>
                <a:rPr lang="en-US" altLang="zh-CN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6A3944A9-47CE-EBF3-5A2B-2773D2681646}"/>
                </a:ext>
              </a:extLst>
            </p:cNvPr>
            <p:cNvSpPr txBox="1"/>
            <p:nvPr/>
          </p:nvSpPr>
          <p:spPr>
            <a:xfrm>
              <a:off x="451471" y="1880595"/>
              <a:ext cx="124801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6069502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87">
            <a:extLst>
              <a:ext uri="{FF2B5EF4-FFF2-40B4-BE49-F238E27FC236}">
                <a16:creationId xmlns:a16="http://schemas.microsoft.com/office/drawing/2014/main" id="{F877F87A-B4B0-62EA-C1BB-460C694E1C04}"/>
              </a:ext>
            </a:extLst>
          </p:cNvPr>
          <p:cNvSpPr>
            <a:spLocks/>
          </p:cNvSpPr>
          <p:nvPr/>
        </p:nvSpPr>
        <p:spPr bwMode="auto">
          <a:xfrm flipH="1">
            <a:off x="5375920" y="3259865"/>
            <a:ext cx="3301168" cy="430536"/>
          </a:xfrm>
          <a:custGeom>
            <a:avLst/>
            <a:gdLst>
              <a:gd name="T0" fmla="*/ 704 w 1607"/>
              <a:gd name="T1" fmla="*/ 116 h 214"/>
              <a:gd name="T2" fmla="*/ 0 w 1607"/>
              <a:gd name="T3" fmla="*/ 138 h 214"/>
              <a:gd name="T4" fmla="*/ 0 w 1607"/>
              <a:gd name="T5" fmla="*/ 168 h 214"/>
              <a:gd name="T6" fmla="*/ 706 w 1607"/>
              <a:gd name="T7" fmla="*/ 190 h 214"/>
              <a:gd name="T8" fmla="*/ 1529 w 1607"/>
              <a:gd name="T9" fmla="*/ 214 h 214"/>
              <a:gd name="T10" fmla="*/ 1602 w 1607"/>
              <a:gd name="T11" fmla="*/ 209 h 214"/>
              <a:gd name="T12" fmla="*/ 1607 w 1607"/>
              <a:gd name="T13" fmla="*/ 0 h 214"/>
              <a:gd name="T14" fmla="*/ 704 w 1607"/>
              <a:gd name="T15" fmla="*/ 116 h 2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607" h="214">
                <a:moveTo>
                  <a:pt x="704" y="116"/>
                </a:moveTo>
                <a:cubicBezTo>
                  <a:pt x="0" y="138"/>
                  <a:pt x="0" y="138"/>
                  <a:pt x="0" y="138"/>
                </a:cubicBezTo>
                <a:cubicBezTo>
                  <a:pt x="0" y="168"/>
                  <a:pt x="0" y="168"/>
                  <a:pt x="0" y="168"/>
                </a:cubicBezTo>
                <a:cubicBezTo>
                  <a:pt x="706" y="190"/>
                  <a:pt x="706" y="190"/>
                  <a:pt x="706" y="190"/>
                </a:cubicBezTo>
                <a:cubicBezTo>
                  <a:pt x="1529" y="214"/>
                  <a:pt x="1529" y="214"/>
                  <a:pt x="1529" y="214"/>
                </a:cubicBezTo>
                <a:cubicBezTo>
                  <a:pt x="1602" y="209"/>
                  <a:pt x="1602" y="209"/>
                  <a:pt x="1602" y="209"/>
                </a:cubicBezTo>
                <a:cubicBezTo>
                  <a:pt x="1607" y="0"/>
                  <a:pt x="1607" y="0"/>
                  <a:pt x="1607" y="0"/>
                </a:cubicBezTo>
                <a:cubicBezTo>
                  <a:pt x="1607" y="0"/>
                  <a:pt x="1090" y="92"/>
                  <a:pt x="704" y="116"/>
                </a:cubicBezTo>
              </a:path>
            </a:pathLst>
          </a:custGeom>
          <a:pattFill prst="wdUpDiag">
            <a:fgClr>
              <a:schemeClr val="bg1">
                <a:lumMod val="85000"/>
              </a:schemeClr>
            </a:fgClr>
            <a:bgClr>
              <a:schemeClr val="bg1"/>
            </a:bgClr>
          </a:pattFill>
          <a:ln w="6350">
            <a:solidFill>
              <a:schemeClr val="tx1">
                <a:lumMod val="65000"/>
                <a:lumOff val="35000"/>
              </a:schemeClr>
            </a:solidFill>
            <a:extLst>
              <a:ext uri="{C807C97D-BFC1-408E-A445-0C87EB9F89A2}">
                <ask:lineSketchStyleProps xmlns:ask="http://schemas.microsoft.com/office/drawing/2018/sketchyshapes"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schemeClr val="tx1">
                  <a:lumMod val="75000"/>
                  <a:lumOff val="25000"/>
                </a:schemeClr>
              </a:solidFill>
              <a:sym typeface="+mn-lt"/>
            </a:endParaRPr>
          </a:p>
        </p:txBody>
      </p:sp>
      <p:sp>
        <p:nvSpPr>
          <p:cNvPr id="6" name="Freeform 90">
            <a:extLst>
              <a:ext uri="{FF2B5EF4-FFF2-40B4-BE49-F238E27FC236}">
                <a16:creationId xmlns:a16="http://schemas.microsoft.com/office/drawing/2014/main" id="{4826258B-1E77-0F60-47AA-A5D5E02925F3}"/>
              </a:ext>
            </a:extLst>
          </p:cNvPr>
          <p:cNvSpPr>
            <a:spLocks/>
          </p:cNvSpPr>
          <p:nvPr/>
        </p:nvSpPr>
        <p:spPr bwMode="auto">
          <a:xfrm flipH="1">
            <a:off x="5448975" y="2801025"/>
            <a:ext cx="3228112" cy="746361"/>
          </a:xfrm>
          <a:custGeom>
            <a:avLst/>
            <a:gdLst>
              <a:gd name="T0" fmla="*/ 1491 w 1571"/>
              <a:gd name="T1" fmla="*/ 0 h 371"/>
              <a:gd name="T2" fmla="*/ 726 w 1571"/>
              <a:gd name="T3" fmla="*/ 287 h 371"/>
              <a:gd name="T4" fmla="*/ 0 w 1571"/>
              <a:gd name="T5" fmla="*/ 343 h 371"/>
              <a:gd name="T6" fmla="*/ 0 w 1571"/>
              <a:gd name="T7" fmla="*/ 371 h 371"/>
              <a:gd name="T8" fmla="*/ 550 w 1571"/>
              <a:gd name="T9" fmla="*/ 361 h 371"/>
              <a:gd name="T10" fmla="*/ 1571 w 1571"/>
              <a:gd name="T11" fmla="*/ 245 h 371"/>
              <a:gd name="T12" fmla="*/ 1491 w 1571"/>
              <a:gd name="T13" fmla="*/ 0 h 3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571" h="371">
                <a:moveTo>
                  <a:pt x="1491" y="0"/>
                </a:moveTo>
                <a:cubicBezTo>
                  <a:pt x="1491" y="0"/>
                  <a:pt x="1040" y="255"/>
                  <a:pt x="726" y="287"/>
                </a:cubicBezTo>
                <a:cubicBezTo>
                  <a:pt x="726" y="287"/>
                  <a:pt x="451" y="323"/>
                  <a:pt x="0" y="343"/>
                </a:cubicBezTo>
                <a:cubicBezTo>
                  <a:pt x="0" y="371"/>
                  <a:pt x="0" y="371"/>
                  <a:pt x="0" y="371"/>
                </a:cubicBezTo>
                <a:cubicBezTo>
                  <a:pt x="159" y="368"/>
                  <a:pt x="408" y="363"/>
                  <a:pt x="550" y="361"/>
                </a:cubicBezTo>
                <a:cubicBezTo>
                  <a:pt x="1064" y="334"/>
                  <a:pt x="1571" y="245"/>
                  <a:pt x="1571" y="245"/>
                </a:cubicBezTo>
                <a:lnTo>
                  <a:pt x="1491" y="0"/>
                </a:lnTo>
                <a:close/>
              </a:path>
            </a:pathLst>
          </a:custGeom>
          <a:pattFill prst="wdUpDiag">
            <a:fgClr>
              <a:schemeClr val="bg1">
                <a:lumMod val="85000"/>
              </a:schemeClr>
            </a:fgClr>
            <a:bgClr>
              <a:schemeClr val="bg1"/>
            </a:bgClr>
          </a:pattFill>
          <a:ln w="6350">
            <a:solidFill>
              <a:schemeClr val="tx1">
                <a:lumMod val="65000"/>
                <a:lumOff val="35000"/>
              </a:schemeClr>
            </a:solidFill>
            <a:extLst>
              <a:ext uri="{C807C97D-BFC1-408E-A445-0C87EB9F89A2}">
                <ask:lineSketchStyleProps xmlns:ask="http://schemas.microsoft.com/office/drawing/2018/sketchyshapes"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schemeClr val="tx1">
                  <a:lumMod val="75000"/>
                  <a:lumOff val="25000"/>
                </a:schemeClr>
              </a:solidFill>
              <a:sym typeface="+mn-lt"/>
            </a:endParaRPr>
          </a:p>
        </p:txBody>
      </p:sp>
      <p:sp>
        <p:nvSpPr>
          <p:cNvPr id="4" name="Freeform 88">
            <a:extLst>
              <a:ext uri="{FF2B5EF4-FFF2-40B4-BE49-F238E27FC236}">
                <a16:creationId xmlns:a16="http://schemas.microsoft.com/office/drawing/2014/main" id="{54487FE4-BAD6-B746-8CAF-CF989C5FA274}"/>
              </a:ext>
            </a:extLst>
          </p:cNvPr>
          <p:cNvSpPr>
            <a:spLocks/>
          </p:cNvSpPr>
          <p:nvPr/>
        </p:nvSpPr>
        <p:spPr bwMode="auto">
          <a:xfrm flipH="1">
            <a:off x="5241986" y="3650177"/>
            <a:ext cx="3435101" cy="1386950"/>
          </a:xfrm>
          <a:custGeom>
            <a:avLst/>
            <a:gdLst>
              <a:gd name="T0" fmla="*/ 1251 w 1672"/>
              <a:gd name="T1" fmla="*/ 184 h 690"/>
              <a:gd name="T2" fmla="*/ 876 w 1672"/>
              <a:gd name="T3" fmla="*/ 66 h 690"/>
              <a:gd name="T4" fmla="*/ 286 w 1672"/>
              <a:gd name="T5" fmla="*/ 17 h 690"/>
              <a:gd name="T6" fmla="*/ 0 w 1672"/>
              <a:gd name="T7" fmla="*/ 0 h 690"/>
              <a:gd name="T8" fmla="*/ 0 w 1672"/>
              <a:gd name="T9" fmla="*/ 25 h 690"/>
              <a:gd name="T10" fmla="*/ 287 w 1672"/>
              <a:gd name="T11" fmla="*/ 40 h 690"/>
              <a:gd name="T12" fmla="*/ 835 w 1672"/>
              <a:gd name="T13" fmla="*/ 121 h 690"/>
              <a:gd name="T14" fmla="*/ 1485 w 1672"/>
              <a:gd name="T15" fmla="*/ 598 h 690"/>
              <a:gd name="T16" fmla="*/ 1652 w 1672"/>
              <a:gd name="T17" fmla="*/ 686 h 690"/>
              <a:gd name="T18" fmla="*/ 1672 w 1672"/>
              <a:gd name="T19" fmla="*/ 391 h 690"/>
              <a:gd name="T20" fmla="*/ 1251 w 1672"/>
              <a:gd name="T21" fmla="*/ 184 h 6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672" h="690">
                <a:moveTo>
                  <a:pt x="1251" y="184"/>
                </a:moveTo>
                <a:cubicBezTo>
                  <a:pt x="1047" y="98"/>
                  <a:pt x="876" y="66"/>
                  <a:pt x="876" y="66"/>
                </a:cubicBezTo>
                <a:cubicBezTo>
                  <a:pt x="712" y="24"/>
                  <a:pt x="286" y="17"/>
                  <a:pt x="286" y="17"/>
                </a:cubicBezTo>
                <a:cubicBezTo>
                  <a:pt x="0" y="0"/>
                  <a:pt x="0" y="0"/>
                  <a:pt x="0" y="0"/>
                </a:cubicBezTo>
                <a:cubicBezTo>
                  <a:pt x="0" y="25"/>
                  <a:pt x="0" y="25"/>
                  <a:pt x="0" y="25"/>
                </a:cubicBezTo>
                <a:cubicBezTo>
                  <a:pt x="287" y="40"/>
                  <a:pt x="287" y="40"/>
                  <a:pt x="287" y="40"/>
                </a:cubicBezTo>
                <a:cubicBezTo>
                  <a:pt x="684" y="66"/>
                  <a:pt x="835" y="121"/>
                  <a:pt x="835" y="121"/>
                </a:cubicBezTo>
                <a:cubicBezTo>
                  <a:pt x="1038" y="197"/>
                  <a:pt x="1313" y="435"/>
                  <a:pt x="1485" y="598"/>
                </a:cubicBezTo>
                <a:cubicBezTo>
                  <a:pt x="1583" y="690"/>
                  <a:pt x="1652" y="686"/>
                  <a:pt x="1652" y="686"/>
                </a:cubicBezTo>
                <a:cubicBezTo>
                  <a:pt x="1672" y="391"/>
                  <a:pt x="1672" y="391"/>
                  <a:pt x="1672" y="391"/>
                </a:cubicBezTo>
                <a:lnTo>
                  <a:pt x="1251" y="184"/>
                </a:lnTo>
                <a:close/>
              </a:path>
            </a:pathLst>
          </a:custGeom>
          <a:pattFill prst="wdUpDiag">
            <a:fgClr>
              <a:schemeClr val="bg1">
                <a:lumMod val="85000"/>
              </a:schemeClr>
            </a:fgClr>
            <a:bgClr>
              <a:schemeClr val="bg1"/>
            </a:bgClr>
          </a:pattFill>
          <a:ln w="6350">
            <a:solidFill>
              <a:schemeClr val="tx1">
                <a:lumMod val="65000"/>
                <a:lumOff val="35000"/>
              </a:schemeClr>
            </a:solidFill>
            <a:extLst>
              <a:ext uri="{C807C97D-BFC1-408E-A445-0C87EB9F89A2}">
                <ask:lineSketchStyleProps xmlns:ask="http://schemas.microsoft.com/office/drawing/2018/sketchyshapes"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schemeClr val="tx1">
                  <a:lumMod val="75000"/>
                  <a:lumOff val="25000"/>
                </a:schemeClr>
              </a:solidFill>
              <a:sym typeface="+mn-lt"/>
            </a:endParaRPr>
          </a:p>
        </p:txBody>
      </p:sp>
      <p:sp>
        <p:nvSpPr>
          <p:cNvPr id="5" name="Freeform 89">
            <a:extLst>
              <a:ext uri="{FF2B5EF4-FFF2-40B4-BE49-F238E27FC236}">
                <a16:creationId xmlns:a16="http://schemas.microsoft.com/office/drawing/2014/main" id="{18BCB57C-A825-D937-F71C-E2CF60C525A5}"/>
              </a:ext>
            </a:extLst>
          </p:cNvPr>
          <p:cNvSpPr>
            <a:spLocks/>
          </p:cNvSpPr>
          <p:nvPr/>
        </p:nvSpPr>
        <p:spPr bwMode="auto">
          <a:xfrm flipH="1">
            <a:off x="5636178" y="3589098"/>
            <a:ext cx="3040910" cy="655486"/>
          </a:xfrm>
          <a:custGeom>
            <a:avLst/>
            <a:gdLst>
              <a:gd name="T0" fmla="*/ 0 w 1480"/>
              <a:gd name="T1" fmla="*/ 0 h 326"/>
              <a:gd name="T2" fmla="*/ 0 w 1480"/>
              <a:gd name="T3" fmla="*/ 31 h 326"/>
              <a:gd name="T4" fmla="*/ 726 w 1480"/>
              <a:gd name="T5" fmla="*/ 76 h 326"/>
              <a:gd name="T6" fmla="*/ 1382 w 1480"/>
              <a:gd name="T7" fmla="*/ 285 h 326"/>
              <a:gd name="T8" fmla="*/ 1471 w 1480"/>
              <a:gd name="T9" fmla="*/ 316 h 326"/>
              <a:gd name="T10" fmla="*/ 1480 w 1480"/>
              <a:gd name="T11" fmla="*/ 45 h 326"/>
              <a:gd name="T12" fmla="*/ 0 w 1480"/>
              <a:gd name="T13" fmla="*/ 0 h 3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80" h="326">
                <a:moveTo>
                  <a:pt x="0" y="0"/>
                </a:moveTo>
                <a:cubicBezTo>
                  <a:pt x="0" y="31"/>
                  <a:pt x="0" y="31"/>
                  <a:pt x="0" y="31"/>
                </a:cubicBezTo>
                <a:cubicBezTo>
                  <a:pt x="726" y="76"/>
                  <a:pt x="726" y="76"/>
                  <a:pt x="726" y="76"/>
                </a:cubicBezTo>
                <a:cubicBezTo>
                  <a:pt x="1000" y="98"/>
                  <a:pt x="1244" y="210"/>
                  <a:pt x="1382" y="285"/>
                </a:cubicBezTo>
                <a:cubicBezTo>
                  <a:pt x="1457" y="326"/>
                  <a:pt x="1471" y="316"/>
                  <a:pt x="1471" y="316"/>
                </a:cubicBezTo>
                <a:cubicBezTo>
                  <a:pt x="1480" y="45"/>
                  <a:pt x="1480" y="45"/>
                  <a:pt x="1480" y="45"/>
                </a:cubicBezTo>
                <a:lnTo>
                  <a:pt x="0" y="0"/>
                </a:lnTo>
                <a:close/>
              </a:path>
            </a:pathLst>
          </a:custGeom>
          <a:pattFill prst="wdUpDiag">
            <a:fgClr>
              <a:schemeClr val="bg1">
                <a:lumMod val="85000"/>
              </a:schemeClr>
            </a:fgClr>
            <a:bgClr>
              <a:schemeClr val="bg1"/>
            </a:bgClr>
          </a:pattFill>
          <a:ln w="6350">
            <a:solidFill>
              <a:schemeClr val="tx1">
                <a:lumMod val="65000"/>
                <a:lumOff val="35000"/>
              </a:schemeClr>
            </a:solidFill>
            <a:extLst>
              <a:ext uri="{C807C97D-BFC1-408E-A445-0C87EB9F89A2}">
                <ask:lineSketchStyleProps xmlns:ask="http://schemas.microsoft.com/office/drawing/2018/sketchyshapes"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schemeClr val="tx1">
                  <a:lumMod val="75000"/>
                  <a:lumOff val="25000"/>
                </a:schemeClr>
              </a:solidFill>
              <a:sym typeface="+mn-lt"/>
            </a:endParaRPr>
          </a:p>
        </p:txBody>
      </p:sp>
      <p:sp>
        <p:nvSpPr>
          <p:cNvPr id="7" name="Freeform 91">
            <a:extLst>
              <a:ext uri="{FF2B5EF4-FFF2-40B4-BE49-F238E27FC236}">
                <a16:creationId xmlns:a16="http://schemas.microsoft.com/office/drawing/2014/main" id="{CC4A9739-38C9-D138-AC92-377A9B5EFFA9}"/>
              </a:ext>
            </a:extLst>
          </p:cNvPr>
          <p:cNvSpPr>
            <a:spLocks/>
          </p:cNvSpPr>
          <p:nvPr/>
        </p:nvSpPr>
        <p:spPr bwMode="auto">
          <a:xfrm flipH="1">
            <a:off x="5295255" y="1631578"/>
            <a:ext cx="3381832" cy="1798118"/>
          </a:xfrm>
          <a:custGeom>
            <a:avLst/>
            <a:gdLst>
              <a:gd name="T0" fmla="*/ 1354 w 1646"/>
              <a:gd name="T1" fmla="*/ 0 h 895"/>
              <a:gd name="T2" fmla="*/ 821 w 1646"/>
              <a:gd name="T3" fmla="*/ 718 h 895"/>
              <a:gd name="T4" fmla="*/ 195 w 1646"/>
              <a:gd name="T5" fmla="*/ 846 h 895"/>
              <a:gd name="T6" fmla="*/ 0 w 1646"/>
              <a:gd name="T7" fmla="*/ 863 h 895"/>
              <a:gd name="T8" fmla="*/ 0 w 1646"/>
              <a:gd name="T9" fmla="*/ 895 h 895"/>
              <a:gd name="T10" fmla="*/ 194 w 1646"/>
              <a:gd name="T11" fmla="*/ 885 h 895"/>
              <a:gd name="T12" fmla="*/ 874 w 1646"/>
              <a:gd name="T13" fmla="*/ 779 h 895"/>
              <a:gd name="T14" fmla="*/ 1646 w 1646"/>
              <a:gd name="T15" fmla="*/ 164 h 895"/>
              <a:gd name="T16" fmla="*/ 1354 w 1646"/>
              <a:gd name="T17" fmla="*/ 0 h 8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646" h="895">
                <a:moveTo>
                  <a:pt x="1354" y="0"/>
                </a:moveTo>
                <a:cubicBezTo>
                  <a:pt x="1354" y="0"/>
                  <a:pt x="1024" y="570"/>
                  <a:pt x="821" y="718"/>
                </a:cubicBezTo>
                <a:cubicBezTo>
                  <a:pt x="821" y="718"/>
                  <a:pt x="705" y="816"/>
                  <a:pt x="195" y="846"/>
                </a:cubicBezTo>
                <a:cubicBezTo>
                  <a:pt x="0" y="863"/>
                  <a:pt x="0" y="863"/>
                  <a:pt x="0" y="863"/>
                </a:cubicBezTo>
                <a:cubicBezTo>
                  <a:pt x="0" y="895"/>
                  <a:pt x="0" y="895"/>
                  <a:pt x="0" y="895"/>
                </a:cubicBezTo>
                <a:cubicBezTo>
                  <a:pt x="194" y="885"/>
                  <a:pt x="194" y="885"/>
                  <a:pt x="194" y="885"/>
                </a:cubicBezTo>
                <a:cubicBezTo>
                  <a:pt x="194" y="885"/>
                  <a:pt x="682" y="877"/>
                  <a:pt x="874" y="779"/>
                </a:cubicBezTo>
                <a:cubicBezTo>
                  <a:pt x="874" y="779"/>
                  <a:pt x="1338" y="484"/>
                  <a:pt x="1646" y="164"/>
                </a:cubicBezTo>
                <a:lnTo>
                  <a:pt x="1354" y="0"/>
                </a:lnTo>
                <a:close/>
              </a:path>
            </a:pathLst>
          </a:custGeom>
          <a:pattFill prst="wdUpDiag">
            <a:fgClr>
              <a:schemeClr val="bg1">
                <a:lumMod val="85000"/>
              </a:schemeClr>
            </a:fgClr>
            <a:bgClr>
              <a:schemeClr val="bg1"/>
            </a:bgClr>
          </a:pattFill>
          <a:ln w="6350">
            <a:solidFill>
              <a:schemeClr val="tx1">
                <a:lumMod val="65000"/>
                <a:lumOff val="35000"/>
              </a:schemeClr>
            </a:solidFill>
            <a:extLst>
              <a:ext uri="{C807C97D-BFC1-408E-A445-0C87EB9F89A2}">
                <ask:lineSketchStyleProps xmlns:ask="http://schemas.microsoft.com/office/drawing/2018/sketchyshapes"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schemeClr val="tx1">
                  <a:lumMod val="75000"/>
                  <a:lumOff val="25000"/>
                </a:schemeClr>
              </a:solidFill>
              <a:sym typeface="+mn-lt"/>
            </a:endParaRPr>
          </a:p>
        </p:txBody>
      </p:sp>
      <p:sp>
        <p:nvSpPr>
          <p:cNvPr id="8" name="Freeform 92">
            <a:extLst>
              <a:ext uri="{FF2B5EF4-FFF2-40B4-BE49-F238E27FC236}">
                <a16:creationId xmlns:a16="http://schemas.microsoft.com/office/drawing/2014/main" id="{B619358A-6B84-0D21-75BD-AC0C18F51C0B}"/>
              </a:ext>
            </a:extLst>
          </p:cNvPr>
          <p:cNvSpPr>
            <a:spLocks/>
          </p:cNvSpPr>
          <p:nvPr/>
        </p:nvSpPr>
        <p:spPr bwMode="auto">
          <a:xfrm flipH="1">
            <a:off x="5140014" y="1996565"/>
            <a:ext cx="3537073" cy="1495700"/>
          </a:xfrm>
          <a:custGeom>
            <a:avLst/>
            <a:gdLst>
              <a:gd name="T0" fmla="*/ 1646 w 1722"/>
              <a:gd name="T1" fmla="*/ 45 h 744"/>
              <a:gd name="T2" fmla="*/ 1569 w 1722"/>
              <a:gd name="T3" fmla="*/ 44 h 744"/>
              <a:gd name="T4" fmla="*/ 836 w 1722"/>
              <a:gd name="T5" fmla="*/ 614 h 744"/>
              <a:gd name="T6" fmla="*/ 288 w 1722"/>
              <a:gd name="T7" fmla="*/ 695 h 744"/>
              <a:gd name="T8" fmla="*/ 0 w 1722"/>
              <a:gd name="T9" fmla="*/ 712 h 744"/>
              <a:gd name="T10" fmla="*/ 0 w 1722"/>
              <a:gd name="T11" fmla="*/ 744 h 744"/>
              <a:gd name="T12" fmla="*/ 286 w 1722"/>
              <a:gd name="T13" fmla="*/ 728 h 744"/>
              <a:gd name="T14" fmla="*/ 853 w 1722"/>
              <a:gd name="T15" fmla="*/ 670 h 744"/>
              <a:gd name="T16" fmla="*/ 1221 w 1722"/>
              <a:gd name="T17" fmla="*/ 541 h 744"/>
              <a:gd name="T18" fmla="*/ 1722 w 1722"/>
              <a:gd name="T19" fmla="*/ 302 h 744"/>
              <a:gd name="T20" fmla="*/ 1646 w 1722"/>
              <a:gd name="T21" fmla="*/ 45 h 7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722" h="744">
                <a:moveTo>
                  <a:pt x="1646" y="45"/>
                </a:moveTo>
                <a:cubicBezTo>
                  <a:pt x="1646" y="45"/>
                  <a:pt x="1618" y="0"/>
                  <a:pt x="1569" y="44"/>
                </a:cubicBezTo>
                <a:cubicBezTo>
                  <a:pt x="1407" y="188"/>
                  <a:pt x="1036" y="511"/>
                  <a:pt x="836" y="614"/>
                </a:cubicBezTo>
                <a:cubicBezTo>
                  <a:pt x="836" y="614"/>
                  <a:pt x="661" y="680"/>
                  <a:pt x="288" y="695"/>
                </a:cubicBezTo>
                <a:cubicBezTo>
                  <a:pt x="0" y="712"/>
                  <a:pt x="0" y="712"/>
                  <a:pt x="0" y="712"/>
                </a:cubicBezTo>
                <a:cubicBezTo>
                  <a:pt x="0" y="744"/>
                  <a:pt x="0" y="744"/>
                  <a:pt x="0" y="744"/>
                </a:cubicBezTo>
                <a:cubicBezTo>
                  <a:pt x="286" y="728"/>
                  <a:pt x="286" y="728"/>
                  <a:pt x="286" y="728"/>
                </a:cubicBezTo>
                <a:cubicBezTo>
                  <a:pt x="286" y="728"/>
                  <a:pt x="689" y="712"/>
                  <a:pt x="853" y="670"/>
                </a:cubicBezTo>
                <a:cubicBezTo>
                  <a:pt x="853" y="670"/>
                  <a:pt x="1018" y="627"/>
                  <a:pt x="1221" y="541"/>
                </a:cubicBezTo>
                <a:cubicBezTo>
                  <a:pt x="1722" y="302"/>
                  <a:pt x="1722" y="302"/>
                  <a:pt x="1722" y="302"/>
                </a:cubicBezTo>
                <a:lnTo>
                  <a:pt x="1646" y="45"/>
                </a:lnTo>
                <a:close/>
              </a:path>
            </a:pathLst>
          </a:custGeom>
          <a:pattFill prst="wdUpDiag">
            <a:fgClr>
              <a:schemeClr val="bg1">
                <a:lumMod val="85000"/>
              </a:schemeClr>
            </a:fgClr>
            <a:bgClr>
              <a:schemeClr val="bg1"/>
            </a:bgClr>
          </a:pattFill>
          <a:ln w="6350">
            <a:solidFill>
              <a:schemeClr val="tx1">
                <a:lumMod val="65000"/>
                <a:lumOff val="35000"/>
              </a:schemeClr>
            </a:solidFill>
            <a:extLst>
              <a:ext uri="{C807C97D-BFC1-408E-A445-0C87EB9F89A2}">
                <ask:lineSketchStyleProps xmlns:ask="http://schemas.microsoft.com/office/drawing/2018/sketchyshapes"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schemeClr val="tx1">
                  <a:lumMod val="75000"/>
                  <a:lumOff val="25000"/>
                </a:schemeClr>
              </a:solidFill>
              <a:sym typeface="+mn-lt"/>
            </a:endParaRPr>
          </a:p>
        </p:txBody>
      </p:sp>
      <p:sp>
        <p:nvSpPr>
          <p:cNvPr id="13" name="Freeform 97">
            <a:extLst>
              <a:ext uri="{FF2B5EF4-FFF2-40B4-BE49-F238E27FC236}">
                <a16:creationId xmlns:a16="http://schemas.microsoft.com/office/drawing/2014/main" id="{87FC8AEA-0AE5-80DB-E684-DC495A95201D}"/>
              </a:ext>
            </a:extLst>
          </p:cNvPr>
          <p:cNvSpPr>
            <a:spLocks/>
          </p:cNvSpPr>
          <p:nvPr/>
        </p:nvSpPr>
        <p:spPr bwMode="auto">
          <a:xfrm flipH="1">
            <a:off x="5337870" y="3696359"/>
            <a:ext cx="3387920" cy="1796628"/>
          </a:xfrm>
          <a:custGeom>
            <a:avLst/>
            <a:gdLst>
              <a:gd name="T0" fmla="*/ 904 w 1649"/>
              <a:gd name="T1" fmla="*/ 117 h 894"/>
              <a:gd name="T2" fmla="*/ 224 w 1649"/>
              <a:gd name="T3" fmla="*/ 10 h 894"/>
              <a:gd name="T4" fmla="*/ 24 w 1649"/>
              <a:gd name="T5" fmla="*/ 0 h 894"/>
              <a:gd name="T6" fmla="*/ 0 w 1649"/>
              <a:gd name="T7" fmla="*/ 32 h 894"/>
              <a:gd name="T8" fmla="*/ 225 w 1649"/>
              <a:gd name="T9" fmla="*/ 49 h 894"/>
              <a:gd name="T10" fmla="*/ 850 w 1649"/>
              <a:gd name="T11" fmla="*/ 177 h 894"/>
              <a:gd name="T12" fmla="*/ 1387 w 1649"/>
              <a:gd name="T13" fmla="*/ 894 h 894"/>
              <a:gd name="T14" fmla="*/ 1649 w 1649"/>
              <a:gd name="T15" fmla="*/ 681 h 894"/>
              <a:gd name="T16" fmla="*/ 904 w 1649"/>
              <a:gd name="T17" fmla="*/ 117 h 8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649" h="894">
                <a:moveTo>
                  <a:pt x="904" y="117"/>
                </a:moveTo>
                <a:cubicBezTo>
                  <a:pt x="741" y="33"/>
                  <a:pt x="224" y="10"/>
                  <a:pt x="224" y="10"/>
                </a:cubicBezTo>
                <a:cubicBezTo>
                  <a:pt x="24" y="0"/>
                  <a:pt x="24" y="0"/>
                  <a:pt x="24" y="0"/>
                </a:cubicBezTo>
                <a:cubicBezTo>
                  <a:pt x="0" y="32"/>
                  <a:pt x="0" y="32"/>
                  <a:pt x="0" y="32"/>
                </a:cubicBezTo>
                <a:cubicBezTo>
                  <a:pt x="225" y="49"/>
                  <a:pt x="225" y="49"/>
                  <a:pt x="225" y="49"/>
                </a:cubicBezTo>
                <a:cubicBezTo>
                  <a:pt x="735" y="79"/>
                  <a:pt x="850" y="177"/>
                  <a:pt x="850" y="177"/>
                </a:cubicBezTo>
                <a:cubicBezTo>
                  <a:pt x="1054" y="325"/>
                  <a:pt x="1387" y="894"/>
                  <a:pt x="1387" y="894"/>
                </a:cubicBezTo>
                <a:cubicBezTo>
                  <a:pt x="1649" y="681"/>
                  <a:pt x="1649" y="681"/>
                  <a:pt x="1649" y="681"/>
                </a:cubicBezTo>
                <a:cubicBezTo>
                  <a:pt x="1291" y="256"/>
                  <a:pt x="904" y="117"/>
                  <a:pt x="904" y="117"/>
                </a:cubicBezTo>
              </a:path>
            </a:pathLst>
          </a:custGeom>
          <a:pattFill prst="wdUpDiag">
            <a:fgClr>
              <a:schemeClr val="bg1">
                <a:lumMod val="85000"/>
              </a:schemeClr>
            </a:fgClr>
            <a:bgClr>
              <a:schemeClr val="bg1"/>
            </a:bgClr>
          </a:pattFill>
          <a:ln w="6350">
            <a:solidFill>
              <a:schemeClr val="tx1">
                <a:lumMod val="65000"/>
                <a:lumOff val="35000"/>
              </a:schemeClr>
            </a:solidFill>
            <a:extLst>
              <a:ext uri="{C807C97D-BFC1-408E-A445-0C87EB9F89A2}">
                <ask:lineSketchStyleProps xmlns:ask="http://schemas.microsoft.com/office/drawing/2018/sketchyshapes"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schemeClr val="tx1">
                  <a:lumMod val="75000"/>
                  <a:lumOff val="25000"/>
                </a:schemeClr>
              </a:solidFill>
              <a:sym typeface="+mn-lt"/>
            </a:endParaRPr>
          </a:p>
        </p:txBody>
      </p:sp>
      <p:sp>
        <p:nvSpPr>
          <p:cNvPr id="2" name="椭圆 1">
            <a:extLst>
              <a:ext uri="{FF2B5EF4-FFF2-40B4-BE49-F238E27FC236}">
                <a16:creationId xmlns:a16="http://schemas.microsoft.com/office/drawing/2014/main" id="{165C57AD-BE3C-EA33-50CC-F40DA666C666}"/>
              </a:ext>
            </a:extLst>
          </p:cNvPr>
          <p:cNvSpPr/>
          <p:nvPr/>
        </p:nvSpPr>
        <p:spPr>
          <a:xfrm>
            <a:off x="5218459" y="1388135"/>
            <a:ext cx="694834" cy="694834"/>
          </a:xfrm>
          <a:prstGeom prst="ellipse">
            <a:avLst/>
          </a:prstGeom>
          <a:pattFill prst="wdUpDiag">
            <a:fgClr>
              <a:schemeClr val="bg1">
                <a:lumMod val="85000"/>
              </a:schemeClr>
            </a:fgClr>
            <a:bgClr>
              <a:schemeClr val="bg1"/>
            </a:bgClr>
          </a:pattFill>
          <a:ln w="6350">
            <a:solidFill>
              <a:schemeClr val="tx1">
                <a:lumMod val="65000"/>
                <a:lumOff val="35000"/>
              </a:schemeClr>
            </a:solidFill>
            <a:extLst>
              <a:ext uri="{C807C97D-BFC1-408E-A445-0C87EB9F89A2}">
                <ask:lineSketchStyleProps xmlns:ask="http://schemas.microsoft.com/office/drawing/2018/sketchyshapes"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7" name="椭圆 16">
            <a:extLst>
              <a:ext uri="{FF2B5EF4-FFF2-40B4-BE49-F238E27FC236}">
                <a16:creationId xmlns:a16="http://schemas.microsoft.com/office/drawing/2014/main" id="{F09A9CC3-4188-9A7A-7303-85DEA1347EA0}"/>
              </a:ext>
            </a:extLst>
          </p:cNvPr>
          <p:cNvSpPr/>
          <p:nvPr/>
        </p:nvSpPr>
        <p:spPr>
          <a:xfrm>
            <a:off x="4890473" y="1982158"/>
            <a:ext cx="627055" cy="627055"/>
          </a:xfrm>
          <a:prstGeom prst="ellipse">
            <a:avLst/>
          </a:prstGeom>
          <a:pattFill prst="wdUpDiag">
            <a:fgClr>
              <a:schemeClr val="bg1">
                <a:lumMod val="85000"/>
              </a:schemeClr>
            </a:fgClr>
            <a:bgClr>
              <a:schemeClr val="bg1"/>
            </a:bgClr>
          </a:pattFill>
          <a:ln w="6350">
            <a:solidFill>
              <a:schemeClr val="tx1">
                <a:lumMod val="65000"/>
                <a:lumOff val="35000"/>
              </a:schemeClr>
            </a:solidFill>
            <a:extLst>
              <a:ext uri="{C807C97D-BFC1-408E-A445-0C87EB9F89A2}">
                <ask:lineSketchStyleProps xmlns:ask="http://schemas.microsoft.com/office/drawing/2018/sketchyshapes"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5" name="椭圆 44">
            <a:extLst>
              <a:ext uri="{FF2B5EF4-FFF2-40B4-BE49-F238E27FC236}">
                <a16:creationId xmlns:a16="http://schemas.microsoft.com/office/drawing/2014/main" id="{9E14D3C4-9937-C235-E4FC-8767B4F46915}"/>
              </a:ext>
            </a:extLst>
          </p:cNvPr>
          <p:cNvSpPr/>
          <p:nvPr/>
        </p:nvSpPr>
        <p:spPr>
          <a:xfrm>
            <a:off x="5221345" y="2786127"/>
            <a:ext cx="512471" cy="512471"/>
          </a:xfrm>
          <a:prstGeom prst="ellipse">
            <a:avLst/>
          </a:prstGeom>
          <a:pattFill prst="wdUpDiag">
            <a:fgClr>
              <a:schemeClr val="bg1">
                <a:lumMod val="85000"/>
              </a:schemeClr>
            </a:fgClr>
            <a:bgClr>
              <a:schemeClr val="bg1"/>
            </a:bgClr>
          </a:pattFill>
          <a:ln w="6350">
            <a:solidFill>
              <a:schemeClr val="tx1">
                <a:lumMod val="65000"/>
                <a:lumOff val="35000"/>
              </a:schemeClr>
            </a:solidFill>
            <a:extLst>
              <a:ext uri="{C807C97D-BFC1-408E-A445-0C87EB9F89A2}">
                <ask:lineSketchStyleProps xmlns:ask="http://schemas.microsoft.com/office/drawing/2018/sketchyshapes"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6" name="椭圆 45">
            <a:extLst>
              <a:ext uri="{FF2B5EF4-FFF2-40B4-BE49-F238E27FC236}">
                <a16:creationId xmlns:a16="http://schemas.microsoft.com/office/drawing/2014/main" id="{E0E449CC-08CD-D35C-3464-4E471D739964}"/>
              </a:ext>
            </a:extLst>
          </p:cNvPr>
          <p:cNvSpPr/>
          <p:nvPr/>
        </p:nvSpPr>
        <p:spPr>
          <a:xfrm>
            <a:off x="5132101" y="3278587"/>
            <a:ext cx="421174" cy="421174"/>
          </a:xfrm>
          <a:prstGeom prst="ellipse">
            <a:avLst/>
          </a:prstGeom>
          <a:pattFill prst="wdUpDiag">
            <a:fgClr>
              <a:schemeClr val="bg1">
                <a:lumMod val="85000"/>
              </a:schemeClr>
            </a:fgClr>
            <a:bgClr>
              <a:schemeClr val="bg1"/>
            </a:bgClr>
          </a:pattFill>
          <a:ln w="6350">
            <a:solidFill>
              <a:schemeClr val="tx1">
                <a:lumMod val="65000"/>
                <a:lumOff val="35000"/>
              </a:schemeClr>
            </a:solidFill>
            <a:extLst>
              <a:ext uri="{C807C97D-BFC1-408E-A445-0C87EB9F89A2}">
                <ask:lineSketchStyleProps xmlns:ask="http://schemas.microsoft.com/office/drawing/2018/sketchyshapes"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7" name="椭圆 46">
            <a:extLst>
              <a:ext uri="{FF2B5EF4-FFF2-40B4-BE49-F238E27FC236}">
                <a16:creationId xmlns:a16="http://schemas.microsoft.com/office/drawing/2014/main" id="{FB26492E-6EC9-1220-F803-745A465C5359}"/>
              </a:ext>
            </a:extLst>
          </p:cNvPr>
          <p:cNvSpPr/>
          <p:nvPr/>
        </p:nvSpPr>
        <p:spPr>
          <a:xfrm>
            <a:off x="5285084" y="3674824"/>
            <a:ext cx="580190" cy="580190"/>
          </a:xfrm>
          <a:prstGeom prst="ellipse">
            <a:avLst/>
          </a:prstGeom>
          <a:pattFill prst="wdUpDiag">
            <a:fgClr>
              <a:schemeClr val="bg1">
                <a:lumMod val="85000"/>
              </a:schemeClr>
            </a:fgClr>
            <a:bgClr>
              <a:schemeClr val="bg1"/>
            </a:bgClr>
          </a:pattFill>
          <a:ln w="6350">
            <a:solidFill>
              <a:schemeClr val="tx1">
                <a:lumMod val="65000"/>
                <a:lumOff val="35000"/>
              </a:schemeClr>
            </a:solidFill>
            <a:extLst>
              <a:ext uri="{C807C97D-BFC1-408E-A445-0C87EB9F89A2}">
                <ask:lineSketchStyleProps xmlns:ask="http://schemas.microsoft.com/office/drawing/2018/sketchyshapes"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8" name="椭圆 47">
            <a:extLst>
              <a:ext uri="{FF2B5EF4-FFF2-40B4-BE49-F238E27FC236}">
                <a16:creationId xmlns:a16="http://schemas.microsoft.com/office/drawing/2014/main" id="{B415C20D-5DA5-F09B-8BCF-06D4F9B15E2A}"/>
              </a:ext>
            </a:extLst>
          </p:cNvPr>
          <p:cNvSpPr/>
          <p:nvPr/>
        </p:nvSpPr>
        <p:spPr>
          <a:xfrm>
            <a:off x="5015612" y="4423242"/>
            <a:ext cx="604945" cy="604945"/>
          </a:xfrm>
          <a:prstGeom prst="ellipse">
            <a:avLst/>
          </a:prstGeom>
          <a:pattFill prst="wdUpDiag">
            <a:fgClr>
              <a:schemeClr val="bg1">
                <a:lumMod val="85000"/>
              </a:schemeClr>
            </a:fgClr>
            <a:bgClr>
              <a:schemeClr val="bg1"/>
            </a:bgClr>
          </a:pattFill>
          <a:ln w="6350">
            <a:solidFill>
              <a:schemeClr val="tx1">
                <a:lumMod val="65000"/>
                <a:lumOff val="35000"/>
              </a:schemeClr>
            </a:solidFill>
            <a:extLst>
              <a:ext uri="{C807C97D-BFC1-408E-A445-0C87EB9F89A2}">
                <ask:lineSketchStyleProps xmlns:ask="http://schemas.microsoft.com/office/drawing/2018/sketchyshapes"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9" name="椭圆 48">
            <a:extLst>
              <a:ext uri="{FF2B5EF4-FFF2-40B4-BE49-F238E27FC236}">
                <a16:creationId xmlns:a16="http://schemas.microsoft.com/office/drawing/2014/main" id="{342F72AF-B3B0-3B5D-A392-97621E251266}"/>
              </a:ext>
            </a:extLst>
          </p:cNvPr>
          <p:cNvSpPr/>
          <p:nvPr/>
        </p:nvSpPr>
        <p:spPr>
          <a:xfrm>
            <a:off x="5185706" y="5003608"/>
            <a:ext cx="708438" cy="708438"/>
          </a:xfrm>
          <a:prstGeom prst="ellipse">
            <a:avLst/>
          </a:prstGeom>
          <a:pattFill prst="wdUpDiag">
            <a:fgClr>
              <a:schemeClr val="bg1">
                <a:lumMod val="85000"/>
              </a:schemeClr>
            </a:fgClr>
            <a:bgClr>
              <a:schemeClr val="bg1"/>
            </a:bgClr>
          </a:pattFill>
          <a:ln w="6350">
            <a:solidFill>
              <a:schemeClr val="tx1">
                <a:lumMod val="65000"/>
                <a:lumOff val="35000"/>
              </a:schemeClr>
            </a:solidFill>
            <a:extLst>
              <a:ext uri="{C807C97D-BFC1-408E-A445-0C87EB9F89A2}">
                <ask:lineSketchStyleProps xmlns:ask="http://schemas.microsoft.com/office/drawing/2018/sketchyshapes"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C8E381D3-EB3A-9B31-CD4E-66DACC6C73D4}"/>
              </a:ext>
            </a:extLst>
          </p:cNvPr>
          <p:cNvSpPr txBox="1"/>
          <p:nvPr/>
        </p:nvSpPr>
        <p:spPr>
          <a:xfrm>
            <a:off x="1972561" y="236157"/>
            <a:ext cx="271741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blipFill dpi="0" rotWithShape="1">
                  <a:blip r:embed="rId3"/>
                  <a:srcRect/>
                  <a:stretch>
                    <a:fillRect/>
                  </a:stretch>
                </a:blipFill>
                <a:latin typeface="新叶念体" panose="02000000000000000000" pitchFamily="2" charset="-128"/>
                <a:ea typeface="新叶念体" panose="02000000000000000000" pitchFamily="2" charset="-128"/>
              </a:rPr>
              <a:t>单击此处添加标题文本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EB7D279A-D0E1-EB19-7342-4C667A607811}"/>
              </a:ext>
            </a:extLst>
          </p:cNvPr>
          <p:cNvSpPr txBox="1"/>
          <p:nvPr/>
        </p:nvSpPr>
        <p:spPr>
          <a:xfrm>
            <a:off x="1219771" y="-10064"/>
            <a:ext cx="72487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b="1">
                <a:blipFill dpi="0" rotWithShape="1">
                  <a:blip r:embed="rId3"/>
                  <a:srcRect/>
                  <a:stretch>
                    <a:fillRect/>
                  </a:stretch>
                </a:blipFill>
                <a:latin typeface="新叶念体" panose="02000000000000000000" pitchFamily="2" charset="-128"/>
                <a:ea typeface="新叶念体" panose="02000000000000000000" pitchFamily="2" charset="-128"/>
              </a:defRPr>
            </a:lvl1pPr>
          </a:lstStyle>
          <a:p>
            <a:r>
              <a:rPr lang="en-US" altLang="zh-CN" sz="4000" dirty="0">
                <a:latin typeface="欢字卡通手书" panose="02000500000000000000" pitchFamily="2" charset="-122"/>
                <a:ea typeface="欢字卡通手书" panose="02000500000000000000" pitchFamily="2" charset="-122"/>
              </a:rPr>
              <a:t>04</a:t>
            </a:r>
            <a:endParaRPr lang="zh-CN" altLang="en-US" sz="4000" dirty="0">
              <a:latin typeface="欢字卡通手书" panose="02000500000000000000" pitchFamily="2" charset="-122"/>
              <a:ea typeface="欢字卡通手书" panose="02000500000000000000" pitchFamily="2" charset="-122"/>
            </a:endParaRPr>
          </a:p>
        </p:txBody>
      </p:sp>
      <p:sp>
        <p:nvSpPr>
          <p:cNvPr id="9" name="Oval 93">
            <a:extLst>
              <a:ext uri="{FF2B5EF4-FFF2-40B4-BE49-F238E27FC236}">
                <a16:creationId xmlns:a16="http://schemas.microsoft.com/office/drawing/2014/main" id="{32525339-6AB8-A10B-605C-014ABA59FC86}"/>
              </a:ext>
            </a:extLst>
          </p:cNvPr>
          <p:cNvSpPr>
            <a:spLocks noChangeArrowheads="1"/>
          </p:cNvSpPr>
          <p:nvPr/>
        </p:nvSpPr>
        <p:spPr bwMode="auto">
          <a:xfrm flipH="1">
            <a:off x="5158277" y="2753353"/>
            <a:ext cx="549434" cy="537797"/>
          </a:xfrm>
          <a:pattFill prst="wdUpDiag">
            <a:fgClr>
              <a:schemeClr val="bg1">
                <a:lumMod val="85000"/>
              </a:schemeClr>
            </a:fgClr>
            <a:bgClr>
              <a:schemeClr val="bg1"/>
            </a:bgClr>
          </a:pattFill>
          <a:ln w="63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schemeClr val="tx1">
                  <a:lumMod val="75000"/>
                  <a:lumOff val="25000"/>
                </a:schemeClr>
              </a:solidFill>
              <a:sym typeface="+mn-lt"/>
            </a:endParaRPr>
          </a:p>
        </p:txBody>
      </p:sp>
      <p:sp>
        <p:nvSpPr>
          <p:cNvPr id="10" name="Oval 94">
            <a:extLst>
              <a:ext uri="{FF2B5EF4-FFF2-40B4-BE49-F238E27FC236}">
                <a16:creationId xmlns:a16="http://schemas.microsoft.com/office/drawing/2014/main" id="{A2A98422-8488-5039-AABA-6814CE921D62}"/>
              </a:ext>
            </a:extLst>
          </p:cNvPr>
          <p:cNvSpPr>
            <a:spLocks noChangeArrowheads="1"/>
          </p:cNvSpPr>
          <p:nvPr/>
        </p:nvSpPr>
        <p:spPr bwMode="auto">
          <a:xfrm flipH="1">
            <a:off x="5190238" y="1381301"/>
            <a:ext cx="729028" cy="712096"/>
          </a:xfrm>
          <a:pattFill prst="wdUpDiag">
            <a:fgClr>
              <a:schemeClr val="bg1">
                <a:lumMod val="85000"/>
              </a:schemeClr>
            </a:fgClr>
            <a:bgClr>
              <a:schemeClr val="bg1"/>
            </a:bgClr>
          </a:pattFill>
          <a:ln w="63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schemeClr val="tx1">
                  <a:lumMod val="75000"/>
                  <a:lumOff val="25000"/>
                </a:schemeClr>
              </a:solidFill>
              <a:sym typeface="+mn-lt"/>
            </a:endParaRPr>
          </a:p>
        </p:txBody>
      </p:sp>
      <p:sp>
        <p:nvSpPr>
          <p:cNvPr id="11" name="Oval 95">
            <a:extLst>
              <a:ext uri="{FF2B5EF4-FFF2-40B4-BE49-F238E27FC236}">
                <a16:creationId xmlns:a16="http://schemas.microsoft.com/office/drawing/2014/main" id="{52117B2C-CE5C-DB8D-167A-654118FCFCEB}"/>
              </a:ext>
            </a:extLst>
          </p:cNvPr>
          <p:cNvSpPr>
            <a:spLocks noChangeArrowheads="1"/>
          </p:cNvSpPr>
          <p:nvPr/>
        </p:nvSpPr>
        <p:spPr bwMode="auto">
          <a:xfrm flipH="1">
            <a:off x="5229810" y="3665075"/>
            <a:ext cx="642274" cy="627182"/>
          </a:xfrm>
          <a:pattFill prst="wdUpDiag">
            <a:fgClr>
              <a:schemeClr val="bg1">
                <a:lumMod val="85000"/>
              </a:schemeClr>
            </a:fgClr>
            <a:bgClr>
              <a:schemeClr val="bg1"/>
            </a:bgClr>
          </a:pattFill>
          <a:ln w="63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schemeClr val="tx1">
                  <a:lumMod val="75000"/>
                  <a:lumOff val="25000"/>
                </a:schemeClr>
              </a:solidFill>
              <a:sym typeface="+mn-lt"/>
            </a:endParaRPr>
          </a:p>
        </p:txBody>
      </p:sp>
      <p:sp>
        <p:nvSpPr>
          <p:cNvPr id="12" name="Oval 96">
            <a:extLst>
              <a:ext uri="{FF2B5EF4-FFF2-40B4-BE49-F238E27FC236}">
                <a16:creationId xmlns:a16="http://schemas.microsoft.com/office/drawing/2014/main" id="{320A02FF-3989-2DC3-3FC1-218A411D144D}"/>
              </a:ext>
            </a:extLst>
          </p:cNvPr>
          <p:cNvSpPr>
            <a:spLocks noChangeArrowheads="1"/>
          </p:cNvSpPr>
          <p:nvPr/>
        </p:nvSpPr>
        <p:spPr bwMode="auto">
          <a:xfrm flipH="1">
            <a:off x="4995426" y="4429312"/>
            <a:ext cx="611834" cy="598876"/>
          </a:xfrm>
          <a:pattFill prst="wdUpDiag">
            <a:fgClr>
              <a:schemeClr val="bg1">
                <a:lumMod val="85000"/>
              </a:schemeClr>
            </a:fgClr>
            <a:bgClr>
              <a:schemeClr val="bg1"/>
            </a:bgClr>
          </a:pattFill>
          <a:ln w="63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schemeClr val="tx1">
                  <a:lumMod val="75000"/>
                  <a:lumOff val="25000"/>
                </a:schemeClr>
              </a:solidFill>
              <a:sym typeface="+mn-lt"/>
            </a:endParaRPr>
          </a:p>
        </p:txBody>
      </p:sp>
      <p:sp>
        <p:nvSpPr>
          <p:cNvPr id="14" name="Oval 98">
            <a:extLst>
              <a:ext uri="{FF2B5EF4-FFF2-40B4-BE49-F238E27FC236}">
                <a16:creationId xmlns:a16="http://schemas.microsoft.com/office/drawing/2014/main" id="{88770167-FFA5-45D9-4470-5777841FF9C0}"/>
              </a:ext>
            </a:extLst>
          </p:cNvPr>
          <p:cNvSpPr>
            <a:spLocks noChangeArrowheads="1"/>
          </p:cNvSpPr>
          <p:nvPr/>
        </p:nvSpPr>
        <p:spPr bwMode="auto">
          <a:xfrm flipH="1">
            <a:off x="5241985" y="4934334"/>
            <a:ext cx="710764" cy="695710"/>
          </a:xfrm>
          <a:pattFill prst="wdUpDiag">
            <a:fgClr>
              <a:schemeClr val="bg1">
                <a:lumMod val="85000"/>
              </a:schemeClr>
            </a:fgClr>
            <a:bgClr>
              <a:schemeClr val="bg1"/>
            </a:bgClr>
          </a:pattFill>
          <a:ln w="63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schemeClr val="tx1">
                  <a:lumMod val="75000"/>
                  <a:lumOff val="25000"/>
                </a:schemeClr>
              </a:solidFill>
              <a:sym typeface="+mn-lt"/>
            </a:endParaRPr>
          </a:p>
        </p:txBody>
      </p:sp>
      <p:sp>
        <p:nvSpPr>
          <p:cNvPr id="15" name="Oval 99">
            <a:extLst>
              <a:ext uri="{FF2B5EF4-FFF2-40B4-BE49-F238E27FC236}">
                <a16:creationId xmlns:a16="http://schemas.microsoft.com/office/drawing/2014/main" id="{C7467DAD-1C2F-F228-B145-D6CBC3850779}"/>
              </a:ext>
            </a:extLst>
          </p:cNvPr>
          <p:cNvSpPr>
            <a:spLocks noChangeArrowheads="1"/>
          </p:cNvSpPr>
          <p:nvPr/>
        </p:nvSpPr>
        <p:spPr bwMode="auto">
          <a:xfrm flipH="1">
            <a:off x="4943679" y="2017421"/>
            <a:ext cx="627055" cy="610794"/>
          </a:xfrm>
          <a:pattFill prst="wdUpDiag">
            <a:fgClr>
              <a:schemeClr val="bg1">
                <a:lumMod val="85000"/>
              </a:schemeClr>
            </a:fgClr>
            <a:bgClr>
              <a:schemeClr val="bg1"/>
            </a:bgClr>
          </a:pattFill>
          <a:ln w="63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schemeClr val="tx1">
                  <a:lumMod val="75000"/>
                  <a:lumOff val="25000"/>
                </a:schemeClr>
              </a:solidFill>
              <a:sym typeface="+mn-lt"/>
            </a:endParaRPr>
          </a:p>
        </p:txBody>
      </p:sp>
      <p:sp>
        <p:nvSpPr>
          <p:cNvPr id="16" name="Oval 100">
            <a:extLst>
              <a:ext uri="{FF2B5EF4-FFF2-40B4-BE49-F238E27FC236}">
                <a16:creationId xmlns:a16="http://schemas.microsoft.com/office/drawing/2014/main" id="{4F1F8B5F-0D1D-618D-17D7-40CF90EF5026}"/>
              </a:ext>
            </a:extLst>
          </p:cNvPr>
          <p:cNvSpPr>
            <a:spLocks noChangeArrowheads="1"/>
          </p:cNvSpPr>
          <p:nvPr/>
        </p:nvSpPr>
        <p:spPr bwMode="auto">
          <a:xfrm flipH="1">
            <a:off x="5184150" y="3283701"/>
            <a:ext cx="415500" cy="408189"/>
          </a:xfrm>
          <a:pattFill prst="wdUpDiag">
            <a:fgClr>
              <a:schemeClr val="bg1">
                <a:lumMod val="85000"/>
              </a:schemeClr>
            </a:fgClr>
            <a:bgClr>
              <a:schemeClr val="bg1"/>
            </a:bgClr>
          </a:pattFill>
          <a:ln w="63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schemeClr val="tx1">
                  <a:lumMod val="75000"/>
                  <a:lumOff val="25000"/>
                </a:schemeClr>
              </a:solidFill>
              <a:sym typeface="+mn-lt"/>
            </a:endParaRPr>
          </a:p>
        </p:txBody>
      </p: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579B30F3-2795-C3D0-4882-0C04A7B277E7}"/>
              </a:ext>
            </a:extLst>
          </p:cNvPr>
          <p:cNvGrpSpPr/>
          <p:nvPr/>
        </p:nvGrpSpPr>
        <p:grpSpPr>
          <a:xfrm flipH="1">
            <a:off x="5349926" y="3752970"/>
            <a:ext cx="450506" cy="396271"/>
            <a:chOff x="8185150" y="3633788"/>
            <a:chExt cx="469900" cy="422275"/>
          </a:xfrm>
        </p:grpSpPr>
        <p:sp>
          <p:nvSpPr>
            <p:cNvPr id="33" name="Rectangle 107">
              <a:extLst>
                <a:ext uri="{FF2B5EF4-FFF2-40B4-BE49-F238E27FC236}">
                  <a16:creationId xmlns:a16="http://schemas.microsoft.com/office/drawing/2014/main" id="{0D235E03-07E7-9709-4033-362A28ADABF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274050" y="3824288"/>
              <a:ext cx="31750" cy="17463"/>
            </a:xfrm>
            <a:prstGeom prst="rect">
              <a:avLst/>
            </a:prstGeom>
            <a:blipFill dpi="0" rotWithShape="1"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4" name="Freeform 108">
              <a:extLst>
                <a:ext uri="{FF2B5EF4-FFF2-40B4-BE49-F238E27FC236}">
                  <a16:creationId xmlns:a16="http://schemas.microsoft.com/office/drawing/2014/main" id="{5EACFCD9-53E4-66B3-2543-B6AAB9A4BA32}"/>
                </a:ext>
              </a:extLst>
            </p:cNvPr>
            <p:cNvSpPr>
              <a:spLocks/>
            </p:cNvSpPr>
            <p:nvPr/>
          </p:nvSpPr>
          <p:spPr bwMode="auto">
            <a:xfrm>
              <a:off x="8185150" y="3789363"/>
              <a:ext cx="469900" cy="85725"/>
            </a:xfrm>
            <a:custGeom>
              <a:avLst/>
              <a:gdLst>
                <a:gd name="T0" fmla="*/ 213 w 219"/>
                <a:gd name="T1" fmla="*/ 28 h 40"/>
                <a:gd name="T2" fmla="*/ 29 w 219"/>
                <a:gd name="T3" fmla="*/ 28 h 40"/>
                <a:gd name="T4" fmla="*/ 29 w 219"/>
                <a:gd name="T5" fmla="*/ 15 h 40"/>
                <a:gd name="T6" fmla="*/ 40 w 219"/>
                <a:gd name="T7" fmla="*/ 11 h 40"/>
                <a:gd name="T8" fmla="*/ 42 w 219"/>
                <a:gd name="T9" fmla="*/ 12 h 40"/>
                <a:gd name="T10" fmla="*/ 54 w 219"/>
                <a:gd name="T11" fmla="*/ 12 h 40"/>
                <a:gd name="T12" fmla="*/ 40 w 219"/>
                <a:gd name="T13" fmla="*/ 0 h 40"/>
                <a:gd name="T14" fmla="*/ 17 w 219"/>
                <a:gd name="T15" fmla="*/ 13 h 40"/>
                <a:gd name="T16" fmla="*/ 17 w 219"/>
                <a:gd name="T17" fmla="*/ 28 h 40"/>
                <a:gd name="T18" fmla="*/ 5 w 219"/>
                <a:gd name="T19" fmla="*/ 28 h 40"/>
                <a:gd name="T20" fmla="*/ 0 w 219"/>
                <a:gd name="T21" fmla="*/ 34 h 40"/>
                <a:gd name="T22" fmla="*/ 5 w 219"/>
                <a:gd name="T23" fmla="*/ 40 h 40"/>
                <a:gd name="T24" fmla="*/ 213 w 219"/>
                <a:gd name="T25" fmla="*/ 40 h 40"/>
                <a:gd name="T26" fmla="*/ 219 w 219"/>
                <a:gd name="T27" fmla="*/ 34 h 40"/>
                <a:gd name="T28" fmla="*/ 213 w 219"/>
                <a:gd name="T29" fmla="*/ 28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19" h="40">
                  <a:moveTo>
                    <a:pt x="213" y="28"/>
                  </a:moveTo>
                  <a:cubicBezTo>
                    <a:pt x="29" y="28"/>
                    <a:pt x="29" y="28"/>
                    <a:pt x="29" y="28"/>
                  </a:cubicBezTo>
                  <a:cubicBezTo>
                    <a:pt x="29" y="15"/>
                    <a:pt x="29" y="15"/>
                    <a:pt x="29" y="15"/>
                  </a:cubicBezTo>
                  <a:cubicBezTo>
                    <a:pt x="31" y="13"/>
                    <a:pt x="37" y="11"/>
                    <a:pt x="40" y="11"/>
                  </a:cubicBezTo>
                  <a:cubicBezTo>
                    <a:pt x="40" y="11"/>
                    <a:pt x="41" y="12"/>
                    <a:pt x="42" y="12"/>
                  </a:cubicBezTo>
                  <a:cubicBezTo>
                    <a:pt x="54" y="12"/>
                    <a:pt x="54" y="12"/>
                    <a:pt x="54" y="12"/>
                  </a:cubicBezTo>
                  <a:cubicBezTo>
                    <a:pt x="53" y="5"/>
                    <a:pt x="47" y="0"/>
                    <a:pt x="40" y="0"/>
                  </a:cubicBezTo>
                  <a:cubicBezTo>
                    <a:pt x="37" y="0"/>
                    <a:pt x="17" y="3"/>
                    <a:pt x="17" y="13"/>
                  </a:cubicBezTo>
                  <a:cubicBezTo>
                    <a:pt x="17" y="28"/>
                    <a:pt x="17" y="28"/>
                    <a:pt x="17" y="28"/>
                  </a:cubicBezTo>
                  <a:cubicBezTo>
                    <a:pt x="5" y="28"/>
                    <a:pt x="5" y="28"/>
                    <a:pt x="5" y="28"/>
                  </a:cubicBezTo>
                  <a:cubicBezTo>
                    <a:pt x="2" y="28"/>
                    <a:pt x="0" y="31"/>
                    <a:pt x="0" y="34"/>
                  </a:cubicBezTo>
                  <a:cubicBezTo>
                    <a:pt x="0" y="37"/>
                    <a:pt x="2" y="40"/>
                    <a:pt x="5" y="40"/>
                  </a:cubicBezTo>
                  <a:cubicBezTo>
                    <a:pt x="213" y="40"/>
                    <a:pt x="213" y="40"/>
                    <a:pt x="213" y="40"/>
                  </a:cubicBezTo>
                  <a:cubicBezTo>
                    <a:pt x="216" y="40"/>
                    <a:pt x="219" y="37"/>
                    <a:pt x="219" y="34"/>
                  </a:cubicBezTo>
                  <a:cubicBezTo>
                    <a:pt x="219" y="31"/>
                    <a:pt x="216" y="28"/>
                    <a:pt x="213" y="28"/>
                  </a:cubicBezTo>
                </a:path>
              </a:pathLst>
            </a:custGeom>
            <a:blipFill dpi="0" rotWithShape="1"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5" name="Freeform 109">
              <a:extLst>
                <a:ext uri="{FF2B5EF4-FFF2-40B4-BE49-F238E27FC236}">
                  <a16:creationId xmlns:a16="http://schemas.microsoft.com/office/drawing/2014/main" id="{D02723C0-B877-4B77-EC96-4780D3FCE863}"/>
                </a:ext>
              </a:extLst>
            </p:cNvPr>
            <p:cNvSpPr>
              <a:spLocks/>
            </p:cNvSpPr>
            <p:nvPr/>
          </p:nvSpPr>
          <p:spPr bwMode="auto">
            <a:xfrm>
              <a:off x="8188325" y="3887788"/>
              <a:ext cx="460375" cy="168275"/>
            </a:xfrm>
            <a:custGeom>
              <a:avLst/>
              <a:gdLst>
                <a:gd name="T0" fmla="*/ 0 w 215"/>
                <a:gd name="T1" fmla="*/ 1 h 78"/>
                <a:gd name="T2" fmla="*/ 12 w 215"/>
                <a:gd name="T3" fmla="*/ 19 h 78"/>
                <a:gd name="T4" fmla="*/ 36 w 215"/>
                <a:gd name="T5" fmla="*/ 62 h 78"/>
                <a:gd name="T6" fmla="*/ 36 w 215"/>
                <a:gd name="T7" fmla="*/ 62 h 78"/>
                <a:gd name="T8" fmla="*/ 35 w 215"/>
                <a:gd name="T9" fmla="*/ 75 h 78"/>
                <a:gd name="T10" fmla="*/ 38 w 215"/>
                <a:gd name="T11" fmla="*/ 77 h 78"/>
                <a:gd name="T12" fmla="*/ 49 w 215"/>
                <a:gd name="T13" fmla="*/ 70 h 78"/>
                <a:gd name="T14" fmla="*/ 52 w 215"/>
                <a:gd name="T15" fmla="*/ 68 h 78"/>
                <a:gd name="T16" fmla="*/ 103 w 215"/>
                <a:gd name="T17" fmla="*/ 73 h 78"/>
                <a:gd name="T18" fmla="*/ 103 w 215"/>
                <a:gd name="T19" fmla="*/ 73 h 78"/>
                <a:gd name="T20" fmla="*/ 107 w 215"/>
                <a:gd name="T21" fmla="*/ 73 h 78"/>
                <a:gd name="T22" fmla="*/ 112 w 215"/>
                <a:gd name="T23" fmla="*/ 73 h 78"/>
                <a:gd name="T24" fmla="*/ 111 w 215"/>
                <a:gd name="T25" fmla="*/ 73 h 78"/>
                <a:gd name="T26" fmla="*/ 163 w 215"/>
                <a:gd name="T27" fmla="*/ 67 h 78"/>
                <a:gd name="T28" fmla="*/ 166 w 215"/>
                <a:gd name="T29" fmla="*/ 70 h 78"/>
                <a:gd name="T30" fmla="*/ 177 w 215"/>
                <a:gd name="T31" fmla="*/ 77 h 78"/>
                <a:gd name="T32" fmla="*/ 180 w 215"/>
                <a:gd name="T33" fmla="*/ 75 h 78"/>
                <a:gd name="T34" fmla="*/ 180 w 215"/>
                <a:gd name="T35" fmla="*/ 62 h 78"/>
                <a:gd name="T36" fmla="*/ 179 w 215"/>
                <a:gd name="T37" fmla="*/ 62 h 78"/>
                <a:gd name="T38" fmla="*/ 204 w 215"/>
                <a:gd name="T39" fmla="*/ 19 h 78"/>
                <a:gd name="T40" fmla="*/ 215 w 215"/>
                <a:gd name="T41" fmla="*/ 1 h 78"/>
                <a:gd name="T42" fmla="*/ 106 w 215"/>
                <a:gd name="T43" fmla="*/ 0 h 78"/>
                <a:gd name="T44" fmla="*/ 0 w 215"/>
                <a:gd name="T45" fmla="*/ 1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15" h="78">
                  <a:moveTo>
                    <a:pt x="0" y="1"/>
                  </a:moveTo>
                  <a:cubicBezTo>
                    <a:pt x="0" y="1"/>
                    <a:pt x="7" y="4"/>
                    <a:pt x="12" y="19"/>
                  </a:cubicBezTo>
                  <a:cubicBezTo>
                    <a:pt x="15" y="29"/>
                    <a:pt x="8" y="49"/>
                    <a:pt x="36" y="62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5" y="75"/>
                    <a:pt x="35" y="75"/>
                    <a:pt x="35" y="75"/>
                  </a:cubicBezTo>
                  <a:cubicBezTo>
                    <a:pt x="35" y="77"/>
                    <a:pt x="36" y="78"/>
                    <a:pt x="38" y="77"/>
                  </a:cubicBezTo>
                  <a:cubicBezTo>
                    <a:pt x="49" y="70"/>
                    <a:pt x="49" y="70"/>
                    <a:pt x="49" y="70"/>
                  </a:cubicBezTo>
                  <a:cubicBezTo>
                    <a:pt x="50" y="69"/>
                    <a:pt x="51" y="69"/>
                    <a:pt x="52" y="68"/>
                  </a:cubicBezTo>
                  <a:cubicBezTo>
                    <a:pt x="65" y="71"/>
                    <a:pt x="81" y="73"/>
                    <a:pt x="103" y="73"/>
                  </a:cubicBezTo>
                  <a:cubicBezTo>
                    <a:pt x="103" y="73"/>
                    <a:pt x="103" y="73"/>
                    <a:pt x="103" y="73"/>
                  </a:cubicBezTo>
                  <a:cubicBezTo>
                    <a:pt x="104" y="73"/>
                    <a:pt x="106" y="73"/>
                    <a:pt x="107" y="73"/>
                  </a:cubicBezTo>
                  <a:cubicBezTo>
                    <a:pt x="109" y="73"/>
                    <a:pt x="110" y="73"/>
                    <a:pt x="112" y="73"/>
                  </a:cubicBezTo>
                  <a:cubicBezTo>
                    <a:pt x="111" y="73"/>
                    <a:pt x="111" y="73"/>
                    <a:pt x="111" y="73"/>
                  </a:cubicBezTo>
                  <a:cubicBezTo>
                    <a:pt x="133" y="73"/>
                    <a:pt x="150" y="70"/>
                    <a:pt x="163" y="67"/>
                  </a:cubicBezTo>
                  <a:cubicBezTo>
                    <a:pt x="164" y="68"/>
                    <a:pt x="165" y="69"/>
                    <a:pt x="166" y="70"/>
                  </a:cubicBezTo>
                  <a:cubicBezTo>
                    <a:pt x="177" y="77"/>
                    <a:pt x="177" y="77"/>
                    <a:pt x="177" y="77"/>
                  </a:cubicBezTo>
                  <a:cubicBezTo>
                    <a:pt x="179" y="78"/>
                    <a:pt x="180" y="77"/>
                    <a:pt x="180" y="75"/>
                  </a:cubicBezTo>
                  <a:cubicBezTo>
                    <a:pt x="180" y="62"/>
                    <a:pt x="180" y="62"/>
                    <a:pt x="180" y="62"/>
                  </a:cubicBezTo>
                  <a:cubicBezTo>
                    <a:pt x="180" y="62"/>
                    <a:pt x="179" y="62"/>
                    <a:pt x="179" y="62"/>
                  </a:cubicBezTo>
                  <a:cubicBezTo>
                    <a:pt x="206" y="49"/>
                    <a:pt x="201" y="29"/>
                    <a:pt x="204" y="19"/>
                  </a:cubicBezTo>
                  <a:cubicBezTo>
                    <a:pt x="208" y="4"/>
                    <a:pt x="215" y="1"/>
                    <a:pt x="215" y="1"/>
                  </a:cubicBezTo>
                  <a:cubicBezTo>
                    <a:pt x="106" y="0"/>
                    <a:pt x="106" y="0"/>
                    <a:pt x="106" y="0"/>
                  </a:cubicBezTo>
                  <a:lnTo>
                    <a:pt x="0" y="1"/>
                  </a:lnTo>
                  <a:close/>
                </a:path>
              </a:pathLst>
            </a:custGeom>
            <a:blipFill dpi="0" rotWithShape="1">
              <a:blip r:embed="rId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6" name="Freeform 110">
              <a:extLst>
                <a:ext uri="{FF2B5EF4-FFF2-40B4-BE49-F238E27FC236}">
                  <a16:creationId xmlns:a16="http://schemas.microsoft.com/office/drawing/2014/main" id="{9904F8A4-78A3-DD08-A3D8-DC405E851D7C}"/>
                </a:ext>
              </a:extLst>
            </p:cNvPr>
            <p:cNvSpPr>
              <a:spLocks/>
            </p:cNvSpPr>
            <p:nvPr/>
          </p:nvSpPr>
          <p:spPr bwMode="auto">
            <a:xfrm>
              <a:off x="8347075" y="3749675"/>
              <a:ext cx="23813" cy="14288"/>
            </a:xfrm>
            <a:custGeom>
              <a:avLst/>
              <a:gdLst>
                <a:gd name="T0" fmla="*/ 0 w 11"/>
                <a:gd name="T1" fmla="*/ 5 h 7"/>
                <a:gd name="T2" fmla="*/ 4 w 11"/>
                <a:gd name="T3" fmla="*/ 7 h 7"/>
                <a:gd name="T4" fmla="*/ 11 w 11"/>
                <a:gd name="T5" fmla="*/ 0 h 7"/>
                <a:gd name="T6" fmla="*/ 5 w 11"/>
                <a:gd name="T7" fmla="*/ 0 h 7"/>
                <a:gd name="T8" fmla="*/ 0 w 11"/>
                <a:gd name="T9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7">
                  <a:moveTo>
                    <a:pt x="0" y="5"/>
                  </a:moveTo>
                  <a:cubicBezTo>
                    <a:pt x="1" y="6"/>
                    <a:pt x="2" y="7"/>
                    <a:pt x="4" y="7"/>
                  </a:cubicBezTo>
                  <a:cubicBezTo>
                    <a:pt x="7" y="7"/>
                    <a:pt x="10" y="4"/>
                    <a:pt x="11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2"/>
                    <a:pt x="2" y="4"/>
                    <a:pt x="0" y="5"/>
                  </a:cubicBezTo>
                </a:path>
              </a:pathLst>
            </a:custGeom>
            <a:blipFill dpi="0" rotWithShape="1">
              <a:blip r:embed="rId7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7" name="Freeform 111">
              <a:extLst>
                <a:ext uri="{FF2B5EF4-FFF2-40B4-BE49-F238E27FC236}">
                  <a16:creationId xmlns:a16="http://schemas.microsoft.com/office/drawing/2014/main" id="{067EA3C5-A19C-DC98-4974-436547535EA8}"/>
                </a:ext>
              </a:extLst>
            </p:cNvPr>
            <p:cNvSpPr>
              <a:spLocks/>
            </p:cNvSpPr>
            <p:nvPr/>
          </p:nvSpPr>
          <p:spPr bwMode="auto">
            <a:xfrm>
              <a:off x="8347075" y="3725863"/>
              <a:ext cx="23813" cy="14288"/>
            </a:xfrm>
            <a:custGeom>
              <a:avLst/>
              <a:gdLst>
                <a:gd name="T0" fmla="*/ 5 w 11"/>
                <a:gd name="T1" fmla="*/ 7 h 7"/>
                <a:gd name="T2" fmla="*/ 11 w 11"/>
                <a:gd name="T3" fmla="*/ 7 h 7"/>
                <a:gd name="T4" fmla="*/ 4 w 11"/>
                <a:gd name="T5" fmla="*/ 0 h 7"/>
                <a:gd name="T6" fmla="*/ 0 w 11"/>
                <a:gd name="T7" fmla="*/ 1 h 7"/>
                <a:gd name="T8" fmla="*/ 5 w 11"/>
                <a:gd name="T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7">
                  <a:moveTo>
                    <a:pt x="5" y="7"/>
                  </a:moveTo>
                  <a:cubicBezTo>
                    <a:pt x="11" y="7"/>
                    <a:pt x="11" y="7"/>
                    <a:pt x="11" y="7"/>
                  </a:cubicBezTo>
                  <a:cubicBezTo>
                    <a:pt x="10" y="3"/>
                    <a:pt x="7" y="0"/>
                    <a:pt x="4" y="0"/>
                  </a:cubicBezTo>
                  <a:cubicBezTo>
                    <a:pt x="2" y="0"/>
                    <a:pt x="1" y="0"/>
                    <a:pt x="0" y="1"/>
                  </a:cubicBezTo>
                  <a:cubicBezTo>
                    <a:pt x="2" y="2"/>
                    <a:pt x="4" y="4"/>
                    <a:pt x="5" y="7"/>
                  </a:cubicBezTo>
                </a:path>
              </a:pathLst>
            </a:custGeom>
            <a:blipFill dpi="0" rotWithShape="1">
              <a:blip r:embed="rId7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8" name="Freeform 112">
              <a:extLst>
                <a:ext uri="{FF2B5EF4-FFF2-40B4-BE49-F238E27FC236}">
                  <a16:creationId xmlns:a16="http://schemas.microsoft.com/office/drawing/2014/main" id="{73402779-3895-29A1-45CE-C9BA9877108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321675" y="3713163"/>
              <a:ext cx="61913" cy="61913"/>
            </a:xfrm>
            <a:custGeom>
              <a:avLst/>
              <a:gdLst>
                <a:gd name="T0" fmla="*/ 15 w 29"/>
                <a:gd name="T1" fmla="*/ 29 h 29"/>
                <a:gd name="T2" fmla="*/ 29 w 29"/>
                <a:gd name="T3" fmla="*/ 15 h 29"/>
                <a:gd name="T4" fmla="*/ 15 w 29"/>
                <a:gd name="T5" fmla="*/ 0 h 29"/>
                <a:gd name="T6" fmla="*/ 0 w 29"/>
                <a:gd name="T7" fmla="*/ 15 h 29"/>
                <a:gd name="T8" fmla="*/ 15 w 29"/>
                <a:gd name="T9" fmla="*/ 29 h 29"/>
                <a:gd name="T10" fmla="*/ 8 w 29"/>
                <a:gd name="T11" fmla="*/ 6 h 29"/>
                <a:gd name="T12" fmla="*/ 15 w 29"/>
                <a:gd name="T13" fmla="*/ 4 h 29"/>
                <a:gd name="T14" fmla="*/ 25 w 29"/>
                <a:gd name="T15" fmla="*/ 13 h 29"/>
                <a:gd name="T16" fmla="*/ 25 w 29"/>
                <a:gd name="T17" fmla="*/ 15 h 29"/>
                <a:gd name="T18" fmla="*/ 25 w 29"/>
                <a:gd name="T19" fmla="*/ 17 h 29"/>
                <a:gd name="T20" fmla="*/ 15 w 29"/>
                <a:gd name="T21" fmla="*/ 26 h 29"/>
                <a:gd name="T22" fmla="*/ 8 w 29"/>
                <a:gd name="T23" fmla="*/ 24 h 29"/>
                <a:gd name="T24" fmla="*/ 4 w 29"/>
                <a:gd name="T25" fmla="*/ 15 h 29"/>
                <a:gd name="T26" fmla="*/ 8 w 29"/>
                <a:gd name="T27" fmla="*/ 6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9" h="29">
                  <a:moveTo>
                    <a:pt x="15" y="29"/>
                  </a:moveTo>
                  <a:cubicBezTo>
                    <a:pt x="23" y="29"/>
                    <a:pt x="29" y="23"/>
                    <a:pt x="29" y="15"/>
                  </a:cubicBezTo>
                  <a:cubicBezTo>
                    <a:pt x="29" y="7"/>
                    <a:pt x="23" y="0"/>
                    <a:pt x="15" y="0"/>
                  </a:cubicBezTo>
                  <a:cubicBezTo>
                    <a:pt x="7" y="0"/>
                    <a:pt x="0" y="7"/>
                    <a:pt x="0" y="15"/>
                  </a:cubicBezTo>
                  <a:cubicBezTo>
                    <a:pt x="0" y="23"/>
                    <a:pt x="7" y="29"/>
                    <a:pt x="15" y="29"/>
                  </a:cubicBezTo>
                  <a:moveTo>
                    <a:pt x="8" y="6"/>
                  </a:moveTo>
                  <a:cubicBezTo>
                    <a:pt x="10" y="5"/>
                    <a:pt x="12" y="4"/>
                    <a:pt x="15" y="4"/>
                  </a:cubicBezTo>
                  <a:cubicBezTo>
                    <a:pt x="20" y="4"/>
                    <a:pt x="24" y="8"/>
                    <a:pt x="25" y="13"/>
                  </a:cubicBezTo>
                  <a:cubicBezTo>
                    <a:pt x="25" y="14"/>
                    <a:pt x="25" y="14"/>
                    <a:pt x="25" y="15"/>
                  </a:cubicBezTo>
                  <a:cubicBezTo>
                    <a:pt x="25" y="16"/>
                    <a:pt x="25" y="16"/>
                    <a:pt x="25" y="17"/>
                  </a:cubicBezTo>
                  <a:cubicBezTo>
                    <a:pt x="24" y="22"/>
                    <a:pt x="20" y="26"/>
                    <a:pt x="15" y="26"/>
                  </a:cubicBezTo>
                  <a:cubicBezTo>
                    <a:pt x="12" y="26"/>
                    <a:pt x="10" y="25"/>
                    <a:pt x="8" y="24"/>
                  </a:cubicBezTo>
                  <a:cubicBezTo>
                    <a:pt x="6" y="22"/>
                    <a:pt x="4" y="18"/>
                    <a:pt x="4" y="15"/>
                  </a:cubicBezTo>
                  <a:cubicBezTo>
                    <a:pt x="4" y="11"/>
                    <a:pt x="6" y="8"/>
                    <a:pt x="8" y="6"/>
                  </a:cubicBezTo>
                </a:path>
              </a:pathLst>
            </a:custGeom>
            <a:blipFill dpi="0" rotWithShape="1">
              <a:blip r:embed="rId8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9" name="Freeform 113">
              <a:extLst>
                <a:ext uri="{FF2B5EF4-FFF2-40B4-BE49-F238E27FC236}">
                  <a16:creationId xmlns:a16="http://schemas.microsoft.com/office/drawing/2014/main" id="{2CBFF8EF-7975-FAA6-6CB2-3FA6DDB8D8F5}"/>
                </a:ext>
              </a:extLst>
            </p:cNvPr>
            <p:cNvSpPr>
              <a:spLocks/>
            </p:cNvSpPr>
            <p:nvPr/>
          </p:nvSpPr>
          <p:spPr bwMode="auto">
            <a:xfrm>
              <a:off x="8440738" y="3789363"/>
              <a:ext cx="25400" cy="17463"/>
            </a:xfrm>
            <a:custGeom>
              <a:avLst/>
              <a:gdLst>
                <a:gd name="T0" fmla="*/ 12 w 12"/>
                <a:gd name="T1" fmla="*/ 0 h 8"/>
                <a:gd name="T2" fmla="*/ 6 w 12"/>
                <a:gd name="T3" fmla="*/ 0 h 8"/>
                <a:gd name="T4" fmla="*/ 0 w 12"/>
                <a:gd name="T5" fmla="*/ 7 h 8"/>
                <a:gd name="T6" fmla="*/ 3 w 12"/>
                <a:gd name="T7" fmla="*/ 8 h 8"/>
                <a:gd name="T8" fmla="*/ 12 w 12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8">
                  <a:moveTo>
                    <a:pt x="12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5" y="4"/>
                    <a:pt x="3" y="6"/>
                    <a:pt x="0" y="7"/>
                  </a:cubicBezTo>
                  <a:cubicBezTo>
                    <a:pt x="1" y="8"/>
                    <a:pt x="2" y="8"/>
                    <a:pt x="3" y="8"/>
                  </a:cubicBezTo>
                  <a:cubicBezTo>
                    <a:pt x="7" y="8"/>
                    <a:pt x="11" y="5"/>
                    <a:pt x="12" y="0"/>
                  </a:cubicBezTo>
                </a:path>
              </a:pathLst>
            </a:custGeom>
            <a:blipFill dpi="0" rotWithShape="1">
              <a:blip r:embed="rId9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0" name="Freeform 114">
              <a:extLst>
                <a:ext uri="{FF2B5EF4-FFF2-40B4-BE49-F238E27FC236}">
                  <a16:creationId xmlns:a16="http://schemas.microsoft.com/office/drawing/2014/main" id="{6C153BD6-D528-57EE-A1FD-D56D7D11FBB8}"/>
                </a:ext>
              </a:extLst>
            </p:cNvPr>
            <p:cNvSpPr>
              <a:spLocks/>
            </p:cNvSpPr>
            <p:nvPr/>
          </p:nvSpPr>
          <p:spPr bwMode="auto">
            <a:xfrm>
              <a:off x="8440738" y="3768725"/>
              <a:ext cx="23813" cy="14288"/>
            </a:xfrm>
            <a:custGeom>
              <a:avLst/>
              <a:gdLst>
                <a:gd name="T0" fmla="*/ 6 w 11"/>
                <a:gd name="T1" fmla="*/ 7 h 7"/>
                <a:gd name="T2" fmla="*/ 11 w 11"/>
                <a:gd name="T3" fmla="*/ 7 h 7"/>
                <a:gd name="T4" fmla="*/ 3 w 11"/>
                <a:gd name="T5" fmla="*/ 0 h 7"/>
                <a:gd name="T6" fmla="*/ 0 w 11"/>
                <a:gd name="T7" fmla="*/ 1 h 7"/>
                <a:gd name="T8" fmla="*/ 6 w 11"/>
                <a:gd name="T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7">
                  <a:moveTo>
                    <a:pt x="6" y="7"/>
                  </a:moveTo>
                  <a:cubicBezTo>
                    <a:pt x="11" y="7"/>
                    <a:pt x="11" y="7"/>
                    <a:pt x="11" y="7"/>
                  </a:cubicBezTo>
                  <a:cubicBezTo>
                    <a:pt x="10" y="3"/>
                    <a:pt x="7" y="0"/>
                    <a:pt x="3" y="0"/>
                  </a:cubicBezTo>
                  <a:cubicBezTo>
                    <a:pt x="2" y="0"/>
                    <a:pt x="1" y="1"/>
                    <a:pt x="0" y="1"/>
                  </a:cubicBezTo>
                  <a:cubicBezTo>
                    <a:pt x="2" y="2"/>
                    <a:pt x="5" y="4"/>
                    <a:pt x="6" y="7"/>
                  </a:cubicBezTo>
                </a:path>
              </a:pathLst>
            </a:custGeom>
            <a:blipFill dpi="0" rotWithShape="1">
              <a:blip r:embed="rId7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1" name="Freeform 115">
              <a:extLst>
                <a:ext uri="{FF2B5EF4-FFF2-40B4-BE49-F238E27FC236}">
                  <a16:creationId xmlns:a16="http://schemas.microsoft.com/office/drawing/2014/main" id="{90449A75-E3A6-2927-8FBB-D3EAB3114F2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416925" y="3756025"/>
              <a:ext cx="61913" cy="63500"/>
            </a:xfrm>
            <a:custGeom>
              <a:avLst/>
              <a:gdLst>
                <a:gd name="T0" fmla="*/ 14 w 29"/>
                <a:gd name="T1" fmla="*/ 30 h 30"/>
                <a:gd name="T2" fmla="*/ 14 w 29"/>
                <a:gd name="T3" fmla="*/ 30 h 30"/>
                <a:gd name="T4" fmla="*/ 29 w 29"/>
                <a:gd name="T5" fmla="*/ 15 h 30"/>
                <a:gd name="T6" fmla="*/ 14 w 29"/>
                <a:gd name="T7" fmla="*/ 0 h 30"/>
                <a:gd name="T8" fmla="*/ 0 w 29"/>
                <a:gd name="T9" fmla="*/ 15 h 30"/>
                <a:gd name="T10" fmla="*/ 14 w 29"/>
                <a:gd name="T11" fmla="*/ 30 h 30"/>
                <a:gd name="T12" fmla="*/ 8 w 29"/>
                <a:gd name="T13" fmla="*/ 6 h 30"/>
                <a:gd name="T14" fmla="*/ 14 w 29"/>
                <a:gd name="T15" fmla="*/ 4 h 30"/>
                <a:gd name="T16" fmla="*/ 25 w 29"/>
                <a:gd name="T17" fmla="*/ 13 h 30"/>
                <a:gd name="T18" fmla="*/ 25 w 29"/>
                <a:gd name="T19" fmla="*/ 15 h 30"/>
                <a:gd name="T20" fmla="*/ 25 w 29"/>
                <a:gd name="T21" fmla="*/ 16 h 30"/>
                <a:gd name="T22" fmla="*/ 14 w 29"/>
                <a:gd name="T23" fmla="*/ 26 h 30"/>
                <a:gd name="T24" fmla="*/ 8 w 29"/>
                <a:gd name="T25" fmla="*/ 24 h 30"/>
                <a:gd name="T26" fmla="*/ 4 w 29"/>
                <a:gd name="T27" fmla="*/ 15 h 30"/>
                <a:gd name="T28" fmla="*/ 8 w 29"/>
                <a:gd name="T29" fmla="*/ 6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9" h="30">
                  <a:moveTo>
                    <a:pt x="14" y="30"/>
                  </a:moveTo>
                  <a:cubicBezTo>
                    <a:pt x="14" y="30"/>
                    <a:pt x="14" y="30"/>
                    <a:pt x="14" y="30"/>
                  </a:cubicBezTo>
                  <a:cubicBezTo>
                    <a:pt x="23" y="30"/>
                    <a:pt x="29" y="23"/>
                    <a:pt x="29" y="15"/>
                  </a:cubicBezTo>
                  <a:cubicBezTo>
                    <a:pt x="29" y="7"/>
                    <a:pt x="23" y="0"/>
                    <a:pt x="14" y="0"/>
                  </a:cubicBezTo>
                  <a:cubicBezTo>
                    <a:pt x="6" y="0"/>
                    <a:pt x="0" y="7"/>
                    <a:pt x="0" y="15"/>
                  </a:cubicBezTo>
                  <a:cubicBezTo>
                    <a:pt x="0" y="23"/>
                    <a:pt x="6" y="30"/>
                    <a:pt x="14" y="30"/>
                  </a:cubicBezTo>
                  <a:moveTo>
                    <a:pt x="8" y="6"/>
                  </a:moveTo>
                  <a:cubicBezTo>
                    <a:pt x="10" y="5"/>
                    <a:pt x="12" y="4"/>
                    <a:pt x="14" y="4"/>
                  </a:cubicBezTo>
                  <a:cubicBezTo>
                    <a:pt x="19" y="4"/>
                    <a:pt x="24" y="8"/>
                    <a:pt x="25" y="13"/>
                  </a:cubicBezTo>
                  <a:cubicBezTo>
                    <a:pt x="25" y="13"/>
                    <a:pt x="25" y="14"/>
                    <a:pt x="25" y="15"/>
                  </a:cubicBezTo>
                  <a:cubicBezTo>
                    <a:pt x="25" y="16"/>
                    <a:pt x="25" y="16"/>
                    <a:pt x="25" y="16"/>
                  </a:cubicBezTo>
                  <a:cubicBezTo>
                    <a:pt x="24" y="22"/>
                    <a:pt x="20" y="26"/>
                    <a:pt x="14" y="26"/>
                  </a:cubicBezTo>
                  <a:cubicBezTo>
                    <a:pt x="12" y="26"/>
                    <a:pt x="10" y="25"/>
                    <a:pt x="8" y="24"/>
                  </a:cubicBezTo>
                  <a:cubicBezTo>
                    <a:pt x="5" y="22"/>
                    <a:pt x="4" y="19"/>
                    <a:pt x="4" y="15"/>
                  </a:cubicBezTo>
                  <a:cubicBezTo>
                    <a:pt x="4" y="12"/>
                    <a:pt x="6" y="8"/>
                    <a:pt x="8" y="6"/>
                  </a:cubicBezTo>
                </a:path>
              </a:pathLst>
            </a:custGeom>
            <a:blipFill dpi="0" rotWithShape="1">
              <a:blip r:embed="rId8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2" name="Freeform 116">
              <a:extLst>
                <a:ext uri="{FF2B5EF4-FFF2-40B4-BE49-F238E27FC236}">
                  <a16:creationId xmlns:a16="http://schemas.microsoft.com/office/drawing/2014/main" id="{1F892C77-7CBD-30D3-AA6F-804379658CB5}"/>
                </a:ext>
              </a:extLst>
            </p:cNvPr>
            <p:cNvSpPr>
              <a:spLocks/>
            </p:cNvSpPr>
            <p:nvPr/>
          </p:nvSpPr>
          <p:spPr bwMode="auto">
            <a:xfrm>
              <a:off x="8494713" y="3665538"/>
              <a:ext cx="23813" cy="19050"/>
            </a:xfrm>
            <a:custGeom>
              <a:avLst/>
              <a:gdLst>
                <a:gd name="T0" fmla="*/ 11 w 11"/>
                <a:gd name="T1" fmla="*/ 0 h 9"/>
                <a:gd name="T2" fmla="*/ 11 w 11"/>
                <a:gd name="T3" fmla="*/ 0 h 9"/>
                <a:gd name="T4" fmla="*/ 6 w 11"/>
                <a:gd name="T5" fmla="*/ 0 h 9"/>
                <a:gd name="T6" fmla="*/ 6 w 11"/>
                <a:gd name="T7" fmla="*/ 0 h 9"/>
                <a:gd name="T8" fmla="*/ 0 w 11"/>
                <a:gd name="T9" fmla="*/ 8 h 9"/>
                <a:gd name="T10" fmla="*/ 4 w 11"/>
                <a:gd name="T11" fmla="*/ 9 h 9"/>
                <a:gd name="T12" fmla="*/ 11 w 11"/>
                <a:gd name="T1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9">
                  <a:moveTo>
                    <a:pt x="11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3"/>
                    <a:pt x="3" y="6"/>
                    <a:pt x="0" y="8"/>
                  </a:cubicBezTo>
                  <a:cubicBezTo>
                    <a:pt x="1" y="9"/>
                    <a:pt x="2" y="9"/>
                    <a:pt x="4" y="9"/>
                  </a:cubicBezTo>
                  <a:cubicBezTo>
                    <a:pt x="8" y="9"/>
                    <a:pt x="11" y="5"/>
                    <a:pt x="11" y="0"/>
                  </a:cubicBezTo>
                </a:path>
              </a:pathLst>
            </a:custGeom>
            <a:blipFill dpi="0" rotWithShape="1">
              <a:blip r:embed="rId9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3" name="Freeform 117">
              <a:extLst>
                <a:ext uri="{FF2B5EF4-FFF2-40B4-BE49-F238E27FC236}">
                  <a16:creationId xmlns:a16="http://schemas.microsoft.com/office/drawing/2014/main" id="{2A27B1BE-0CAF-B58E-EF34-89E1B1AE07E4}"/>
                </a:ext>
              </a:extLst>
            </p:cNvPr>
            <p:cNvSpPr>
              <a:spLocks/>
            </p:cNvSpPr>
            <p:nvPr/>
          </p:nvSpPr>
          <p:spPr bwMode="auto">
            <a:xfrm>
              <a:off x="8494713" y="3646488"/>
              <a:ext cx="20638" cy="11113"/>
            </a:xfrm>
            <a:custGeom>
              <a:avLst/>
              <a:gdLst>
                <a:gd name="T0" fmla="*/ 4 w 10"/>
                <a:gd name="T1" fmla="*/ 5 h 5"/>
                <a:gd name="T2" fmla="*/ 10 w 10"/>
                <a:gd name="T3" fmla="*/ 5 h 5"/>
                <a:gd name="T4" fmla="*/ 4 w 10"/>
                <a:gd name="T5" fmla="*/ 0 h 5"/>
                <a:gd name="T6" fmla="*/ 0 w 10"/>
                <a:gd name="T7" fmla="*/ 1 h 5"/>
                <a:gd name="T8" fmla="*/ 4 w 10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5">
                  <a:moveTo>
                    <a:pt x="4" y="5"/>
                  </a:moveTo>
                  <a:cubicBezTo>
                    <a:pt x="10" y="5"/>
                    <a:pt x="10" y="5"/>
                    <a:pt x="10" y="5"/>
                  </a:cubicBezTo>
                  <a:cubicBezTo>
                    <a:pt x="8" y="2"/>
                    <a:pt x="6" y="0"/>
                    <a:pt x="4" y="0"/>
                  </a:cubicBezTo>
                  <a:cubicBezTo>
                    <a:pt x="2" y="0"/>
                    <a:pt x="1" y="1"/>
                    <a:pt x="0" y="1"/>
                  </a:cubicBezTo>
                  <a:cubicBezTo>
                    <a:pt x="2" y="2"/>
                    <a:pt x="3" y="3"/>
                    <a:pt x="4" y="5"/>
                  </a:cubicBezTo>
                </a:path>
              </a:pathLst>
            </a:custGeom>
            <a:blipFill dpi="0" rotWithShape="1">
              <a:blip r:embed="rId10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4" name="Freeform 118">
              <a:extLst>
                <a:ext uri="{FF2B5EF4-FFF2-40B4-BE49-F238E27FC236}">
                  <a16:creationId xmlns:a16="http://schemas.microsoft.com/office/drawing/2014/main" id="{5492CCFA-0D9C-4E59-6EB9-0CD80E2A9E9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469313" y="3633788"/>
              <a:ext cx="63500" cy="63500"/>
            </a:xfrm>
            <a:custGeom>
              <a:avLst/>
              <a:gdLst>
                <a:gd name="T0" fmla="*/ 15 w 30"/>
                <a:gd name="T1" fmla="*/ 30 h 30"/>
                <a:gd name="T2" fmla="*/ 30 w 30"/>
                <a:gd name="T3" fmla="*/ 15 h 30"/>
                <a:gd name="T4" fmla="*/ 15 w 30"/>
                <a:gd name="T5" fmla="*/ 0 h 30"/>
                <a:gd name="T6" fmla="*/ 0 w 30"/>
                <a:gd name="T7" fmla="*/ 15 h 30"/>
                <a:gd name="T8" fmla="*/ 15 w 30"/>
                <a:gd name="T9" fmla="*/ 30 h 30"/>
                <a:gd name="T10" fmla="*/ 9 w 30"/>
                <a:gd name="T11" fmla="*/ 6 h 30"/>
                <a:gd name="T12" fmla="*/ 15 w 30"/>
                <a:gd name="T13" fmla="*/ 4 h 30"/>
                <a:gd name="T14" fmla="*/ 25 w 30"/>
                <a:gd name="T15" fmla="*/ 11 h 30"/>
                <a:gd name="T16" fmla="*/ 26 w 30"/>
                <a:gd name="T17" fmla="*/ 15 h 30"/>
                <a:gd name="T18" fmla="*/ 26 w 30"/>
                <a:gd name="T19" fmla="*/ 15 h 30"/>
                <a:gd name="T20" fmla="*/ 15 w 30"/>
                <a:gd name="T21" fmla="*/ 26 h 30"/>
                <a:gd name="T22" fmla="*/ 9 w 30"/>
                <a:gd name="T23" fmla="*/ 24 h 30"/>
                <a:gd name="T24" fmla="*/ 4 w 30"/>
                <a:gd name="T25" fmla="*/ 15 h 30"/>
                <a:gd name="T26" fmla="*/ 9 w 30"/>
                <a:gd name="T27" fmla="*/ 6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0" h="30">
                  <a:moveTo>
                    <a:pt x="15" y="30"/>
                  </a:moveTo>
                  <a:cubicBezTo>
                    <a:pt x="23" y="30"/>
                    <a:pt x="30" y="23"/>
                    <a:pt x="30" y="15"/>
                  </a:cubicBezTo>
                  <a:cubicBezTo>
                    <a:pt x="30" y="7"/>
                    <a:pt x="23" y="0"/>
                    <a:pt x="15" y="0"/>
                  </a:cubicBezTo>
                  <a:cubicBezTo>
                    <a:pt x="7" y="0"/>
                    <a:pt x="0" y="7"/>
                    <a:pt x="0" y="15"/>
                  </a:cubicBezTo>
                  <a:cubicBezTo>
                    <a:pt x="0" y="23"/>
                    <a:pt x="7" y="30"/>
                    <a:pt x="15" y="30"/>
                  </a:cubicBezTo>
                  <a:moveTo>
                    <a:pt x="9" y="6"/>
                  </a:moveTo>
                  <a:cubicBezTo>
                    <a:pt x="10" y="5"/>
                    <a:pt x="13" y="4"/>
                    <a:pt x="15" y="4"/>
                  </a:cubicBezTo>
                  <a:cubicBezTo>
                    <a:pt x="19" y="4"/>
                    <a:pt x="23" y="7"/>
                    <a:pt x="25" y="11"/>
                  </a:cubicBezTo>
                  <a:cubicBezTo>
                    <a:pt x="25" y="12"/>
                    <a:pt x="26" y="13"/>
                    <a:pt x="26" y="15"/>
                  </a:cubicBezTo>
                  <a:cubicBezTo>
                    <a:pt x="26" y="15"/>
                    <a:pt x="26" y="15"/>
                    <a:pt x="26" y="15"/>
                  </a:cubicBezTo>
                  <a:cubicBezTo>
                    <a:pt x="26" y="21"/>
                    <a:pt x="21" y="26"/>
                    <a:pt x="15" y="26"/>
                  </a:cubicBezTo>
                  <a:cubicBezTo>
                    <a:pt x="13" y="26"/>
                    <a:pt x="10" y="25"/>
                    <a:pt x="9" y="24"/>
                  </a:cubicBezTo>
                  <a:cubicBezTo>
                    <a:pt x="6" y="22"/>
                    <a:pt x="4" y="19"/>
                    <a:pt x="4" y="15"/>
                  </a:cubicBezTo>
                  <a:cubicBezTo>
                    <a:pt x="4" y="12"/>
                    <a:pt x="6" y="8"/>
                    <a:pt x="9" y="6"/>
                  </a:cubicBezTo>
                </a:path>
              </a:pathLst>
            </a:custGeom>
            <a:blipFill dpi="0" rotWithShape="1">
              <a:blip r:embed="rId8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9" name="Freeform 119">
            <a:extLst>
              <a:ext uri="{FF2B5EF4-FFF2-40B4-BE49-F238E27FC236}">
                <a16:creationId xmlns:a16="http://schemas.microsoft.com/office/drawing/2014/main" id="{5CED0E6E-1629-10D1-B7D1-54FDFC528568}"/>
              </a:ext>
            </a:extLst>
          </p:cNvPr>
          <p:cNvSpPr>
            <a:spLocks noEditPoints="1"/>
          </p:cNvSpPr>
          <p:nvPr/>
        </p:nvSpPr>
        <p:spPr bwMode="auto">
          <a:xfrm flipH="1">
            <a:off x="5085931" y="2091484"/>
            <a:ext cx="191769" cy="448413"/>
          </a:xfrm>
          <a:custGeom>
            <a:avLst/>
            <a:gdLst>
              <a:gd name="T0" fmla="*/ 76 w 93"/>
              <a:gd name="T1" fmla="*/ 116 h 223"/>
              <a:gd name="T2" fmla="*/ 76 w 93"/>
              <a:gd name="T3" fmla="*/ 52 h 223"/>
              <a:gd name="T4" fmla="*/ 75 w 93"/>
              <a:gd name="T5" fmla="*/ 51 h 223"/>
              <a:gd name="T6" fmla="*/ 59 w 93"/>
              <a:gd name="T7" fmla="*/ 51 h 223"/>
              <a:gd name="T8" fmla="*/ 67 w 93"/>
              <a:gd name="T9" fmla="*/ 30 h 223"/>
              <a:gd name="T10" fmla="*/ 93 w 93"/>
              <a:gd name="T11" fmla="*/ 42 h 223"/>
              <a:gd name="T12" fmla="*/ 77 w 93"/>
              <a:gd name="T13" fmla="*/ 0 h 223"/>
              <a:gd name="T14" fmla="*/ 35 w 93"/>
              <a:gd name="T15" fmla="*/ 16 h 223"/>
              <a:gd name="T16" fmla="*/ 61 w 93"/>
              <a:gd name="T17" fmla="*/ 28 h 223"/>
              <a:gd name="T18" fmla="*/ 52 w 93"/>
              <a:gd name="T19" fmla="*/ 51 h 223"/>
              <a:gd name="T20" fmla="*/ 1 w 93"/>
              <a:gd name="T21" fmla="*/ 51 h 223"/>
              <a:gd name="T22" fmla="*/ 1 w 93"/>
              <a:gd name="T23" fmla="*/ 52 h 223"/>
              <a:gd name="T24" fmla="*/ 0 w 93"/>
              <a:gd name="T25" fmla="*/ 116 h 223"/>
              <a:gd name="T26" fmla="*/ 33 w 93"/>
              <a:gd name="T27" fmla="*/ 160 h 223"/>
              <a:gd name="T28" fmla="*/ 33 w 93"/>
              <a:gd name="T29" fmla="*/ 215 h 223"/>
              <a:gd name="T30" fmla="*/ 14 w 93"/>
              <a:gd name="T31" fmla="*/ 219 h 223"/>
              <a:gd name="T32" fmla="*/ 38 w 93"/>
              <a:gd name="T33" fmla="*/ 223 h 223"/>
              <a:gd name="T34" fmla="*/ 63 w 93"/>
              <a:gd name="T35" fmla="*/ 219 h 223"/>
              <a:gd name="T36" fmla="*/ 44 w 93"/>
              <a:gd name="T37" fmla="*/ 215 h 223"/>
              <a:gd name="T38" fmla="*/ 44 w 93"/>
              <a:gd name="T39" fmla="*/ 160 h 223"/>
              <a:gd name="T40" fmla="*/ 76 w 93"/>
              <a:gd name="T41" fmla="*/ 116 h 223"/>
              <a:gd name="T42" fmla="*/ 71 w 93"/>
              <a:gd name="T43" fmla="*/ 56 h 223"/>
              <a:gd name="T44" fmla="*/ 68 w 93"/>
              <a:gd name="T45" fmla="*/ 83 h 223"/>
              <a:gd name="T46" fmla="*/ 49 w 93"/>
              <a:gd name="T47" fmla="*/ 77 h 223"/>
              <a:gd name="T48" fmla="*/ 57 w 93"/>
              <a:gd name="T49" fmla="*/ 56 h 223"/>
              <a:gd name="T50" fmla="*/ 71 w 93"/>
              <a:gd name="T51" fmla="*/ 56 h 223"/>
              <a:gd name="T52" fmla="*/ 8 w 93"/>
              <a:gd name="T53" fmla="*/ 82 h 223"/>
              <a:gd name="T54" fmla="*/ 5 w 93"/>
              <a:gd name="T55" fmla="*/ 56 h 223"/>
              <a:gd name="T56" fmla="*/ 51 w 93"/>
              <a:gd name="T57" fmla="*/ 56 h 223"/>
              <a:gd name="T58" fmla="*/ 41 w 93"/>
              <a:gd name="T59" fmla="*/ 80 h 223"/>
              <a:gd name="T60" fmla="*/ 39 w 93"/>
              <a:gd name="T61" fmla="*/ 82 h 223"/>
              <a:gd name="T62" fmla="*/ 8 w 93"/>
              <a:gd name="T63" fmla="*/ 82 h 2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93" h="223">
                <a:moveTo>
                  <a:pt x="76" y="116"/>
                </a:moveTo>
                <a:cubicBezTo>
                  <a:pt x="76" y="107"/>
                  <a:pt x="67" y="77"/>
                  <a:pt x="76" y="52"/>
                </a:cubicBezTo>
                <a:cubicBezTo>
                  <a:pt x="75" y="51"/>
                  <a:pt x="75" y="51"/>
                  <a:pt x="75" y="51"/>
                </a:cubicBezTo>
                <a:cubicBezTo>
                  <a:pt x="59" y="51"/>
                  <a:pt x="59" y="51"/>
                  <a:pt x="59" y="51"/>
                </a:cubicBezTo>
                <a:cubicBezTo>
                  <a:pt x="67" y="30"/>
                  <a:pt x="67" y="30"/>
                  <a:pt x="67" y="30"/>
                </a:cubicBezTo>
                <a:cubicBezTo>
                  <a:pt x="93" y="42"/>
                  <a:pt x="93" y="42"/>
                  <a:pt x="93" y="42"/>
                </a:cubicBezTo>
                <a:cubicBezTo>
                  <a:pt x="77" y="0"/>
                  <a:pt x="77" y="0"/>
                  <a:pt x="77" y="0"/>
                </a:cubicBezTo>
                <a:cubicBezTo>
                  <a:pt x="35" y="16"/>
                  <a:pt x="35" y="16"/>
                  <a:pt x="35" y="16"/>
                </a:cubicBezTo>
                <a:cubicBezTo>
                  <a:pt x="61" y="28"/>
                  <a:pt x="61" y="28"/>
                  <a:pt x="61" y="28"/>
                </a:cubicBezTo>
                <a:cubicBezTo>
                  <a:pt x="52" y="51"/>
                  <a:pt x="52" y="51"/>
                  <a:pt x="52" y="51"/>
                </a:cubicBezTo>
                <a:cubicBezTo>
                  <a:pt x="1" y="51"/>
                  <a:pt x="1" y="51"/>
                  <a:pt x="1" y="51"/>
                </a:cubicBezTo>
                <a:cubicBezTo>
                  <a:pt x="1" y="52"/>
                  <a:pt x="1" y="52"/>
                  <a:pt x="1" y="52"/>
                </a:cubicBezTo>
                <a:cubicBezTo>
                  <a:pt x="8" y="93"/>
                  <a:pt x="0" y="107"/>
                  <a:pt x="0" y="116"/>
                </a:cubicBezTo>
                <a:cubicBezTo>
                  <a:pt x="0" y="138"/>
                  <a:pt x="14" y="157"/>
                  <a:pt x="33" y="160"/>
                </a:cubicBezTo>
                <a:cubicBezTo>
                  <a:pt x="33" y="215"/>
                  <a:pt x="33" y="215"/>
                  <a:pt x="33" y="215"/>
                </a:cubicBezTo>
                <a:cubicBezTo>
                  <a:pt x="22" y="215"/>
                  <a:pt x="14" y="217"/>
                  <a:pt x="14" y="219"/>
                </a:cubicBezTo>
                <a:cubicBezTo>
                  <a:pt x="14" y="221"/>
                  <a:pt x="25" y="223"/>
                  <a:pt x="38" y="223"/>
                </a:cubicBezTo>
                <a:cubicBezTo>
                  <a:pt x="52" y="223"/>
                  <a:pt x="63" y="221"/>
                  <a:pt x="63" y="219"/>
                </a:cubicBezTo>
                <a:cubicBezTo>
                  <a:pt x="63" y="217"/>
                  <a:pt x="55" y="215"/>
                  <a:pt x="44" y="215"/>
                </a:cubicBezTo>
                <a:cubicBezTo>
                  <a:pt x="44" y="160"/>
                  <a:pt x="44" y="160"/>
                  <a:pt x="44" y="160"/>
                </a:cubicBezTo>
                <a:cubicBezTo>
                  <a:pt x="62" y="157"/>
                  <a:pt x="76" y="138"/>
                  <a:pt x="76" y="116"/>
                </a:cubicBezTo>
                <a:moveTo>
                  <a:pt x="71" y="56"/>
                </a:moveTo>
                <a:cubicBezTo>
                  <a:pt x="68" y="61"/>
                  <a:pt x="67" y="71"/>
                  <a:pt x="68" y="83"/>
                </a:cubicBezTo>
                <a:cubicBezTo>
                  <a:pt x="68" y="83"/>
                  <a:pt x="59" y="76"/>
                  <a:pt x="49" y="77"/>
                </a:cubicBezTo>
                <a:cubicBezTo>
                  <a:pt x="57" y="56"/>
                  <a:pt x="57" y="56"/>
                  <a:pt x="57" y="56"/>
                </a:cubicBezTo>
                <a:cubicBezTo>
                  <a:pt x="71" y="56"/>
                  <a:pt x="71" y="56"/>
                  <a:pt x="71" y="56"/>
                </a:cubicBezTo>
                <a:close/>
                <a:moveTo>
                  <a:pt x="8" y="82"/>
                </a:moveTo>
                <a:cubicBezTo>
                  <a:pt x="9" y="71"/>
                  <a:pt x="8" y="61"/>
                  <a:pt x="5" y="56"/>
                </a:cubicBezTo>
                <a:cubicBezTo>
                  <a:pt x="51" y="56"/>
                  <a:pt x="51" y="56"/>
                  <a:pt x="51" y="56"/>
                </a:cubicBezTo>
                <a:cubicBezTo>
                  <a:pt x="41" y="80"/>
                  <a:pt x="41" y="80"/>
                  <a:pt x="41" y="80"/>
                </a:cubicBezTo>
                <a:cubicBezTo>
                  <a:pt x="40" y="81"/>
                  <a:pt x="40" y="81"/>
                  <a:pt x="39" y="82"/>
                </a:cubicBezTo>
                <a:cubicBezTo>
                  <a:pt x="29" y="90"/>
                  <a:pt x="14" y="84"/>
                  <a:pt x="8" y="82"/>
                </a:cubicBezTo>
              </a:path>
            </a:pathLst>
          </a:custGeom>
          <a:blipFill dpi="0" rotWithShape="1"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8C01BF1A-D61F-DF0A-BF0F-B5761160CAF2}"/>
              </a:ext>
            </a:extLst>
          </p:cNvPr>
          <p:cNvGrpSpPr/>
          <p:nvPr/>
        </p:nvGrpSpPr>
        <p:grpSpPr>
          <a:xfrm flipH="1">
            <a:off x="5320248" y="5167368"/>
            <a:ext cx="456592" cy="350089"/>
            <a:chOff x="8128000" y="5056188"/>
            <a:chExt cx="476250" cy="373062"/>
          </a:xfrm>
        </p:grpSpPr>
        <p:sp>
          <p:nvSpPr>
            <p:cNvPr id="29" name="Freeform 120">
              <a:extLst>
                <a:ext uri="{FF2B5EF4-FFF2-40B4-BE49-F238E27FC236}">
                  <a16:creationId xmlns:a16="http://schemas.microsoft.com/office/drawing/2014/main" id="{0F4B43DE-934C-BC24-0E5B-5759E1368E94}"/>
                </a:ext>
              </a:extLst>
            </p:cNvPr>
            <p:cNvSpPr>
              <a:spLocks/>
            </p:cNvSpPr>
            <p:nvPr/>
          </p:nvSpPr>
          <p:spPr bwMode="auto">
            <a:xfrm>
              <a:off x="8128000" y="5241925"/>
              <a:ext cx="476250" cy="187325"/>
            </a:xfrm>
            <a:custGeom>
              <a:avLst/>
              <a:gdLst>
                <a:gd name="T0" fmla="*/ 222 w 222"/>
                <a:gd name="T1" fmla="*/ 22 h 87"/>
                <a:gd name="T2" fmla="*/ 173 w 222"/>
                <a:gd name="T3" fmla="*/ 0 h 87"/>
                <a:gd name="T4" fmla="*/ 165 w 222"/>
                <a:gd name="T5" fmla="*/ 5 h 87"/>
                <a:gd name="T6" fmla="*/ 196 w 222"/>
                <a:gd name="T7" fmla="*/ 18 h 87"/>
                <a:gd name="T8" fmla="*/ 190 w 222"/>
                <a:gd name="T9" fmla="*/ 24 h 87"/>
                <a:gd name="T10" fmla="*/ 111 w 222"/>
                <a:gd name="T11" fmla="*/ 35 h 87"/>
                <a:gd name="T12" fmla="*/ 31 w 222"/>
                <a:gd name="T13" fmla="*/ 24 h 87"/>
                <a:gd name="T14" fmla="*/ 26 w 222"/>
                <a:gd name="T15" fmla="*/ 18 h 87"/>
                <a:gd name="T16" fmla="*/ 48 w 222"/>
                <a:gd name="T17" fmla="*/ 7 h 87"/>
                <a:gd name="T18" fmla="*/ 42 w 222"/>
                <a:gd name="T19" fmla="*/ 1 h 87"/>
                <a:gd name="T20" fmla="*/ 0 w 222"/>
                <a:gd name="T21" fmla="*/ 22 h 87"/>
                <a:gd name="T22" fmla="*/ 0 w 222"/>
                <a:gd name="T23" fmla="*/ 24 h 87"/>
                <a:gd name="T24" fmla="*/ 0 w 222"/>
                <a:gd name="T25" fmla="*/ 24 h 87"/>
                <a:gd name="T26" fmla="*/ 0 w 222"/>
                <a:gd name="T27" fmla="*/ 25 h 87"/>
                <a:gd name="T28" fmla="*/ 5 w 222"/>
                <a:gd name="T29" fmla="*/ 31 h 87"/>
                <a:gd name="T30" fmla="*/ 38 w 222"/>
                <a:gd name="T31" fmla="*/ 69 h 87"/>
                <a:gd name="T32" fmla="*/ 37 w 222"/>
                <a:gd name="T33" fmla="*/ 69 h 87"/>
                <a:gd name="T34" fmla="*/ 28 w 222"/>
                <a:gd name="T35" fmla="*/ 77 h 87"/>
                <a:gd name="T36" fmla="*/ 28 w 222"/>
                <a:gd name="T37" fmla="*/ 78 h 87"/>
                <a:gd name="T38" fmla="*/ 37 w 222"/>
                <a:gd name="T39" fmla="*/ 87 h 87"/>
                <a:gd name="T40" fmla="*/ 189 w 222"/>
                <a:gd name="T41" fmla="*/ 87 h 87"/>
                <a:gd name="T42" fmla="*/ 198 w 222"/>
                <a:gd name="T43" fmla="*/ 78 h 87"/>
                <a:gd name="T44" fmla="*/ 198 w 222"/>
                <a:gd name="T45" fmla="*/ 77 h 87"/>
                <a:gd name="T46" fmla="*/ 189 w 222"/>
                <a:gd name="T47" fmla="*/ 69 h 87"/>
                <a:gd name="T48" fmla="*/ 184 w 222"/>
                <a:gd name="T49" fmla="*/ 69 h 87"/>
                <a:gd name="T50" fmla="*/ 216 w 222"/>
                <a:gd name="T51" fmla="*/ 31 h 87"/>
                <a:gd name="T52" fmla="*/ 222 w 222"/>
                <a:gd name="T53" fmla="*/ 25 h 87"/>
                <a:gd name="T54" fmla="*/ 222 w 222"/>
                <a:gd name="T55" fmla="*/ 24 h 87"/>
                <a:gd name="T56" fmla="*/ 222 w 222"/>
                <a:gd name="T57" fmla="*/ 24 h 87"/>
                <a:gd name="T58" fmla="*/ 222 w 222"/>
                <a:gd name="T59" fmla="*/ 22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22" h="87">
                  <a:moveTo>
                    <a:pt x="222" y="22"/>
                  </a:moveTo>
                  <a:cubicBezTo>
                    <a:pt x="222" y="13"/>
                    <a:pt x="203" y="4"/>
                    <a:pt x="173" y="0"/>
                  </a:cubicBezTo>
                  <a:cubicBezTo>
                    <a:pt x="165" y="5"/>
                    <a:pt x="165" y="5"/>
                    <a:pt x="165" y="5"/>
                  </a:cubicBezTo>
                  <a:cubicBezTo>
                    <a:pt x="184" y="8"/>
                    <a:pt x="196" y="13"/>
                    <a:pt x="196" y="18"/>
                  </a:cubicBezTo>
                  <a:cubicBezTo>
                    <a:pt x="196" y="20"/>
                    <a:pt x="194" y="22"/>
                    <a:pt x="190" y="24"/>
                  </a:cubicBezTo>
                  <a:cubicBezTo>
                    <a:pt x="178" y="31"/>
                    <a:pt x="147" y="35"/>
                    <a:pt x="111" y="35"/>
                  </a:cubicBezTo>
                  <a:cubicBezTo>
                    <a:pt x="75" y="35"/>
                    <a:pt x="44" y="31"/>
                    <a:pt x="31" y="24"/>
                  </a:cubicBezTo>
                  <a:cubicBezTo>
                    <a:pt x="28" y="22"/>
                    <a:pt x="26" y="20"/>
                    <a:pt x="26" y="18"/>
                  </a:cubicBezTo>
                  <a:cubicBezTo>
                    <a:pt x="26" y="14"/>
                    <a:pt x="34" y="10"/>
                    <a:pt x="48" y="7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16" y="6"/>
                    <a:pt x="0" y="14"/>
                    <a:pt x="0" y="22"/>
                  </a:cubicBezTo>
                  <a:cubicBezTo>
                    <a:pt x="0" y="23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1" y="27"/>
                    <a:pt x="3" y="29"/>
                    <a:pt x="5" y="31"/>
                  </a:cubicBezTo>
                  <a:cubicBezTo>
                    <a:pt x="38" y="69"/>
                    <a:pt x="38" y="69"/>
                    <a:pt x="38" y="69"/>
                  </a:cubicBezTo>
                  <a:cubicBezTo>
                    <a:pt x="37" y="69"/>
                    <a:pt x="37" y="69"/>
                    <a:pt x="37" y="69"/>
                  </a:cubicBezTo>
                  <a:cubicBezTo>
                    <a:pt x="32" y="69"/>
                    <a:pt x="28" y="72"/>
                    <a:pt x="28" y="77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8" y="83"/>
                    <a:pt x="32" y="87"/>
                    <a:pt x="37" y="87"/>
                  </a:cubicBezTo>
                  <a:cubicBezTo>
                    <a:pt x="189" y="87"/>
                    <a:pt x="189" y="87"/>
                    <a:pt x="189" y="87"/>
                  </a:cubicBezTo>
                  <a:cubicBezTo>
                    <a:pt x="194" y="87"/>
                    <a:pt x="198" y="83"/>
                    <a:pt x="198" y="78"/>
                  </a:cubicBezTo>
                  <a:cubicBezTo>
                    <a:pt x="198" y="77"/>
                    <a:pt x="198" y="77"/>
                    <a:pt x="198" y="77"/>
                  </a:cubicBezTo>
                  <a:cubicBezTo>
                    <a:pt x="198" y="72"/>
                    <a:pt x="194" y="69"/>
                    <a:pt x="189" y="69"/>
                  </a:cubicBezTo>
                  <a:cubicBezTo>
                    <a:pt x="184" y="69"/>
                    <a:pt x="184" y="69"/>
                    <a:pt x="184" y="69"/>
                  </a:cubicBezTo>
                  <a:cubicBezTo>
                    <a:pt x="216" y="31"/>
                    <a:pt x="216" y="31"/>
                    <a:pt x="216" y="31"/>
                  </a:cubicBezTo>
                  <a:cubicBezTo>
                    <a:pt x="219" y="29"/>
                    <a:pt x="221" y="27"/>
                    <a:pt x="222" y="25"/>
                  </a:cubicBezTo>
                  <a:cubicBezTo>
                    <a:pt x="222" y="24"/>
                    <a:pt x="222" y="24"/>
                    <a:pt x="222" y="24"/>
                  </a:cubicBezTo>
                  <a:cubicBezTo>
                    <a:pt x="222" y="24"/>
                    <a:pt x="222" y="24"/>
                    <a:pt x="222" y="24"/>
                  </a:cubicBezTo>
                  <a:cubicBezTo>
                    <a:pt x="222" y="24"/>
                    <a:pt x="222" y="23"/>
                    <a:pt x="222" y="22"/>
                  </a:cubicBezTo>
                </a:path>
              </a:pathLst>
            </a:custGeom>
            <a:blipFill dpi="0" rotWithShape="1">
              <a:blip r:embed="rId12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0" name="Freeform 121">
              <a:extLst>
                <a:ext uri="{FF2B5EF4-FFF2-40B4-BE49-F238E27FC236}">
                  <a16:creationId xmlns:a16="http://schemas.microsoft.com/office/drawing/2014/main" id="{97CD52C9-3EB0-1620-F034-69A0887D836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413750" y="5056188"/>
              <a:ext cx="180975" cy="215900"/>
            </a:xfrm>
            <a:custGeom>
              <a:avLst/>
              <a:gdLst>
                <a:gd name="T0" fmla="*/ 7 w 85"/>
                <a:gd name="T1" fmla="*/ 89 h 101"/>
                <a:gd name="T2" fmla="*/ 8 w 85"/>
                <a:gd name="T3" fmla="*/ 101 h 101"/>
                <a:gd name="T4" fmla="*/ 22 w 85"/>
                <a:gd name="T5" fmla="*/ 91 h 101"/>
                <a:gd name="T6" fmla="*/ 30 w 85"/>
                <a:gd name="T7" fmla="*/ 85 h 101"/>
                <a:gd name="T8" fmla="*/ 85 w 85"/>
                <a:gd name="T9" fmla="*/ 43 h 101"/>
                <a:gd name="T10" fmla="*/ 0 w 85"/>
                <a:gd name="T11" fmla="*/ 0 h 101"/>
                <a:gd name="T12" fmla="*/ 1 w 85"/>
                <a:gd name="T13" fmla="*/ 17 h 101"/>
                <a:gd name="T14" fmla="*/ 37 w 85"/>
                <a:gd name="T15" fmla="*/ 26 h 101"/>
                <a:gd name="T16" fmla="*/ 40 w 85"/>
                <a:gd name="T17" fmla="*/ 28 h 101"/>
                <a:gd name="T18" fmla="*/ 39 w 85"/>
                <a:gd name="T19" fmla="*/ 32 h 101"/>
                <a:gd name="T20" fmla="*/ 6 w 85"/>
                <a:gd name="T21" fmla="*/ 70 h 101"/>
                <a:gd name="T22" fmla="*/ 7 w 85"/>
                <a:gd name="T23" fmla="*/ 83 h 101"/>
                <a:gd name="T24" fmla="*/ 7 w 85"/>
                <a:gd name="T25" fmla="*/ 89 h 101"/>
                <a:gd name="T26" fmla="*/ 55 w 85"/>
                <a:gd name="T27" fmla="*/ 34 h 101"/>
                <a:gd name="T28" fmla="*/ 61 w 85"/>
                <a:gd name="T29" fmla="*/ 39 h 101"/>
                <a:gd name="T30" fmla="*/ 55 w 85"/>
                <a:gd name="T31" fmla="*/ 45 h 101"/>
                <a:gd name="T32" fmla="*/ 50 w 85"/>
                <a:gd name="T33" fmla="*/ 39 h 101"/>
                <a:gd name="T34" fmla="*/ 55 w 85"/>
                <a:gd name="T35" fmla="*/ 34 h 101"/>
                <a:gd name="T36" fmla="*/ 46 w 85"/>
                <a:gd name="T37" fmla="*/ 52 h 101"/>
                <a:gd name="T38" fmla="*/ 54 w 85"/>
                <a:gd name="T39" fmla="*/ 60 h 101"/>
                <a:gd name="T40" fmla="*/ 46 w 85"/>
                <a:gd name="T41" fmla="*/ 67 h 101"/>
                <a:gd name="T42" fmla="*/ 39 w 85"/>
                <a:gd name="T43" fmla="*/ 60 h 101"/>
                <a:gd name="T44" fmla="*/ 46 w 85"/>
                <a:gd name="T45" fmla="*/ 52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85" h="101">
                  <a:moveTo>
                    <a:pt x="7" y="89"/>
                  </a:moveTo>
                  <a:cubicBezTo>
                    <a:pt x="8" y="101"/>
                    <a:pt x="8" y="101"/>
                    <a:pt x="8" y="101"/>
                  </a:cubicBezTo>
                  <a:cubicBezTo>
                    <a:pt x="22" y="91"/>
                    <a:pt x="22" y="91"/>
                    <a:pt x="22" y="91"/>
                  </a:cubicBezTo>
                  <a:cubicBezTo>
                    <a:pt x="30" y="85"/>
                    <a:pt x="30" y="85"/>
                    <a:pt x="30" y="85"/>
                  </a:cubicBezTo>
                  <a:cubicBezTo>
                    <a:pt x="85" y="43"/>
                    <a:pt x="85" y="43"/>
                    <a:pt x="85" y="4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37" y="26"/>
                    <a:pt x="37" y="26"/>
                    <a:pt x="37" y="26"/>
                  </a:cubicBezTo>
                  <a:cubicBezTo>
                    <a:pt x="39" y="26"/>
                    <a:pt x="40" y="27"/>
                    <a:pt x="40" y="28"/>
                  </a:cubicBezTo>
                  <a:cubicBezTo>
                    <a:pt x="41" y="29"/>
                    <a:pt x="40" y="31"/>
                    <a:pt x="39" y="32"/>
                  </a:cubicBezTo>
                  <a:cubicBezTo>
                    <a:pt x="6" y="70"/>
                    <a:pt x="6" y="70"/>
                    <a:pt x="6" y="70"/>
                  </a:cubicBezTo>
                  <a:cubicBezTo>
                    <a:pt x="7" y="83"/>
                    <a:pt x="7" y="83"/>
                    <a:pt x="7" y="83"/>
                  </a:cubicBezTo>
                  <a:lnTo>
                    <a:pt x="7" y="89"/>
                  </a:lnTo>
                  <a:close/>
                  <a:moveTo>
                    <a:pt x="55" y="34"/>
                  </a:moveTo>
                  <a:cubicBezTo>
                    <a:pt x="58" y="34"/>
                    <a:pt x="61" y="36"/>
                    <a:pt x="61" y="39"/>
                  </a:cubicBezTo>
                  <a:cubicBezTo>
                    <a:pt x="61" y="42"/>
                    <a:pt x="58" y="45"/>
                    <a:pt x="55" y="45"/>
                  </a:cubicBezTo>
                  <a:cubicBezTo>
                    <a:pt x="52" y="45"/>
                    <a:pt x="50" y="42"/>
                    <a:pt x="50" y="39"/>
                  </a:cubicBezTo>
                  <a:cubicBezTo>
                    <a:pt x="50" y="36"/>
                    <a:pt x="52" y="34"/>
                    <a:pt x="55" y="34"/>
                  </a:cubicBezTo>
                  <a:moveTo>
                    <a:pt x="46" y="52"/>
                  </a:moveTo>
                  <a:cubicBezTo>
                    <a:pt x="50" y="52"/>
                    <a:pt x="54" y="56"/>
                    <a:pt x="54" y="60"/>
                  </a:cubicBezTo>
                  <a:cubicBezTo>
                    <a:pt x="54" y="64"/>
                    <a:pt x="50" y="67"/>
                    <a:pt x="46" y="67"/>
                  </a:cubicBezTo>
                  <a:cubicBezTo>
                    <a:pt x="42" y="67"/>
                    <a:pt x="39" y="64"/>
                    <a:pt x="39" y="60"/>
                  </a:cubicBezTo>
                  <a:cubicBezTo>
                    <a:pt x="39" y="56"/>
                    <a:pt x="42" y="52"/>
                    <a:pt x="46" y="52"/>
                  </a:cubicBezTo>
                </a:path>
              </a:pathLst>
            </a:custGeom>
            <a:blipFill dpi="0" rotWithShape="1">
              <a:blip r:embed="rId1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1" name="Freeform 122">
              <a:extLst>
                <a:ext uri="{FF2B5EF4-FFF2-40B4-BE49-F238E27FC236}">
                  <a16:creationId xmlns:a16="http://schemas.microsoft.com/office/drawing/2014/main" id="{A6AA5D0A-2369-6474-67AF-68A9DCF6896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304213" y="5091113"/>
              <a:ext cx="173038" cy="193675"/>
            </a:xfrm>
            <a:custGeom>
              <a:avLst/>
              <a:gdLst>
                <a:gd name="T0" fmla="*/ 8 w 81"/>
                <a:gd name="T1" fmla="*/ 73 h 91"/>
                <a:gd name="T2" fmla="*/ 15 w 81"/>
                <a:gd name="T3" fmla="*/ 91 h 91"/>
                <a:gd name="T4" fmla="*/ 31 w 81"/>
                <a:gd name="T5" fmla="*/ 72 h 91"/>
                <a:gd name="T6" fmla="*/ 37 w 81"/>
                <a:gd name="T7" fmla="*/ 66 h 91"/>
                <a:gd name="T8" fmla="*/ 49 w 81"/>
                <a:gd name="T9" fmla="*/ 52 h 91"/>
                <a:gd name="T10" fmla="*/ 52 w 81"/>
                <a:gd name="T11" fmla="*/ 48 h 91"/>
                <a:gd name="T12" fmla="*/ 56 w 81"/>
                <a:gd name="T13" fmla="*/ 44 h 91"/>
                <a:gd name="T14" fmla="*/ 81 w 81"/>
                <a:gd name="T15" fmla="*/ 15 h 91"/>
                <a:gd name="T16" fmla="*/ 53 w 81"/>
                <a:gd name="T17" fmla="*/ 9 h 91"/>
                <a:gd name="T18" fmla="*/ 49 w 81"/>
                <a:gd name="T19" fmla="*/ 8 h 91"/>
                <a:gd name="T20" fmla="*/ 45 w 81"/>
                <a:gd name="T21" fmla="*/ 7 h 91"/>
                <a:gd name="T22" fmla="*/ 15 w 81"/>
                <a:gd name="T23" fmla="*/ 0 h 91"/>
                <a:gd name="T24" fmla="*/ 0 w 81"/>
                <a:gd name="T25" fmla="*/ 51 h 91"/>
                <a:gd name="T26" fmla="*/ 6 w 81"/>
                <a:gd name="T27" fmla="*/ 66 h 91"/>
                <a:gd name="T28" fmla="*/ 8 w 81"/>
                <a:gd name="T29" fmla="*/ 73 h 91"/>
                <a:gd name="T30" fmla="*/ 45 w 81"/>
                <a:gd name="T31" fmla="*/ 14 h 91"/>
                <a:gd name="T32" fmla="*/ 46 w 81"/>
                <a:gd name="T33" fmla="*/ 14 h 91"/>
                <a:gd name="T34" fmla="*/ 49 w 81"/>
                <a:gd name="T35" fmla="*/ 12 h 91"/>
                <a:gd name="T36" fmla="*/ 53 w 81"/>
                <a:gd name="T37" fmla="*/ 13 h 91"/>
                <a:gd name="T38" fmla="*/ 55 w 81"/>
                <a:gd name="T39" fmla="*/ 15 h 91"/>
                <a:gd name="T40" fmla="*/ 55 w 81"/>
                <a:gd name="T41" fmla="*/ 25 h 91"/>
                <a:gd name="T42" fmla="*/ 54 w 81"/>
                <a:gd name="T43" fmla="*/ 26 h 91"/>
                <a:gd name="T44" fmla="*/ 51 w 81"/>
                <a:gd name="T45" fmla="*/ 27 h 91"/>
                <a:gd name="T46" fmla="*/ 47 w 81"/>
                <a:gd name="T47" fmla="*/ 26 h 91"/>
                <a:gd name="T48" fmla="*/ 45 w 81"/>
                <a:gd name="T49" fmla="*/ 25 h 91"/>
                <a:gd name="T50" fmla="*/ 45 w 81"/>
                <a:gd name="T51" fmla="*/ 14 h 91"/>
                <a:gd name="T52" fmla="*/ 25 w 81"/>
                <a:gd name="T53" fmla="*/ 23 h 91"/>
                <a:gd name="T54" fmla="*/ 33 w 81"/>
                <a:gd name="T55" fmla="*/ 23 h 91"/>
                <a:gd name="T56" fmla="*/ 33 w 81"/>
                <a:gd name="T57" fmla="*/ 31 h 91"/>
                <a:gd name="T58" fmla="*/ 25 w 81"/>
                <a:gd name="T59" fmla="*/ 31 h 91"/>
                <a:gd name="T60" fmla="*/ 25 w 81"/>
                <a:gd name="T61" fmla="*/ 23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81" h="91">
                  <a:moveTo>
                    <a:pt x="8" y="73"/>
                  </a:moveTo>
                  <a:cubicBezTo>
                    <a:pt x="15" y="91"/>
                    <a:pt x="15" y="91"/>
                    <a:pt x="15" y="91"/>
                  </a:cubicBezTo>
                  <a:cubicBezTo>
                    <a:pt x="31" y="72"/>
                    <a:pt x="31" y="72"/>
                    <a:pt x="31" y="72"/>
                  </a:cubicBezTo>
                  <a:cubicBezTo>
                    <a:pt x="37" y="66"/>
                    <a:pt x="37" y="66"/>
                    <a:pt x="37" y="66"/>
                  </a:cubicBezTo>
                  <a:cubicBezTo>
                    <a:pt x="49" y="52"/>
                    <a:pt x="49" y="52"/>
                    <a:pt x="49" y="52"/>
                  </a:cubicBezTo>
                  <a:cubicBezTo>
                    <a:pt x="52" y="48"/>
                    <a:pt x="52" y="48"/>
                    <a:pt x="52" y="48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81" y="15"/>
                    <a:pt x="81" y="15"/>
                    <a:pt x="81" y="15"/>
                  </a:cubicBezTo>
                  <a:cubicBezTo>
                    <a:pt x="53" y="9"/>
                    <a:pt x="53" y="9"/>
                    <a:pt x="53" y="9"/>
                  </a:cubicBezTo>
                  <a:cubicBezTo>
                    <a:pt x="49" y="8"/>
                    <a:pt x="49" y="8"/>
                    <a:pt x="49" y="8"/>
                  </a:cubicBezTo>
                  <a:cubicBezTo>
                    <a:pt x="45" y="7"/>
                    <a:pt x="45" y="7"/>
                    <a:pt x="45" y="7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6" y="66"/>
                    <a:pt x="6" y="66"/>
                    <a:pt x="6" y="66"/>
                  </a:cubicBezTo>
                  <a:lnTo>
                    <a:pt x="8" y="73"/>
                  </a:lnTo>
                  <a:close/>
                  <a:moveTo>
                    <a:pt x="45" y="14"/>
                  </a:moveTo>
                  <a:cubicBezTo>
                    <a:pt x="45" y="14"/>
                    <a:pt x="46" y="14"/>
                    <a:pt x="46" y="14"/>
                  </a:cubicBezTo>
                  <a:cubicBezTo>
                    <a:pt x="47" y="13"/>
                    <a:pt x="48" y="13"/>
                    <a:pt x="49" y="12"/>
                  </a:cubicBezTo>
                  <a:cubicBezTo>
                    <a:pt x="51" y="12"/>
                    <a:pt x="52" y="13"/>
                    <a:pt x="53" y="13"/>
                  </a:cubicBezTo>
                  <a:cubicBezTo>
                    <a:pt x="54" y="13"/>
                    <a:pt x="55" y="14"/>
                    <a:pt x="55" y="15"/>
                  </a:cubicBezTo>
                  <a:cubicBezTo>
                    <a:pt x="58" y="18"/>
                    <a:pt x="58" y="22"/>
                    <a:pt x="55" y="25"/>
                  </a:cubicBezTo>
                  <a:cubicBezTo>
                    <a:pt x="55" y="25"/>
                    <a:pt x="54" y="26"/>
                    <a:pt x="54" y="26"/>
                  </a:cubicBezTo>
                  <a:cubicBezTo>
                    <a:pt x="53" y="27"/>
                    <a:pt x="52" y="27"/>
                    <a:pt x="51" y="27"/>
                  </a:cubicBezTo>
                  <a:cubicBezTo>
                    <a:pt x="49" y="27"/>
                    <a:pt x="48" y="27"/>
                    <a:pt x="47" y="26"/>
                  </a:cubicBezTo>
                  <a:cubicBezTo>
                    <a:pt x="46" y="26"/>
                    <a:pt x="45" y="25"/>
                    <a:pt x="45" y="25"/>
                  </a:cubicBezTo>
                  <a:cubicBezTo>
                    <a:pt x="42" y="22"/>
                    <a:pt x="42" y="17"/>
                    <a:pt x="45" y="14"/>
                  </a:cubicBezTo>
                  <a:moveTo>
                    <a:pt x="25" y="23"/>
                  </a:moveTo>
                  <a:cubicBezTo>
                    <a:pt x="27" y="21"/>
                    <a:pt x="31" y="21"/>
                    <a:pt x="33" y="23"/>
                  </a:cubicBezTo>
                  <a:cubicBezTo>
                    <a:pt x="35" y="25"/>
                    <a:pt x="35" y="29"/>
                    <a:pt x="33" y="31"/>
                  </a:cubicBezTo>
                  <a:cubicBezTo>
                    <a:pt x="30" y="33"/>
                    <a:pt x="27" y="33"/>
                    <a:pt x="25" y="31"/>
                  </a:cubicBezTo>
                  <a:cubicBezTo>
                    <a:pt x="23" y="28"/>
                    <a:pt x="23" y="25"/>
                    <a:pt x="25" y="23"/>
                  </a:cubicBezTo>
                </a:path>
              </a:pathLst>
            </a:custGeom>
            <a:blipFill dpi="0" rotWithShape="1">
              <a:blip r:embed="rId1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2" name="Freeform 123">
              <a:extLst>
                <a:ext uri="{FF2B5EF4-FFF2-40B4-BE49-F238E27FC236}">
                  <a16:creationId xmlns:a16="http://schemas.microsoft.com/office/drawing/2014/main" id="{F7D36726-9ADA-80B8-E15E-B73CA1B0F51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134350" y="5084763"/>
              <a:ext cx="187325" cy="187325"/>
            </a:xfrm>
            <a:custGeom>
              <a:avLst/>
              <a:gdLst>
                <a:gd name="T0" fmla="*/ 83 w 87"/>
                <a:gd name="T1" fmla="*/ 1 h 88"/>
                <a:gd name="T2" fmla="*/ 62 w 87"/>
                <a:gd name="T3" fmla="*/ 7 h 88"/>
                <a:gd name="T4" fmla="*/ 58 w 87"/>
                <a:gd name="T5" fmla="*/ 8 h 88"/>
                <a:gd name="T6" fmla="*/ 55 w 87"/>
                <a:gd name="T7" fmla="*/ 9 h 88"/>
                <a:gd name="T8" fmla="*/ 0 w 87"/>
                <a:gd name="T9" fmla="*/ 25 h 88"/>
                <a:gd name="T10" fmla="*/ 47 w 87"/>
                <a:gd name="T11" fmla="*/ 73 h 88"/>
                <a:gd name="T12" fmla="*/ 53 w 87"/>
                <a:gd name="T13" fmla="*/ 79 h 88"/>
                <a:gd name="T14" fmla="*/ 62 w 87"/>
                <a:gd name="T15" fmla="*/ 88 h 88"/>
                <a:gd name="T16" fmla="*/ 65 w 87"/>
                <a:gd name="T17" fmla="*/ 78 h 88"/>
                <a:gd name="T18" fmla="*/ 67 w 87"/>
                <a:gd name="T19" fmla="*/ 71 h 88"/>
                <a:gd name="T20" fmla="*/ 71 w 87"/>
                <a:gd name="T21" fmla="*/ 55 h 88"/>
                <a:gd name="T22" fmla="*/ 73 w 87"/>
                <a:gd name="T23" fmla="*/ 49 h 88"/>
                <a:gd name="T24" fmla="*/ 75 w 87"/>
                <a:gd name="T25" fmla="*/ 43 h 88"/>
                <a:gd name="T26" fmla="*/ 86 w 87"/>
                <a:gd name="T27" fmla="*/ 2 h 88"/>
                <a:gd name="T28" fmla="*/ 87 w 87"/>
                <a:gd name="T29" fmla="*/ 0 h 88"/>
                <a:gd name="T30" fmla="*/ 83 w 87"/>
                <a:gd name="T31" fmla="*/ 1 h 88"/>
                <a:gd name="T32" fmla="*/ 30 w 87"/>
                <a:gd name="T33" fmla="*/ 32 h 88"/>
                <a:gd name="T34" fmla="*/ 25 w 87"/>
                <a:gd name="T35" fmla="*/ 27 h 88"/>
                <a:gd name="T36" fmla="*/ 30 w 87"/>
                <a:gd name="T37" fmla="*/ 22 h 88"/>
                <a:gd name="T38" fmla="*/ 35 w 87"/>
                <a:gd name="T39" fmla="*/ 27 h 88"/>
                <a:gd name="T40" fmla="*/ 30 w 87"/>
                <a:gd name="T41" fmla="*/ 32 h 88"/>
                <a:gd name="T42" fmla="*/ 45 w 87"/>
                <a:gd name="T43" fmla="*/ 48 h 88"/>
                <a:gd name="T44" fmla="*/ 38 w 87"/>
                <a:gd name="T45" fmla="*/ 42 h 88"/>
                <a:gd name="T46" fmla="*/ 45 w 87"/>
                <a:gd name="T47" fmla="*/ 35 h 88"/>
                <a:gd name="T48" fmla="*/ 51 w 87"/>
                <a:gd name="T49" fmla="*/ 42 h 88"/>
                <a:gd name="T50" fmla="*/ 45 w 87"/>
                <a:gd name="T51" fmla="*/ 48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87" h="88">
                  <a:moveTo>
                    <a:pt x="83" y="1"/>
                  </a:moveTo>
                  <a:cubicBezTo>
                    <a:pt x="62" y="7"/>
                    <a:pt x="62" y="7"/>
                    <a:pt x="62" y="7"/>
                  </a:cubicBezTo>
                  <a:cubicBezTo>
                    <a:pt x="58" y="8"/>
                    <a:pt x="58" y="8"/>
                    <a:pt x="58" y="8"/>
                  </a:cubicBezTo>
                  <a:cubicBezTo>
                    <a:pt x="55" y="9"/>
                    <a:pt x="55" y="9"/>
                    <a:pt x="55" y="9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47" y="73"/>
                    <a:pt x="47" y="73"/>
                    <a:pt x="47" y="73"/>
                  </a:cubicBezTo>
                  <a:cubicBezTo>
                    <a:pt x="53" y="79"/>
                    <a:pt x="53" y="79"/>
                    <a:pt x="53" y="79"/>
                  </a:cubicBezTo>
                  <a:cubicBezTo>
                    <a:pt x="62" y="88"/>
                    <a:pt x="62" y="88"/>
                    <a:pt x="62" y="88"/>
                  </a:cubicBezTo>
                  <a:cubicBezTo>
                    <a:pt x="65" y="78"/>
                    <a:pt x="65" y="78"/>
                    <a:pt x="65" y="78"/>
                  </a:cubicBezTo>
                  <a:cubicBezTo>
                    <a:pt x="67" y="71"/>
                    <a:pt x="67" y="71"/>
                    <a:pt x="67" y="71"/>
                  </a:cubicBezTo>
                  <a:cubicBezTo>
                    <a:pt x="71" y="55"/>
                    <a:pt x="71" y="55"/>
                    <a:pt x="71" y="55"/>
                  </a:cubicBezTo>
                  <a:cubicBezTo>
                    <a:pt x="73" y="49"/>
                    <a:pt x="73" y="49"/>
                    <a:pt x="73" y="49"/>
                  </a:cubicBezTo>
                  <a:cubicBezTo>
                    <a:pt x="75" y="43"/>
                    <a:pt x="75" y="43"/>
                    <a:pt x="75" y="43"/>
                  </a:cubicBezTo>
                  <a:cubicBezTo>
                    <a:pt x="86" y="2"/>
                    <a:pt x="86" y="2"/>
                    <a:pt x="86" y="2"/>
                  </a:cubicBezTo>
                  <a:cubicBezTo>
                    <a:pt x="87" y="0"/>
                    <a:pt x="87" y="0"/>
                    <a:pt x="87" y="0"/>
                  </a:cubicBezTo>
                  <a:lnTo>
                    <a:pt x="83" y="1"/>
                  </a:lnTo>
                  <a:close/>
                  <a:moveTo>
                    <a:pt x="30" y="32"/>
                  </a:moveTo>
                  <a:cubicBezTo>
                    <a:pt x="27" y="32"/>
                    <a:pt x="25" y="29"/>
                    <a:pt x="25" y="27"/>
                  </a:cubicBezTo>
                  <a:cubicBezTo>
                    <a:pt x="25" y="24"/>
                    <a:pt x="27" y="22"/>
                    <a:pt x="30" y="22"/>
                  </a:cubicBezTo>
                  <a:cubicBezTo>
                    <a:pt x="33" y="22"/>
                    <a:pt x="35" y="24"/>
                    <a:pt x="35" y="27"/>
                  </a:cubicBezTo>
                  <a:cubicBezTo>
                    <a:pt x="35" y="29"/>
                    <a:pt x="33" y="32"/>
                    <a:pt x="30" y="32"/>
                  </a:cubicBezTo>
                  <a:moveTo>
                    <a:pt x="45" y="48"/>
                  </a:moveTo>
                  <a:cubicBezTo>
                    <a:pt x="41" y="48"/>
                    <a:pt x="38" y="45"/>
                    <a:pt x="38" y="42"/>
                  </a:cubicBezTo>
                  <a:cubicBezTo>
                    <a:pt x="38" y="38"/>
                    <a:pt x="41" y="35"/>
                    <a:pt x="45" y="35"/>
                  </a:cubicBezTo>
                  <a:cubicBezTo>
                    <a:pt x="49" y="35"/>
                    <a:pt x="51" y="38"/>
                    <a:pt x="51" y="42"/>
                  </a:cubicBezTo>
                  <a:cubicBezTo>
                    <a:pt x="51" y="45"/>
                    <a:pt x="49" y="48"/>
                    <a:pt x="45" y="48"/>
                  </a:cubicBezTo>
                </a:path>
              </a:pathLst>
            </a:custGeom>
            <a:blipFill dpi="0" rotWithShape="1">
              <a:blip r:embed="rId1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00D79901-F588-02C3-27AE-6F02DF2160B6}"/>
              </a:ext>
            </a:extLst>
          </p:cNvPr>
          <p:cNvGrpSpPr/>
          <p:nvPr/>
        </p:nvGrpSpPr>
        <p:grpSpPr>
          <a:xfrm flipH="1">
            <a:off x="5321017" y="2934440"/>
            <a:ext cx="319615" cy="226441"/>
            <a:chOff x="8372475" y="2714625"/>
            <a:chExt cx="333375" cy="241300"/>
          </a:xfrm>
        </p:grpSpPr>
        <p:sp>
          <p:nvSpPr>
            <p:cNvPr id="25" name="Oval 124">
              <a:extLst>
                <a:ext uri="{FF2B5EF4-FFF2-40B4-BE49-F238E27FC236}">
                  <a16:creationId xmlns:a16="http://schemas.microsoft.com/office/drawing/2014/main" id="{A37D957C-9CCA-4DD2-CF5C-587C1700D41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531225" y="2800350"/>
              <a:ext cx="100013" cy="98425"/>
            </a:xfrm>
            <a:prstGeom prst="ellipse">
              <a:avLst/>
            </a:prstGeom>
            <a:blipFill dpi="0" rotWithShape="1">
              <a:blip r:embed="rId1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7" name="Freeform 125">
              <a:extLst>
                <a:ext uri="{FF2B5EF4-FFF2-40B4-BE49-F238E27FC236}">
                  <a16:creationId xmlns:a16="http://schemas.microsoft.com/office/drawing/2014/main" id="{8E978AD1-902A-3025-3157-C66FCAB6453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372475" y="2714625"/>
              <a:ext cx="333375" cy="241300"/>
            </a:xfrm>
            <a:custGeom>
              <a:avLst/>
              <a:gdLst>
                <a:gd name="T0" fmla="*/ 135 w 156"/>
                <a:gd name="T1" fmla="*/ 11 h 113"/>
                <a:gd name="T2" fmla="*/ 125 w 156"/>
                <a:gd name="T3" fmla="*/ 11 h 113"/>
                <a:gd name="T4" fmla="*/ 113 w 156"/>
                <a:gd name="T5" fmla="*/ 0 h 113"/>
                <a:gd name="T6" fmla="*/ 78 w 156"/>
                <a:gd name="T7" fmla="*/ 0 h 113"/>
                <a:gd name="T8" fmla="*/ 68 w 156"/>
                <a:gd name="T9" fmla="*/ 11 h 113"/>
                <a:gd name="T10" fmla="*/ 47 w 156"/>
                <a:gd name="T11" fmla="*/ 11 h 113"/>
                <a:gd name="T12" fmla="*/ 40 w 156"/>
                <a:gd name="T13" fmla="*/ 5 h 113"/>
                <a:gd name="T14" fmla="*/ 26 w 156"/>
                <a:gd name="T15" fmla="*/ 5 h 113"/>
                <a:gd name="T16" fmla="*/ 19 w 156"/>
                <a:gd name="T17" fmla="*/ 11 h 113"/>
                <a:gd name="T18" fmla="*/ 0 w 156"/>
                <a:gd name="T19" fmla="*/ 32 h 113"/>
                <a:gd name="T20" fmla="*/ 0 w 156"/>
                <a:gd name="T21" fmla="*/ 92 h 113"/>
                <a:gd name="T22" fmla="*/ 21 w 156"/>
                <a:gd name="T23" fmla="*/ 113 h 113"/>
                <a:gd name="T24" fmla="*/ 135 w 156"/>
                <a:gd name="T25" fmla="*/ 113 h 113"/>
                <a:gd name="T26" fmla="*/ 156 w 156"/>
                <a:gd name="T27" fmla="*/ 92 h 113"/>
                <a:gd name="T28" fmla="*/ 156 w 156"/>
                <a:gd name="T29" fmla="*/ 32 h 113"/>
                <a:gd name="T30" fmla="*/ 135 w 156"/>
                <a:gd name="T31" fmla="*/ 11 h 113"/>
                <a:gd name="T32" fmla="*/ 19 w 156"/>
                <a:gd name="T33" fmla="*/ 87 h 113"/>
                <a:gd name="T34" fmla="*/ 15 w 156"/>
                <a:gd name="T35" fmla="*/ 91 h 113"/>
                <a:gd name="T36" fmla="*/ 11 w 156"/>
                <a:gd name="T37" fmla="*/ 87 h 113"/>
                <a:gd name="T38" fmla="*/ 11 w 156"/>
                <a:gd name="T39" fmla="*/ 46 h 113"/>
                <a:gd name="T40" fmla="*/ 15 w 156"/>
                <a:gd name="T41" fmla="*/ 42 h 113"/>
                <a:gd name="T42" fmla="*/ 19 w 156"/>
                <a:gd name="T43" fmla="*/ 46 h 113"/>
                <a:gd name="T44" fmla="*/ 19 w 156"/>
                <a:gd name="T45" fmla="*/ 87 h 113"/>
                <a:gd name="T46" fmla="*/ 42 w 156"/>
                <a:gd name="T47" fmla="*/ 27 h 113"/>
                <a:gd name="T48" fmla="*/ 38 w 156"/>
                <a:gd name="T49" fmla="*/ 31 h 113"/>
                <a:gd name="T50" fmla="*/ 28 w 156"/>
                <a:gd name="T51" fmla="*/ 31 h 113"/>
                <a:gd name="T52" fmla="*/ 24 w 156"/>
                <a:gd name="T53" fmla="*/ 27 h 113"/>
                <a:gd name="T54" fmla="*/ 24 w 156"/>
                <a:gd name="T55" fmla="*/ 24 h 113"/>
                <a:gd name="T56" fmla="*/ 28 w 156"/>
                <a:gd name="T57" fmla="*/ 20 h 113"/>
                <a:gd name="T58" fmla="*/ 38 w 156"/>
                <a:gd name="T59" fmla="*/ 20 h 113"/>
                <a:gd name="T60" fmla="*/ 42 w 156"/>
                <a:gd name="T61" fmla="*/ 24 h 113"/>
                <a:gd name="T62" fmla="*/ 42 w 156"/>
                <a:gd name="T63" fmla="*/ 27 h 113"/>
                <a:gd name="T64" fmla="*/ 97 w 156"/>
                <a:gd name="T65" fmla="*/ 95 h 113"/>
                <a:gd name="T66" fmla="*/ 65 w 156"/>
                <a:gd name="T67" fmla="*/ 63 h 113"/>
                <a:gd name="T68" fmla="*/ 97 w 156"/>
                <a:gd name="T69" fmla="*/ 30 h 113"/>
                <a:gd name="T70" fmla="*/ 130 w 156"/>
                <a:gd name="T71" fmla="*/ 63 h 113"/>
                <a:gd name="T72" fmla="*/ 97 w 156"/>
                <a:gd name="T73" fmla="*/ 95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56" h="113">
                  <a:moveTo>
                    <a:pt x="135" y="11"/>
                  </a:moveTo>
                  <a:cubicBezTo>
                    <a:pt x="125" y="11"/>
                    <a:pt x="125" y="11"/>
                    <a:pt x="125" y="11"/>
                  </a:cubicBezTo>
                  <a:cubicBezTo>
                    <a:pt x="113" y="0"/>
                    <a:pt x="113" y="0"/>
                    <a:pt x="113" y="0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68" y="11"/>
                    <a:pt x="68" y="11"/>
                    <a:pt x="68" y="11"/>
                  </a:cubicBezTo>
                  <a:cubicBezTo>
                    <a:pt x="47" y="11"/>
                    <a:pt x="47" y="11"/>
                    <a:pt x="47" y="11"/>
                  </a:cubicBezTo>
                  <a:cubicBezTo>
                    <a:pt x="46" y="8"/>
                    <a:pt x="44" y="5"/>
                    <a:pt x="40" y="5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23" y="5"/>
                    <a:pt x="20" y="8"/>
                    <a:pt x="19" y="11"/>
                  </a:cubicBezTo>
                  <a:cubicBezTo>
                    <a:pt x="9" y="12"/>
                    <a:pt x="0" y="21"/>
                    <a:pt x="0" y="3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103"/>
                    <a:pt x="10" y="113"/>
                    <a:pt x="21" y="113"/>
                  </a:cubicBezTo>
                  <a:cubicBezTo>
                    <a:pt x="135" y="113"/>
                    <a:pt x="135" y="113"/>
                    <a:pt x="135" y="113"/>
                  </a:cubicBezTo>
                  <a:cubicBezTo>
                    <a:pt x="147" y="113"/>
                    <a:pt x="156" y="103"/>
                    <a:pt x="156" y="92"/>
                  </a:cubicBezTo>
                  <a:cubicBezTo>
                    <a:pt x="156" y="32"/>
                    <a:pt x="156" y="32"/>
                    <a:pt x="156" y="32"/>
                  </a:cubicBezTo>
                  <a:cubicBezTo>
                    <a:pt x="156" y="21"/>
                    <a:pt x="147" y="11"/>
                    <a:pt x="135" y="11"/>
                  </a:cubicBezTo>
                  <a:moveTo>
                    <a:pt x="19" y="87"/>
                  </a:moveTo>
                  <a:cubicBezTo>
                    <a:pt x="19" y="89"/>
                    <a:pt x="17" y="91"/>
                    <a:pt x="15" y="91"/>
                  </a:cubicBezTo>
                  <a:cubicBezTo>
                    <a:pt x="13" y="91"/>
                    <a:pt x="11" y="89"/>
                    <a:pt x="11" y="87"/>
                  </a:cubicBezTo>
                  <a:cubicBezTo>
                    <a:pt x="11" y="46"/>
                    <a:pt x="11" y="46"/>
                    <a:pt x="11" y="46"/>
                  </a:cubicBezTo>
                  <a:cubicBezTo>
                    <a:pt x="11" y="44"/>
                    <a:pt x="13" y="42"/>
                    <a:pt x="15" y="42"/>
                  </a:cubicBezTo>
                  <a:cubicBezTo>
                    <a:pt x="17" y="42"/>
                    <a:pt x="19" y="44"/>
                    <a:pt x="19" y="46"/>
                  </a:cubicBezTo>
                  <a:lnTo>
                    <a:pt x="19" y="87"/>
                  </a:lnTo>
                  <a:close/>
                  <a:moveTo>
                    <a:pt x="42" y="27"/>
                  </a:moveTo>
                  <a:cubicBezTo>
                    <a:pt x="42" y="29"/>
                    <a:pt x="41" y="31"/>
                    <a:pt x="38" y="31"/>
                  </a:cubicBezTo>
                  <a:cubicBezTo>
                    <a:pt x="28" y="31"/>
                    <a:pt x="28" y="31"/>
                    <a:pt x="28" y="31"/>
                  </a:cubicBezTo>
                  <a:cubicBezTo>
                    <a:pt x="25" y="31"/>
                    <a:pt x="24" y="29"/>
                    <a:pt x="24" y="27"/>
                  </a:cubicBezTo>
                  <a:cubicBezTo>
                    <a:pt x="24" y="24"/>
                    <a:pt x="24" y="24"/>
                    <a:pt x="24" y="24"/>
                  </a:cubicBezTo>
                  <a:cubicBezTo>
                    <a:pt x="24" y="22"/>
                    <a:pt x="25" y="20"/>
                    <a:pt x="28" y="20"/>
                  </a:cubicBezTo>
                  <a:cubicBezTo>
                    <a:pt x="38" y="20"/>
                    <a:pt x="38" y="20"/>
                    <a:pt x="38" y="20"/>
                  </a:cubicBezTo>
                  <a:cubicBezTo>
                    <a:pt x="41" y="20"/>
                    <a:pt x="42" y="22"/>
                    <a:pt x="42" y="24"/>
                  </a:cubicBezTo>
                  <a:lnTo>
                    <a:pt x="42" y="27"/>
                  </a:lnTo>
                  <a:close/>
                  <a:moveTo>
                    <a:pt x="97" y="95"/>
                  </a:moveTo>
                  <a:cubicBezTo>
                    <a:pt x="79" y="95"/>
                    <a:pt x="65" y="81"/>
                    <a:pt x="65" y="63"/>
                  </a:cubicBezTo>
                  <a:cubicBezTo>
                    <a:pt x="65" y="44"/>
                    <a:pt x="79" y="30"/>
                    <a:pt x="97" y="30"/>
                  </a:cubicBezTo>
                  <a:cubicBezTo>
                    <a:pt x="116" y="30"/>
                    <a:pt x="130" y="44"/>
                    <a:pt x="130" y="63"/>
                  </a:cubicBezTo>
                  <a:cubicBezTo>
                    <a:pt x="130" y="81"/>
                    <a:pt x="116" y="95"/>
                    <a:pt x="97" y="95"/>
                  </a:cubicBezTo>
                </a:path>
              </a:pathLst>
            </a:custGeom>
            <a:blipFill dpi="0" rotWithShape="1">
              <a:blip r:embed="rId17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22" name="Freeform 126">
            <a:extLst>
              <a:ext uri="{FF2B5EF4-FFF2-40B4-BE49-F238E27FC236}">
                <a16:creationId xmlns:a16="http://schemas.microsoft.com/office/drawing/2014/main" id="{B6303579-9526-9779-080E-D94758EB82DC}"/>
              </a:ext>
            </a:extLst>
          </p:cNvPr>
          <p:cNvSpPr>
            <a:spLocks noEditPoints="1"/>
          </p:cNvSpPr>
          <p:nvPr/>
        </p:nvSpPr>
        <p:spPr bwMode="auto">
          <a:xfrm flipH="1">
            <a:off x="5342442" y="1498991"/>
            <a:ext cx="421587" cy="405210"/>
          </a:xfrm>
          <a:custGeom>
            <a:avLst/>
            <a:gdLst>
              <a:gd name="T0" fmla="*/ 0 w 205"/>
              <a:gd name="T1" fmla="*/ 202 h 202"/>
              <a:gd name="T2" fmla="*/ 205 w 205"/>
              <a:gd name="T3" fmla="*/ 202 h 202"/>
              <a:gd name="T4" fmla="*/ 106 w 205"/>
              <a:gd name="T5" fmla="*/ 176 h 202"/>
              <a:gd name="T6" fmla="*/ 106 w 205"/>
              <a:gd name="T7" fmla="*/ 81 h 202"/>
              <a:gd name="T8" fmla="*/ 122 w 205"/>
              <a:gd name="T9" fmla="*/ 74 h 202"/>
              <a:gd name="T10" fmla="*/ 141 w 205"/>
              <a:gd name="T11" fmla="*/ 86 h 202"/>
              <a:gd name="T12" fmla="*/ 161 w 205"/>
              <a:gd name="T13" fmla="*/ 74 h 202"/>
              <a:gd name="T14" fmla="*/ 180 w 205"/>
              <a:gd name="T15" fmla="*/ 86 h 202"/>
              <a:gd name="T16" fmla="*/ 106 w 205"/>
              <a:gd name="T17" fmla="*/ 10 h 202"/>
              <a:gd name="T18" fmla="*/ 106 w 205"/>
              <a:gd name="T19" fmla="*/ 3 h 202"/>
              <a:gd name="T20" fmla="*/ 103 w 205"/>
              <a:gd name="T21" fmla="*/ 0 h 202"/>
              <a:gd name="T22" fmla="*/ 100 w 205"/>
              <a:gd name="T23" fmla="*/ 3 h 202"/>
              <a:gd name="T24" fmla="*/ 100 w 205"/>
              <a:gd name="T25" fmla="*/ 10 h 202"/>
              <a:gd name="T26" fmla="*/ 26 w 205"/>
              <a:gd name="T27" fmla="*/ 86 h 202"/>
              <a:gd name="T28" fmla="*/ 45 w 205"/>
              <a:gd name="T29" fmla="*/ 74 h 202"/>
              <a:gd name="T30" fmla="*/ 64 w 205"/>
              <a:gd name="T31" fmla="*/ 86 h 202"/>
              <a:gd name="T32" fmla="*/ 84 w 205"/>
              <a:gd name="T33" fmla="*/ 74 h 202"/>
              <a:gd name="T34" fmla="*/ 100 w 205"/>
              <a:gd name="T35" fmla="*/ 81 h 202"/>
              <a:gd name="T36" fmla="*/ 100 w 205"/>
              <a:gd name="T37" fmla="*/ 176 h 202"/>
              <a:gd name="T38" fmla="*/ 0 w 205"/>
              <a:gd name="T39" fmla="*/ 202 h 202"/>
              <a:gd name="T40" fmla="*/ 106 w 205"/>
              <a:gd name="T41" fmla="*/ 16 h 202"/>
              <a:gd name="T42" fmla="*/ 141 w 205"/>
              <a:gd name="T43" fmla="*/ 75 h 202"/>
              <a:gd name="T44" fmla="*/ 122 w 205"/>
              <a:gd name="T45" fmla="*/ 67 h 202"/>
              <a:gd name="T46" fmla="*/ 106 w 205"/>
              <a:gd name="T47" fmla="*/ 73 h 202"/>
              <a:gd name="T48" fmla="*/ 106 w 205"/>
              <a:gd name="T49" fmla="*/ 16 h 202"/>
              <a:gd name="T50" fmla="*/ 64 w 205"/>
              <a:gd name="T51" fmla="*/ 75 h 202"/>
              <a:gd name="T52" fmla="*/ 45 w 205"/>
              <a:gd name="T53" fmla="*/ 67 h 202"/>
              <a:gd name="T54" fmla="*/ 34 w 205"/>
              <a:gd name="T55" fmla="*/ 69 h 202"/>
              <a:gd name="T56" fmla="*/ 100 w 205"/>
              <a:gd name="T57" fmla="*/ 16 h 202"/>
              <a:gd name="T58" fmla="*/ 64 w 205"/>
              <a:gd name="T59" fmla="*/ 75 h 2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205" h="202">
                <a:moveTo>
                  <a:pt x="0" y="202"/>
                </a:moveTo>
                <a:cubicBezTo>
                  <a:pt x="205" y="202"/>
                  <a:pt x="205" y="202"/>
                  <a:pt x="205" y="202"/>
                </a:cubicBezTo>
                <a:cubicBezTo>
                  <a:pt x="174" y="185"/>
                  <a:pt x="140" y="177"/>
                  <a:pt x="106" y="176"/>
                </a:cubicBezTo>
                <a:cubicBezTo>
                  <a:pt x="106" y="81"/>
                  <a:pt x="106" y="81"/>
                  <a:pt x="106" y="81"/>
                </a:cubicBezTo>
                <a:cubicBezTo>
                  <a:pt x="110" y="76"/>
                  <a:pt x="116" y="74"/>
                  <a:pt x="122" y="74"/>
                </a:cubicBezTo>
                <a:cubicBezTo>
                  <a:pt x="130" y="74"/>
                  <a:pt x="138" y="79"/>
                  <a:pt x="141" y="86"/>
                </a:cubicBezTo>
                <a:cubicBezTo>
                  <a:pt x="145" y="79"/>
                  <a:pt x="152" y="74"/>
                  <a:pt x="161" y="74"/>
                </a:cubicBezTo>
                <a:cubicBezTo>
                  <a:pt x="169" y="74"/>
                  <a:pt x="177" y="79"/>
                  <a:pt x="180" y="86"/>
                </a:cubicBezTo>
                <a:cubicBezTo>
                  <a:pt x="180" y="45"/>
                  <a:pt x="147" y="11"/>
                  <a:pt x="106" y="10"/>
                </a:cubicBezTo>
                <a:cubicBezTo>
                  <a:pt x="106" y="3"/>
                  <a:pt x="106" y="3"/>
                  <a:pt x="106" y="3"/>
                </a:cubicBezTo>
                <a:cubicBezTo>
                  <a:pt x="106" y="1"/>
                  <a:pt x="105" y="0"/>
                  <a:pt x="103" y="0"/>
                </a:cubicBezTo>
                <a:cubicBezTo>
                  <a:pt x="101" y="0"/>
                  <a:pt x="100" y="1"/>
                  <a:pt x="100" y="3"/>
                </a:cubicBezTo>
                <a:cubicBezTo>
                  <a:pt x="100" y="10"/>
                  <a:pt x="100" y="10"/>
                  <a:pt x="100" y="10"/>
                </a:cubicBezTo>
                <a:cubicBezTo>
                  <a:pt x="59" y="11"/>
                  <a:pt x="26" y="45"/>
                  <a:pt x="26" y="86"/>
                </a:cubicBezTo>
                <a:cubicBezTo>
                  <a:pt x="29" y="79"/>
                  <a:pt x="37" y="74"/>
                  <a:pt x="45" y="74"/>
                </a:cubicBezTo>
                <a:cubicBezTo>
                  <a:pt x="53" y="74"/>
                  <a:pt x="61" y="79"/>
                  <a:pt x="64" y="86"/>
                </a:cubicBezTo>
                <a:cubicBezTo>
                  <a:pt x="67" y="79"/>
                  <a:pt x="75" y="74"/>
                  <a:pt x="84" y="74"/>
                </a:cubicBezTo>
                <a:cubicBezTo>
                  <a:pt x="90" y="74"/>
                  <a:pt x="96" y="76"/>
                  <a:pt x="100" y="81"/>
                </a:cubicBezTo>
                <a:cubicBezTo>
                  <a:pt x="100" y="176"/>
                  <a:pt x="100" y="176"/>
                  <a:pt x="100" y="176"/>
                </a:cubicBezTo>
                <a:cubicBezTo>
                  <a:pt x="65" y="177"/>
                  <a:pt x="31" y="185"/>
                  <a:pt x="0" y="202"/>
                </a:cubicBezTo>
                <a:moveTo>
                  <a:pt x="106" y="16"/>
                </a:moveTo>
                <a:cubicBezTo>
                  <a:pt x="106" y="16"/>
                  <a:pt x="130" y="25"/>
                  <a:pt x="141" y="75"/>
                </a:cubicBezTo>
                <a:cubicBezTo>
                  <a:pt x="136" y="70"/>
                  <a:pt x="129" y="67"/>
                  <a:pt x="122" y="67"/>
                </a:cubicBezTo>
                <a:cubicBezTo>
                  <a:pt x="116" y="67"/>
                  <a:pt x="111" y="69"/>
                  <a:pt x="106" y="73"/>
                </a:cubicBezTo>
                <a:lnTo>
                  <a:pt x="106" y="16"/>
                </a:lnTo>
                <a:close/>
                <a:moveTo>
                  <a:pt x="64" y="75"/>
                </a:moveTo>
                <a:cubicBezTo>
                  <a:pt x="59" y="70"/>
                  <a:pt x="52" y="67"/>
                  <a:pt x="45" y="67"/>
                </a:cubicBezTo>
                <a:cubicBezTo>
                  <a:pt x="41" y="67"/>
                  <a:pt x="38" y="68"/>
                  <a:pt x="34" y="69"/>
                </a:cubicBezTo>
                <a:cubicBezTo>
                  <a:pt x="42" y="40"/>
                  <a:pt x="68" y="18"/>
                  <a:pt x="100" y="16"/>
                </a:cubicBezTo>
                <a:cubicBezTo>
                  <a:pt x="72" y="27"/>
                  <a:pt x="64" y="75"/>
                  <a:pt x="64" y="75"/>
                </a:cubicBezTo>
              </a:path>
            </a:pathLst>
          </a:custGeom>
          <a:blipFill dpi="0" rotWithShape="1">
            <a:blip r:embed="rId1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23" name="Freeform 127">
            <a:extLst>
              <a:ext uri="{FF2B5EF4-FFF2-40B4-BE49-F238E27FC236}">
                <a16:creationId xmlns:a16="http://schemas.microsoft.com/office/drawing/2014/main" id="{68DF106D-71C7-70B2-8E65-BFCBA8C275FA}"/>
              </a:ext>
            </a:extLst>
          </p:cNvPr>
          <p:cNvSpPr>
            <a:spLocks noEditPoints="1"/>
          </p:cNvSpPr>
          <p:nvPr/>
        </p:nvSpPr>
        <p:spPr bwMode="auto">
          <a:xfrm flipH="1">
            <a:off x="5102197" y="4588716"/>
            <a:ext cx="430720" cy="272624"/>
          </a:xfrm>
          <a:custGeom>
            <a:avLst/>
            <a:gdLst>
              <a:gd name="T0" fmla="*/ 188 w 210"/>
              <a:gd name="T1" fmla="*/ 56 h 136"/>
              <a:gd name="T2" fmla="*/ 160 w 210"/>
              <a:gd name="T3" fmla="*/ 51 h 136"/>
              <a:gd name="T4" fmla="*/ 162 w 210"/>
              <a:gd name="T5" fmla="*/ 34 h 136"/>
              <a:gd name="T6" fmla="*/ 162 w 210"/>
              <a:gd name="T7" fmla="*/ 17 h 136"/>
              <a:gd name="T8" fmla="*/ 132 w 210"/>
              <a:gd name="T9" fmla="*/ 26 h 136"/>
              <a:gd name="T10" fmla="*/ 146 w 210"/>
              <a:gd name="T11" fmla="*/ 32 h 136"/>
              <a:gd name="T12" fmla="*/ 66 w 210"/>
              <a:gd name="T13" fmla="*/ 23 h 136"/>
              <a:gd name="T14" fmla="*/ 96 w 210"/>
              <a:gd name="T15" fmla="*/ 3 h 136"/>
              <a:gd name="T16" fmla="*/ 66 w 210"/>
              <a:gd name="T17" fmla="*/ 14 h 136"/>
              <a:gd name="T18" fmla="*/ 25 w 210"/>
              <a:gd name="T19" fmla="*/ 26 h 136"/>
              <a:gd name="T20" fmla="*/ 34 w 210"/>
              <a:gd name="T21" fmla="*/ 51 h 136"/>
              <a:gd name="T22" fmla="*/ 52 w 210"/>
              <a:gd name="T23" fmla="*/ 50 h 136"/>
              <a:gd name="T24" fmla="*/ 40 w 210"/>
              <a:gd name="T25" fmla="*/ 55 h 136"/>
              <a:gd name="T26" fmla="*/ 40 w 210"/>
              <a:gd name="T27" fmla="*/ 136 h 136"/>
              <a:gd name="T28" fmla="*/ 56 w 210"/>
              <a:gd name="T29" fmla="*/ 58 h 136"/>
              <a:gd name="T30" fmla="*/ 97 w 210"/>
              <a:gd name="T31" fmla="*/ 86 h 136"/>
              <a:gd name="T32" fmla="*/ 101 w 210"/>
              <a:gd name="T33" fmla="*/ 99 h 136"/>
              <a:gd name="T34" fmla="*/ 96 w 210"/>
              <a:gd name="T35" fmla="*/ 105 h 136"/>
              <a:gd name="T36" fmla="*/ 91 w 210"/>
              <a:gd name="T37" fmla="*/ 104 h 136"/>
              <a:gd name="T38" fmla="*/ 94 w 210"/>
              <a:gd name="T39" fmla="*/ 108 h 136"/>
              <a:gd name="T40" fmla="*/ 102 w 210"/>
              <a:gd name="T41" fmla="*/ 113 h 136"/>
              <a:gd name="T42" fmla="*/ 104 w 210"/>
              <a:gd name="T43" fmla="*/ 101 h 136"/>
              <a:gd name="T44" fmla="*/ 121 w 210"/>
              <a:gd name="T45" fmla="*/ 98 h 136"/>
              <a:gd name="T46" fmla="*/ 170 w 210"/>
              <a:gd name="T47" fmla="*/ 136 h 136"/>
              <a:gd name="T48" fmla="*/ 187 w 210"/>
              <a:gd name="T49" fmla="*/ 59 h 136"/>
              <a:gd name="T50" fmla="*/ 167 w 210"/>
              <a:gd name="T51" fmla="*/ 71 h 136"/>
              <a:gd name="T52" fmla="*/ 167 w 210"/>
              <a:gd name="T53" fmla="*/ 61 h 136"/>
              <a:gd name="T54" fmla="*/ 153 w 210"/>
              <a:gd name="T55" fmla="*/ 59 h 136"/>
              <a:gd name="T56" fmla="*/ 148 w 210"/>
              <a:gd name="T57" fmla="*/ 46 h 136"/>
              <a:gd name="T58" fmla="*/ 167 w 210"/>
              <a:gd name="T59" fmla="*/ 91 h 136"/>
              <a:gd name="T60" fmla="*/ 136 w 210"/>
              <a:gd name="T61" fmla="*/ 92 h 136"/>
              <a:gd name="T62" fmla="*/ 48 w 210"/>
              <a:gd name="T63" fmla="*/ 46 h 136"/>
              <a:gd name="T64" fmla="*/ 30 w 210"/>
              <a:gd name="T65" fmla="*/ 39 h 136"/>
              <a:gd name="T66" fmla="*/ 38 w 210"/>
              <a:gd name="T67" fmla="*/ 35 h 136"/>
              <a:gd name="T68" fmla="*/ 53 w 210"/>
              <a:gd name="T69" fmla="*/ 38 h 136"/>
              <a:gd name="T70" fmla="*/ 48 w 210"/>
              <a:gd name="T71" fmla="*/ 46 h 136"/>
              <a:gd name="T72" fmla="*/ 40 w 210"/>
              <a:gd name="T73" fmla="*/ 129 h 136"/>
              <a:gd name="T74" fmla="*/ 40 w 210"/>
              <a:gd name="T75" fmla="*/ 61 h 136"/>
              <a:gd name="T76" fmla="*/ 36 w 210"/>
              <a:gd name="T77" fmla="*/ 96 h 136"/>
              <a:gd name="T78" fmla="*/ 55 w 210"/>
              <a:gd name="T79" fmla="*/ 65 h 136"/>
              <a:gd name="T80" fmla="*/ 56 w 210"/>
              <a:gd name="T81" fmla="*/ 30 h 136"/>
              <a:gd name="T82" fmla="*/ 30 w 210"/>
              <a:gd name="T83" fmla="*/ 26 h 136"/>
              <a:gd name="T84" fmla="*/ 62 w 210"/>
              <a:gd name="T85" fmla="*/ 19 h 136"/>
              <a:gd name="T86" fmla="*/ 60 w 210"/>
              <a:gd name="T87" fmla="*/ 36 h 136"/>
              <a:gd name="T88" fmla="*/ 110 w 210"/>
              <a:gd name="T89" fmla="*/ 74 h 136"/>
              <a:gd name="T90" fmla="*/ 60 w 210"/>
              <a:gd name="T91" fmla="*/ 36 h 136"/>
              <a:gd name="T92" fmla="*/ 124 w 210"/>
              <a:gd name="T93" fmla="*/ 92 h 136"/>
              <a:gd name="T94" fmla="*/ 122 w 210"/>
              <a:gd name="T95" fmla="*/ 80 h 136"/>
              <a:gd name="T96" fmla="*/ 130 w 210"/>
              <a:gd name="T97" fmla="*/ 92 h 136"/>
              <a:gd name="T98" fmla="*/ 136 w 210"/>
              <a:gd name="T99" fmla="*/ 98 h 136"/>
              <a:gd name="T100" fmla="*/ 176 w 210"/>
              <a:gd name="T101" fmla="*/ 94 h 136"/>
              <a:gd name="T102" fmla="*/ 176 w 210"/>
              <a:gd name="T103" fmla="*/ 62 h 136"/>
              <a:gd name="T104" fmla="*/ 170 w 210"/>
              <a:gd name="T105" fmla="*/ 129 h 1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210" h="136">
                <a:moveTo>
                  <a:pt x="187" y="59"/>
                </a:moveTo>
                <a:cubicBezTo>
                  <a:pt x="188" y="58"/>
                  <a:pt x="188" y="57"/>
                  <a:pt x="188" y="56"/>
                </a:cubicBezTo>
                <a:cubicBezTo>
                  <a:pt x="188" y="53"/>
                  <a:pt x="186" y="51"/>
                  <a:pt x="184" y="51"/>
                </a:cubicBezTo>
                <a:cubicBezTo>
                  <a:pt x="160" y="51"/>
                  <a:pt x="160" y="51"/>
                  <a:pt x="160" y="51"/>
                </a:cubicBezTo>
                <a:cubicBezTo>
                  <a:pt x="154" y="33"/>
                  <a:pt x="154" y="33"/>
                  <a:pt x="154" y="33"/>
                </a:cubicBezTo>
                <a:cubicBezTo>
                  <a:pt x="162" y="34"/>
                  <a:pt x="162" y="34"/>
                  <a:pt x="162" y="34"/>
                </a:cubicBezTo>
                <a:cubicBezTo>
                  <a:pt x="165" y="34"/>
                  <a:pt x="167" y="28"/>
                  <a:pt x="167" y="26"/>
                </a:cubicBezTo>
                <a:cubicBezTo>
                  <a:pt x="167" y="23"/>
                  <a:pt x="165" y="17"/>
                  <a:pt x="162" y="17"/>
                </a:cubicBezTo>
                <a:cubicBezTo>
                  <a:pt x="137" y="20"/>
                  <a:pt x="137" y="20"/>
                  <a:pt x="137" y="20"/>
                </a:cubicBezTo>
                <a:cubicBezTo>
                  <a:pt x="135" y="20"/>
                  <a:pt x="132" y="23"/>
                  <a:pt x="132" y="26"/>
                </a:cubicBezTo>
                <a:cubicBezTo>
                  <a:pt x="132" y="28"/>
                  <a:pt x="135" y="31"/>
                  <a:pt x="137" y="31"/>
                </a:cubicBezTo>
                <a:cubicBezTo>
                  <a:pt x="146" y="32"/>
                  <a:pt x="146" y="32"/>
                  <a:pt x="146" y="32"/>
                </a:cubicBezTo>
                <a:cubicBezTo>
                  <a:pt x="131" y="77"/>
                  <a:pt x="131" y="77"/>
                  <a:pt x="131" y="77"/>
                </a:cubicBezTo>
                <a:cubicBezTo>
                  <a:pt x="94" y="66"/>
                  <a:pt x="71" y="31"/>
                  <a:pt x="66" y="23"/>
                </a:cubicBezTo>
                <a:cubicBezTo>
                  <a:pt x="71" y="17"/>
                  <a:pt x="83" y="9"/>
                  <a:pt x="92" y="7"/>
                </a:cubicBezTo>
                <a:cubicBezTo>
                  <a:pt x="95" y="6"/>
                  <a:pt x="96" y="6"/>
                  <a:pt x="96" y="3"/>
                </a:cubicBezTo>
                <a:cubicBezTo>
                  <a:pt x="96" y="0"/>
                  <a:pt x="93" y="0"/>
                  <a:pt x="93" y="0"/>
                </a:cubicBezTo>
                <a:cubicBezTo>
                  <a:pt x="81" y="3"/>
                  <a:pt x="72" y="8"/>
                  <a:pt x="66" y="14"/>
                </a:cubicBezTo>
                <a:cubicBezTo>
                  <a:pt x="36" y="14"/>
                  <a:pt x="36" y="14"/>
                  <a:pt x="36" y="14"/>
                </a:cubicBezTo>
                <a:cubicBezTo>
                  <a:pt x="30" y="14"/>
                  <a:pt x="25" y="19"/>
                  <a:pt x="25" y="26"/>
                </a:cubicBezTo>
                <a:cubicBezTo>
                  <a:pt x="25" y="39"/>
                  <a:pt x="25" y="39"/>
                  <a:pt x="25" y="39"/>
                </a:cubicBezTo>
                <a:cubicBezTo>
                  <a:pt x="25" y="45"/>
                  <a:pt x="28" y="51"/>
                  <a:pt x="34" y="51"/>
                </a:cubicBezTo>
                <a:cubicBezTo>
                  <a:pt x="48" y="51"/>
                  <a:pt x="48" y="51"/>
                  <a:pt x="48" y="51"/>
                </a:cubicBezTo>
                <a:cubicBezTo>
                  <a:pt x="49" y="51"/>
                  <a:pt x="50" y="50"/>
                  <a:pt x="52" y="50"/>
                </a:cubicBezTo>
                <a:cubicBezTo>
                  <a:pt x="51" y="52"/>
                  <a:pt x="51" y="54"/>
                  <a:pt x="50" y="56"/>
                </a:cubicBezTo>
                <a:cubicBezTo>
                  <a:pt x="47" y="55"/>
                  <a:pt x="44" y="55"/>
                  <a:pt x="40" y="55"/>
                </a:cubicBezTo>
                <a:cubicBezTo>
                  <a:pt x="18" y="55"/>
                  <a:pt x="0" y="73"/>
                  <a:pt x="0" y="95"/>
                </a:cubicBezTo>
                <a:cubicBezTo>
                  <a:pt x="0" y="117"/>
                  <a:pt x="18" y="136"/>
                  <a:pt x="40" y="136"/>
                </a:cubicBezTo>
                <a:cubicBezTo>
                  <a:pt x="63" y="136"/>
                  <a:pt x="81" y="117"/>
                  <a:pt x="81" y="95"/>
                </a:cubicBezTo>
                <a:cubicBezTo>
                  <a:pt x="81" y="79"/>
                  <a:pt x="71" y="65"/>
                  <a:pt x="56" y="58"/>
                </a:cubicBezTo>
                <a:cubicBezTo>
                  <a:pt x="57" y="55"/>
                  <a:pt x="58" y="50"/>
                  <a:pt x="58" y="46"/>
                </a:cubicBezTo>
                <a:cubicBezTo>
                  <a:pt x="65" y="55"/>
                  <a:pt x="81" y="73"/>
                  <a:pt x="97" y="86"/>
                </a:cubicBezTo>
                <a:cubicBezTo>
                  <a:pt x="96" y="87"/>
                  <a:pt x="96" y="88"/>
                  <a:pt x="96" y="88"/>
                </a:cubicBezTo>
                <a:cubicBezTo>
                  <a:pt x="96" y="93"/>
                  <a:pt x="98" y="96"/>
                  <a:pt x="101" y="99"/>
                </a:cubicBezTo>
                <a:cubicBezTo>
                  <a:pt x="99" y="102"/>
                  <a:pt x="99" y="102"/>
                  <a:pt x="99" y="102"/>
                </a:cubicBezTo>
                <a:cubicBezTo>
                  <a:pt x="96" y="105"/>
                  <a:pt x="96" y="105"/>
                  <a:pt x="96" y="105"/>
                </a:cubicBezTo>
                <a:cubicBezTo>
                  <a:pt x="94" y="102"/>
                  <a:pt x="94" y="102"/>
                  <a:pt x="94" y="102"/>
                </a:cubicBezTo>
                <a:cubicBezTo>
                  <a:pt x="91" y="104"/>
                  <a:pt x="91" y="104"/>
                  <a:pt x="91" y="104"/>
                </a:cubicBezTo>
                <a:cubicBezTo>
                  <a:pt x="95" y="108"/>
                  <a:pt x="95" y="108"/>
                  <a:pt x="95" y="108"/>
                </a:cubicBezTo>
                <a:cubicBezTo>
                  <a:pt x="94" y="108"/>
                  <a:pt x="94" y="108"/>
                  <a:pt x="94" y="108"/>
                </a:cubicBezTo>
                <a:cubicBezTo>
                  <a:pt x="100" y="114"/>
                  <a:pt x="100" y="114"/>
                  <a:pt x="100" y="114"/>
                </a:cubicBezTo>
                <a:cubicBezTo>
                  <a:pt x="102" y="113"/>
                  <a:pt x="102" y="113"/>
                  <a:pt x="102" y="113"/>
                </a:cubicBezTo>
                <a:cubicBezTo>
                  <a:pt x="98" y="108"/>
                  <a:pt x="98" y="108"/>
                  <a:pt x="98" y="108"/>
                </a:cubicBezTo>
                <a:cubicBezTo>
                  <a:pt x="104" y="101"/>
                  <a:pt x="104" y="101"/>
                  <a:pt x="104" y="101"/>
                </a:cubicBezTo>
                <a:cubicBezTo>
                  <a:pt x="106" y="102"/>
                  <a:pt x="108" y="103"/>
                  <a:pt x="111" y="103"/>
                </a:cubicBezTo>
                <a:cubicBezTo>
                  <a:pt x="114" y="103"/>
                  <a:pt x="118" y="101"/>
                  <a:pt x="121" y="98"/>
                </a:cubicBezTo>
                <a:cubicBezTo>
                  <a:pt x="130" y="98"/>
                  <a:pt x="130" y="98"/>
                  <a:pt x="130" y="98"/>
                </a:cubicBezTo>
                <a:cubicBezTo>
                  <a:pt x="131" y="119"/>
                  <a:pt x="148" y="136"/>
                  <a:pt x="170" y="136"/>
                </a:cubicBezTo>
                <a:cubicBezTo>
                  <a:pt x="192" y="136"/>
                  <a:pt x="210" y="117"/>
                  <a:pt x="210" y="95"/>
                </a:cubicBezTo>
                <a:cubicBezTo>
                  <a:pt x="210" y="79"/>
                  <a:pt x="201" y="66"/>
                  <a:pt x="187" y="59"/>
                </a:cubicBezTo>
                <a:moveTo>
                  <a:pt x="167" y="61"/>
                </a:moveTo>
                <a:cubicBezTo>
                  <a:pt x="167" y="71"/>
                  <a:pt x="167" y="71"/>
                  <a:pt x="167" y="71"/>
                </a:cubicBezTo>
                <a:cubicBezTo>
                  <a:pt x="163" y="62"/>
                  <a:pt x="163" y="62"/>
                  <a:pt x="163" y="62"/>
                </a:cubicBezTo>
                <a:cubicBezTo>
                  <a:pt x="164" y="62"/>
                  <a:pt x="166" y="61"/>
                  <a:pt x="167" y="61"/>
                </a:cubicBezTo>
                <a:moveTo>
                  <a:pt x="148" y="46"/>
                </a:moveTo>
                <a:cubicBezTo>
                  <a:pt x="153" y="59"/>
                  <a:pt x="153" y="59"/>
                  <a:pt x="153" y="59"/>
                </a:cubicBezTo>
                <a:cubicBezTo>
                  <a:pt x="148" y="61"/>
                  <a:pt x="144" y="64"/>
                  <a:pt x="141" y="67"/>
                </a:cubicBezTo>
                <a:lnTo>
                  <a:pt x="148" y="46"/>
                </a:lnTo>
                <a:close/>
                <a:moveTo>
                  <a:pt x="156" y="64"/>
                </a:moveTo>
                <a:cubicBezTo>
                  <a:pt x="167" y="91"/>
                  <a:pt x="167" y="91"/>
                  <a:pt x="167" y="91"/>
                </a:cubicBezTo>
                <a:cubicBezTo>
                  <a:pt x="167" y="92"/>
                  <a:pt x="167" y="92"/>
                  <a:pt x="167" y="92"/>
                </a:cubicBezTo>
                <a:cubicBezTo>
                  <a:pt x="136" y="92"/>
                  <a:pt x="136" y="92"/>
                  <a:pt x="136" y="92"/>
                </a:cubicBezTo>
                <a:cubicBezTo>
                  <a:pt x="137" y="80"/>
                  <a:pt x="145" y="69"/>
                  <a:pt x="156" y="64"/>
                </a:cubicBezTo>
                <a:moveTo>
                  <a:pt x="48" y="46"/>
                </a:moveTo>
                <a:cubicBezTo>
                  <a:pt x="34" y="46"/>
                  <a:pt x="34" y="46"/>
                  <a:pt x="34" y="46"/>
                </a:cubicBezTo>
                <a:cubicBezTo>
                  <a:pt x="30" y="46"/>
                  <a:pt x="30" y="43"/>
                  <a:pt x="30" y="39"/>
                </a:cubicBezTo>
                <a:cubicBezTo>
                  <a:pt x="30" y="35"/>
                  <a:pt x="30" y="35"/>
                  <a:pt x="30" y="35"/>
                </a:cubicBezTo>
                <a:cubicBezTo>
                  <a:pt x="38" y="35"/>
                  <a:pt x="38" y="35"/>
                  <a:pt x="38" y="35"/>
                </a:cubicBezTo>
                <a:cubicBezTo>
                  <a:pt x="54" y="35"/>
                  <a:pt x="54" y="35"/>
                  <a:pt x="54" y="35"/>
                </a:cubicBezTo>
                <a:cubicBezTo>
                  <a:pt x="53" y="37"/>
                  <a:pt x="53" y="38"/>
                  <a:pt x="53" y="38"/>
                </a:cubicBezTo>
                <a:cubicBezTo>
                  <a:pt x="53" y="40"/>
                  <a:pt x="53" y="42"/>
                  <a:pt x="52" y="44"/>
                </a:cubicBezTo>
                <a:cubicBezTo>
                  <a:pt x="51" y="45"/>
                  <a:pt x="49" y="46"/>
                  <a:pt x="48" y="46"/>
                </a:cubicBezTo>
                <a:moveTo>
                  <a:pt x="74" y="95"/>
                </a:moveTo>
                <a:cubicBezTo>
                  <a:pt x="74" y="114"/>
                  <a:pt x="59" y="129"/>
                  <a:pt x="40" y="129"/>
                </a:cubicBezTo>
                <a:cubicBezTo>
                  <a:pt x="22" y="129"/>
                  <a:pt x="6" y="114"/>
                  <a:pt x="6" y="95"/>
                </a:cubicBezTo>
                <a:cubicBezTo>
                  <a:pt x="6" y="76"/>
                  <a:pt x="22" y="61"/>
                  <a:pt x="40" y="61"/>
                </a:cubicBezTo>
                <a:cubicBezTo>
                  <a:pt x="43" y="61"/>
                  <a:pt x="46" y="62"/>
                  <a:pt x="49" y="62"/>
                </a:cubicBezTo>
                <a:cubicBezTo>
                  <a:pt x="44" y="84"/>
                  <a:pt x="37" y="96"/>
                  <a:pt x="36" y="96"/>
                </a:cubicBezTo>
                <a:cubicBezTo>
                  <a:pt x="42" y="99"/>
                  <a:pt x="42" y="99"/>
                  <a:pt x="42" y="99"/>
                </a:cubicBezTo>
                <a:cubicBezTo>
                  <a:pt x="42" y="99"/>
                  <a:pt x="50" y="87"/>
                  <a:pt x="55" y="65"/>
                </a:cubicBezTo>
                <a:cubicBezTo>
                  <a:pt x="66" y="70"/>
                  <a:pt x="74" y="82"/>
                  <a:pt x="74" y="95"/>
                </a:cubicBezTo>
                <a:moveTo>
                  <a:pt x="56" y="30"/>
                </a:moveTo>
                <a:cubicBezTo>
                  <a:pt x="30" y="30"/>
                  <a:pt x="30" y="30"/>
                  <a:pt x="30" y="30"/>
                </a:cubicBezTo>
                <a:cubicBezTo>
                  <a:pt x="30" y="26"/>
                  <a:pt x="30" y="26"/>
                  <a:pt x="30" y="26"/>
                </a:cubicBezTo>
                <a:cubicBezTo>
                  <a:pt x="30" y="22"/>
                  <a:pt x="33" y="19"/>
                  <a:pt x="36" y="19"/>
                </a:cubicBezTo>
                <a:cubicBezTo>
                  <a:pt x="62" y="19"/>
                  <a:pt x="62" y="19"/>
                  <a:pt x="62" y="19"/>
                </a:cubicBezTo>
                <a:cubicBezTo>
                  <a:pt x="59" y="23"/>
                  <a:pt x="57" y="27"/>
                  <a:pt x="56" y="30"/>
                </a:cubicBezTo>
                <a:moveTo>
                  <a:pt x="60" y="36"/>
                </a:moveTo>
                <a:cubicBezTo>
                  <a:pt x="60" y="35"/>
                  <a:pt x="61" y="32"/>
                  <a:pt x="63" y="29"/>
                </a:cubicBezTo>
                <a:cubicBezTo>
                  <a:pt x="69" y="39"/>
                  <a:pt x="85" y="61"/>
                  <a:pt x="110" y="74"/>
                </a:cubicBezTo>
                <a:cubicBezTo>
                  <a:pt x="105" y="75"/>
                  <a:pt x="102" y="77"/>
                  <a:pt x="99" y="80"/>
                </a:cubicBezTo>
                <a:cubicBezTo>
                  <a:pt x="84" y="66"/>
                  <a:pt x="67" y="46"/>
                  <a:pt x="60" y="36"/>
                </a:cubicBezTo>
                <a:moveTo>
                  <a:pt x="130" y="92"/>
                </a:moveTo>
                <a:cubicBezTo>
                  <a:pt x="124" y="92"/>
                  <a:pt x="124" y="92"/>
                  <a:pt x="124" y="92"/>
                </a:cubicBezTo>
                <a:cubicBezTo>
                  <a:pt x="124" y="91"/>
                  <a:pt x="125" y="90"/>
                  <a:pt x="125" y="88"/>
                </a:cubicBezTo>
                <a:cubicBezTo>
                  <a:pt x="125" y="85"/>
                  <a:pt x="124" y="82"/>
                  <a:pt x="122" y="80"/>
                </a:cubicBezTo>
                <a:cubicBezTo>
                  <a:pt x="125" y="81"/>
                  <a:pt x="128" y="82"/>
                  <a:pt x="131" y="83"/>
                </a:cubicBezTo>
                <a:cubicBezTo>
                  <a:pt x="130" y="86"/>
                  <a:pt x="130" y="89"/>
                  <a:pt x="130" y="92"/>
                </a:cubicBezTo>
                <a:moveTo>
                  <a:pt x="170" y="129"/>
                </a:moveTo>
                <a:cubicBezTo>
                  <a:pt x="152" y="129"/>
                  <a:pt x="137" y="116"/>
                  <a:pt x="136" y="98"/>
                </a:cubicBezTo>
                <a:cubicBezTo>
                  <a:pt x="176" y="98"/>
                  <a:pt x="176" y="98"/>
                  <a:pt x="176" y="98"/>
                </a:cubicBezTo>
                <a:cubicBezTo>
                  <a:pt x="176" y="94"/>
                  <a:pt x="176" y="94"/>
                  <a:pt x="176" y="94"/>
                </a:cubicBezTo>
                <a:cubicBezTo>
                  <a:pt x="176" y="94"/>
                  <a:pt x="176" y="94"/>
                  <a:pt x="176" y="94"/>
                </a:cubicBezTo>
                <a:cubicBezTo>
                  <a:pt x="176" y="62"/>
                  <a:pt x="176" y="62"/>
                  <a:pt x="176" y="62"/>
                </a:cubicBezTo>
                <a:cubicBezTo>
                  <a:pt x="192" y="65"/>
                  <a:pt x="204" y="79"/>
                  <a:pt x="204" y="95"/>
                </a:cubicBezTo>
                <a:cubicBezTo>
                  <a:pt x="204" y="114"/>
                  <a:pt x="188" y="129"/>
                  <a:pt x="170" y="129"/>
                </a:cubicBezTo>
              </a:path>
            </a:pathLst>
          </a:custGeom>
          <a:blipFill dpi="0" rotWithShape="1">
            <a:blip r:embed="rId1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4" name="Freeform 128">
            <a:extLst>
              <a:ext uri="{FF2B5EF4-FFF2-40B4-BE49-F238E27FC236}">
                <a16:creationId xmlns:a16="http://schemas.microsoft.com/office/drawing/2014/main" id="{C32BDC0C-B960-6A96-C0E2-EAA22774F863}"/>
              </a:ext>
            </a:extLst>
          </p:cNvPr>
          <p:cNvSpPr>
            <a:spLocks/>
          </p:cNvSpPr>
          <p:nvPr/>
        </p:nvSpPr>
        <p:spPr bwMode="auto">
          <a:xfrm flipH="1">
            <a:off x="5241985" y="3406505"/>
            <a:ext cx="220687" cy="181748"/>
          </a:xfrm>
          <a:custGeom>
            <a:avLst/>
            <a:gdLst>
              <a:gd name="T0" fmla="*/ 74 w 107"/>
              <a:gd name="T1" fmla="*/ 0 h 90"/>
              <a:gd name="T2" fmla="*/ 54 w 107"/>
              <a:gd name="T3" fmla="*/ 12 h 90"/>
              <a:gd name="T4" fmla="*/ 33 w 107"/>
              <a:gd name="T5" fmla="*/ 0 h 90"/>
              <a:gd name="T6" fmla="*/ 8 w 107"/>
              <a:gd name="T7" fmla="*/ 42 h 90"/>
              <a:gd name="T8" fmla="*/ 54 w 107"/>
              <a:gd name="T9" fmla="*/ 90 h 90"/>
              <a:gd name="T10" fmla="*/ 99 w 107"/>
              <a:gd name="T11" fmla="*/ 42 h 90"/>
              <a:gd name="T12" fmla="*/ 74 w 107"/>
              <a:gd name="T13" fmla="*/ 0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07" h="90">
                <a:moveTo>
                  <a:pt x="74" y="0"/>
                </a:moveTo>
                <a:cubicBezTo>
                  <a:pt x="65" y="0"/>
                  <a:pt x="57" y="4"/>
                  <a:pt x="54" y="12"/>
                </a:cubicBezTo>
                <a:cubicBezTo>
                  <a:pt x="50" y="4"/>
                  <a:pt x="42" y="0"/>
                  <a:pt x="33" y="0"/>
                </a:cubicBezTo>
                <a:cubicBezTo>
                  <a:pt x="18" y="0"/>
                  <a:pt x="0" y="11"/>
                  <a:pt x="8" y="42"/>
                </a:cubicBezTo>
                <a:cubicBezTo>
                  <a:pt x="18" y="72"/>
                  <a:pt x="54" y="90"/>
                  <a:pt x="54" y="90"/>
                </a:cubicBezTo>
                <a:cubicBezTo>
                  <a:pt x="54" y="90"/>
                  <a:pt x="89" y="72"/>
                  <a:pt x="99" y="42"/>
                </a:cubicBezTo>
                <a:cubicBezTo>
                  <a:pt x="107" y="11"/>
                  <a:pt x="88" y="0"/>
                  <a:pt x="74" y="0"/>
                </a:cubicBezTo>
              </a:path>
            </a:pathLst>
          </a:custGeom>
          <a:blipFill dpi="0" rotWithShape="1">
            <a:blip r:embed="rId2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81" name="文本框 80">
            <a:extLst>
              <a:ext uri="{FF2B5EF4-FFF2-40B4-BE49-F238E27FC236}">
                <a16:creationId xmlns:a16="http://schemas.microsoft.com/office/drawing/2014/main" id="{961AC3E4-3E6A-6BCF-9641-73CD6A504DE2}"/>
              </a:ext>
            </a:extLst>
          </p:cNvPr>
          <p:cNvSpPr txBox="1"/>
          <p:nvPr/>
        </p:nvSpPr>
        <p:spPr>
          <a:xfrm>
            <a:off x="1788787" y="1293154"/>
            <a:ext cx="3332962" cy="5114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0">
              <a:lnSpc>
                <a:spcPct val="150000"/>
              </a:lnSpc>
            </a:pPr>
            <a:r>
              <a:rPr lang="zh-CN" altLang="en-US" sz="9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根据自己的需要添加</a:t>
            </a:r>
            <a:r>
              <a:rPr lang="zh-CN" altLang="en-US" sz="10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适当</a:t>
            </a:r>
            <a:r>
              <a:rPr lang="zh-CN" altLang="en-US" sz="9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的文字，此处添加详细文本描述，建议与标题相关尽量简洁</a:t>
            </a:r>
            <a:r>
              <a:rPr lang="en-US" altLang="zh-CN" sz="9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89" name="文本框 88">
            <a:extLst>
              <a:ext uri="{FF2B5EF4-FFF2-40B4-BE49-F238E27FC236}">
                <a16:creationId xmlns:a16="http://schemas.microsoft.com/office/drawing/2014/main" id="{45354A4B-2832-0C3D-4B7C-9F3CC140240D}"/>
              </a:ext>
            </a:extLst>
          </p:cNvPr>
          <p:cNvSpPr txBox="1"/>
          <p:nvPr/>
        </p:nvSpPr>
        <p:spPr>
          <a:xfrm>
            <a:off x="1480715" y="2016904"/>
            <a:ext cx="3332962" cy="5114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0">
              <a:lnSpc>
                <a:spcPct val="150000"/>
              </a:lnSpc>
            </a:pPr>
            <a:r>
              <a:rPr lang="zh-CN" altLang="en-US" sz="9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根据自己的需要添加</a:t>
            </a:r>
            <a:r>
              <a:rPr lang="zh-CN" altLang="en-US" sz="10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适当</a:t>
            </a:r>
            <a:r>
              <a:rPr lang="zh-CN" altLang="en-US" sz="9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的文字，此处添加详细文本描述，建议与标题相关尽量简洁</a:t>
            </a:r>
            <a:r>
              <a:rPr lang="en-US" altLang="zh-CN" sz="9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90" name="文本框 89">
            <a:extLst>
              <a:ext uri="{FF2B5EF4-FFF2-40B4-BE49-F238E27FC236}">
                <a16:creationId xmlns:a16="http://schemas.microsoft.com/office/drawing/2014/main" id="{4CDB2F74-990D-F333-97ED-F3DF313A9E13}"/>
              </a:ext>
            </a:extLst>
          </p:cNvPr>
          <p:cNvSpPr txBox="1"/>
          <p:nvPr/>
        </p:nvSpPr>
        <p:spPr>
          <a:xfrm>
            <a:off x="1754544" y="2654729"/>
            <a:ext cx="3332962" cy="5114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0">
              <a:lnSpc>
                <a:spcPct val="150000"/>
              </a:lnSpc>
            </a:pPr>
            <a:r>
              <a:rPr lang="zh-CN" altLang="en-US" sz="9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根据自己的需要添加</a:t>
            </a:r>
            <a:r>
              <a:rPr lang="zh-CN" altLang="en-US" sz="10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适当</a:t>
            </a:r>
            <a:r>
              <a:rPr lang="zh-CN" altLang="en-US" sz="9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的文字，此处添加详细文本描述，建议与标题相关尽量简洁</a:t>
            </a:r>
            <a:r>
              <a:rPr lang="en-US" altLang="zh-CN" sz="9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91" name="文本框 90">
            <a:extLst>
              <a:ext uri="{FF2B5EF4-FFF2-40B4-BE49-F238E27FC236}">
                <a16:creationId xmlns:a16="http://schemas.microsoft.com/office/drawing/2014/main" id="{A89866B5-602D-1D30-1B09-5C283B524955}"/>
              </a:ext>
            </a:extLst>
          </p:cNvPr>
          <p:cNvSpPr txBox="1"/>
          <p:nvPr/>
        </p:nvSpPr>
        <p:spPr>
          <a:xfrm>
            <a:off x="1783698" y="3242322"/>
            <a:ext cx="3332962" cy="5114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0">
              <a:lnSpc>
                <a:spcPct val="150000"/>
              </a:lnSpc>
            </a:pPr>
            <a:r>
              <a:rPr lang="zh-CN" altLang="en-US" sz="9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根据自己的需要添加</a:t>
            </a:r>
            <a:r>
              <a:rPr lang="zh-CN" altLang="en-US" sz="10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适当</a:t>
            </a:r>
            <a:r>
              <a:rPr lang="zh-CN" altLang="en-US" sz="9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的文字，此处添加详细文本描述，建议与标题相关尽量简洁</a:t>
            </a:r>
            <a:r>
              <a:rPr lang="en-US" altLang="zh-CN" sz="9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92" name="文本框 91">
            <a:extLst>
              <a:ext uri="{FF2B5EF4-FFF2-40B4-BE49-F238E27FC236}">
                <a16:creationId xmlns:a16="http://schemas.microsoft.com/office/drawing/2014/main" id="{25957B98-5AAF-DBC1-F9E4-4CF42ED4A0B6}"/>
              </a:ext>
            </a:extLst>
          </p:cNvPr>
          <p:cNvSpPr txBox="1"/>
          <p:nvPr/>
        </p:nvSpPr>
        <p:spPr>
          <a:xfrm>
            <a:off x="1793592" y="3844831"/>
            <a:ext cx="3332962" cy="5114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0">
              <a:lnSpc>
                <a:spcPct val="150000"/>
              </a:lnSpc>
            </a:pPr>
            <a:r>
              <a:rPr lang="zh-CN" altLang="en-US" sz="9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根据自己的需要添加</a:t>
            </a:r>
            <a:r>
              <a:rPr lang="zh-CN" altLang="en-US" sz="10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适当</a:t>
            </a:r>
            <a:r>
              <a:rPr lang="zh-CN" altLang="en-US" sz="9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的文字，此处添加详细文本描述，建议与标题相关尽量简洁</a:t>
            </a:r>
            <a:r>
              <a:rPr lang="en-US" altLang="zh-CN" sz="9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93" name="文本框 92">
            <a:extLst>
              <a:ext uri="{FF2B5EF4-FFF2-40B4-BE49-F238E27FC236}">
                <a16:creationId xmlns:a16="http://schemas.microsoft.com/office/drawing/2014/main" id="{F32E8E4C-0125-38E2-1F18-23AE12F9D290}"/>
              </a:ext>
            </a:extLst>
          </p:cNvPr>
          <p:cNvSpPr txBox="1"/>
          <p:nvPr/>
        </p:nvSpPr>
        <p:spPr>
          <a:xfrm>
            <a:off x="1610717" y="4585447"/>
            <a:ext cx="3332962" cy="5114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0">
              <a:lnSpc>
                <a:spcPct val="150000"/>
              </a:lnSpc>
            </a:pPr>
            <a:r>
              <a:rPr lang="zh-CN" altLang="en-US" sz="9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根据自己的需要添加</a:t>
            </a:r>
            <a:r>
              <a:rPr lang="zh-CN" altLang="en-US" sz="10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适当</a:t>
            </a:r>
            <a:r>
              <a:rPr lang="zh-CN" altLang="en-US" sz="9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的文字，此处添加详细文本描述，建议与标题相关尽量简洁</a:t>
            </a:r>
            <a:r>
              <a:rPr lang="en-US" altLang="zh-CN" sz="9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94" name="文本框 93">
            <a:extLst>
              <a:ext uri="{FF2B5EF4-FFF2-40B4-BE49-F238E27FC236}">
                <a16:creationId xmlns:a16="http://schemas.microsoft.com/office/drawing/2014/main" id="{F5D801D0-82E4-A96C-853C-651DDDE1E844}"/>
              </a:ext>
            </a:extLst>
          </p:cNvPr>
          <p:cNvSpPr txBox="1"/>
          <p:nvPr/>
        </p:nvSpPr>
        <p:spPr>
          <a:xfrm>
            <a:off x="1838537" y="5231418"/>
            <a:ext cx="3332962" cy="5114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0">
              <a:lnSpc>
                <a:spcPct val="150000"/>
              </a:lnSpc>
            </a:pPr>
            <a:r>
              <a:rPr lang="zh-CN" altLang="en-US" sz="9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根据自己的需要添加</a:t>
            </a:r>
            <a:r>
              <a:rPr lang="zh-CN" altLang="en-US" sz="10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适当</a:t>
            </a:r>
            <a:r>
              <a:rPr lang="zh-CN" altLang="en-US" sz="9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的文字，此处添加详细文本描述，建议与标题相关尽量简洁</a:t>
            </a:r>
            <a:r>
              <a:rPr lang="en-US" altLang="zh-CN" sz="9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... ...</a:t>
            </a:r>
          </a:p>
        </p:txBody>
      </p:sp>
      <p:grpSp>
        <p:nvGrpSpPr>
          <p:cNvPr id="58" name="图形 1">
            <a:extLst>
              <a:ext uri="{FF2B5EF4-FFF2-40B4-BE49-F238E27FC236}">
                <a16:creationId xmlns:a16="http://schemas.microsoft.com/office/drawing/2014/main" id="{25F2A5BA-A6BE-2BDB-B7D8-649FF7A0C59D}"/>
              </a:ext>
            </a:extLst>
          </p:cNvPr>
          <p:cNvGrpSpPr/>
          <p:nvPr/>
        </p:nvGrpSpPr>
        <p:grpSpPr>
          <a:xfrm rot="5096955">
            <a:off x="8519402" y="2257197"/>
            <a:ext cx="1366725" cy="2502910"/>
            <a:chOff x="7197343" y="1612049"/>
            <a:chExt cx="1253553" cy="2295656"/>
          </a:xfrm>
          <a:blipFill dpi="0" rotWithShape="1">
            <a:blip r:embed="rId3"/>
            <a:srcRect/>
            <a:tile tx="0" ty="0" sx="100000" sy="100000" flip="none" algn="tl"/>
          </a:blipFill>
        </p:grpSpPr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id="{548D055D-C749-525F-111B-6910C9AC9791}"/>
                </a:ext>
              </a:extLst>
            </p:cNvPr>
            <p:cNvSpPr/>
            <p:nvPr/>
          </p:nvSpPr>
          <p:spPr>
            <a:xfrm>
              <a:off x="7197343" y="1612049"/>
              <a:ext cx="1253553" cy="2295656"/>
            </a:xfrm>
            <a:custGeom>
              <a:avLst/>
              <a:gdLst>
                <a:gd name="connsiteX0" fmla="*/ 714275 w 1253553"/>
                <a:gd name="connsiteY0" fmla="*/ 1775839 h 2295656"/>
                <a:gd name="connsiteX1" fmla="*/ 688460 w 1253553"/>
                <a:gd name="connsiteY1" fmla="*/ 1885679 h 2295656"/>
                <a:gd name="connsiteX2" fmla="*/ 679123 w 1253553"/>
                <a:gd name="connsiteY2" fmla="*/ 1933734 h 2295656"/>
                <a:gd name="connsiteX3" fmla="*/ 594541 w 1253553"/>
                <a:gd name="connsiteY3" fmla="*/ 1830896 h 2295656"/>
                <a:gd name="connsiteX4" fmla="*/ 574357 w 1253553"/>
                <a:gd name="connsiteY4" fmla="*/ 1853688 h 2295656"/>
                <a:gd name="connsiteX5" fmla="*/ 583144 w 1253553"/>
                <a:gd name="connsiteY5" fmla="*/ 1733413 h 2295656"/>
                <a:gd name="connsiteX6" fmla="*/ 515863 w 1253553"/>
                <a:gd name="connsiteY6" fmla="*/ 1743711 h 2295656"/>
                <a:gd name="connsiteX7" fmla="*/ 550465 w 1253553"/>
                <a:gd name="connsiteY7" fmla="*/ 1674511 h 2295656"/>
                <a:gd name="connsiteX8" fmla="*/ 640540 w 1253553"/>
                <a:gd name="connsiteY8" fmla="*/ 1675610 h 2295656"/>
                <a:gd name="connsiteX9" fmla="*/ 687637 w 1253553"/>
                <a:gd name="connsiteY9" fmla="*/ 1671354 h 2295656"/>
                <a:gd name="connsiteX10" fmla="*/ 730889 w 1253553"/>
                <a:gd name="connsiteY10" fmla="*/ 1671216 h 2295656"/>
                <a:gd name="connsiteX11" fmla="*/ 714275 w 1253553"/>
                <a:gd name="connsiteY11" fmla="*/ 1775839 h 2295656"/>
                <a:gd name="connsiteX12" fmla="*/ 499798 w 1253553"/>
                <a:gd name="connsiteY12" fmla="*/ 1751949 h 2295656"/>
                <a:gd name="connsiteX13" fmla="*/ 509684 w 1253553"/>
                <a:gd name="connsiteY13" fmla="*/ 1766640 h 2295656"/>
                <a:gd name="connsiteX14" fmla="*/ 565981 w 1253553"/>
                <a:gd name="connsiteY14" fmla="*/ 1743848 h 2295656"/>
                <a:gd name="connsiteX15" fmla="*/ 568040 w 1253553"/>
                <a:gd name="connsiteY15" fmla="*/ 1898722 h 2295656"/>
                <a:gd name="connsiteX16" fmla="*/ 614588 w 1253553"/>
                <a:gd name="connsiteY16" fmla="*/ 1836114 h 2295656"/>
                <a:gd name="connsiteX17" fmla="*/ 670885 w 1253553"/>
                <a:gd name="connsiteY17" fmla="*/ 1941285 h 2295656"/>
                <a:gd name="connsiteX18" fmla="*/ 699720 w 1253553"/>
                <a:gd name="connsiteY18" fmla="*/ 1965450 h 2295656"/>
                <a:gd name="connsiteX19" fmla="*/ 706173 w 1253553"/>
                <a:gd name="connsiteY19" fmla="*/ 1802887 h 2295656"/>
                <a:gd name="connsiteX20" fmla="*/ 737480 w 1253553"/>
                <a:gd name="connsiteY20" fmla="*/ 1756891 h 2295656"/>
                <a:gd name="connsiteX21" fmla="*/ 747915 w 1253553"/>
                <a:gd name="connsiteY21" fmla="*/ 1673138 h 2295656"/>
                <a:gd name="connsiteX22" fmla="*/ 786225 w 1253553"/>
                <a:gd name="connsiteY22" fmla="*/ 1669981 h 2295656"/>
                <a:gd name="connsiteX23" fmla="*/ 793502 w 1253553"/>
                <a:gd name="connsiteY23" fmla="*/ 1690576 h 2295656"/>
                <a:gd name="connsiteX24" fmla="*/ 802976 w 1253553"/>
                <a:gd name="connsiteY24" fmla="*/ 1757990 h 2295656"/>
                <a:gd name="connsiteX25" fmla="*/ 816707 w 1253553"/>
                <a:gd name="connsiteY25" fmla="*/ 1848196 h 2295656"/>
                <a:gd name="connsiteX26" fmla="*/ 799956 w 1253553"/>
                <a:gd name="connsiteY26" fmla="*/ 1828562 h 2295656"/>
                <a:gd name="connsiteX27" fmla="*/ 779771 w 1253553"/>
                <a:gd name="connsiteY27" fmla="*/ 1820049 h 2295656"/>
                <a:gd name="connsiteX28" fmla="*/ 777849 w 1253553"/>
                <a:gd name="connsiteY28" fmla="*/ 2056343 h 2295656"/>
                <a:gd name="connsiteX29" fmla="*/ 773180 w 1253553"/>
                <a:gd name="connsiteY29" fmla="*/ 2066228 h 2295656"/>
                <a:gd name="connsiteX30" fmla="*/ 730614 w 1253553"/>
                <a:gd name="connsiteY30" fmla="*/ 1983574 h 2295656"/>
                <a:gd name="connsiteX31" fmla="*/ 687225 w 1253553"/>
                <a:gd name="connsiteY31" fmla="*/ 2098906 h 2295656"/>
                <a:gd name="connsiteX32" fmla="*/ 675828 w 1253553"/>
                <a:gd name="connsiteY32" fmla="*/ 2151629 h 2295656"/>
                <a:gd name="connsiteX33" fmla="*/ 642599 w 1253553"/>
                <a:gd name="connsiteY33" fmla="*/ 2252407 h 2295656"/>
                <a:gd name="connsiteX34" fmla="*/ 626534 w 1253553"/>
                <a:gd name="connsiteY34" fmla="*/ 2108654 h 2295656"/>
                <a:gd name="connsiteX35" fmla="*/ 588774 w 1253553"/>
                <a:gd name="connsiteY35" fmla="*/ 1990164 h 2295656"/>
                <a:gd name="connsiteX36" fmla="*/ 489774 w 1253553"/>
                <a:gd name="connsiteY36" fmla="*/ 2113734 h 2295656"/>
                <a:gd name="connsiteX37" fmla="*/ 486341 w 1253553"/>
                <a:gd name="connsiteY37" fmla="*/ 1813047 h 2295656"/>
                <a:gd name="connsiteX38" fmla="*/ 443226 w 1253553"/>
                <a:gd name="connsiteY38" fmla="*/ 1829249 h 2295656"/>
                <a:gd name="connsiteX39" fmla="*/ 468766 w 1253553"/>
                <a:gd name="connsiteY39" fmla="*/ 1662841 h 2295656"/>
                <a:gd name="connsiteX40" fmla="*/ 528633 w 1253553"/>
                <a:gd name="connsiteY40" fmla="*/ 1671765 h 2295656"/>
                <a:gd name="connsiteX41" fmla="*/ 499798 w 1253553"/>
                <a:gd name="connsiteY41" fmla="*/ 1751949 h 2295656"/>
                <a:gd name="connsiteX42" fmla="*/ 563921 w 1253553"/>
                <a:gd name="connsiteY42" fmla="*/ 1641697 h 2295656"/>
                <a:gd name="connsiteX43" fmla="*/ 588911 w 1253553"/>
                <a:gd name="connsiteY43" fmla="*/ 1513321 h 2295656"/>
                <a:gd name="connsiteX44" fmla="*/ 592481 w 1253553"/>
                <a:gd name="connsiteY44" fmla="*/ 1504259 h 2295656"/>
                <a:gd name="connsiteX45" fmla="*/ 619806 w 1253553"/>
                <a:gd name="connsiteY45" fmla="*/ 1560690 h 2295656"/>
                <a:gd name="connsiteX46" fmla="*/ 622552 w 1253553"/>
                <a:gd name="connsiteY46" fmla="*/ 1621926 h 2295656"/>
                <a:gd name="connsiteX47" fmla="*/ 619669 w 1253553"/>
                <a:gd name="connsiteY47" fmla="*/ 1638813 h 2295656"/>
                <a:gd name="connsiteX48" fmla="*/ 563921 w 1253553"/>
                <a:gd name="connsiteY48" fmla="*/ 1641697 h 2295656"/>
                <a:gd name="connsiteX49" fmla="*/ 667452 w 1253553"/>
                <a:gd name="connsiteY49" fmla="*/ 1537623 h 2295656"/>
                <a:gd name="connsiteX50" fmla="*/ 693129 w 1253553"/>
                <a:gd name="connsiteY50" fmla="*/ 1640324 h 2295656"/>
                <a:gd name="connsiteX51" fmla="*/ 639166 w 1253553"/>
                <a:gd name="connsiteY51" fmla="*/ 1637715 h 2295656"/>
                <a:gd name="connsiteX52" fmla="*/ 638480 w 1253553"/>
                <a:gd name="connsiteY52" fmla="*/ 1580186 h 2295656"/>
                <a:gd name="connsiteX53" fmla="*/ 656879 w 1253553"/>
                <a:gd name="connsiteY53" fmla="*/ 1546136 h 2295656"/>
                <a:gd name="connsiteX54" fmla="*/ 664569 w 1253553"/>
                <a:gd name="connsiteY54" fmla="*/ 1539683 h 2295656"/>
                <a:gd name="connsiteX55" fmla="*/ 667452 w 1253553"/>
                <a:gd name="connsiteY55" fmla="*/ 1537623 h 2295656"/>
                <a:gd name="connsiteX56" fmla="*/ 717570 w 1253553"/>
                <a:gd name="connsiteY56" fmla="*/ 1507555 h 2295656"/>
                <a:gd name="connsiteX57" fmla="*/ 734871 w 1253553"/>
                <a:gd name="connsiteY57" fmla="*/ 1641148 h 2295656"/>
                <a:gd name="connsiteX58" fmla="*/ 707409 w 1253553"/>
                <a:gd name="connsiteY58" fmla="*/ 1639500 h 2295656"/>
                <a:gd name="connsiteX59" fmla="*/ 692442 w 1253553"/>
                <a:gd name="connsiteY59" fmla="*/ 1562063 h 2295656"/>
                <a:gd name="connsiteX60" fmla="*/ 717570 w 1253553"/>
                <a:gd name="connsiteY60" fmla="*/ 1507555 h 2295656"/>
                <a:gd name="connsiteX61" fmla="*/ 726495 w 1253553"/>
                <a:gd name="connsiteY61" fmla="*/ 1486822 h 2295656"/>
                <a:gd name="connsiteX62" fmla="*/ 746817 w 1253553"/>
                <a:gd name="connsiteY62" fmla="*/ 1464030 h 2295656"/>
                <a:gd name="connsiteX63" fmla="*/ 787735 w 1253553"/>
                <a:gd name="connsiteY63" fmla="*/ 1558218 h 2295656"/>
                <a:gd name="connsiteX64" fmla="*/ 746680 w 1253553"/>
                <a:gd name="connsiteY64" fmla="*/ 1637303 h 2295656"/>
                <a:gd name="connsiteX65" fmla="*/ 743384 w 1253553"/>
                <a:gd name="connsiteY65" fmla="*/ 1555198 h 2295656"/>
                <a:gd name="connsiteX66" fmla="*/ 726495 w 1253553"/>
                <a:gd name="connsiteY66" fmla="*/ 1486822 h 2295656"/>
                <a:gd name="connsiteX67" fmla="*/ 541952 w 1253553"/>
                <a:gd name="connsiteY67" fmla="*/ 1639500 h 2295656"/>
                <a:gd name="connsiteX68" fmla="*/ 502681 w 1253553"/>
                <a:gd name="connsiteY68" fmla="*/ 1638539 h 2295656"/>
                <a:gd name="connsiteX69" fmla="*/ 543325 w 1253553"/>
                <a:gd name="connsiteY69" fmla="*/ 1501513 h 2295656"/>
                <a:gd name="connsiteX70" fmla="*/ 573533 w 1253553"/>
                <a:gd name="connsiteY70" fmla="*/ 1476799 h 2295656"/>
                <a:gd name="connsiteX71" fmla="*/ 558154 w 1253553"/>
                <a:gd name="connsiteY71" fmla="*/ 1553001 h 2295656"/>
                <a:gd name="connsiteX72" fmla="*/ 541952 w 1253553"/>
                <a:gd name="connsiteY72" fmla="*/ 1639500 h 2295656"/>
                <a:gd name="connsiteX73" fmla="*/ 491285 w 1253553"/>
                <a:gd name="connsiteY73" fmla="*/ 1634420 h 2295656"/>
                <a:gd name="connsiteX74" fmla="*/ 455035 w 1253553"/>
                <a:gd name="connsiteY74" fmla="*/ 1625358 h 2295656"/>
                <a:gd name="connsiteX75" fmla="*/ 547307 w 1253553"/>
                <a:gd name="connsiteY75" fmla="*/ 1460461 h 2295656"/>
                <a:gd name="connsiteX76" fmla="*/ 491285 w 1253553"/>
                <a:gd name="connsiteY76" fmla="*/ 1634420 h 2295656"/>
                <a:gd name="connsiteX77" fmla="*/ 51895 w 1253553"/>
                <a:gd name="connsiteY77" fmla="*/ 1573459 h 2295656"/>
                <a:gd name="connsiteX78" fmla="*/ 132496 w 1253553"/>
                <a:gd name="connsiteY78" fmla="*/ 1197806 h 2295656"/>
                <a:gd name="connsiteX79" fmla="*/ 244815 w 1253553"/>
                <a:gd name="connsiteY79" fmla="*/ 1026730 h 2295656"/>
                <a:gd name="connsiteX80" fmla="*/ 349856 w 1253553"/>
                <a:gd name="connsiteY80" fmla="*/ 958904 h 2295656"/>
                <a:gd name="connsiteX81" fmla="*/ 408212 w 1253553"/>
                <a:gd name="connsiteY81" fmla="*/ 1230483 h 2295656"/>
                <a:gd name="connsiteX82" fmla="*/ 443089 w 1253553"/>
                <a:gd name="connsiteY82" fmla="*/ 1306822 h 2295656"/>
                <a:gd name="connsiteX83" fmla="*/ 371963 w 1253553"/>
                <a:gd name="connsiteY83" fmla="*/ 1317531 h 2295656"/>
                <a:gd name="connsiteX84" fmla="*/ 311135 w 1253553"/>
                <a:gd name="connsiteY84" fmla="*/ 1337989 h 2295656"/>
                <a:gd name="connsiteX85" fmla="*/ 207466 w 1253553"/>
                <a:gd name="connsiteY85" fmla="*/ 1397028 h 2295656"/>
                <a:gd name="connsiteX86" fmla="*/ 124532 w 1253553"/>
                <a:gd name="connsiteY86" fmla="*/ 1476799 h 2295656"/>
                <a:gd name="connsiteX87" fmla="*/ 51895 w 1253553"/>
                <a:gd name="connsiteY87" fmla="*/ 1573459 h 2295656"/>
                <a:gd name="connsiteX88" fmla="*/ 990541 w 1253553"/>
                <a:gd name="connsiteY88" fmla="*/ 963297 h 2295656"/>
                <a:gd name="connsiteX89" fmla="*/ 1118787 w 1253553"/>
                <a:gd name="connsiteY89" fmla="*/ 1042794 h 2295656"/>
                <a:gd name="connsiteX90" fmla="*/ 1178929 w 1253553"/>
                <a:gd name="connsiteY90" fmla="*/ 1193275 h 2295656"/>
                <a:gd name="connsiteX91" fmla="*/ 1175908 w 1253553"/>
                <a:gd name="connsiteY91" fmla="*/ 1490117 h 2295656"/>
                <a:gd name="connsiteX92" fmla="*/ 1165198 w 1253553"/>
                <a:gd name="connsiteY92" fmla="*/ 1586914 h 2295656"/>
                <a:gd name="connsiteX93" fmla="*/ 1043679 w 1253553"/>
                <a:gd name="connsiteY93" fmla="*/ 1409385 h 2295656"/>
                <a:gd name="connsiteX94" fmla="*/ 847602 w 1253553"/>
                <a:gd name="connsiteY94" fmla="*/ 1295838 h 2295656"/>
                <a:gd name="connsiteX95" fmla="*/ 886460 w 1253553"/>
                <a:gd name="connsiteY95" fmla="*/ 1214556 h 2295656"/>
                <a:gd name="connsiteX96" fmla="*/ 959646 w 1253553"/>
                <a:gd name="connsiteY96" fmla="*/ 1051718 h 2295656"/>
                <a:gd name="connsiteX97" fmla="*/ 990541 w 1253553"/>
                <a:gd name="connsiteY97" fmla="*/ 963297 h 2295656"/>
                <a:gd name="connsiteX98" fmla="*/ 466020 w 1253553"/>
                <a:gd name="connsiteY98" fmla="*/ 1253687 h 2295656"/>
                <a:gd name="connsiteX99" fmla="*/ 610743 w 1253553"/>
                <a:gd name="connsiteY99" fmla="*/ 1284854 h 2295656"/>
                <a:gd name="connsiteX100" fmla="*/ 756703 w 1253553"/>
                <a:gd name="connsiteY100" fmla="*/ 1284442 h 2295656"/>
                <a:gd name="connsiteX101" fmla="*/ 672121 w 1253553"/>
                <a:gd name="connsiteY101" fmla="*/ 1462657 h 2295656"/>
                <a:gd name="connsiteX102" fmla="*/ 623239 w 1253553"/>
                <a:gd name="connsiteY102" fmla="*/ 1504671 h 2295656"/>
                <a:gd name="connsiteX103" fmla="*/ 542089 w 1253553"/>
                <a:gd name="connsiteY103" fmla="*/ 1383298 h 2295656"/>
                <a:gd name="connsiteX104" fmla="*/ 466020 w 1253553"/>
                <a:gd name="connsiteY104" fmla="*/ 1253687 h 2295656"/>
                <a:gd name="connsiteX105" fmla="*/ 449817 w 1253553"/>
                <a:gd name="connsiteY105" fmla="*/ 1227051 h 2295656"/>
                <a:gd name="connsiteX106" fmla="*/ 436361 w 1253553"/>
                <a:gd name="connsiteY106" fmla="*/ 1184488 h 2295656"/>
                <a:gd name="connsiteX107" fmla="*/ 426063 w 1253553"/>
                <a:gd name="connsiteY107" fmla="*/ 1142886 h 2295656"/>
                <a:gd name="connsiteX108" fmla="*/ 413156 w 1253553"/>
                <a:gd name="connsiteY108" fmla="*/ 1053503 h 2295656"/>
                <a:gd name="connsiteX109" fmla="*/ 405741 w 1253553"/>
                <a:gd name="connsiteY109" fmla="*/ 857302 h 2295656"/>
                <a:gd name="connsiteX110" fmla="*/ 519570 w 1253553"/>
                <a:gd name="connsiteY110" fmla="*/ 908514 h 2295656"/>
                <a:gd name="connsiteX111" fmla="*/ 807782 w 1253553"/>
                <a:gd name="connsiteY111" fmla="*/ 945448 h 2295656"/>
                <a:gd name="connsiteX112" fmla="*/ 870532 w 1253553"/>
                <a:gd name="connsiteY112" fmla="*/ 927325 h 2295656"/>
                <a:gd name="connsiteX113" fmla="*/ 934656 w 1253553"/>
                <a:gd name="connsiteY113" fmla="*/ 905357 h 2295656"/>
                <a:gd name="connsiteX114" fmla="*/ 795974 w 1253553"/>
                <a:gd name="connsiteY114" fmla="*/ 1226501 h 2295656"/>
                <a:gd name="connsiteX115" fmla="*/ 689147 w 1253553"/>
                <a:gd name="connsiteY115" fmla="*/ 1249293 h 2295656"/>
                <a:gd name="connsiteX116" fmla="*/ 566118 w 1253553"/>
                <a:gd name="connsiteY116" fmla="*/ 1247234 h 2295656"/>
                <a:gd name="connsiteX117" fmla="*/ 568590 w 1253553"/>
                <a:gd name="connsiteY117" fmla="*/ 1187508 h 2295656"/>
                <a:gd name="connsiteX118" fmla="*/ 569963 w 1253553"/>
                <a:gd name="connsiteY118" fmla="*/ 1133137 h 2295656"/>
                <a:gd name="connsiteX119" fmla="*/ 551014 w 1253553"/>
                <a:gd name="connsiteY119" fmla="*/ 1242840 h 2295656"/>
                <a:gd name="connsiteX120" fmla="*/ 449817 w 1253553"/>
                <a:gd name="connsiteY120" fmla="*/ 1227051 h 2295656"/>
                <a:gd name="connsiteX121" fmla="*/ 408899 w 1253553"/>
                <a:gd name="connsiteY121" fmla="*/ 826272 h 2295656"/>
                <a:gd name="connsiteX122" fmla="*/ 435400 w 1253553"/>
                <a:gd name="connsiteY122" fmla="*/ 578857 h 2295656"/>
                <a:gd name="connsiteX123" fmla="*/ 457644 w 1253553"/>
                <a:gd name="connsiteY123" fmla="*/ 463662 h 2295656"/>
                <a:gd name="connsiteX124" fmla="*/ 474121 w 1253553"/>
                <a:gd name="connsiteY124" fmla="*/ 411488 h 2295656"/>
                <a:gd name="connsiteX125" fmla="*/ 485929 w 1253553"/>
                <a:gd name="connsiteY125" fmla="*/ 359589 h 2295656"/>
                <a:gd name="connsiteX126" fmla="*/ 575318 w 1253553"/>
                <a:gd name="connsiteY126" fmla="*/ 173685 h 2295656"/>
                <a:gd name="connsiteX127" fmla="*/ 713313 w 1253553"/>
                <a:gd name="connsiteY127" fmla="*/ 41465 h 2295656"/>
                <a:gd name="connsiteX128" fmla="*/ 819728 w 1253553"/>
                <a:gd name="connsiteY128" fmla="*/ 158307 h 2295656"/>
                <a:gd name="connsiteX129" fmla="*/ 960333 w 1253553"/>
                <a:gd name="connsiteY129" fmla="*/ 455424 h 2295656"/>
                <a:gd name="connsiteX130" fmla="*/ 940835 w 1253553"/>
                <a:gd name="connsiteY130" fmla="*/ 848240 h 2295656"/>
                <a:gd name="connsiteX131" fmla="*/ 768512 w 1253553"/>
                <a:gd name="connsiteY131" fmla="*/ 895334 h 2295656"/>
                <a:gd name="connsiteX132" fmla="*/ 408899 w 1253553"/>
                <a:gd name="connsiteY132" fmla="*/ 826272 h 2295656"/>
                <a:gd name="connsiteX133" fmla="*/ 349444 w 1253553"/>
                <a:gd name="connsiteY133" fmla="*/ 942428 h 2295656"/>
                <a:gd name="connsiteX134" fmla="*/ 80730 w 1253553"/>
                <a:gd name="connsiteY134" fmla="*/ 1175426 h 2295656"/>
                <a:gd name="connsiteX135" fmla="*/ 3150 w 1253553"/>
                <a:gd name="connsiteY135" fmla="*/ 1589660 h 2295656"/>
                <a:gd name="connsiteX136" fmla="*/ 30887 w 1253553"/>
                <a:gd name="connsiteY136" fmla="*/ 1640598 h 2295656"/>
                <a:gd name="connsiteX137" fmla="*/ 83339 w 1253553"/>
                <a:gd name="connsiteY137" fmla="*/ 1603253 h 2295656"/>
                <a:gd name="connsiteX138" fmla="*/ 100915 w 1253553"/>
                <a:gd name="connsiteY138" fmla="*/ 1577852 h 2295656"/>
                <a:gd name="connsiteX139" fmla="*/ 120962 w 1253553"/>
                <a:gd name="connsiteY139" fmla="*/ 1550667 h 2295656"/>
                <a:gd name="connsiteX140" fmla="*/ 183987 w 1253553"/>
                <a:gd name="connsiteY140" fmla="*/ 1476387 h 2295656"/>
                <a:gd name="connsiteX141" fmla="*/ 262665 w 1253553"/>
                <a:gd name="connsiteY141" fmla="*/ 1417623 h 2295656"/>
                <a:gd name="connsiteX142" fmla="*/ 286968 w 1253553"/>
                <a:gd name="connsiteY142" fmla="*/ 1399499 h 2295656"/>
                <a:gd name="connsiteX143" fmla="*/ 464509 w 1253553"/>
                <a:gd name="connsiteY143" fmla="*/ 1343344 h 2295656"/>
                <a:gd name="connsiteX144" fmla="*/ 533576 w 1253553"/>
                <a:gd name="connsiteY144" fmla="*/ 1435197 h 2295656"/>
                <a:gd name="connsiteX145" fmla="*/ 478515 w 1253553"/>
                <a:gd name="connsiteY145" fmla="*/ 1475014 h 2295656"/>
                <a:gd name="connsiteX146" fmla="*/ 441441 w 1253553"/>
                <a:gd name="connsiteY146" fmla="*/ 1528699 h 2295656"/>
                <a:gd name="connsiteX147" fmla="*/ 451053 w 1253553"/>
                <a:gd name="connsiteY147" fmla="*/ 1654191 h 2295656"/>
                <a:gd name="connsiteX148" fmla="*/ 427848 w 1253553"/>
                <a:gd name="connsiteY148" fmla="*/ 1842704 h 2295656"/>
                <a:gd name="connsiteX149" fmla="*/ 442677 w 1253553"/>
                <a:gd name="connsiteY149" fmla="*/ 1853963 h 2295656"/>
                <a:gd name="connsiteX150" fmla="*/ 469315 w 1253553"/>
                <a:gd name="connsiteY150" fmla="*/ 1841331 h 2295656"/>
                <a:gd name="connsiteX151" fmla="*/ 478515 w 1253553"/>
                <a:gd name="connsiteY151" fmla="*/ 1997029 h 2295656"/>
                <a:gd name="connsiteX152" fmla="*/ 487577 w 1253553"/>
                <a:gd name="connsiteY152" fmla="*/ 2141057 h 2295656"/>
                <a:gd name="connsiteX153" fmla="*/ 588911 w 1253553"/>
                <a:gd name="connsiteY153" fmla="*/ 2008013 h 2295656"/>
                <a:gd name="connsiteX154" fmla="*/ 621454 w 1253553"/>
                <a:gd name="connsiteY154" fmla="*/ 2235794 h 2295656"/>
                <a:gd name="connsiteX155" fmla="*/ 648229 w 1253553"/>
                <a:gd name="connsiteY155" fmla="*/ 2295657 h 2295656"/>
                <a:gd name="connsiteX156" fmla="*/ 699994 w 1253553"/>
                <a:gd name="connsiteY156" fmla="*/ 2125954 h 2295656"/>
                <a:gd name="connsiteX157" fmla="*/ 710567 w 1253553"/>
                <a:gd name="connsiteY157" fmla="*/ 2090668 h 2295656"/>
                <a:gd name="connsiteX158" fmla="*/ 718806 w 1253553"/>
                <a:gd name="connsiteY158" fmla="*/ 2006778 h 2295656"/>
                <a:gd name="connsiteX159" fmla="*/ 731850 w 1253553"/>
                <a:gd name="connsiteY159" fmla="*/ 2012681 h 2295656"/>
                <a:gd name="connsiteX160" fmla="*/ 793365 w 1253553"/>
                <a:gd name="connsiteY160" fmla="*/ 2111400 h 2295656"/>
                <a:gd name="connsiteX161" fmla="*/ 791305 w 1253553"/>
                <a:gd name="connsiteY161" fmla="*/ 1852452 h 2295656"/>
                <a:gd name="connsiteX162" fmla="*/ 816570 w 1253553"/>
                <a:gd name="connsiteY162" fmla="*/ 1881423 h 2295656"/>
                <a:gd name="connsiteX163" fmla="*/ 843071 w 1253553"/>
                <a:gd name="connsiteY163" fmla="*/ 1899546 h 2295656"/>
                <a:gd name="connsiteX164" fmla="*/ 827417 w 1253553"/>
                <a:gd name="connsiteY164" fmla="*/ 1796434 h 2295656"/>
                <a:gd name="connsiteX165" fmla="*/ 810528 w 1253553"/>
                <a:gd name="connsiteY165" fmla="*/ 1681376 h 2295656"/>
                <a:gd name="connsiteX166" fmla="*/ 832772 w 1253553"/>
                <a:gd name="connsiteY166" fmla="*/ 1680827 h 2295656"/>
                <a:gd name="connsiteX167" fmla="*/ 830575 w 1253553"/>
                <a:gd name="connsiteY167" fmla="*/ 1540918 h 2295656"/>
                <a:gd name="connsiteX168" fmla="*/ 798445 w 1253553"/>
                <a:gd name="connsiteY168" fmla="*/ 1482978 h 2295656"/>
                <a:gd name="connsiteX169" fmla="*/ 759312 w 1253553"/>
                <a:gd name="connsiteY169" fmla="*/ 1431078 h 2295656"/>
                <a:gd name="connsiteX170" fmla="*/ 831949 w 1253553"/>
                <a:gd name="connsiteY170" fmla="*/ 1318355 h 2295656"/>
                <a:gd name="connsiteX171" fmla="*/ 1049858 w 1253553"/>
                <a:gd name="connsiteY171" fmla="*/ 1454831 h 2295656"/>
                <a:gd name="connsiteX172" fmla="*/ 1114943 w 1253553"/>
                <a:gd name="connsiteY172" fmla="*/ 1565495 h 2295656"/>
                <a:gd name="connsiteX173" fmla="*/ 1176457 w 1253553"/>
                <a:gd name="connsiteY173" fmla="*/ 1678630 h 2295656"/>
                <a:gd name="connsiteX174" fmla="*/ 1188541 w 1253553"/>
                <a:gd name="connsiteY174" fmla="*/ 1636754 h 2295656"/>
                <a:gd name="connsiteX175" fmla="*/ 1214080 w 1253553"/>
                <a:gd name="connsiteY175" fmla="*/ 1525266 h 2295656"/>
                <a:gd name="connsiteX176" fmla="*/ 1233029 w 1253553"/>
                <a:gd name="connsiteY176" fmla="*/ 1475426 h 2295656"/>
                <a:gd name="connsiteX177" fmla="*/ 1248957 w 1253553"/>
                <a:gd name="connsiteY177" fmla="*/ 1358172 h 2295656"/>
                <a:gd name="connsiteX178" fmla="*/ 1165610 w 1253553"/>
                <a:gd name="connsiteY178" fmla="*/ 1043068 h 2295656"/>
                <a:gd name="connsiteX179" fmla="*/ 1129910 w 1253553"/>
                <a:gd name="connsiteY179" fmla="*/ 1010391 h 2295656"/>
                <a:gd name="connsiteX180" fmla="*/ 1000152 w 1253553"/>
                <a:gd name="connsiteY180" fmla="*/ 933503 h 2295656"/>
                <a:gd name="connsiteX181" fmla="*/ 1016904 w 1253553"/>
                <a:gd name="connsiteY181" fmla="*/ 868972 h 2295656"/>
                <a:gd name="connsiteX182" fmla="*/ 1028987 w 1253553"/>
                <a:gd name="connsiteY182" fmla="*/ 800047 h 2295656"/>
                <a:gd name="connsiteX183" fmla="*/ 1035303 w 1253553"/>
                <a:gd name="connsiteY183" fmla="*/ 650665 h 2295656"/>
                <a:gd name="connsiteX184" fmla="*/ 987932 w 1253553"/>
                <a:gd name="connsiteY184" fmla="*/ 370710 h 2295656"/>
                <a:gd name="connsiteX185" fmla="*/ 868610 w 1253553"/>
                <a:gd name="connsiteY185" fmla="*/ 164897 h 2295656"/>
                <a:gd name="connsiteX186" fmla="*/ 705212 w 1253553"/>
                <a:gd name="connsiteY186" fmla="*/ 0 h 2295656"/>
                <a:gd name="connsiteX187" fmla="*/ 686401 w 1253553"/>
                <a:gd name="connsiteY187" fmla="*/ 19771 h 2295656"/>
                <a:gd name="connsiteX188" fmla="*/ 616099 w 1253553"/>
                <a:gd name="connsiteY188" fmla="*/ 73318 h 2295656"/>
                <a:gd name="connsiteX189" fmla="*/ 450092 w 1253553"/>
                <a:gd name="connsiteY189" fmla="*/ 313593 h 2295656"/>
                <a:gd name="connsiteX190" fmla="*/ 349444 w 1253553"/>
                <a:gd name="connsiteY190" fmla="*/ 942428 h 22956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</a:cxnLst>
              <a:rect l="l" t="t" r="r" b="b"/>
              <a:pathLst>
                <a:path w="1253553" h="2295656">
                  <a:moveTo>
                    <a:pt x="714275" y="1775839"/>
                  </a:moveTo>
                  <a:cubicBezTo>
                    <a:pt x="675142" y="1758264"/>
                    <a:pt x="688598" y="1763070"/>
                    <a:pt x="688460" y="1885679"/>
                  </a:cubicBezTo>
                  <a:cubicBezTo>
                    <a:pt x="688460" y="1906960"/>
                    <a:pt x="691207" y="1921377"/>
                    <a:pt x="679123" y="1933734"/>
                  </a:cubicBezTo>
                  <a:cubicBezTo>
                    <a:pt x="651936" y="1895702"/>
                    <a:pt x="630241" y="1777075"/>
                    <a:pt x="594541" y="1830896"/>
                  </a:cubicBezTo>
                  <a:cubicBezTo>
                    <a:pt x="582458" y="1849294"/>
                    <a:pt x="593717" y="1845175"/>
                    <a:pt x="574357" y="1853688"/>
                  </a:cubicBezTo>
                  <a:cubicBezTo>
                    <a:pt x="576965" y="1819500"/>
                    <a:pt x="589186" y="1764443"/>
                    <a:pt x="583144" y="1733413"/>
                  </a:cubicBezTo>
                  <a:cubicBezTo>
                    <a:pt x="555271" y="1713917"/>
                    <a:pt x="545796" y="1738493"/>
                    <a:pt x="515863" y="1743711"/>
                  </a:cubicBezTo>
                  <a:cubicBezTo>
                    <a:pt x="518060" y="1737944"/>
                    <a:pt x="548680" y="1677120"/>
                    <a:pt x="550465" y="1674511"/>
                  </a:cubicBezTo>
                  <a:cubicBezTo>
                    <a:pt x="585616" y="1672040"/>
                    <a:pt x="607173" y="1675610"/>
                    <a:pt x="640540" y="1675610"/>
                  </a:cubicBezTo>
                  <a:cubicBezTo>
                    <a:pt x="661411" y="1675610"/>
                    <a:pt x="665118" y="1670667"/>
                    <a:pt x="687637" y="1671354"/>
                  </a:cubicBezTo>
                  <a:cubicBezTo>
                    <a:pt x="704114" y="1671903"/>
                    <a:pt x="714824" y="1670804"/>
                    <a:pt x="730889" y="1671216"/>
                  </a:cubicBezTo>
                  <a:cubicBezTo>
                    <a:pt x="729516" y="1704717"/>
                    <a:pt x="715648" y="1710896"/>
                    <a:pt x="714275" y="1775839"/>
                  </a:cubicBezTo>
                  <a:close/>
                  <a:moveTo>
                    <a:pt x="499798" y="1751949"/>
                  </a:moveTo>
                  <a:lnTo>
                    <a:pt x="509684" y="1766640"/>
                  </a:lnTo>
                  <a:lnTo>
                    <a:pt x="565981" y="1743848"/>
                  </a:lnTo>
                  <a:cubicBezTo>
                    <a:pt x="575592" y="1839546"/>
                    <a:pt x="531379" y="1885404"/>
                    <a:pt x="568040" y="1898722"/>
                  </a:cubicBezTo>
                  <a:cubicBezTo>
                    <a:pt x="588087" y="1881697"/>
                    <a:pt x="596601" y="1852040"/>
                    <a:pt x="614588" y="1836114"/>
                  </a:cubicBezTo>
                  <a:cubicBezTo>
                    <a:pt x="628319" y="1848745"/>
                    <a:pt x="648092" y="1902292"/>
                    <a:pt x="670885" y="1941285"/>
                  </a:cubicBezTo>
                  <a:cubicBezTo>
                    <a:pt x="684753" y="1964901"/>
                    <a:pt x="675142" y="1956663"/>
                    <a:pt x="699720" y="1965450"/>
                  </a:cubicBezTo>
                  <a:cubicBezTo>
                    <a:pt x="714137" y="1942109"/>
                    <a:pt x="707546" y="1838036"/>
                    <a:pt x="706173" y="1802887"/>
                  </a:cubicBezTo>
                  <a:cubicBezTo>
                    <a:pt x="731987" y="1809889"/>
                    <a:pt x="739128" y="1828425"/>
                    <a:pt x="737480" y="1756891"/>
                  </a:cubicBezTo>
                  <a:cubicBezTo>
                    <a:pt x="736931" y="1731216"/>
                    <a:pt x="740775" y="1697715"/>
                    <a:pt x="747915" y="1673138"/>
                  </a:cubicBezTo>
                  <a:lnTo>
                    <a:pt x="786225" y="1669981"/>
                  </a:lnTo>
                  <a:lnTo>
                    <a:pt x="793502" y="1690576"/>
                  </a:lnTo>
                  <a:cubicBezTo>
                    <a:pt x="799269" y="1717898"/>
                    <a:pt x="792129" y="1719546"/>
                    <a:pt x="802976" y="1757990"/>
                  </a:cubicBezTo>
                  <a:cubicBezTo>
                    <a:pt x="807508" y="1773917"/>
                    <a:pt x="815883" y="1830896"/>
                    <a:pt x="816707" y="1848196"/>
                  </a:cubicBezTo>
                  <a:cubicBezTo>
                    <a:pt x="803388" y="1839683"/>
                    <a:pt x="808743" y="1841056"/>
                    <a:pt x="799956" y="1828562"/>
                  </a:cubicBezTo>
                  <a:cubicBezTo>
                    <a:pt x="789245" y="1813459"/>
                    <a:pt x="802015" y="1814283"/>
                    <a:pt x="779771" y="1820049"/>
                  </a:cubicBezTo>
                  <a:cubicBezTo>
                    <a:pt x="764530" y="1831033"/>
                    <a:pt x="790893" y="2012270"/>
                    <a:pt x="777849" y="2056343"/>
                  </a:cubicBezTo>
                  <a:lnTo>
                    <a:pt x="773180" y="2066228"/>
                  </a:lnTo>
                  <a:cubicBezTo>
                    <a:pt x="758900" y="2048242"/>
                    <a:pt x="748053" y="2009798"/>
                    <a:pt x="730614" y="1983574"/>
                  </a:cubicBezTo>
                  <a:cubicBezTo>
                    <a:pt x="694365" y="1928791"/>
                    <a:pt x="690383" y="2083528"/>
                    <a:pt x="687225" y="2098906"/>
                  </a:cubicBezTo>
                  <a:cubicBezTo>
                    <a:pt x="683105" y="2118677"/>
                    <a:pt x="678437" y="2129249"/>
                    <a:pt x="675828" y="2151629"/>
                  </a:cubicBezTo>
                  <a:cubicBezTo>
                    <a:pt x="672533" y="2179089"/>
                    <a:pt x="664294" y="2236618"/>
                    <a:pt x="642599" y="2252407"/>
                  </a:cubicBezTo>
                  <a:cubicBezTo>
                    <a:pt x="636558" y="2204352"/>
                    <a:pt x="628594" y="2158494"/>
                    <a:pt x="626534" y="2108654"/>
                  </a:cubicBezTo>
                  <a:cubicBezTo>
                    <a:pt x="625161" y="2072544"/>
                    <a:pt x="623376" y="2006366"/>
                    <a:pt x="588774" y="1990164"/>
                  </a:cubicBezTo>
                  <a:cubicBezTo>
                    <a:pt x="568315" y="1997716"/>
                    <a:pt x="528221" y="2099455"/>
                    <a:pt x="489774" y="2113734"/>
                  </a:cubicBezTo>
                  <a:cubicBezTo>
                    <a:pt x="484007" y="2061148"/>
                    <a:pt x="497463" y="1916709"/>
                    <a:pt x="486341" y="1813047"/>
                  </a:cubicBezTo>
                  <a:cubicBezTo>
                    <a:pt x="450916" y="1811949"/>
                    <a:pt x="469315" y="1818951"/>
                    <a:pt x="443226" y="1829249"/>
                  </a:cubicBezTo>
                  <a:cubicBezTo>
                    <a:pt x="442814" y="1812086"/>
                    <a:pt x="464097" y="1669843"/>
                    <a:pt x="468766" y="1662841"/>
                  </a:cubicBezTo>
                  <a:cubicBezTo>
                    <a:pt x="478789" y="1657212"/>
                    <a:pt x="511881" y="1670392"/>
                    <a:pt x="528633" y="1671765"/>
                  </a:cubicBezTo>
                  <a:cubicBezTo>
                    <a:pt x="523278" y="1698264"/>
                    <a:pt x="503642" y="1732315"/>
                    <a:pt x="499798" y="1751949"/>
                  </a:cubicBezTo>
                  <a:close/>
                  <a:moveTo>
                    <a:pt x="563921" y="1641697"/>
                  </a:moveTo>
                  <a:lnTo>
                    <a:pt x="588911" y="1513321"/>
                  </a:lnTo>
                  <a:cubicBezTo>
                    <a:pt x="591520" y="1505220"/>
                    <a:pt x="589873" y="1507966"/>
                    <a:pt x="592481" y="1504259"/>
                  </a:cubicBezTo>
                  <a:cubicBezTo>
                    <a:pt x="597013" y="1514557"/>
                    <a:pt x="618845" y="1556983"/>
                    <a:pt x="619806" y="1560690"/>
                  </a:cubicBezTo>
                  <a:lnTo>
                    <a:pt x="622552" y="1621926"/>
                  </a:lnTo>
                  <a:cubicBezTo>
                    <a:pt x="622827" y="1640736"/>
                    <a:pt x="625985" y="1626456"/>
                    <a:pt x="619669" y="1638813"/>
                  </a:cubicBezTo>
                  <a:lnTo>
                    <a:pt x="563921" y="1641697"/>
                  </a:lnTo>
                  <a:close/>
                  <a:moveTo>
                    <a:pt x="667452" y="1537623"/>
                  </a:moveTo>
                  <a:lnTo>
                    <a:pt x="693129" y="1640324"/>
                  </a:lnTo>
                  <a:lnTo>
                    <a:pt x="639166" y="1637715"/>
                  </a:lnTo>
                  <a:cubicBezTo>
                    <a:pt x="637107" y="1614237"/>
                    <a:pt x="635734" y="1604900"/>
                    <a:pt x="638480" y="1580186"/>
                  </a:cubicBezTo>
                  <a:cubicBezTo>
                    <a:pt x="640540" y="1560964"/>
                    <a:pt x="633400" y="1567967"/>
                    <a:pt x="656879" y="1546136"/>
                  </a:cubicBezTo>
                  <a:lnTo>
                    <a:pt x="664569" y="1539683"/>
                  </a:lnTo>
                  <a:cubicBezTo>
                    <a:pt x="665255" y="1539134"/>
                    <a:pt x="666354" y="1538035"/>
                    <a:pt x="667452" y="1537623"/>
                  </a:cubicBezTo>
                  <a:close/>
                  <a:moveTo>
                    <a:pt x="717570" y="1507555"/>
                  </a:moveTo>
                  <a:lnTo>
                    <a:pt x="734871" y="1641148"/>
                  </a:lnTo>
                  <a:lnTo>
                    <a:pt x="707409" y="1639500"/>
                  </a:lnTo>
                  <a:cubicBezTo>
                    <a:pt x="698484" y="1617807"/>
                    <a:pt x="698072" y="1584305"/>
                    <a:pt x="692442" y="1562063"/>
                  </a:cubicBezTo>
                  <a:cubicBezTo>
                    <a:pt x="685440" y="1533504"/>
                    <a:pt x="684204" y="1516616"/>
                    <a:pt x="717570" y="1507555"/>
                  </a:cubicBezTo>
                  <a:close/>
                  <a:moveTo>
                    <a:pt x="726495" y="1486822"/>
                  </a:moveTo>
                  <a:lnTo>
                    <a:pt x="746817" y="1464030"/>
                  </a:lnTo>
                  <a:cubicBezTo>
                    <a:pt x="770297" y="1508516"/>
                    <a:pt x="777300" y="1502337"/>
                    <a:pt x="787735" y="1558218"/>
                  </a:cubicBezTo>
                  <a:cubicBezTo>
                    <a:pt x="794463" y="1593504"/>
                    <a:pt x="806821" y="1663665"/>
                    <a:pt x="746680" y="1637303"/>
                  </a:cubicBezTo>
                  <a:cubicBezTo>
                    <a:pt x="737754" y="1613413"/>
                    <a:pt x="744483" y="1581147"/>
                    <a:pt x="743384" y="1555198"/>
                  </a:cubicBezTo>
                  <a:cubicBezTo>
                    <a:pt x="741874" y="1520598"/>
                    <a:pt x="736107" y="1516204"/>
                    <a:pt x="726495" y="1486822"/>
                  </a:cubicBezTo>
                  <a:close/>
                  <a:moveTo>
                    <a:pt x="541952" y="1639500"/>
                  </a:moveTo>
                  <a:lnTo>
                    <a:pt x="502681" y="1638539"/>
                  </a:lnTo>
                  <a:cubicBezTo>
                    <a:pt x="504878" y="1594054"/>
                    <a:pt x="522728" y="1540369"/>
                    <a:pt x="543325" y="1501513"/>
                  </a:cubicBezTo>
                  <a:cubicBezTo>
                    <a:pt x="553486" y="1482291"/>
                    <a:pt x="553760" y="1470209"/>
                    <a:pt x="573533" y="1476799"/>
                  </a:cubicBezTo>
                  <a:cubicBezTo>
                    <a:pt x="575043" y="1485861"/>
                    <a:pt x="560626" y="1537761"/>
                    <a:pt x="558154" y="1553001"/>
                  </a:cubicBezTo>
                  <a:cubicBezTo>
                    <a:pt x="555133" y="1572497"/>
                    <a:pt x="550465" y="1627280"/>
                    <a:pt x="541952" y="1639500"/>
                  </a:cubicBezTo>
                  <a:close/>
                  <a:moveTo>
                    <a:pt x="491285" y="1634420"/>
                  </a:moveTo>
                  <a:lnTo>
                    <a:pt x="455035" y="1625358"/>
                  </a:lnTo>
                  <a:cubicBezTo>
                    <a:pt x="455035" y="1576754"/>
                    <a:pt x="491147" y="1492040"/>
                    <a:pt x="547307" y="1460461"/>
                  </a:cubicBezTo>
                  <a:cubicBezTo>
                    <a:pt x="539343" y="1493550"/>
                    <a:pt x="491559" y="1538996"/>
                    <a:pt x="491285" y="1634420"/>
                  </a:cubicBezTo>
                  <a:close/>
                  <a:moveTo>
                    <a:pt x="51895" y="1573459"/>
                  </a:moveTo>
                  <a:cubicBezTo>
                    <a:pt x="36791" y="1448927"/>
                    <a:pt x="89792" y="1310392"/>
                    <a:pt x="132496" y="1197806"/>
                  </a:cubicBezTo>
                  <a:cubicBezTo>
                    <a:pt x="150895" y="1149201"/>
                    <a:pt x="204583" y="1061329"/>
                    <a:pt x="244815" y="1026730"/>
                  </a:cubicBezTo>
                  <a:cubicBezTo>
                    <a:pt x="281064" y="995425"/>
                    <a:pt x="259919" y="992405"/>
                    <a:pt x="349856" y="958904"/>
                  </a:cubicBezTo>
                  <a:cubicBezTo>
                    <a:pt x="359330" y="1049247"/>
                    <a:pt x="368255" y="1143847"/>
                    <a:pt x="408212" y="1230483"/>
                  </a:cubicBezTo>
                  <a:cubicBezTo>
                    <a:pt x="418511" y="1253000"/>
                    <a:pt x="435400" y="1285540"/>
                    <a:pt x="443089" y="1306822"/>
                  </a:cubicBezTo>
                  <a:cubicBezTo>
                    <a:pt x="416588" y="1307097"/>
                    <a:pt x="395717" y="1308058"/>
                    <a:pt x="371963" y="1317531"/>
                  </a:cubicBezTo>
                  <a:cubicBezTo>
                    <a:pt x="351092" y="1325907"/>
                    <a:pt x="330084" y="1330163"/>
                    <a:pt x="311135" y="1337989"/>
                  </a:cubicBezTo>
                  <a:cubicBezTo>
                    <a:pt x="238910" y="1367920"/>
                    <a:pt x="258957" y="1361467"/>
                    <a:pt x="207466" y="1397028"/>
                  </a:cubicBezTo>
                  <a:cubicBezTo>
                    <a:pt x="180005" y="1415975"/>
                    <a:pt x="144442" y="1451536"/>
                    <a:pt x="124532" y="1476799"/>
                  </a:cubicBezTo>
                  <a:cubicBezTo>
                    <a:pt x="108741" y="1496708"/>
                    <a:pt x="67960" y="1566044"/>
                    <a:pt x="51895" y="1573459"/>
                  </a:cubicBezTo>
                  <a:close/>
                  <a:moveTo>
                    <a:pt x="990541" y="963297"/>
                  </a:moveTo>
                  <a:cubicBezTo>
                    <a:pt x="1015119" y="969476"/>
                    <a:pt x="1095033" y="1022885"/>
                    <a:pt x="1118787" y="1042794"/>
                  </a:cubicBezTo>
                  <a:cubicBezTo>
                    <a:pt x="1166708" y="1082886"/>
                    <a:pt x="1172475" y="1129979"/>
                    <a:pt x="1178929" y="1193275"/>
                  </a:cubicBezTo>
                  <a:cubicBezTo>
                    <a:pt x="1191424" y="1313962"/>
                    <a:pt x="1189364" y="1374236"/>
                    <a:pt x="1175908" y="1490117"/>
                  </a:cubicBezTo>
                  <a:cubicBezTo>
                    <a:pt x="1173986" y="1507829"/>
                    <a:pt x="1168081" y="1577440"/>
                    <a:pt x="1165198" y="1586914"/>
                  </a:cubicBezTo>
                  <a:cubicBezTo>
                    <a:pt x="1143503" y="1588150"/>
                    <a:pt x="1131969" y="1496021"/>
                    <a:pt x="1043679" y="1409385"/>
                  </a:cubicBezTo>
                  <a:cubicBezTo>
                    <a:pt x="991227" y="1358035"/>
                    <a:pt x="923671" y="1311627"/>
                    <a:pt x="847602" y="1295838"/>
                  </a:cubicBezTo>
                  <a:cubicBezTo>
                    <a:pt x="853369" y="1273183"/>
                    <a:pt x="875338" y="1238309"/>
                    <a:pt x="886460" y="1214556"/>
                  </a:cubicBezTo>
                  <a:lnTo>
                    <a:pt x="959646" y="1051718"/>
                  </a:lnTo>
                  <a:cubicBezTo>
                    <a:pt x="971455" y="1022885"/>
                    <a:pt x="980517" y="990345"/>
                    <a:pt x="990541" y="963297"/>
                  </a:cubicBezTo>
                  <a:close/>
                  <a:moveTo>
                    <a:pt x="466020" y="1253687"/>
                  </a:moveTo>
                  <a:cubicBezTo>
                    <a:pt x="513117" y="1265906"/>
                    <a:pt x="562823" y="1276341"/>
                    <a:pt x="610743" y="1284854"/>
                  </a:cubicBezTo>
                  <a:cubicBezTo>
                    <a:pt x="688598" y="1298996"/>
                    <a:pt x="719218" y="1284854"/>
                    <a:pt x="756703" y="1284442"/>
                  </a:cubicBezTo>
                  <a:lnTo>
                    <a:pt x="672121" y="1462657"/>
                  </a:lnTo>
                  <a:cubicBezTo>
                    <a:pt x="664569" y="1473916"/>
                    <a:pt x="635734" y="1499317"/>
                    <a:pt x="623239" y="1504671"/>
                  </a:cubicBezTo>
                  <a:cubicBezTo>
                    <a:pt x="618158" y="1500278"/>
                    <a:pt x="554859" y="1400735"/>
                    <a:pt x="542089" y="1383298"/>
                  </a:cubicBezTo>
                  <a:cubicBezTo>
                    <a:pt x="518884" y="1351582"/>
                    <a:pt x="473709" y="1290895"/>
                    <a:pt x="466020" y="1253687"/>
                  </a:cubicBezTo>
                  <a:close/>
                  <a:moveTo>
                    <a:pt x="449817" y="1227051"/>
                  </a:moveTo>
                  <a:cubicBezTo>
                    <a:pt x="447620" y="1201101"/>
                    <a:pt x="446247" y="1205906"/>
                    <a:pt x="436361" y="1184488"/>
                  </a:cubicBezTo>
                  <a:cubicBezTo>
                    <a:pt x="430868" y="1172542"/>
                    <a:pt x="428809" y="1155655"/>
                    <a:pt x="426063" y="1142886"/>
                  </a:cubicBezTo>
                  <a:cubicBezTo>
                    <a:pt x="419334" y="1111993"/>
                    <a:pt x="416314" y="1085082"/>
                    <a:pt x="413156" y="1053503"/>
                  </a:cubicBezTo>
                  <a:cubicBezTo>
                    <a:pt x="407251" y="992817"/>
                    <a:pt x="400798" y="917714"/>
                    <a:pt x="405741" y="857302"/>
                  </a:cubicBezTo>
                  <a:cubicBezTo>
                    <a:pt x="420570" y="859498"/>
                    <a:pt x="461488" y="889430"/>
                    <a:pt x="519570" y="908514"/>
                  </a:cubicBezTo>
                  <a:cubicBezTo>
                    <a:pt x="630928" y="945174"/>
                    <a:pt x="686401" y="954510"/>
                    <a:pt x="807782" y="945448"/>
                  </a:cubicBezTo>
                  <a:cubicBezTo>
                    <a:pt x="833322" y="943526"/>
                    <a:pt x="844993" y="933366"/>
                    <a:pt x="870532" y="927325"/>
                  </a:cubicBezTo>
                  <a:cubicBezTo>
                    <a:pt x="893326" y="921970"/>
                    <a:pt x="908155" y="910025"/>
                    <a:pt x="934656" y="905357"/>
                  </a:cubicBezTo>
                  <a:cubicBezTo>
                    <a:pt x="924083" y="966867"/>
                    <a:pt x="820003" y="1208378"/>
                    <a:pt x="795974" y="1226501"/>
                  </a:cubicBezTo>
                  <a:cubicBezTo>
                    <a:pt x="782380" y="1231993"/>
                    <a:pt x="709057" y="1245861"/>
                    <a:pt x="689147" y="1249293"/>
                  </a:cubicBezTo>
                  <a:cubicBezTo>
                    <a:pt x="647130" y="1256433"/>
                    <a:pt x="607997" y="1250666"/>
                    <a:pt x="566118" y="1247234"/>
                  </a:cubicBezTo>
                  <a:cubicBezTo>
                    <a:pt x="572297" y="1230346"/>
                    <a:pt x="566942" y="1207966"/>
                    <a:pt x="568590" y="1187508"/>
                  </a:cubicBezTo>
                  <a:cubicBezTo>
                    <a:pt x="569825" y="1170758"/>
                    <a:pt x="579849" y="1146318"/>
                    <a:pt x="569963" y="1133137"/>
                  </a:cubicBezTo>
                  <a:cubicBezTo>
                    <a:pt x="548542" y="1140140"/>
                    <a:pt x="550190" y="1220323"/>
                    <a:pt x="551014" y="1242840"/>
                  </a:cubicBezTo>
                  <a:lnTo>
                    <a:pt x="449817" y="1227051"/>
                  </a:lnTo>
                  <a:close/>
                  <a:moveTo>
                    <a:pt x="408899" y="826272"/>
                  </a:moveTo>
                  <a:cubicBezTo>
                    <a:pt x="403681" y="784395"/>
                    <a:pt x="424140" y="621283"/>
                    <a:pt x="435400" y="578857"/>
                  </a:cubicBezTo>
                  <a:cubicBezTo>
                    <a:pt x="446659" y="536157"/>
                    <a:pt x="451053" y="493319"/>
                    <a:pt x="457644" y="463662"/>
                  </a:cubicBezTo>
                  <a:cubicBezTo>
                    <a:pt x="461351" y="447186"/>
                    <a:pt x="470276" y="429063"/>
                    <a:pt x="474121" y="411488"/>
                  </a:cubicBezTo>
                  <a:cubicBezTo>
                    <a:pt x="478377" y="392266"/>
                    <a:pt x="478927" y="379635"/>
                    <a:pt x="485929" y="359589"/>
                  </a:cubicBezTo>
                  <a:cubicBezTo>
                    <a:pt x="517922" y="268696"/>
                    <a:pt x="517099" y="256339"/>
                    <a:pt x="575318" y="173685"/>
                  </a:cubicBezTo>
                  <a:cubicBezTo>
                    <a:pt x="596189" y="143890"/>
                    <a:pt x="681870" y="66316"/>
                    <a:pt x="713313" y="41465"/>
                  </a:cubicBezTo>
                  <a:cubicBezTo>
                    <a:pt x="743659" y="68513"/>
                    <a:pt x="793365" y="125767"/>
                    <a:pt x="819728" y="158307"/>
                  </a:cubicBezTo>
                  <a:cubicBezTo>
                    <a:pt x="898955" y="256339"/>
                    <a:pt x="930537" y="329657"/>
                    <a:pt x="960333" y="455424"/>
                  </a:cubicBezTo>
                  <a:cubicBezTo>
                    <a:pt x="974613" y="516248"/>
                    <a:pt x="988206" y="820505"/>
                    <a:pt x="940835" y="848240"/>
                  </a:cubicBezTo>
                  <a:cubicBezTo>
                    <a:pt x="918728" y="861146"/>
                    <a:pt x="796386" y="892313"/>
                    <a:pt x="768512" y="895334"/>
                  </a:cubicBezTo>
                  <a:cubicBezTo>
                    <a:pt x="666354" y="906180"/>
                    <a:pt x="485518" y="881741"/>
                    <a:pt x="408899" y="826272"/>
                  </a:cubicBezTo>
                  <a:close/>
                  <a:moveTo>
                    <a:pt x="349444" y="942428"/>
                  </a:moveTo>
                  <a:cubicBezTo>
                    <a:pt x="232182" y="937485"/>
                    <a:pt x="129063" y="1084396"/>
                    <a:pt x="80730" y="1175426"/>
                  </a:cubicBezTo>
                  <a:cubicBezTo>
                    <a:pt x="16469" y="1296799"/>
                    <a:pt x="-9619" y="1453596"/>
                    <a:pt x="3150" y="1589660"/>
                  </a:cubicBezTo>
                  <a:cubicBezTo>
                    <a:pt x="17156" y="1608882"/>
                    <a:pt x="25532" y="1615472"/>
                    <a:pt x="30887" y="1640598"/>
                  </a:cubicBezTo>
                  <a:cubicBezTo>
                    <a:pt x="61919" y="1639500"/>
                    <a:pt x="70844" y="1628928"/>
                    <a:pt x="83339" y="1603253"/>
                  </a:cubicBezTo>
                  <a:cubicBezTo>
                    <a:pt x="87870" y="1593779"/>
                    <a:pt x="94324" y="1584717"/>
                    <a:pt x="100915" y="1577852"/>
                  </a:cubicBezTo>
                  <a:cubicBezTo>
                    <a:pt x="112448" y="1565632"/>
                    <a:pt x="111350" y="1563024"/>
                    <a:pt x="120962" y="1550667"/>
                  </a:cubicBezTo>
                  <a:lnTo>
                    <a:pt x="183987" y="1476387"/>
                  </a:lnTo>
                  <a:lnTo>
                    <a:pt x="262665" y="1417623"/>
                  </a:lnTo>
                  <a:cubicBezTo>
                    <a:pt x="277906" y="1409385"/>
                    <a:pt x="274885" y="1409660"/>
                    <a:pt x="286968" y="1399499"/>
                  </a:cubicBezTo>
                  <a:cubicBezTo>
                    <a:pt x="319099" y="1372863"/>
                    <a:pt x="413705" y="1346776"/>
                    <a:pt x="464509" y="1343344"/>
                  </a:cubicBezTo>
                  <a:lnTo>
                    <a:pt x="533576" y="1435197"/>
                  </a:lnTo>
                  <a:cubicBezTo>
                    <a:pt x="513666" y="1451673"/>
                    <a:pt x="501308" y="1448927"/>
                    <a:pt x="478515" y="1475014"/>
                  </a:cubicBezTo>
                  <a:cubicBezTo>
                    <a:pt x="471924" y="1482703"/>
                    <a:pt x="444325" y="1520049"/>
                    <a:pt x="441441" y="1528699"/>
                  </a:cubicBezTo>
                  <a:cubicBezTo>
                    <a:pt x="407389" y="1630987"/>
                    <a:pt x="410135" y="1616434"/>
                    <a:pt x="451053" y="1654191"/>
                  </a:cubicBezTo>
                  <a:cubicBezTo>
                    <a:pt x="449817" y="1697166"/>
                    <a:pt x="429221" y="1814283"/>
                    <a:pt x="427848" y="1842704"/>
                  </a:cubicBezTo>
                  <a:lnTo>
                    <a:pt x="442677" y="1853963"/>
                  </a:lnTo>
                  <a:lnTo>
                    <a:pt x="469315" y="1841331"/>
                  </a:lnTo>
                  <a:cubicBezTo>
                    <a:pt x="476730" y="1890072"/>
                    <a:pt x="477279" y="1947601"/>
                    <a:pt x="478515" y="1997029"/>
                  </a:cubicBezTo>
                  <a:cubicBezTo>
                    <a:pt x="479339" y="2030942"/>
                    <a:pt x="465608" y="2118403"/>
                    <a:pt x="487577" y="2141057"/>
                  </a:cubicBezTo>
                  <a:cubicBezTo>
                    <a:pt x="519433" y="2139684"/>
                    <a:pt x="560900" y="2032590"/>
                    <a:pt x="588911" y="2008013"/>
                  </a:cubicBezTo>
                  <a:cubicBezTo>
                    <a:pt x="615549" y="2046457"/>
                    <a:pt x="605388" y="2164261"/>
                    <a:pt x="621454" y="2235794"/>
                  </a:cubicBezTo>
                  <a:cubicBezTo>
                    <a:pt x="626809" y="2259684"/>
                    <a:pt x="623788" y="2285634"/>
                    <a:pt x="648229" y="2295657"/>
                  </a:cubicBezTo>
                  <a:cubicBezTo>
                    <a:pt x="682007" y="2280554"/>
                    <a:pt x="693266" y="2161789"/>
                    <a:pt x="699994" y="2125954"/>
                  </a:cubicBezTo>
                  <a:cubicBezTo>
                    <a:pt x="702603" y="2111812"/>
                    <a:pt x="708782" y="2106320"/>
                    <a:pt x="710567" y="2090668"/>
                  </a:cubicBezTo>
                  <a:cubicBezTo>
                    <a:pt x="712902" y="2068425"/>
                    <a:pt x="713451" y="2024352"/>
                    <a:pt x="718806" y="2006778"/>
                  </a:cubicBezTo>
                  <a:cubicBezTo>
                    <a:pt x="721964" y="2006640"/>
                    <a:pt x="719218" y="1994970"/>
                    <a:pt x="731850" y="2012681"/>
                  </a:cubicBezTo>
                  <a:cubicBezTo>
                    <a:pt x="750112" y="2038219"/>
                    <a:pt x="747641" y="2092178"/>
                    <a:pt x="793365" y="2111400"/>
                  </a:cubicBezTo>
                  <a:cubicBezTo>
                    <a:pt x="807096" y="2048517"/>
                    <a:pt x="792678" y="1922613"/>
                    <a:pt x="791305" y="1852452"/>
                  </a:cubicBezTo>
                  <a:cubicBezTo>
                    <a:pt x="808057" y="1861926"/>
                    <a:pt x="805860" y="1864535"/>
                    <a:pt x="816570" y="1881423"/>
                  </a:cubicBezTo>
                  <a:cubicBezTo>
                    <a:pt x="824259" y="1893642"/>
                    <a:pt x="828516" y="1899409"/>
                    <a:pt x="843071" y="1899546"/>
                  </a:cubicBezTo>
                  <a:cubicBezTo>
                    <a:pt x="846229" y="1885542"/>
                    <a:pt x="832086" y="1813596"/>
                    <a:pt x="827417" y="1796434"/>
                  </a:cubicBezTo>
                  <a:cubicBezTo>
                    <a:pt x="816845" y="1757578"/>
                    <a:pt x="818218" y="1719546"/>
                    <a:pt x="810528" y="1681376"/>
                  </a:cubicBezTo>
                  <a:lnTo>
                    <a:pt x="832772" y="1680827"/>
                  </a:lnTo>
                  <a:cubicBezTo>
                    <a:pt x="850073" y="1630164"/>
                    <a:pt x="853781" y="1600644"/>
                    <a:pt x="830575" y="1540918"/>
                  </a:cubicBezTo>
                  <a:cubicBezTo>
                    <a:pt x="820415" y="1514969"/>
                    <a:pt x="813824" y="1505220"/>
                    <a:pt x="798445" y="1482978"/>
                  </a:cubicBezTo>
                  <a:cubicBezTo>
                    <a:pt x="786774" y="1466227"/>
                    <a:pt x="767276" y="1449339"/>
                    <a:pt x="759312" y="1431078"/>
                  </a:cubicBezTo>
                  <a:cubicBezTo>
                    <a:pt x="781556" y="1388104"/>
                    <a:pt x="799818" y="1352680"/>
                    <a:pt x="831949" y="1318355"/>
                  </a:cubicBezTo>
                  <a:cubicBezTo>
                    <a:pt x="917904" y="1346914"/>
                    <a:pt x="997543" y="1378218"/>
                    <a:pt x="1049858" y="1454831"/>
                  </a:cubicBezTo>
                  <a:lnTo>
                    <a:pt x="1114943" y="1565495"/>
                  </a:lnTo>
                  <a:cubicBezTo>
                    <a:pt x="1184147" y="1655015"/>
                    <a:pt x="1141581" y="1670942"/>
                    <a:pt x="1176457" y="1678630"/>
                  </a:cubicBezTo>
                  <a:cubicBezTo>
                    <a:pt x="1180851" y="1673138"/>
                    <a:pt x="1186481" y="1648013"/>
                    <a:pt x="1188541" y="1636754"/>
                  </a:cubicBezTo>
                  <a:cubicBezTo>
                    <a:pt x="1202409" y="1565221"/>
                    <a:pt x="1184009" y="1607784"/>
                    <a:pt x="1214080" y="1525266"/>
                  </a:cubicBezTo>
                  <a:cubicBezTo>
                    <a:pt x="1222731" y="1501513"/>
                    <a:pt x="1218199" y="1527051"/>
                    <a:pt x="1233029" y="1475426"/>
                  </a:cubicBezTo>
                  <a:cubicBezTo>
                    <a:pt x="1246073" y="1429705"/>
                    <a:pt x="1240031" y="1399774"/>
                    <a:pt x="1248957" y="1358172"/>
                  </a:cubicBezTo>
                  <a:cubicBezTo>
                    <a:pt x="1265159" y="1281559"/>
                    <a:pt x="1238796" y="1099087"/>
                    <a:pt x="1165610" y="1043068"/>
                  </a:cubicBezTo>
                  <a:cubicBezTo>
                    <a:pt x="1152703" y="1033183"/>
                    <a:pt x="1142405" y="1021238"/>
                    <a:pt x="1129910" y="1010391"/>
                  </a:cubicBezTo>
                  <a:cubicBezTo>
                    <a:pt x="1082675" y="969338"/>
                    <a:pt x="1012785" y="943389"/>
                    <a:pt x="1000152" y="933503"/>
                  </a:cubicBezTo>
                  <a:cubicBezTo>
                    <a:pt x="1001800" y="916890"/>
                    <a:pt x="1011274" y="885997"/>
                    <a:pt x="1016904" y="868972"/>
                  </a:cubicBezTo>
                  <a:cubicBezTo>
                    <a:pt x="1030223" y="827919"/>
                    <a:pt x="1022259" y="847553"/>
                    <a:pt x="1028987" y="800047"/>
                  </a:cubicBezTo>
                  <a:cubicBezTo>
                    <a:pt x="1035715" y="751580"/>
                    <a:pt x="1035715" y="698995"/>
                    <a:pt x="1035303" y="650665"/>
                  </a:cubicBezTo>
                  <a:cubicBezTo>
                    <a:pt x="1033930" y="514738"/>
                    <a:pt x="1019238" y="490710"/>
                    <a:pt x="987932" y="370710"/>
                  </a:cubicBezTo>
                  <a:cubicBezTo>
                    <a:pt x="968846" y="297255"/>
                    <a:pt x="914609" y="224897"/>
                    <a:pt x="868610" y="164897"/>
                  </a:cubicBezTo>
                  <a:cubicBezTo>
                    <a:pt x="851996" y="143341"/>
                    <a:pt x="721689" y="8650"/>
                    <a:pt x="705212" y="0"/>
                  </a:cubicBezTo>
                  <a:cubicBezTo>
                    <a:pt x="690383" y="20595"/>
                    <a:pt x="713451" y="6316"/>
                    <a:pt x="686401" y="19771"/>
                  </a:cubicBezTo>
                  <a:cubicBezTo>
                    <a:pt x="666216" y="29657"/>
                    <a:pt x="637519" y="56705"/>
                    <a:pt x="616099" y="73318"/>
                  </a:cubicBezTo>
                  <a:cubicBezTo>
                    <a:pt x="537420" y="134417"/>
                    <a:pt x="482634" y="220916"/>
                    <a:pt x="450092" y="313593"/>
                  </a:cubicBezTo>
                  <a:cubicBezTo>
                    <a:pt x="383634" y="502930"/>
                    <a:pt x="321021" y="739498"/>
                    <a:pt x="349444" y="942428"/>
                  </a:cubicBezTo>
                  <a:close/>
                </a:path>
              </a:pathLst>
            </a:custGeom>
            <a:grpFill/>
            <a:ln w="13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60" name="图形 1">
              <a:extLst>
                <a:ext uri="{FF2B5EF4-FFF2-40B4-BE49-F238E27FC236}">
                  <a16:creationId xmlns:a16="http://schemas.microsoft.com/office/drawing/2014/main" id="{E7F531FD-4ACA-3142-D992-E96FC3997AAA}"/>
                </a:ext>
              </a:extLst>
            </p:cNvPr>
            <p:cNvGrpSpPr/>
            <p:nvPr/>
          </p:nvGrpSpPr>
          <p:grpSpPr>
            <a:xfrm>
              <a:off x="7405083" y="1878225"/>
              <a:ext cx="916853" cy="1664400"/>
              <a:chOff x="7405083" y="1878225"/>
              <a:chExt cx="916853" cy="1664400"/>
            </a:xfrm>
            <a:grpFill/>
          </p:grpSpPr>
          <p:sp>
            <p:nvSpPr>
              <p:cNvPr id="61" name="任意多边形: 形状 60">
                <a:extLst>
                  <a:ext uri="{FF2B5EF4-FFF2-40B4-BE49-F238E27FC236}">
                    <a16:creationId xmlns:a16="http://schemas.microsoft.com/office/drawing/2014/main" id="{FE6FBD93-B9D4-21DD-C809-DB4BD96687F7}"/>
                  </a:ext>
                </a:extLst>
              </p:cNvPr>
              <p:cNvSpPr/>
              <p:nvPr/>
            </p:nvSpPr>
            <p:spPr>
              <a:xfrm>
                <a:off x="7717564" y="1878225"/>
                <a:ext cx="379971" cy="485453"/>
              </a:xfrm>
              <a:custGeom>
                <a:avLst/>
                <a:gdLst>
                  <a:gd name="connsiteX0" fmla="*/ 118808 w 379971"/>
                  <a:gd name="connsiteY0" fmla="*/ 400141 h 485453"/>
                  <a:gd name="connsiteX1" fmla="*/ 138992 w 379971"/>
                  <a:gd name="connsiteY1" fmla="*/ 434192 h 485453"/>
                  <a:gd name="connsiteX2" fmla="*/ 118808 w 379971"/>
                  <a:gd name="connsiteY2" fmla="*/ 400141 h 485453"/>
                  <a:gd name="connsiteX3" fmla="*/ 99722 w 379971"/>
                  <a:gd name="connsiteY3" fmla="*/ 344260 h 485453"/>
                  <a:gd name="connsiteX4" fmla="*/ 102743 w 379971"/>
                  <a:gd name="connsiteY4" fmla="*/ 401103 h 485453"/>
                  <a:gd name="connsiteX5" fmla="*/ 99722 w 379971"/>
                  <a:gd name="connsiteY5" fmla="*/ 344260 h 485453"/>
                  <a:gd name="connsiteX6" fmla="*/ 50703 w 379971"/>
                  <a:gd name="connsiteY6" fmla="*/ 332315 h 485453"/>
                  <a:gd name="connsiteX7" fmla="*/ 94230 w 379971"/>
                  <a:gd name="connsiteY7" fmla="*/ 264214 h 485453"/>
                  <a:gd name="connsiteX8" fmla="*/ 87776 w 379971"/>
                  <a:gd name="connsiteY8" fmla="*/ 321606 h 485453"/>
                  <a:gd name="connsiteX9" fmla="*/ 70887 w 379971"/>
                  <a:gd name="connsiteY9" fmla="*/ 368974 h 485453"/>
                  <a:gd name="connsiteX10" fmla="*/ 50703 w 379971"/>
                  <a:gd name="connsiteY10" fmla="*/ 332315 h 485453"/>
                  <a:gd name="connsiteX11" fmla="*/ 222751 w 379971"/>
                  <a:gd name="connsiteY11" fmla="*/ 78173 h 485453"/>
                  <a:gd name="connsiteX12" fmla="*/ 298408 w 379971"/>
                  <a:gd name="connsiteY12" fmla="*/ 146274 h 485453"/>
                  <a:gd name="connsiteX13" fmla="*/ 336306 w 379971"/>
                  <a:gd name="connsiteY13" fmla="*/ 259821 h 485453"/>
                  <a:gd name="connsiteX14" fmla="*/ 225909 w 379971"/>
                  <a:gd name="connsiteY14" fmla="*/ 452316 h 485453"/>
                  <a:gd name="connsiteX15" fmla="*/ 115101 w 379971"/>
                  <a:gd name="connsiteY15" fmla="*/ 272727 h 485453"/>
                  <a:gd name="connsiteX16" fmla="*/ 222751 w 379971"/>
                  <a:gd name="connsiteY16" fmla="*/ 78173 h 485453"/>
                  <a:gd name="connsiteX17" fmla="*/ 40954 w 379971"/>
                  <a:gd name="connsiteY17" fmla="*/ 313917 h 485453"/>
                  <a:gd name="connsiteX18" fmla="*/ 61550 w 379971"/>
                  <a:gd name="connsiteY18" fmla="*/ 244306 h 485453"/>
                  <a:gd name="connsiteX19" fmla="*/ 108510 w 379971"/>
                  <a:gd name="connsiteY19" fmla="*/ 190484 h 485453"/>
                  <a:gd name="connsiteX20" fmla="*/ 77890 w 379971"/>
                  <a:gd name="connsiteY20" fmla="*/ 255976 h 485453"/>
                  <a:gd name="connsiteX21" fmla="*/ 53311 w 379971"/>
                  <a:gd name="connsiteY21" fmla="*/ 299638 h 485453"/>
                  <a:gd name="connsiteX22" fmla="*/ 40954 w 379971"/>
                  <a:gd name="connsiteY22" fmla="*/ 313917 h 485453"/>
                  <a:gd name="connsiteX23" fmla="*/ 28047 w 379971"/>
                  <a:gd name="connsiteY23" fmla="*/ 199546 h 485453"/>
                  <a:gd name="connsiteX24" fmla="*/ 124300 w 379971"/>
                  <a:gd name="connsiteY24" fmla="*/ 139683 h 485453"/>
                  <a:gd name="connsiteX25" fmla="*/ 78302 w 379971"/>
                  <a:gd name="connsiteY25" fmla="*/ 200919 h 485453"/>
                  <a:gd name="connsiteX26" fmla="*/ 30381 w 379971"/>
                  <a:gd name="connsiteY26" fmla="*/ 259821 h 485453"/>
                  <a:gd name="connsiteX27" fmla="*/ 28047 w 379971"/>
                  <a:gd name="connsiteY27" fmla="*/ 199546 h 485453"/>
                  <a:gd name="connsiteX28" fmla="*/ 38619 w 379971"/>
                  <a:gd name="connsiteY28" fmla="*/ 173459 h 485453"/>
                  <a:gd name="connsiteX29" fmla="*/ 202566 w 379971"/>
                  <a:gd name="connsiteY29" fmla="*/ 61971 h 485453"/>
                  <a:gd name="connsiteX30" fmla="*/ 161923 w 379971"/>
                  <a:gd name="connsiteY30" fmla="*/ 95885 h 485453"/>
                  <a:gd name="connsiteX31" fmla="*/ 121417 w 379971"/>
                  <a:gd name="connsiteY31" fmla="*/ 115381 h 485453"/>
                  <a:gd name="connsiteX32" fmla="*/ 76929 w 379971"/>
                  <a:gd name="connsiteY32" fmla="*/ 143940 h 485453"/>
                  <a:gd name="connsiteX33" fmla="*/ 38619 w 379971"/>
                  <a:gd name="connsiteY33" fmla="*/ 173459 h 485453"/>
                  <a:gd name="connsiteX34" fmla="*/ 213139 w 379971"/>
                  <a:gd name="connsiteY34" fmla="*/ 51399 h 485453"/>
                  <a:gd name="connsiteX35" fmla="*/ 247329 w 379971"/>
                  <a:gd name="connsiteY35" fmla="*/ 55930 h 485453"/>
                  <a:gd name="connsiteX36" fmla="*/ 210530 w 379971"/>
                  <a:gd name="connsiteY36" fmla="*/ 61834 h 485453"/>
                  <a:gd name="connsiteX37" fmla="*/ 213139 w 379971"/>
                  <a:gd name="connsiteY37" fmla="*/ 51399 h 485453"/>
                  <a:gd name="connsiteX38" fmla="*/ 124026 w 379971"/>
                  <a:gd name="connsiteY38" fmla="*/ 59500 h 485453"/>
                  <a:gd name="connsiteX39" fmla="*/ 169338 w 379971"/>
                  <a:gd name="connsiteY39" fmla="*/ 30392 h 485453"/>
                  <a:gd name="connsiteX40" fmla="*/ 223575 w 379971"/>
                  <a:gd name="connsiteY40" fmla="*/ 32177 h 485453"/>
                  <a:gd name="connsiteX41" fmla="*/ 124026 w 379971"/>
                  <a:gd name="connsiteY41" fmla="*/ 59500 h 485453"/>
                  <a:gd name="connsiteX42" fmla="*/ 2507 w 379971"/>
                  <a:gd name="connsiteY42" fmla="*/ 255702 h 485453"/>
                  <a:gd name="connsiteX43" fmla="*/ 68827 w 379971"/>
                  <a:gd name="connsiteY43" fmla="*/ 405496 h 485453"/>
                  <a:gd name="connsiteX44" fmla="*/ 208196 w 379971"/>
                  <a:gd name="connsiteY44" fmla="*/ 484444 h 485453"/>
                  <a:gd name="connsiteX45" fmla="*/ 376400 w 379971"/>
                  <a:gd name="connsiteY45" fmla="*/ 238951 h 485453"/>
                  <a:gd name="connsiteX46" fmla="*/ 266415 w 379971"/>
                  <a:gd name="connsiteY46" fmla="*/ 19408 h 485453"/>
                  <a:gd name="connsiteX47" fmla="*/ 182245 w 379971"/>
                  <a:gd name="connsiteY47" fmla="*/ 1148 h 485453"/>
                  <a:gd name="connsiteX48" fmla="*/ 45897 w 379971"/>
                  <a:gd name="connsiteY48" fmla="*/ 82704 h 485453"/>
                  <a:gd name="connsiteX49" fmla="*/ 2507 w 379971"/>
                  <a:gd name="connsiteY49" fmla="*/ 255702 h 4854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</a:cxnLst>
                <a:rect l="l" t="t" r="r" b="b"/>
                <a:pathLst>
                  <a:path w="379971" h="485453">
                    <a:moveTo>
                      <a:pt x="118808" y="400141"/>
                    </a:moveTo>
                    <a:cubicBezTo>
                      <a:pt x="133225" y="410576"/>
                      <a:pt x="135834" y="416343"/>
                      <a:pt x="138992" y="434192"/>
                    </a:cubicBezTo>
                    <a:cubicBezTo>
                      <a:pt x="117023" y="427739"/>
                      <a:pt x="113453" y="422659"/>
                      <a:pt x="118808" y="400141"/>
                    </a:cubicBezTo>
                    <a:close/>
                    <a:moveTo>
                      <a:pt x="99722" y="344260"/>
                    </a:moveTo>
                    <a:cubicBezTo>
                      <a:pt x="107549" y="376526"/>
                      <a:pt x="114139" y="364855"/>
                      <a:pt x="102743" y="401103"/>
                    </a:cubicBezTo>
                    <a:cubicBezTo>
                      <a:pt x="70063" y="391354"/>
                      <a:pt x="82009" y="361697"/>
                      <a:pt x="99722" y="344260"/>
                    </a:cubicBezTo>
                    <a:close/>
                    <a:moveTo>
                      <a:pt x="50703" y="332315"/>
                    </a:moveTo>
                    <a:cubicBezTo>
                      <a:pt x="60451" y="313642"/>
                      <a:pt x="80499" y="276571"/>
                      <a:pt x="94230" y="264214"/>
                    </a:cubicBezTo>
                    <a:cubicBezTo>
                      <a:pt x="94092" y="287418"/>
                      <a:pt x="96564" y="300462"/>
                      <a:pt x="87776" y="321606"/>
                    </a:cubicBezTo>
                    <a:cubicBezTo>
                      <a:pt x="81322" y="337395"/>
                      <a:pt x="74320" y="351949"/>
                      <a:pt x="70887" y="368974"/>
                    </a:cubicBezTo>
                    <a:cubicBezTo>
                      <a:pt x="59216" y="359501"/>
                      <a:pt x="53998" y="348379"/>
                      <a:pt x="50703" y="332315"/>
                    </a:cubicBezTo>
                    <a:close/>
                    <a:moveTo>
                      <a:pt x="222751" y="78173"/>
                    </a:moveTo>
                    <a:cubicBezTo>
                      <a:pt x="277125" y="61148"/>
                      <a:pt x="279460" y="106319"/>
                      <a:pt x="298408" y="146274"/>
                    </a:cubicBezTo>
                    <a:cubicBezTo>
                      <a:pt x="310903" y="172910"/>
                      <a:pt x="334521" y="231949"/>
                      <a:pt x="336306" y="259821"/>
                    </a:cubicBezTo>
                    <a:cubicBezTo>
                      <a:pt x="341523" y="338219"/>
                      <a:pt x="311590" y="433780"/>
                      <a:pt x="225909" y="452316"/>
                    </a:cubicBezTo>
                    <a:cubicBezTo>
                      <a:pt x="152998" y="468242"/>
                      <a:pt x="111668" y="325999"/>
                      <a:pt x="115101" y="272727"/>
                    </a:cubicBezTo>
                    <a:cubicBezTo>
                      <a:pt x="120044" y="199958"/>
                      <a:pt x="143524" y="102887"/>
                      <a:pt x="222751" y="78173"/>
                    </a:cubicBezTo>
                    <a:close/>
                    <a:moveTo>
                      <a:pt x="40954" y="313917"/>
                    </a:moveTo>
                    <a:cubicBezTo>
                      <a:pt x="33127" y="276160"/>
                      <a:pt x="38894" y="273963"/>
                      <a:pt x="61550" y="244306"/>
                    </a:cubicBezTo>
                    <a:cubicBezTo>
                      <a:pt x="75967" y="225221"/>
                      <a:pt x="88600" y="202292"/>
                      <a:pt x="108510" y="190484"/>
                    </a:cubicBezTo>
                    <a:cubicBezTo>
                      <a:pt x="101370" y="225221"/>
                      <a:pt x="97113" y="228516"/>
                      <a:pt x="77890" y="255976"/>
                    </a:cubicBezTo>
                    <a:lnTo>
                      <a:pt x="53311" y="299638"/>
                    </a:lnTo>
                    <a:cubicBezTo>
                      <a:pt x="44798" y="312956"/>
                      <a:pt x="52350" y="304031"/>
                      <a:pt x="40954" y="313917"/>
                    </a:cubicBezTo>
                    <a:close/>
                    <a:moveTo>
                      <a:pt x="28047" y="199546"/>
                    </a:moveTo>
                    <a:cubicBezTo>
                      <a:pt x="48918" y="180324"/>
                      <a:pt x="97388" y="145038"/>
                      <a:pt x="124300" y="139683"/>
                    </a:cubicBezTo>
                    <a:cubicBezTo>
                      <a:pt x="112629" y="183345"/>
                      <a:pt x="119494" y="142979"/>
                      <a:pt x="78302" y="200919"/>
                    </a:cubicBezTo>
                    <a:cubicBezTo>
                      <a:pt x="68141" y="215198"/>
                      <a:pt x="43837" y="252269"/>
                      <a:pt x="30381" y="259821"/>
                    </a:cubicBezTo>
                    <a:lnTo>
                      <a:pt x="28047" y="199546"/>
                    </a:lnTo>
                    <a:close/>
                    <a:moveTo>
                      <a:pt x="38619" y="173459"/>
                    </a:moveTo>
                    <a:cubicBezTo>
                      <a:pt x="39580" y="84351"/>
                      <a:pt x="132127" y="69248"/>
                      <a:pt x="202566" y="61971"/>
                    </a:cubicBezTo>
                    <a:cubicBezTo>
                      <a:pt x="197349" y="71720"/>
                      <a:pt x="171809" y="89843"/>
                      <a:pt x="161923" y="95885"/>
                    </a:cubicBezTo>
                    <a:cubicBezTo>
                      <a:pt x="145720" y="105907"/>
                      <a:pt x="147368" y="90118"/>
                      <a:pt x="121417" y="115381"/>
                    </a:cubicBezTo>
                    <a:cubicBezTo>
                      <a:pt x="104390" y="131994"/>
                      <a:pt x="94092" y="130210"/>
                      <a:pt x="76929" y="143940"/>
                    </a:cubicBezTo>
                    <a:cubicBezTo>
                      <a:pt x="64708" y="153825"/>
                      <a:pt x="51389" y="166182"/>
                      <a:pt x="38619" y="173459"/>
                    </a:cubicBezTo>
                    <a:close/>
                    <a:moveTo>
                      <a:pt x="213139" y="51399"/>
                    </a:moveTo>
                    <a:cubicBezTo>
                      <a:pt x="236345" y="60736"/>
                      <a:pt x="239640" y="33413"/>
                      <a:pt x="247329" y="55930"/>
                    </a:cubicBezTo>
                    <a:lnTo>
                      <a:pt x="210530" y="61834"/>
                    </a:lnTo>
                    <a:cubicBezTo>
                      <a:pt x="205175" y="45770"/>
                      <a:pt x="212865" y="66090"/>
                      <a:pt x="213139" y="51399"/>
                    </a:cubicBezTo>
                    <a:close/>
                    <a:moveTo>
                      <a:pt x="124026" y="59500"/>
                    </a:moveTo>
                    <a:cubicBezTo>
                      <a:pt x="134187" y="48379"/>
                      <a:pt x="152311" y="34374"/>
                      <a:pt x="169338" y="30392"/>
                    </a:cubicBezTo>
                    <a:cubicBezTo>
                      <a:pt x="181695" y="27509"/>
                      <a:pt x="212590" y="27509"/>
                      <a:pt x="223575" y="32177"/>
                    </a:cubicBezTo>
                    <a:cubicBezTo>
                      <a:pt x="215474" y="57441"/>
                      <a:pt x="162884" y="51125"/>
                      <a:pt x="124026" y="59500"/>
                    </a:cubicBezTo>
                    <a:close/>
                    <a:moveTo>
                      <a:pt x="2507" y="255702"/>
                    </a:moveTo>
                    <a:cubicBezTo>
                      <a:pt x="9510" y="311858"/>
                      <a:pt x="27497" y="365816"/>
                      <a:pt x="68827" y="405496"/>
                    </a:cubicBezTo>
                    <a:cubicBezTo>
                      <a:pt x="108922" y="444215"/>
                      <a:pt x="149977" y="477853"/>
                      <a:pt x="208196" y="484444"/>
                    </a:cubicBezTo>
                    <a:cubicBezTo>
                      <a:pt x="345368" y="500096"/>
                      <a:pt x="394387" y="329981"/>
                      <a:pt x="376400" y="238951"/>
                    </a:cubicBezTo>
                    <a:cubicBezTo>
                      <a:pt x="363356" y="173322"/>
                      <a:pt x="324497" y="64031"/>
                      <a:pt x="266415" y="19408"/>
                    </a:cubicBezTo>
                    <a:cubicBezTo>
                      <a:pt x="251586" y="8150"/>
                      <a:pt x="202155" y="-3795"/>
                      <a:pt x="182245" y="1148"/>
                    </a:cubicBezTo>
                    <a:cubicBezTo>
                      <a:pt x="157529" y="7189"/>
                      <a:pt x="70338" y="45084"/>
                      <a:pt x="45897" y="82704"/>
                    </a:cubicBezTo>
                    <a:cubicBezTo>
                      <a:pt x="7999" y="140782"/>
                      <a:pt x="-6281" y="184443"/>
                      <a:pt x="2507" y="255702"/>
                    </a:cubicBezTo>
                    <a:close/>
                  </a:path>
                </a:pathLst>
              </a:custGeom>
              <a:grpFill/>
              <a:ln w="13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/>
              </a:p>
            </p:txBody>
          </p:sp>
          <p:sp>
            <p:nvSpPr>
              <p:cNvPr id="62" name="任意多边形: 形状 61">
                <a:extLst>
                  <a:ext uri="{FF2B5EF4-FFF2-40B4-BE49-F238E27FC236}">
                    <a16:creationId xmlns:a16="http://schemas.microsoft.com/office/drawing/2014/main" id="{857CEB35-0A50-AC42-D09E-6DFB9B237607}"/>
                  </a:ext>
                </a:extLst>
              </p:cNvPr>
              <p:cNvSpPr/>
              <p:nvPr/>
            </p:nvSpPr>
            <p:spPr>
              <a:xfrm>
                <a:off x="7626184" y="2508344"/>
                <a:ext cx="24560" cy="197300"/>
              </a:xfrm>
              <a:custGeom>
                <a:avLst/>
                <a:gdLst>
                  <a:gd name="connsiteX0" fmla="*/ 12875 w 24560"/>
                  <a:gd name="connsiteY0" fmla="*/ 197300 h 197300"/>
                  <a:gd name="connsiteX1" fmla="*/ 17818 w 24560"/>
                  <a:gd name="connsiteY1" fmla="*/ 110115 h 197300"/>
                  <a:gd name="connsiteX2" fmla="*/ 21388 w 24560"/>
                  <a:gd name="connsiteY2" fmla="*/ 0 h 197300"/>
                  <a:gd name="connsiteX3" fmla="*/ 1616 w 24560"/>
                  <a:gd name="connsiteY3" fmla="*/ 92952 h 197300"/>
                  <a:gd name="connsiteX4" fmla="*/ 12875 w 24560"/>
                  <a:gd name="connsiteY4" fmla="*/ 197300 h 197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4560" h="197300">
                    <a:moveTo>
                      <a:pt x="12875" y="197300"/>
                    </a:moveTo>
                    <a:cubicBezTo>
                      <a:pt x="37453" y="196202"/>
                      <a:pt x="15209" y="172449"/>
                      <a:pt x="17818" y="110115"/>
                    </a:cubicBezTo>
                    <a:cubicBezTo>
                      <a:pt x="19054" y="80732"/>
                      <a:pt x="26331" y="26087"/>
                      <a:pt x="21388" y="0"/>
                    </a:cubicBezTo>
                    <a:cubicBezTo>
                      <a:pt x="-9369" y="1098"/>
                      <a:pt x="2302" y="69748"/>
                      <a:pt x="1616" y="92952"/>
                    </a:cubicBezTo>
                    <a:cubicBezTo>
                      <a:pt x="1067" y="116842"/>
                      <a:pt x="-2915" y="181236"/>
                      <a:pt x="12875" y="197300"/>
                    </a:cubicBezTo>
                    <a:close/>
                  </a:path>
                </a:pathLst>
              </a:custGeom>
              <a:grpFill/>
              <a:ln w="13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3" name="任意多边形: 形状 62">
                <a:extLst>
                  <a:ext uri="{FF2B5EF4-FFF2-40B4-BE49-F238E27FC236}">
                    <a16:creationId xmlns:a16="http://schemas.microsoft.com/office/drawing/2014/main" id="{6C381807-CC1B-1463-433B-D33483206353}"/>
                  </a:ext>
                </a:extLst>
              </p:cNvPr>
              <p:cNvSpPr/>
              <p:nvPr/>
            </p:nvSpPr>
            <p:spPr>
              <a:xfrm>
                <a:off x="8200928" y="2617512"/>
                <a:ext cx="121008" cy="121633"/>
              </a:xfrm>
              <a:custGeom>
                <a:avLst/>
                <a:gdLst>
                  <a:gd name="connsiteX0" fmla="*/ 0 w 121008"/>
                  <a:gd name="connsiteY0" fmla="*/ 14402 h 121633"/>
                  <a:gd name="connsiteX1" fmla="*/ 35838 w 121008"/>
                  <a:gd name="connsiteY1" fmla="*/ 34860 h 121633"/>
                  <a:gd name="connsiteX2" fmla="*/ 68105 w 121008"/>
                  <a:gd name="connsiteY2" fmla="*/ 58476 h 121633"/>
                  <a:gd name="connsiteX3" fmla="*/ 113829 w 121008"/>
                  <a:gd name="connsiteY3" fmla="*/ 121634 h 121633"/>
                  <a:gd name="connsiteX4" fmla="*/ 106415 w 121008"/>
                  <a:gd name="connsiteY4" fmla="*/ 80032 h 121633"/>
                  <a:gd name="connsiteX5" fmla="*/ 77168 w 121008"/>
                  <a:gd name="connsiteY5" fmla="*/ 41038 h 121633"/>
                  <a:gd name="connsiteX6" fmla="*/ 35563 w 121008"/>
                  <a:gd name="connsiteY6" fmla="*/ 14265 h 121633"/>
                  <a:gd name="connsiteX7" fmla="*/ 0 w 121008"/>
                  <a:gd name="connsiteY7" fmla="*/ 14402 h 1216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1008" h="121633">
                    <a:moveTo>
                      <a:pt x="0" y="14402"/>
                    </a:moveTo>
                    <a:cubicBezTo>
                      <a:pt x="11946" y="28132"/>
                      <a:pt x="20596" y="27583"/>
                      <a:pt x="35838" y="34860"/>
                    </a:cubicBezTo>
                    <a:cubicBezTo>
                      <a:pt x="48607" y="40901"/>
                      <a:pt x="55473" y="49551"/>
                      <a:pt x="68105" y="58476"/>
                    </a:cubicBezTo>
                    <a:cubicBezTo>
                      <a:pt x="95704" y="77835"/>
                      <a:pt x="88976" y="109688"/>
                      <a:pt x="113829" y="121634"/>
                    </a:cubicBezTo>
                    <a:cubicBezTo>
                      <a:pt x="130032" y="106942"/>
                      <a:pt x="114928" y="97743"/>
                      <a:pt x="106415" y="80032"/>
                    </a:cubicBezTo>
                    <a:cubicBezTo>
                      <a:pt x="95293" y="56828"/>
                      <a:pt x="99137" y="57514"/>
                      <a:pt x="77168" y="41038"/>
                    </a:cubicBezTo>
                    <a:cubicBezTo>
                      <a:pt x="63711" y="30878"/>
                      <a:pt x="50392" y="21954"/>
                      <a:pt x="35563" y="14265"/>
                    </a:cubicBezTo>
                    <a:cubicBezTo>
                      <a:pt x="16477" y="4379"/>
                      <a:pt x="6454" y="-12234"/>
                      <a:pt x="0" y="14402"/>
                    </a:cubicBezTo>
                    <a:close/>
                  </a:path>
                </a:pathLst>
              </a:custGeom>
              <a:grpFill/>
              <a:ln w="13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4" name="任意多边形: 形状 63">
                <a:extLst>
                  <a:ext uri="{FF2B5EF4-FFF2-40B4-BE49-F238E27FC236}">
                    <a16:creationId xmlns:a16="http://schemas.microsoft.com/office/drawing/2014/main" id="{92756418-DA15-4AB1-F722-A97421D04CA0}"/>
                  </a:ext>
                </a:extLst>
              </p:cNvPr>
              <p:cNvSpPr/>
              <p:nvPr/>
            </p:nvSpPr>
            <p:spPr>
              <a:xfrm>
                <a:off x="7405083" y="2611782"/>
                <a:ext cx="122225" cy="151665"/>
              </a:xfrm>
              <a:custGeom>
                <a:avLst/>
                <a:gdLst>
                  <a:gd name="connsiteX0" fmla="*/ 3846 w 122225"/>
                  <a:gd name="connsiteY0" fmla="*/ 151665 h 151665"/>
                  <a:gd name="connsiteX1" fmla="*/ 19499 w 122225"/>
                  <a:gd name="connsiteY1" fmla="*/ 134365 h 151665"/>
                  <a:gd name="connsiteX2" fmla="*/ 29935 w 122225"/>
                  <a:gd name="connsiteY2" fmla="*/ 110201 h 151665"/>
                  <a:gd name="connsiteX3" fmla="*/ 55062 w 122225"/>
                  <a:gd name="connsiteY3" fmla="*/ 66676 h 151665"/>
                  <a:gd name="connsiteX4" fmla="*/ 121932 w 122225"/>
                  <a:gd name="connsiteY4" fmla="*/ 86 h 151665"/>
                  <a:gd name="connsiteX5" fmla="*/ 41881 w 122225"/>
                  <a:gd name="connsiteY5" fmla="*/ 57752 h 151665"/>
                  <a:gd name="connsiteX6" fmla="*/ 16616 w 122225"/>
                  <a:gd name="connsiteY6" fmla="*/ 100864 h 151665"/>
                  <a:gd name="connsiteX7" fmla="*/ 1512 w 122225"/>
                  <a:gd name="connsiteY7" fmla="*/ 137386 h 151665"/>
                  <a:gd name="connsiteX8" fmla="*/ 3846 w 122225"/>
                  <a:gd name="connsiteY8" fmla="*/ 151665 h 1516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2225" h="151665">
                    <a:moveTo>
                      <a:pt x="3846" y="151665"/>
                    </a:moveTo>
                    <a:cubicBezTo>
                      <a:pt x="20323" y="148645"/>
                      <a:pt x="11947" y="153175"/>
                      <a:pt x="19499" y="134365"/>
                    </a:cubicBezTo>
                    <a:cubicBezTo>
                      <a:pt x="22795" y="126265"/>
                      <a:pt x="26227" y="118301"/>
                      <a:pt x="29935" y="110201"/>
                    </a:cubicBezTo>
                    <a:cubicBezTo>
                      <a:pt x="37899" y="92077"/>
                      <a:pt x="43528" y="81779"/>
                      <a:pt x="55062" y="66676"/>
                    </a:cubicBezTo>
                    <a:cubicBezTo>
                      <a:pt x="98452" y="10109"/>
                      <a:pt x="125364" y="29743"/>
                      <a:pt x="121932" y="86"/>
                    </a:cubicBezTo>
                    <a:cubicBezTo>
                      <a:pt x="94333" y="-2111"/>
                      <a:pt x="56161" y="38393"/>
                      <a:pt x="41881" y="57752"/>
                    </a:cubicBezTo>
                    <a:cubicBezTo>
                      <a:pt x="31994" y="71070"/>
                      <a:pt x="23481" y="85212"/>
                      <a:pt x="16616" y="100864"/>
                    </a:cubicBezTo>
                    <a:lnTo>
                      <a:pt x="1512" y="137386"/>
                    </a:lnTo>
                    <a:cubicBezTo>
                      <a:pt x="-2058" y="157294"/>
                      <a:pt x="1512" y="147958"/>
                      <a:pt x="3846" y="151665"/>
                    </a:cubicBezTo>
                    <a:close/>
                  </a:path>
                </a:pathLst>
              </a:custGeom>
              <a:grpFill/>
              <a:ln w="13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5" name="任意多边形: 形状 64">
                <a:extLst>
                  <a:ext uri="{FF2B5EF4-FFF2-40B4-BE49-F238E27FC236}">
                    <a16:creationId xmlns:a16="http://schemas.microsoft.com/office/drawing/2014/main" id="{8471BB5A-9158-781B-3EA6-6CDBFD941629}"/>
                  </a:ext>
                </a:extLst>
              </p:cNvPr>
              <p:cNvSpPr/>
              <p:nvPr/>
            </p:nvSpPr>
            <p:spPr>
              <a:xfrm>
                <a:off x="8000911" y="2557153"/>
                <a:ext cx="91010" cy="173204"/>
              </a:xfrm>
              <a:custGeom>
                <a:avLst/>
                <a:gdLst>
                  <a:gd name="connsiteX0" fmla="*/ 2704 w 91010"/>
                  <a:gd name="connsiteY0" fmla="*/ 173205 h 173204"/>
                  <a:gd name="connsiteX1" fmla="*/ 25360 w 91010"/>
                  <a:gd name="connsiteY1" fmla="*/ 134486 h 173204"/>
                  <a:gd name="connsiteX2" fmla="*/ 90994 w 91010"/>
                  <a:gd name="connsiteY2" fmla="*/ 207 h 173204"/>
                  <a:gd name="connsiteX3" fmla="*/ 36756 w 91010"/>
                  <a:gd name="connsiteY3" fmla="*/ 80664 h 173204"/>
                  <a:gd name="connsiteX4" fmla="*/ 2704 w 91010"/>
                  <a:gd name="connsiteY4" fmla="*/ 173205 h 1732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1010" h="173204">
                    <a:moveTo>
                      <a:pt x="2704" y="173205"/>
                    </a:moveTo>
                    <a:cubicBezTo>
                      <a:pt x="19455" y="167301"/>
                      <a:pt x="16435" y="155630"/>
                      <a:pt x="25360" y="134486"/>
                    </a:cubicBezTo>
                    <a:cubicBezTo>
                      <a:pt x="39365" y="101397"/>
                      <a:pt x="92092" y="14211"/>
                      <a:pt x="90994" y="207"/>
                    </a:cubicBezTo>
                    <a:cubicBezTo>
                      <a:pt x="64630" y="-3638"/>
                      <a:pt x="51449" y="47026"/>
                      <a:pt x="36756" y="80664"/>
                    </a:cubicBezTo>
                    <a:cubicBezTo>
                      <a:pt x="28381" y="99749"/>
                      <a:pt x="-10478" y="157827"/>
                      <a:pt x="2704" y="173205"/>
                    </a:cubicBezTo>
                    <a:close/>
                  </a:path>
                </a:pathLst>
              </a:custGeom>
              <a:grpFill/>
              <a:ln w="13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6" name="任意多边形: 形状 65">
                <a:extLst>
                  <a:ext uri="{FF2B5EF4-FFF2-40B4-BE49-F238E27FC236}">
                    <a16:creationId xmlns:a16="http://schemas.microsoft.com/office/drawing/2014/main" id="{E0E8C459-7F64-F299-ACA1-CF7112D97FE8}"/>
                  </a:ext>
                </a:extLst>
              </p:cNvPr>
              <p:cNvSpPr/>
              <p:nvPr/>
            </p:nvSpPr>
            <p:spPr>
              <a:xfrm>
                <a:off x="8197633" y="2662605"/>
                <a:ext cx="84582" cy="96998"/>
              </a:xfrm>
              <a:custGeom>
                <a:avLst/>
                <a:gdLst>
                  <a:gd name="connsiteX0" fmla="*/ 0 w 84582"/>
                  <a:gd name="connsiteY0" fmla="*/ 2261 h 96998"/>
                  <a:gd name="connsiteX1" fmla="*/ 68792 w 84582"/>
                  <a:gd name="connsiteY1" fmla="*/ 96999 h 96998"/>
                  <a:gd name="connsiteX2" fmla="*/ 84582 w 84582"/>
                  <a:gd name="connsiteY2" fmla="*/ 91781 h 96998"/>
                  <a:gd name="connsiteX3" fmla="*/ 29384 w 84582"/>
                  <a:gd name="connsiteY3" fmla="*/ 12696 h 96998"/>
                  <a:gd name="connsiteX4" fmla="*/ 0 w 84582"/>
                  <a:gd name="connsiteY4" fmla="*/ 2261 h 969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4582" h="96998">
                    <a:moveTo>
                      <a:pt x="0" y="2261"/>
                    </a:moveTo>
                    <a:cubicBezTo>
                      <a:pt x="6454" y="34390"/>
                      <a:pt x="56297" y="40568"/>
                      <a:pt x="68792" y="96999"/>
                    </a:cubicBezTo>
                    <a:lnTo>
                      <a:pt x="84582" y="91781"/>
                    </a:lnTo>
                    <a:cubicBezTo>
                      <a:pt x="81424" y="60339"/>
                      <a:pt x="50942" y="32879"/>
                      <a:pt x="29384" y="12696"/>
                    </a:cubicBezTo>
                    <a:cubicBezTo>
                      <a:pt x="16065" y="339"/>
                      <a:pt x="16889" y="-2681"/>
                      <a:pt x="0" y="2261"/>
                    </a:cubicBezTo>
                    <a:close/>
                  </a:path>
                </a:pathLst>
              </a:custGeom>
              <a:grpFill/>
              <a:ln w="13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7" name="任意多边形: 形状 66">
                <a:extLst>
                  <a:ext uri="{FF2B5EF4-FFF2-40B4-BE49-F238E27FC236}">
                    <a16:creationId xmlns:a16="http://schemas.microsoft.com/office/drawing/2014/main" id="{79547A59-561A-F7F7-74D8-38EA5822DCD1}"/>
                  </a:ext>
                </a:extLst>
              </p:cNvPr>
              <p:cNvSpPr/>
              <p:nvPr/>
            </p:nvSpPr>
            <p:spPr>
              <a:xfrm>
                <a:off x="7977389" y="2573973"/>
                <a:ext cx="47413" cy="97784"/>
              </a:xfrm>
              <a:custGeom>
                <a:avLst/>
                <a:gdLst>
                  <a:gd name="connsiteX0" fmla="*/ 0 w 47413"/>
                  <a:gd name="connsiteY0" fmla="*/ 97758 h 97784"/>
                  <a:gd name="connsiteX1" fmla="*/ 29659 w 47413"/>
                  <a:gd name="connsiteY1" fmla="*/ 56018 h 97784"/>
                  <a:gd name="connsiteX2" fmla="*/ 46411 w 47413"/>
                  <a:gd name="connsiteY2" fmla="*/ 0 h 97784"/>
                  <a:gd name="connsiteX3" fmla="*/ 18811 w 47413"/>
                  <a:gd name="connsiteY3" fmla="*/ 43936 h 97784"/>
                  <a:gd name="connsiteX4" fmla="*/ 0 w 47413"/>
                  <a:gd name="connsiteY4" fmla="*/ 97758 h 977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7413" h="97784">
                    <a:moveTo>
                      <a:pt x="0" y="97758"/>
                    </a:moveTo>
                    <a:cubicBezTo>
                      <a:pt x="21695" y="98719"/>
                      <a:pt x="22931" y="73318"/>
                      <a:pt x="29659" y="56018"/>
                    </a:cubicBezTo>
                    <a:cubicBezTo>
                      <a:pt x="36799" y="37346"/>
                      <a:pt x="51354" y="20183"/>
                      <a:pt x="46411" y="0"/>
                    </a:cubicBezTo>
                    <a:cubicBezTo>
                      <a:pt x="24853" y="1648"/>
                      <a:pt x="26089" y="25950"/>
                      <a:pt x="18811" y="43936"/>
                    </a:cubicBezTo>
                    <a:cubicBezTo>
                      <a:pt x="13044" y="58078"/>
                      <a:pt x="687" y="83616"/>
                      <a:pt x="0" y="97758"/>
                    </a:cubicBezTo>
                    <a:close/>
                  </a:path>
                </a:pathLst>
              </a:custGeom>
              <a:grpFill/>
              <a:ln w="13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8" name="任意多边形: 形状 67">
                <a:extLst>
                  <a:ext uri="{FF2B5EF4-FFF2-40B4-BE49-F238E27FC236}">
                    <a16:creationId xmlns:a16="http://schemas.microsoft.com/office/drawing/2014/main" id="{DE2F7D05-79CD-9521-B2B6-45FABEC3EE96}"/>
                  </a:ext>
                </a:extLst>
              </p:cNvPr>
              <p:cNvSpPr/>
              <p:nvPr/>
            </p:nvSpPr>
            <p:spPr>
              <a:xfrm>
                <a:off x="7667076" y="2548161"/>
                <a:ext cx="21508" cy="93638"/>
              </a:xfrm>
              <a:custGeom>
                <a:avLst/>
                <a:gdLst>
                  <a:gd name="connsiteX0" fmla="*/ 5761 w 21508"/>
                  <a:gd name="connsiteY0" fmla="*/ 93639 h 93638"/>
                  <a:gd name="connsiteX1" fmla="*/ 20865 w 21508"/>
                  <a:gd name="connsiteY1" fmla="*/ 57529 h 93638"/>
                  <a:gd name="connsiteX2" fmla="*/ 9605 w 21508"/>
                  <a:gd name="connsiteY2" fmla="*/ 0 h 93638"/>
                  <a:gd name="connsiteX3" fmla="*/ 4113 w 21508"/>
                  <a:gd name="connsiteY3" fmla="*/ 40092 h 93638"/>
                  <a:gd name="connsiteX4" fmla="*/ 5761 w 21508"/>
                  <a:gd name="connsiteY4" fmla="*/ 93639 h 936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508" h="93638">
                    <a:moveTo>
                      <a:pt x="5761" y="93639"/>
                    </a:moveTo>
                    <a:cubicBezTo>
                      <a:pt x="25945" y="91991"/>
                      <a:pt x="21002" y="75927"/>
                      <a:pt x="20865" y="57529"/>
                    </a:cubicBezTo>
                    <a:cubicBezTo>
                      <a:pt x="20453" y="20732"/>
                      <a:pt x="26220" y="9062"/>
                      <a:pt x="9605" y="0"/>
                    </a:cubicBezTo>
                    <a:cubicBezTo>
                      <a:pt x="-6734" y="11121"/>
                      <a:pt x="2328" y="17986"/>
                      <a:pt x="4113" y="40092"/>
                    </a:cubicBezTo>
                    <a:cubicBezTo>
                      <a:pt x="5486" y="57941"/>
                      <a:pt x="4388" y="75652"/>
                      <a:pt x="5761" y="93639"/>
                    </a:cubicBezTo>
                    <a:close/>
                  </a:path>
                </a:pathLst>
              </a:custGeom>
              <a:grpFill/>
              <a:ln w="13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9" name="任意多边形: 形状 68">
                <a:extLst>
                  <a:ext uri="{FF2B5EF4-FFF2-40B4-BE49-F238E27FC236}">
                    <a16:creationId xmlns:a16="http://schemas.microsoft.com/office/drawing/2014/main" id="{207D2881-CACD-2749-6446-88CF278787A1}"/>
                  </a:ext>
                </a:extLst>
              </p:cNvPr>
              <p:cNvSpPr/>
              <p:nvPr/>
            </p:nvSpPr>
            <p:spPr>
              <a:xfrm>
                <a:off x="7454149" y="2664591"/>
                <a:ext cx="58036" cy="82105"/>
              </a:xfrm>
              <a:custGeom>
                <a:avLst/>
                <a:gdLst>
                  <a:gd name="connsiteX0" fmla="*/ 1877 w 58036"/>
                  <a:gd name="connsiteY0" fmla="*/ 82105 h 82105"/>
                  <a:gd name="connsiteX1" fmla="*/ 32222 w 58036"/>
                  <a:gd name="connsiteY1" fmla="*/ 44485 h 82105"/>
                  <a:gd name="connsiteX2" fmla="*/ 58037 w 58036"/>
                  <a:gd name="connsiteY2" fmla="*/ 0 h 82105"/>
                  <a:gd name="connsiteX3" fmla="*/ 1877 w 58036"/>
                  <a:gd name="connsiteY3" fmla="*/ 82105 h 821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8036" h="82105">
                    <a:moveTo>
                      <a:pt x="1877" y="82105"/>
                    </a:moveTo>
                    <a:cubicBezTo>
                      <a:pt x="18354" y="78948"/>
                      <a:pt x="19041" y="62060"/>
                      <a:pt x="32222" y="44485"/>
                    </a:cubicBezTo>
                    <a:cubicBezTo>
                      <a:pt x="45541" y="26636"/>
                      <a:pt x="57213" y="23341"/>
                      <a:pt x="58037" y="0"/>
                    </a:cubicBezTo>
                    <a:cubicBezTo>
                      <a:pt x="32634" y="8375"/>
                      <a:pt x="-9382" y="63982"/>
                      <a:pt x="1877" y="82105"/>
                    </a:cubicBezTo>
                    <a:close/>
                  </a:path>
                </a:pathLst>
              </a:custGeom>
              <a:grpFill/>
              <a:ln w="13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0" name="任意多边形: 形状 69">
                <a:extLst>
                  <a:ext uri="{FF2B5EF4-FFF2-40B4-BE49-F238E27FC236}">
                    <a16:creationId xmlns:a16="http://schemas.microsoft.com/office/drawing/2014/main" id="{F485F552-C4EB-148F-7BE7-449982550F83}"/>
                  </a:ext>
                </a:extLst>
              </p:cNvPr>
              <p:cNvSpPr/>
              <p:nvPr/>
            </p:nvSpPr>
            <p:spPr>
              <a:xfrm>
                <a:off x="7796534" y="2769077"/>
                <a:ext cx="20250" cy="67277"/>
              </a:xfrm>
              <a:custGeom>
                <a:avLst/>
                <a:gdLst>
                  <a:gd name="connsiteX0" fmla="*/ 15260 w 20250"/>
                  <a:gd name="connsiteY0" fmla="*/ 0 h 67277"/>
                  <a:gd name="connsiteX1" fmla="*/ 568 w 20250"/>
                  <a:gd name="connsiteY1" fmla="*/ 33776 h 67277"/>
                  <a:gd name="connsiteX2" fmla="*/ 15123 w 20250"/>
                  <a:gd name="connsiteY2" fmla="*/ 67277 h 67277"/>
                  <a:gd name="connsiteX3" fmla="*/ 15260 w 20250"/>
                  <a:gd name="connsiteY3" fmla="*/ 0 h 672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250" h="67277">
                    <a:moveTo>
                      <a:pt x="15260" y="0"/>
                    </a:moveTo>
                    <a:cubicBezTo>
                      <a:pt x="-2315" y="3707"/>
                      <a:pt x="1117" y="14828"/>
                      <a:pt x="568" y="33776"/>
                    </a:cubicBezTo>
                    <a:cubicBezTo>
                      <a:pt x="156" y="52311"/>
                      <a:pt x="-3551" y="63570"/>
                      <a:pt x="15123" y="67277"/>
                    </a:cubicBezTo>
                    <a:cubicBezTo>
                      <a:pt x="21302" y="53135"/>
                      <a:pt x="22538" y="13181"/>
                      <a:pt x="15260" y="0"/>
                    </a:cubicBezTo>
                    <a:close/>
                  </a:path>
                </a:pathLst>
              </a:custGeom>
              <a:grpFill/>
              <a:ln w="13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1" name="任意多边形: 形状 70">
                <a:extLst>
                  <a:ext uri="{FF2B5EF4-FFF2-40B4-BE49-F238E27FC236}">
                    <a16:creationId xmlns:a16="http://schemas.microsoft.com/office/drawing/2014/main" id="{7BC76CB2-B251-FF97-8EF3-877DA17485DD}"/>
                  </a:ext>
                </a:extLst>
              </p:cNvPr>
              <p:cNvSpPr/>
              <p:nvPr/>
            </p:nvSpPr>
            <p:spPr>
              <a:xfrm>
                <a:off x="8127466" y="2124590"/>
                <a:ext cx="16744" cy="26361"/>
              </a:xfrm>
              <a:custGeom>
                <a:avLst/>
                <a:gdLst>
                  <a:gd name="connsiteX0" fmla="*/ 1512 w 16744"/>
                  <a:gd name="connsiteY0" fmla="*/ 26362 h 26361"/>
                  <a:gd name="connsiteX1" fmla="*/ 14144 w 16744"/>
                  <a:gd name="connsiteY1" fmla="*/ 17300 h 26361"/>
                  <a:gd name="connsiteX2" fmla="*/ 6180 w 16744"/>
                  <a:gd name="connsiteY2" fmla="*/ 0 h 26361"/>
                  <a:gd name="connsiteX3" fmla="*/ 1512 w 16744"/>
                  <a:gd name="connsiteY3" fmla="*/ 26362 h 263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744" h="26361">
                    <a:moveTo>
                      <a:pt x="1512" y="26362"/>
                    </a:moveTo>
                    <a:cubicBezTo>
                      <a:pt x="5906" y="24577"/>
                      <a:pt x="11123" y="25126"/>
                      <a:pt x="14144" y="17300"/>
                    </a:cubicBezTo>
                    <a:cubicBezTo>
                      <a:pt x="21284" y="-1236"/>
                      <a:pt x="12084" y="3295"/>
                      <a:pt x="6180" y="0"/>
                    </a:cubicBezTo>
                    <a:cubicBezTo>
                      <a:pt x="-2608" y="13593"/>
                      <a:pt x="139" y="6590"/>
                      <a:pt x="1512" y="26362"/>
                    </a:cubicBezTo>
                    <a:close/>
                  </a:path>
                </a:pathLst>
              </a:custGeom>
              <a:grpFill/>
              <a:ln w="13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2" name="任意多边形: 形状 71">
                <a:extLst>
                  <a:ext uri="{FF2B5EF4-FFF2-40B4-BE49-F238E27FC236}">
                    <a16:creationId xmlns:a16="http://schemas.microsoft.com/office/drawing/2014/main" id="{E2F7EFAD-39D1-E8A4-006D-2DE1BBD6C08A}"/>
                  </a:ext>
                </a:extLst>
              </p:cNvPr>
              <p:cNvSpPr/>
              <p:nvPr/>
            </p:nvSpPr>
            <p:spPr>
              <a:xfrm>
                <a:off x="8111498" y="2062393"/>
                <a:ext cx="20089" cy="19496"/>
              </a:xfrm>
              <a:custGeom>
                <a:avLst/>
                <a:gdLst>
                  <a:gd name="connsiteX0" fmla="*/ 3750 w 20089"/>
                  <a:gd name="connsiteY0" fmla="*/ 0 h 19496"/>
                  <a:gd name="connsiteX1" fmla="*/ 4162 w 20089"/>
                  <a:gd name="connsiteY1" fmla="*/ 17025 h 19496"/>
                  <a:gd name="connsiteX2" fmla="*/ 17206 w 20089"/>
                  <a:gd name="connsiteY2" fmla="*/ 19497 h 19496"/>
                  <a:gd name="connsiteX3" fmla="*/ 20089 w 20089"/>
                  <a:gd name="connsiteY3" fmla="*/ 1648 h 19496"/>
                  <a:gd name="connsiteX4" fmla="*/ 3750 w 20089"/>
                  <a:gd name="connsiteY4" fmla="*/ 0 h 194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0089" h="19496">
                    <a:moveTo>
                      <a:pt x="3750" y="0"/>
                    </a:moveTo>
                    <a:cubicBezTo>
                      <a:pt x="42" y="11533"/>
                      <a:pt x="-2567" y="549"/>
                      <a:pt x="4162" y="17025"/>
                    </a:cubicBezTo>
                    <a:lnTo>
                      <a:pt x="17206" y="19497"/>
                    </a:lnTo>
                    <a:lnTo>
                      <a:pt x="20089" y="1648"/>
                    </a:lnTo>
                    <a:lnTo>
                      <a:pt x="3750" y="0"/>
                    </a:lnTo>
                    <a:close/>
                  </a:path>
                </a:pathLst>
              </a:custGeom>
              <a:grpFill/>
              <a:ln w="13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3" name="任意多边形: 形状 72">
                <a:extLst>
                  <a:ext uri="{FF2B5EF4-FFF2-40B4-BE49-F238E27FC236}">
                    <a16:creationId xmlns:a16="http://schemas.microsoft.com/office/drawing/2014/main" id="{F4D26FE1-C863-9F3B-44CF-6DE1367BD156}"/>
                  </a:ext>
                </a:extLst>
              </p:cNvPr>
              <p:cNvSpPr/>
              <p:nvPr/>
            </p:nvSpPr>
            <p:spPr>
              <a:xfrm>
                <a:off x="7513970" y="2732940"/>
                <a:ext cx="16616" cy="17883"/>
              </a:xfrm>
              <a:custGeom>
                <a:avLst/>
                <a:gdLst>
                  <a:gd name="connsiteX0" fmla="*/ 0 w 16616"/>
                  <a:gd name="connsiteY0" fmla="*/ 16502 h 17883"/>
                  <a:gd name="connsiteX1" fmla="*/ 16340 w 16616"/>
                  <a:gd name="connsiteY1" fmla="*/ 713 h 17883"/>
                  <a:gd name="connsiteX2" fmla="*/ 0 w 16616"/>
                  <a:gd name="connsiteY2" fmla="*/ 16502 h 178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6616" h="17883">
                    <a:moveTo>
                      <a:pt x="0" y="16502"/>
                    </a:moveTo>
                    <a:cubicBezTo>
                      <a:pt x="15104" y="19660"/>
                      <a:pt x="17576" y="18562"/>
                      <a:pt x="16340" y="713"/>
                    </a:cubicBezTo>
                    <a:cubicBezTo>
                      <a:pt x="2472" y="-1896"/>
                      <a:pt x="824" y="2498"/>
                      <a:pt x="0" y="16502"/>
                    </a:cubicBezTo>
                    <a:close/>
                  </a:path>
                </a:pathLst>
              </a:custGeom>
              <a:grpFill/>
              <a:ln w="13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4" name="任意多边形: 形状 73">
                <a:extLst>
                  <a:ext uri="{FF2B5EF4-FFF2-40B4-BE49-F238E27FC236}">
                    <a16:creationId xmlns:a16="http://schemas.microsoft.com/office/drawing/2014/main" id="{1A46EDE0-AFFB-55A0-5A55-03B4F1E5F300}"/>
                  </a:ext>
                </a:extLst>
              </p:cNvPr>
              <p:cNvSpPr/>
              <p:nvPr/>
            </p:nvSpPr>
            <p:spPr>
              <a:xfrm>
                <a:off x="7851116" y="2806148"/>
                <a:ext cx="18002" cy="20045"/>
              </a:xfrm>
              <a:custGeom>
                <a:avLst/>
                <a:gdLst>
                  <a:gd name="connsiteX0" fmla="*/ 9560 w 18002"/>
                  <a:gd name="connsiteY0" fmla="*/ 0 h 20045"/>
                  <a:gd name="connsiteX1" fmla="*/ 5716 w 18002"/>
                  <a:gd name="connsiteY1" fmla="*/ 20046 h 20045"/>
                  <a:gd name="connsiteX2" fmla="*/ 9560 w 18002"/>
                  <a:gd name="connsiteY2" fmla="*/ 0 h 200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8002" h="20045">
                    <a:moveTo>
                      <a:pt x="9560" y="0"/>
                    </a:moveTo>
                    <a:cubicBezTo>
                      <a:pt x="-3484" y="5217"/>
                      <a:pt x="-1562" y="10709"/>
                      <a:pt x="5716" y="20046"/>
                    </a:cubicBezTo>
                    <a:cubicBezTo>
                      <a:pt x="21094" y="16064"/>
                      <a:pt x="21643" y="10984"/>
                      <a:pt x="9560" y="0"/>
                    </a:cubicBezTo>
                    <a:close/>
                  </a:path>
                </a:pathLst>
              </a:custGeom>
              <a:grpFill/>
              <a:ln w="13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5" name="任意多边形: 形状 74">
                <a:extLst>
                  <a:ext uri="{FF2B5EF4-FFF2-40B4-BE49-F238E27FC236}">
                    <a16:creationId xmlns:a16="http://schemas.microsoft.com/office/drawing/2014/main" id="{4B75A9C7-FA34-D817-9E93-C09F704AC491}"/>
                  </a:ext>
                </a:extLst>
              </p:cNvPr>
              <p:cNvSpPr/>
              <p:nvPr/>
            </p:nvSpPr>
            <p:spPr>
              <a:xfrm>
                <a:off x="8202713" y="2734203"/>
                <a:ext cx="17026" cy="16291"/>
              </a:xfrm>
              <a:custGeom>
                <a:avLst/>
                <a:gdLst>
                  <a:gd name="connsiteX0" fmla="*/ 0 w 17026"/>
                  <a:gd name="connsiteY0" fmla="*/ 12769 h 16291"/>
                  <a:gd name="connsiteX1" fmla="*/ 17026 w 17026"/>
                  <a:gd name="connsiteY1" fmla="*/ 0 h 16291"/>
                  <a:gd name="connsiteX2" fmla="*/ 0 w 17026"/>
                  <a:gd name="connsiteY2" fmla="*/ 12769 h 162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7026" h="16291">
                    <a:moveTo>
                      <a:pt x="0" y="12769"/>
                    </a:moveTo>
                    <a:cubicBezTo>
                      <a:pt x="14967" y="20595"/>
                      <a:pt x="15791" y="14966"/>
                      <a:pt x="17026" y="0"/>
                    </a:cubicBezTo>
                    <a:cubicBezTo>
                      <a:pt x="4119" y="1510"/>
                      <a:pt x="1922" y="-1785"/>
                      <a:pt x="0" y="12769"/>
                    </a:cubicBezTo>
                    <a:close/>
                  </a:path>
                </a:pathLst>
              </a:custGeom>
              <a:grpFill/>
              <a:ln w="13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6" name="任意多边形: 形状 75">
                <a:extLst>
                  <a:ext uri="{FF2B5EF4-FFF2-40B4-BE49-F238E27FC236}">
                    <a16:creationId xmlns:a16="http://schemas.microsoft.com/office/drawing/2014/main" id="{A5917D09-0251-ACB4-A78D-0C20E65CBB03}"/>
                  </a:ext>
                </a:extLst>
              </p:cNvPr>
              <p:cNvSpPr/>
              <p:nvPr/>
            </p:nvSpPr>
            <p:spPr>
              <a:xfrm>
                <a:off x="7955831" y="2622166"/>
                <a:ext cx="15658" cy="16527"/>
              </a:xfrm>
              <a:custGeom>
                <a:avLst/>
                <a:gdLst>
                  <a:gd name="connsiteX0" fmla="*/ 0 w 15658"/>
                  <a:gd name="connsiteY0" fmla="*/ 15378 h 16527"/>
                  <a:gd name="connsiteX1" fmla="*/ 12770 w 15658"/>
                  <a:gd name="connsiteY1" fmla="*/ 11396 h 16527"/>
                  <a:gd name="connsiteX2" fmla="*/ 10435 w 15658"/>
                  <a:gd name="connsiteY2" fmla="*/ 0 h 16527"/>
                  <a:gd name="connsiteX3" fmla="*/ 0 w 15658"/>
                  <a:gd name="connsiteY3" fmla="*/ 15378 h 16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658" h="16527">
                    <a:moveTo>
                      <a:pt x="0" y="15378"/>
                    </a:moveTo>
                    <a:cubicBezTo>
                      <a:pt x="7827" y="15652"/>
                      <a:pt x="8239" y="19497"/>
                      <a:pt x="12770" y="11396"/>
                    </a:cubicBezTo>
                    <a:cubicBezTo>
                      <a:pt x="20322" y="-2197"/>
                      <a:pt x="10710" y="549"/>
                      <a:pt x="10435" y="0"/>
                    </a:cubicBezTo>
                    <a:cubicBezTo>
                      <a:pt x="1648" y="4531"/>
                      <a:pt x="1510" y="0"/>
                      <a:pt x="0" y="15378"/>
                    </a:cubicBezTo>
                    <a:close/>
                  </a:path>
                </a:pathLst>
              </a:custGeom>
              <a:grpFill/>
              <a:ln w="13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7" name="任意多边形: 形状 76">
                <a:extLst>
                  <a:ext uri="{FF2B5EF4-FFF2-40B4-BE49-F238E27FC236}">
                    <a16:creationId xmlns:a16="http://schemas.microsoft.com/office/drawing/2014/main" id="{3FE585DC-0CA5-6D2F-ADEB-AB70B3580A9D}"/>
                  </a:ext>
                </a:extLst>
              </p:cNvPr>
              <p:cNvSpPr/>
              <p:nvPr/>
            </p:nvSpPr>
            <p:spPr>
              <a:xfrm>
                <a:off x="7719563" y="2607200"/>
                <a:ext cx="13415" cy="12906"/>
              </a:xfrm>
              <a:custGeom>
                <a:avLst/>
                <a:gdLst>
                  <a:gd name="connsiteX0" fmla="*/ 2843 w 13415"/>
                  <a:gd name="connsiteY0" fmla="*/ 12906 h 12906"/>
                  <a:gd name="connsiteX1" fmla="*/ 13416 w 13415"/>
                  <a:gd name="connsiteY1" fmla="*/ 0 h 12906"/>
                  <a:gd name="connsiteX2" fmla="*/ 2843 w 13415"/>
                  <a:gd name="connsiteY2" fmla="*/ 12906 h 129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415" h="12906">
                    <a:moveTo>
                      <a:pt x="2843" y="12906"/>
                    </a:moveTo>
                    <a:cubicBezTo>
                      <a:pt x="17672" y="6453"/>
                      <a:pt x="8335" y="19909"/>
                      <a:pt x="13416" y="0"/>
                    </a:cubicBezTo>
                    <a:cubicBezTo>
                      <a:pt x="-727" y="824"/>
                      <a:pt x="-2650" y="-2471"/>
                      <a:pt x="2843" y="12906"/>
                    </a:cubicBezTo>
                    <a:close/>
                  </a:path>
                </a:pathLst>
              </a:custGeom>
              <a:grpFill/>
              <a:ln w="13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8" name="任意多边形: 形状 77">
                <a:extLst>
                  <a:ext uri="{FF2B5EF4-FFF2-40B4-BE49-F238E27FC236}">
                    <a16:creationId xmlns:a16="http://schemas.microsoft.com/office/drawing/2014/main" id="{CFDE197C-A0A2-5898-3FD5-BE7AD6002B5D}"/>
                  </a:ext>
                </a:extLst>
              </p:cNvPr>
              <p:cNvSpPr/>
              <p:nvPr/>
            </p:nvSpPr>
            <p:spPr>
              <a:xfrm>
                <a:off x="8028330" y="3538044"/>
                <a:ext cx="9886" cy="4581"/>
              </a:xfrm>
              <a:custGeom>
                <a:avLst/>
                <a:gdLst>
                  <a:gd name="connsiteX0" fmla="*/ 0 w 9886"/>
                  <a:gd name="connsiteY0" fmla="*/ 4582 h 4581"/>
                  <a:gd name="connsiteX1" fmla="*/ 9886 w 9886"/>
                  <a:gd name="connsiteY1" fmla="*/ 51 h 4581"/>
                  <a:gd name="connsiteX2" fmla="*/ 0 w 9886"/>
                  <a:gd name="connsiteY2" fmla="*/ 4582 h 45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886" h="4581">
                    <a:moveTo>
                      <a:pt x="0" y="4582"/>
                    </a:moveTo>
                    <a:lnTo>
                      <a:pt x="9886" y="51"/>
                    </a:lnTo>
                    <a:cubicBezTo>
                      <a:pt x="-8513" y="188"/>
                      <a:pt x="5767" y="-1185"/>
                      <a:pt x="0" y="4582"/>
                    </a:cubicBezTo>
                    <a:close/>
                  </a:path>
                </a:pathLst>
              </a:custGeom>
              <a:grpFill/>
              <a:ln w="13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3494056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矩形: 圆角 31">
            <a:extLst>
              <a:ext uri="{FF2B5EF4-FFF2-40B4-BE49-F238E27FC236}">
                <a16:creationId xmlns:a16="http://schemas.microsoft.com/office/drawing/2014/main" id="{29540F3B-7A09-6BC8-05B7-41BF780C0628}"/>
              </a:ext>
            </a:extLst>
          </p:cNvPr>
          <p:cNvSpPr/>
          <p:nvPr/>
        </p:nvSpPr>
        <p:spPr>
          <a:xfrm>
            <a:off x="1719443" y="2793197"/>
            <a:ext cx="4680520" cy="550040"/>
          </a:xfrm>
          <a:custGeom>
            <a:avLst/>
            <a:gdLst>
              <a:gd name="connsiteX0" fmla="*/ 0 w 4680520"/>
              <a:gd name="connsiteY0" fmla="*/ 117076 h 550040"/>
              <a:gd name="connsiteX1" fmla="*/ 117076 w 4680520"/>
              <a:gd name="connsiteY1" fmla="*/ 0 h 550040"/>
              <a:gd name="connsiteX2" fmla="*/ 796735 w 4680520"/>
              <a:gd name="connsiteY2" fmla="*/ 0 h 550040"/>
              <a:gd name="connsiteX3" fmla="*/ 1298539 w 4680520"/>
              <a:gd name="connsiteY3" fmla="*/ 0 h 550040"/>
              <a:gd name="connsiteX4" fmla="*/ 1933735 w 4680520"/>
              <a:gd name="connsiteY4" fmla="*/ 0 h 550040"/>
              <a:gd name="connsiteX5" fmla="*/ 2480003 w 4680520"/>
              <a:gd name="connsiteY5" fmla="*/ 0 h 550040"/>
              <a:gd name="connsiteX6" fmla="*/ 3159662 w 4680520"/>
              <a:gd name="connsiteY6" fmla="*/ 0 h 550040"/>
              <a:gd name="connsiteX7" fmla="*/ 3705930 w 4680520"/>
              <a:gd name="connsiteY7" fmla="*/ 0 h 550040"/>
              <a:gd name="connsiteX8" fmla="*/ 4563444 w 4680520"/>
              <a:gd name="connsiteY8" fmla="*/ 0 h 550040"/>
              <a:gd name="connsiteX9" fmla="*/ 4680520 w 4680520"/>
              <a:gd name="connsiteY9" fmla="*/ 117076 h 550040"/>
              <a:gd name="connsiteX10" fmla="*/ 4680520 w 4680520"/>
              <a:gd name="connsiteY10" fmla="*/ 432964 h 550040"/>
              <a:gd name="connsiteX11" fmla="*/ 4563444 w 4680520"/>
              <a:gd name="connsiteY11" fmla="*/ 550040 h 550040"/>
              <a:gd name="connsiteX12" fmla="*/ 3839321 w 4680520"/>
              <a:gd name="connsiteY12" fmla="*/ 550040 h 550040"/>
              <a:gd name="connsiteX13" fmla="*/ 3293053 w 4680520"/>
              <a:gd name="connsiteY13" fmla="*/ 550040 h 550040"/>
              <a:gd name="connsiteX14" fmla="*/ 2791249 w 4680520"/>
              <a:gd name="connsiteY14" fmla="*/ 550040 h 550040"/>
              <a:gd name="connsiteX15" fmla="*/ 2244981 w 4680520"/>
              <a:gd name="connsiteY15" fmla="*/ 550040 h 550040"/>
              <a:gd name="connsiteX16" fmla="*/ 1654249 w 4680520"/>
              <a:gd name="connsiteY16" fmla="*/ 550040 h 550040"/>
              <a:gd name="connsiteX17" fmla="*/ 1019054 w 4680520"/>
              <a:gd name="connsiteY17" fmla="*/ 550040 h 550040"/>
              <a:gd name="connsiteX18" fmla="*/ 117076 w 4680520"/>
              <a:gd name="connsiteY18" fmla="*/ 550040 h 550040"/>
              <a:gd name="connsiteX19" fmla="*/ 0 w 4680520"/>
              <a:gd name="connsiteY19" fmla="*/ 432964 h 550040"/>
              <a:gd name="connsiteX20" fmla="*/ 0 w 4680520"/>
              <a:gd name="connsiteY20" fmla="*/ 117076 h 550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4680520" h="550040" fill="none" extrusionOk="0">
                <a:moveTo>
                  <a:pt x="0" y="117076"/>
                </a:moveTo>
                <a:cubicBezTo>
                  <a:pt x="2562" y="57489"/>
                  <a:pt x="41581" y="5714"/>
                  <a:pt x="117076" y="0"/>
                </a:cubicBezTo>
                <a:cubicBezTo>
                  <a:pt x="430118" y="1033"/>
                  <a:pt x="560090" y="1395"/>
                  <a:pt x="796735" y="0"/>
                </a:cubicBezTo>
                <a:cubicBezTo>
                  <a:pt x="1033380" y="-1395"/>
                  <a:pt x="1133774" y="18256"/>
                  <a:pt x="1298539" y="0"/>
                </a:cubicBezTo>
                <a:cubicBezTo>
                  <a:pt x="1463304" y="-18256"/>
                  <a:pt x="1649564" y="29862"/>
                  <a:pt x="1933735" y="0"/>
                </a:cubicBezTo>
                <a:cubicBezTo>
                  <a:pt x="2217906" y="-29862"/>
                  <a:pt x="2208273" y="8077"/>
                  <a:pt x="2480003" y="0"/>
                </a:cubicBezTo>
                <a:cubicBezTo>
                  <a:pt x="2751733" y="-8077"/>
                  <a:pt x="2841956" y="13139"/>
                  <a:pt x="3159662" y="0"/>
                </a:cubicBezTo>
                <a:cubicBezTo>
                  <a:pt x="3477368" y="-13139"/>
                  <a:pt x="3558082" y="14929"/>
                  <a:pt x="3705930" y="0"/>
                </a:cubicBezTo>
                <a:cubicBezTo>
                  <a:pt x="3853778" y="-14929"/>
                  <a:pt x="4345676" y="-20967"/>
                  <a:pt x="4563444" y="0"/>
                </a:cubicBezTo>
                <a:cubicBezTo>
                  <a:pt x="4619941" y="8262"/>
                  <a:pt x="4676535" y="60944"/>
                  <a:pt x="4680520" y="117076"/>
                </a:cubicBezTo>
                <a:cubicBezTo>
                  <a:pt x="4689386" y="254839"/>
                  <a:pt x="4675240" y="346728"/>
                  <a:pt x="4680520" y="432964"/>
                </a:cubicBezTo>
                <a:cubicBezTo>
                  <a:pt x="4679196" y="498365"/>
                  <a:pt x="4633533" y="564754"/>
                  <a:pt x="4563444" y="550040"/>
                </a:cubicBezTo>
                <a:cubicBezTo>
                  <a:pt x="4208735" y="579156"/>
                  <a:pt x="4135130" y="571860"/>
                  <a:pt x="3839321" y="550040"/>
                </a:cubicBezTo>
                <a:cubicBezTo>
                  <a:pt x="3543512" y="528220"/>
                  <a:pt x="3507233" y="532036"/>
                  <a:pt x="3293053" y="550040"/>
                </a:cubicBezTo>
                <a:cubicBezTo>
                  <a:pt x="3078873" y="568044"/>
                  <a:pt x="3020365" y="544831"/>
                  <a:pt x="2791249" y="550040"/>
                </a:cubicBezTo>
                <a:cubicBezTo>
                  <a:pt x="2562133" y="555249"/>
                  <a:pt x="2371930" y="549342"/>
                  <a:pt x="2244981" y="550040"/>
                </a:cubicBezTo>
                <a:cubicBezTo>
                  <a:pt x="2118032" y="550738"/>
                  <a:pt x="1923525" y="574031"/>
                  <a:pt x="1654249" y="550040"/>
                </a:cubicBezTo>
                <a:cubicBezTo>
                  <a:pt x="1384973" y="526049"/>
                  <a:pt x="1300541" y="554658"/>
                  <a:pt x="1019054" y="550040"/>
                </a:cubicBezTo>
                <a:cubicBezTo>
                  <a:pt x="737567" y="545422"/>
                  <a:pt x="327195" y="505450"/>
                  <a:pt x="117076" y="550040"/>
                </a:cubicBezTo>
                <a:cubicBezTo>
                  <a:pt x="54823" y="556223"/>
                  <a:pt x="11298" y="502879"/>
                  <a:pt x="0" y="432964"/>
                </a:cubicBezTo>
                <a:cubicBezTo>
                  <a:pt x="-13716" y="316249"/>
                  <a:pt x="-14092" y="265926"/>
                  <a:pt x="0" y="117076"/>
                </a:cubicBezTo>
                <a:close/>
              </a:path>
              <a:path w="4680520" h="550040" stroke="0" extrusionOk="0">
                <a:moveTo>
                  <a:pt x="0" y="117076"/>
                </a:moveTo>
                <a:cubicBezTo>
                  <a:pt x="-6955" y="48127"/>
                  <a:pt x="47397" y="1884"/>
                  <a:pt x="117076" y="0"/>
                </a:cubicBezTo>
                <a:cubicBezTo>
                  <a:pt x="435103" y="-13560"/>
                  <a:pt x="552798" y="-14986"/>
                  <a:pt x="841199" y="0"/>
                </a:cubicBezTo>
                <a:cubicBezTo>
                  <a:pt x="1129600" y="14986"/>
                  <a:pt x="1259172" y="-13417"/>
                  <a:pt x="1431931" y="0"/>
                </a:cubicBezTo>
                <a:cubicBezTo>
                  <a:pt x="1604690" y="13417"/>
                  <a:pt x="1742587" y="-24469"/>
                  <a:pt x="1978199" y="0"/>
                </a:cubicBezTo>
                <a:cubicBezTo>
                  <a:pt x="2213811" y="24469"/>
                  <a:pt x="2463618" y="24653"/>
                  <a:pt x="2657858" y="0"/>
                </a:cubicBezTo>
                <a:cubicBezTo>
                  <a:pt x="2852098" y="-24653"/>
                  <a:pt x="3006279" y="-7947"/>
                  <a:pt x="3248589" y="0"/>
                </a:cubicBezTo>
                <a:cubicBezTo>
                  <a:pt x="3490899" y="7947"/>
                  <a:pt x="3755975" y="16344"/>
                  <a:pt x="3972712" y="0"/>
                </a:cubicBezTo>
                <a:cubicBezTo>
                  <a:pt x="4189449" y="-16344"/>
                  <a:pt x="4329983" y="9701"/>
                  <a:pt x="4563444" y="0"/>
                </a:cubicBezTo>
                <a:cubicBezTo>
                  <a:pt x="4619778" y="13772"/>
                  <a:pt x="4677670" y="49111"/>
                  <a:pt x="4680520" y="117076"/>
                </a:cubicBezTo>
                <a:cubicBezTo>
                  <a:pt x="4687484" y="250464"/>
                  <a:pt x="4690905" y="332417"/>
                  <a:pt x="4680520" y="432964"/>
                </a:cubicBezTo>
                <a:cubicBezTo>
                  <a:pt x="4688694" y="509791"/>
                  <a:pt x="4629606" y="565602"/>
                  <a:pt x="4563444" y="550040"/>
                </a:cubicBezTo>
                <a:cubicBezTo>
                  <a:pt x="4456560" y="563159"/>
                  <a:pt x="4185426" y="557659"/>
                  <a:pt x="4061640" y="550040"/>
                </a:cubicBezTo>
                <a:cubicBezTo>
                  <a:pt x="3937854" y="542421"/>
                  <a:pt x="3491808" y="534999"/>
                  <a:pt x="3337517" y="550040"/>
                </a:cubicBezTo>
                <a:cubicBezTo>
                  <a:pt x="3183226" y="565081"/>
                  <a:pt x="2974453" y="567332"/>
                  <a:pt x="2791249" y="550040"/>
                </a:cubicBezTo>
                <a:cubicBezTo>
                  <a:pt x="2608045" y="532748"/>
                  <a:pt x="2337123" y="548869"/>
                  <a:pt x="2156053" y="550040"/>
                </a:cubicBezTo>
                <a:cubicBezTo>
                  <a:pt x="1974983" y="551211"/>
                  <a:pt x="1672042" y="582113"/>
                  <a:pt x="1431931" y="550040"/>
                </a:cubicBezTo>
                <a:cubicBezTo>
                  <a:pt x="1191820" y="517967"/>
                  <a:pt x="929178" y="577595"/>
                  <a:pt x="796735" y="550040"/>
                </a:cubicBezTo>
                <a:cubicBezTo>
                  <a:pt x="664292" y="522485"/>
                  <a:pt x="334463" y="539308"/>
                  <a:pt x="117076" y="550040"/>
                </a:cubicBezTo>
                <a:cubicBezTo>
                  <a:pt x="37298" y="550662"/>
                  <a:pt x="7297" y="484469"/>
                  <a:pt x="0" y="432964"/>
                </a:cubicBezTo>
                <a:cubicBezTo>
                  <a:pt x="14669" y="294809"/>
                  <a:pt x="-8939" y="193137"/>
                  <a:pt x="0" y="117076"/>
                </a:cubicBezTo>
                <a:close/>
              </a:path>
            </a:pathLst>
          </a:custGeom>
          <a:pattFill prst="wdUpDiag">
            <a:fgClr>
              <a:schemeClr val="bg1">
                <a:lumMod val="85000"/>
              </a:schemeClr>
            </a:fgClr>
            <a:bgClr>
              <a:schemeClr val="bg1"/>
            </a:bgClr>
          </a:pattFill>
          <a:ln w="6350">
            <a:solidFill>
              <a:schemeClr val="tx1">
                <a:lumMod val="65000"/>
                <a:lumOff val="35000"/>
              </a:schemeClr>
            </a:solidFill>
            <a:extLst>
              <a:ext uri="{C807C97D-BFC1-408E-A445-0C87EB9F89A2}">
                <ask:lineSketchStyleProps xmlns:ask="http://schemas.microsoft.com/office/drawing/2018/sketchyshapes" sd="1219033472">
                  <a:prstGeom prst="roundRect">
                    <a:avLst>
                      <a:gd name="adj" fmla="val 21285"/>
                    </a:avLst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22309B88-ADD4-0FF6-6AB0-946075BFCFE9}"/>
              </a:ext>
            </a:extLst>
          </p:cNvPr>
          <p:cNvSpPr txBox="1"/>
          <p:nvPr/>
        </p:nvSpPr>
        <p:spPr>
          <a:xfrm>
            <a:off x="2711964" y="1435150"/>
            <a:ext cx="2710999" cy="1015663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r>
              <a:rPr lang="zh-CN" altLang="en-US" sz="6000" dirty="0">
                <a:blipFill>
                  <a:blip r:embed="rId3"/>
                  <a:stretch>
                    <a:fillRect/>
                  </a:stretch>
                </a:blipFill>
                <a:latin typeface="新叶念体" panose="02000000000000000000" pitchFamily="2" charset="-128"/>
                <a:ea typeface="新叶念体" panose="02000000000000000000" pitchFamily="2" charset="-128"/>
              </a:rPr>
              <a:t>谢谢观看</a:t>
            </a:r>
          </a:p>
        </p:txBody>
      </p:sp>
      <p:sp>
        <p:nvSpPr>
          <p:cNvPr id="27" name="矩形: 圆角 26">
            <a:extLst>
              <a:ext uri="{FF2B5EF4-FFF2-40B4-BE49-F238E27FC236}">
                <a16:creationId xmlns:a16="http://schemas.microsoft.com/office/drawing/2014/main" id="{49963626-F0A2-208C-14E1-118754433A76}"/>
              </a:ext>
            </a:extLst>
          </p:cNvPr>
          <p:cNvSpPr/>
          <p:nvPr/>
        </p:nvSpPr>
        <p:spPr>
          <a:xfrm>
            <a:off x="1621877" y="2705484"/>
            <a:ext cx="4680520" cy="550040"/>
          </a:xfrm>
          <a:custGeom>
            <a:avLst/>
            <a:gdLst>
              <a:gd name="connsiteX0" fmla="*/ 0 w 4680520"/>
              <a:gd name="connsiteY0" fmla="*/ 117076 h 550040"/>
              <a:gd name="connsiteX1" fmla="*/ 117076 w 4680520"/>
              <a:gd name="connsiteY1" fmla="*/ 0 h 550040"/>
              <a:gd name="connsiteX2" fmla="*/ 796735 w 4680520"/>
              <a:gd name="connsiteY2" fmla="*/ 0 h 550040"/>
              <a:gd name="connsiteX3" fmla="*/ 1298539 w 4680520"/>
              <a:gd name="connsiteY3" fmla="*/ 0 h 550040"/>
              <a:gd name="connsiteX4" fmla="*/ 1933735 w 4680520"/>
              <a:gd name="connsiteY4" fmla="*/ 0 h 550040"/>
              <a:gd name="connsiteX5" fmla="*/ 2480003 w 4680520"/>
              <a:gd name="connsiteY5" fmla="*/ 0 h 550040"/>
              <a:gd name="connsiteX6" fmla="*/ 3159662 w 4680520"/>
              <a:gd name="connsiteY6" fmla="*/ 0 h 550040"/>
              <a:gd name="connsiteX7" fmla="*/ 3705930 w 4680520"/>
              <a:gd name="connsiteY7" fmla="*/ 0 h 550040"/>
              <a:gd name="connsiteX8" fmla="*/ 4563444 w 4680520"/>
              <a:gd name="connsiteY8" fmla="*/ 0 h 550040"/>
              <a:gd name="connsiteX9" fmla="*/ 4680520 w 4680520"/>
              <a:gd name="connsiteY9" fmla="*/ 117076 h 550040"/>
              <a:gd name="connsiteX10" fmla="*/ 4680520 w 4680520"/>
              <a:gd name="connsiteY10" fmla="*/ 432964 h 550040"/>
              <a:gd name="connsiteX11" fmla="*/ 4563444 w 4680520"/>
              <a:gd name="connsiteY11" fmla="*/ 550040 h 550040"/>
              <a:gd name="connsiteX12" fmla="*/ 3839321 w 4680520"/>
              <a:gd name="connsiteY12" fmla="*/ 550040 h 550040"/>
              <a:gd name="connsiteX13" fmla="*/ 3293053 w 4680520"/>
              <a:gd name="connsiteY13" fmla="*/ 550040 h 550040"/>
              <a:gd name="connsiteX14" fmla="*/ 2791249 w 4680520"/>
              <a:gd name="connsiteY14" fmla="*/ 550040 h 550040"/>
              <a:gd name="connsiteX15" fmla="*/ 2244981 w 4680520"/>
              <a:gd name="connsiteY15" fmla="*/ 550040 h 550040"/>
              <a:gd name="connsiteX16" fmla="*/ 1654249 w 4680520"/>
              <a:gd name="connsiteY16" fmla="*/ 550040 h 550040"/>
              <a:gd name="connsiteX17" fmla="*/ 1019054 w 4680520"/>
              <a:gd name="connsiteY17" fmla="*/ 550040 h 550040"/>
              <a:gd name="connsiteX18" fmla="*/ 117076 w 4680520"/>
              <a:gd name="connsiteY18" fmla="*/ 550040 h 550040"/>
              <a:gd name="connsiteX19" fmla="*/ 0 w 4680520"/>
              <a:gd name="connsiteY19" fmla="*/ 432964 h 550040"/>
              <a:gd name="connsiteX20" fmla="*/ 0 w 4680520"/>
              <a:gd name="connsiteY20" fmla="*/ 117076 h 550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4680520" h="550040" fill="none" extrusionOk="0">
                <a:moveTo>
                  <a:pt x="0" y="117076"/>
                </a:moveTo>
                <a:cubicBezTo>
                  <a:pt x="2562" y="57489"/>
                  <a:pt x="41581" y="5714"/>
                  <a:pt x="117076" y="0"/>
                </a:cubicBezTo>
                <a:cubicBezTo>
                  <a:pt x="430118" y="1033"/>
                  <a:pt x="560090" y="1395"/>
                  <a:pt x="796735" y="0"/>
                </a:cubicBezTo>
                <a:cubicBezTo>
                  <a:pt x="1033380" y="-1395"/>
                  <a:pt x="1133774" y="18256"/>
                  <a:pt x="1298539" y="0"/>
                </a:cubicBezTo>
                <a:cubicBezTo>
                  <a:pt x="1463304" y="-18256"/>
                  <a:pt x="1649564" y="29862"/>
                  <a:pt x="1933735" y="0"/>
                </a:cubicBezTo>
                <a:cubicBezTo>
                  <a:pt x="2217906" y="-29862"/>
                  <a:pt x="2208273" y="8077"/>
                  <a:pt x="2480003" y="0"/>
                </a:cubicBezTo>
                <a:cubicBezTo>
                  <a:pt x="2751733" y="-8077"/>
                  <a:pt x="2841956" y="13139"/>
                  <a:pt x="3159662" y="0"/>
                </a:cubicBezTo>
                <a:cubicBezTo>
                  <a:pt x="3477368" y="-13139"/>
                  <a:pt x="3558082" y="14929"/>
                  <a:pt x="3705930" y="0"/>
                </a:cubicBezTo>
                <a:cubicBezTo>
                  <a:pt x="3853778" y="-14929"/>
                  <a:pt x="4345676" y="-20967"/>
                  <a:pt x="4563444" y="0"/>
                </a:cubicBezTo>
                <a:cubicBezTo>
                  <a:pt x="4619941" y="8262"/>
                  <a:pt x="4676535" y="60944"/>
                  <a:pt x="4680520" y="117076"/>
                </a:cubicBezTo>
                <a:cubicBezTo>
                  <a:pt x="4689386" y="254839"/>
                  <a:pt x="4675240" y="346728"/>
                  <a:pt x="4680520" y="432964"/>
                </a:cubicBezTo>
                <a:cubicBezTo>
                  <a:pt x="4679196" y="498365"/>
                  <a:pt x="4633533" y="564754"/>
                  <a:pt x="4563444" y="550040"/>
                </a:cubicBezTo>
                <a:cubicBezTo>
                  <a:pt x="4208735" y="579156"/>
                  <a:pt x="4135130" y="571860"/>
                  <a:pt x="3839321" y="550040"/>
                </a:cubicBezTo>
                <a:cubicBezTo>
                  <a:pt x="3543512" y="528220"/>
                  <a:pt x="3507233" y="532036"/>
                  <a:pt x="3293053" y="550040"/>
                </a:cubicBezTo>
                <a:cubicBezTo>
                  <a:pt x="3078873" y="568044"/>
                  <a:pt x="3020365" y="544831"/>
                  <a:pt x="2791249" y="550040"/>
                </a:cubicBezTo>
                <a:cubicBezTo>
                  <a:pt x="2562133" y="555249"/>
                  <a:pt x="2371930" y="549342"/>
                  <a:pt x="2244981" y="550040"/>
                </a:cubicBezTo>
                <a:cubicBezTo>
                  <a:pt x="2118032" y="550738"/>
                  <a:pt x="1923525" y="574031"/>
                  <a:pt x="1654249" y="550040"/>
                </a:cubicBezTo>
                <a:cubicBezTo>
                  <a:pt x="1384973" y="526049"/>
                  <a:pt x="1300541" y="554658"/>
                  <a:pt x="1019054" y="550040"/>
                </a:cubicBezTo>
                <a:cubicBezTo>
                  <a:pt x="737567" y="545422"/>
                  <a:pt x="327195" y="505450"/>
                  <a:pt x="117076" y="550040"/>
                </a:cubicBezTo>
                <a:cubicBezTo>
                  <a:pt x="54823" y="556223"/>
                  <a:pt x="11298" y="502879"/>
                  <a:pt x="0" y="432964"/>
                </a:cubicBezTo>
                <a:cubicBezTo>
                  <a:pt x="-13716" y="316249"/>
                  <a:pt x="-14092" y="265926"/>
                  <a:pt x="0" y="117076"/>
                </a:cubicBezTo>
                <a:close/>
              </a:path>
              <a:path w="4680520" h="550040" stroke="0" extrusionOk="0">
                <a:moveTo>
                  <a:pt x="0" y="117076"/>
                </a:moveTo>
                <a:cubicBezTo>
                  <a:pt x="-6955" y="48127"/>
                  <a:pt x="47397" y="1884"/>
                  <a:pt x="117076" y="0"/>
                </a:cubicBezTo>
                <a:cubicBezTo>
                  <a:pt x="435103" y="-13560"/>
                  <a:pt x="552798" y="-14986"/>
                  <a:pt x="841199" y="0"/>
                </a:cubicBezTo>
                <a:cubicBezTo>
                  <a:pt x="1129600" y="14986"/>
                  <a:pt x="1259172" y="-13417"/>
                  <a:pt x="1431931" y="0"/>
                </a:cubicBezTo>
                <a:cubicBezTo>
                  <a:pt x="1604690" y="13417"/>
                  <a:pt x="1742587" y="-24469"/>
                  <a:pt x="1978199" y="0"/>
                </a:cubicBezTo>
                <a:cubicBezTo>
                  <a:pt x="2213811" y="24469"/>
                  <a:pt x="2463618" y="24653"/>
                  <a:pt x="2657858" y="0"/>
                </a:cubicBezTo>
                <a:cubicBezTo>
                  <a:pt x="2852098" y="-24653"/>
                  <a:pt x="3006279" y="-7947"/>
                  <a:pt x="3248589" y="0"/>
                </a:cubicBezTo>
                <a:cubicBezTo>
                  <a:pt x="3490899" y="7947"/>
                  <a:pt x="3755975" y="16344"/>
                  <a:pt x="3972712" y="0"/>
                </a:cubicBezTo>
                <a:cubicBezTo>
                  <a:pt x="4189449" y="-16344"/>
                  <a:pt x="4329983" y="9701"/>
                  <a:pt x="4563444" y="0"/>
                </a:cubicBezTo>
                <a:cubicBezTo>
                  <a:pt x="4619778" y="13772"/>
                  <a:pt x="4677670" y="49111"/>
                  <a:pt x="4680520" y="117076"/>
                </a:cubicBezTo>
                <a:cubicBezTo>
                  <a:pt x="4687484" y="250464"/>
                  <a:pt x="4690905" y="332417"/>
                  <a:pt x="4680520" y="432964"/>
                </a:cubicBezTo>
                <a:cubicBezTo>
                  <a:pt x="4688694" y="509791"/>
                  <a:pt x="4629606" y="565602"/>
                  <a:pt x="4563444" y="550040"/>
                </a:cubicBezTo>
                <a:cubicBezTo>
                  <a:pt x="4456560" y="563159"/>
                  <a:pt x="4185426" y="557659"/>
                  <a:pt x="4061640" y="550040"/>
                </a:cubicBezTo>
                <a:cubicBezTo>
                  <a:pt x="3937854" y="542421"/>
                  <a:pt x="3491808" y="534999"/>
                  <a:pt x="3337517" y="550040"/>
                </a:cubicBezTo>
                <a:cubicBezTo>
                  <a:pt x="3183226" y="565081"/>
                  <a:pt x="2974453" y="567332"/>
                  <a:pt x="2791249" y="550040"/>
                </a:cubicBezTo>
                <a:cubicBezTo>
                  <a:pt x="2608045" y="532748"/>
                  <a:pt x="2337123" y="548869"/>
                  <a:pt x="2156053" y="550040"/>
                </a:cubicBezTo>
                <a:cubicBezTo>
                  <a:pt x="1974983" y="551211"/>
                  <a:pt x="1672042" y="582113"/>
                  <a:pt x="1431931" y="550040"/>
                </a:cubicBezTo>
                <a:cubicBezTo>
                  <a:pt x="1191820" y="517967"/>
                  <a:pt x="929178" y="577595"/>
                  <a:pt x="796735" y="550040"/>
                </a:cubicBezTo>
                <a:cubicBezTo>
                  <a:pt x="664292" y="522485"/>
                  <a:pt x="334463" y="539308"/>
                  <a:pt x="117076" y="550040"/>
                </a:cubicBezTo>
                <a:cubicBezTo>
                  <a:pt x="37298" y="550662"/>
                  <a:pt x="7297" y="484469"/>
                  <a:pt x="0" y="432964"/>
                </a:cubicBezTo>
                <a:cubicBezTo>
                  <a:pt x="14669" y="294809"/>
                  <a:pt x="-8939" y="193137"/>
                  <a:pt x="0" y="117076"/>
                </a:cubicBezTo>
                <a:close/>
              </a:path>
            </a:pathLst>
          </a:custGeom>
          <a:solidFill>
            <a:schemeClr val="bg1"/>
          </a:solidFill>
          <a:ln w="12700">
            <a:solidFill>
              <a:schemeClr val="tx1">
                <a:lumMod val="65000"/>
                <a:lumOff val="35000"/>
              </a:schemeClr>
            </a:solidFill>
            <a:extLst>
              <a:ext uri="{C807C97D-BFC1-408E-A445-0C87EB9F89A2}">
                <ask:lineSketchStyleProps xmlns:ask="http://schemas.microsoft.com/office/drawing/2018/sketchyshapes" sd="1219033472">
                  <a:prstGeom prst="roundRect">
                    <a:avLst>
                      <a:gd name="adj" fmla="val 21285"/>
                    </a:avLst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C8E381D3-EB3A-9B31-CD4E-66DACC6C73D4}"/>
              </a:ext>
            </a:extLst>
          </p:cNvPr>
          <p:cNvSpPr txBox="1"/>
          <p:nvPr/>
        </p:nvSpPr>
        <p:spPr>
          <a:xfrm>
            <a:off x="1985707" y="2826202"/>
            <a:ext cx="403828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blipFill dpi="0" rotWithShape="1">
                  <a:blip r:embed="rId3"/>
                  <a:srcRect/>
                  <a:stretch>
                    <a:fillRect/>
                  </a:stretch>
                </a:blipFill>
              </a:rPr>
              <a:t>工作汇报  </a:t>
            </a:r>
            <a:r>
              <a:rPr lang="en-US" altLang="zh-CN" sz="1400" dirty="0">
                <a:blipFill dpi="0" rotWithShape="1">
                  <a:blip r:embed="rId3"/>
                  <a:srcRect/>
                  <a:stretch>
                    <a:fillRect/>
                  </a:stretch>
                </a:blipFill>
              </a:rPr>
              <a:t>/  </a:t>
            </a:r>
            <a:r>
              <a:rPr lang="zh-CN" altLang="en-US" sz="1400" dirty="0">
                <a:blipFill dpi="0" rotWithShape="1">
                  <a:blip r:embed="rId3"/>
                  <a:srcRect/>
                  <a:stretch>
                    <a:fillRect/>
                  </a:stretch>
                </a:blipFill>
              </a:rPr>
              <a:t>工作总结  </a:t>
            </a:r>
            <a:r>
              <a:rPr lang="en-US" altLang="zh-CN" sz="1400" dirty="0">
                <a:blipFill dpi="0" rotWithShape="1">
                  <a:blip r:embed="rId3"/>
                  <a:srcRect/>
                  <a:stretch>
                    <a:fillRect/>
                  </a:stretch>
                </a:blipFill>
              </a:rPr>
              <a:t>/  </a:t>
            </a:r>
            <a:r>
              <a:rPr lang="zh-CN" altLang="en-US" sz="1400" dirty="0">
                <a:blipFill dpi="0" rotWithShape="1">
                  <a:blip r:embed="rId3"/>
                  <a:srcRect/>
                  <a:stretch>
                    <a:fillRect/>
                  </a:stretch>
                </a:blipFill>
              </a:rPr>
              <a:t>述职  </a:t>
            </a:r>
            <a:r>
              <a:rPr lang="en-US" altLang="zh-CN" sz="1400" dirty="0">
                <a:blipFill dpi="0" rotWithShape="1">
                  <a:blip r:embed="rId3"/>
                  <a:srcRect/>
                  <a:stretch>
                    <a:fillRect/>
                  </a:stretch>
                </a:blipFill>
              </a:rPr>
              <a:t>/  </a:t>
            </a:r>
            <a:r>
              <a:rPr lang="zh-CN" altLang="en-US" sz="1400" dirty="0">
                <a:blipFill dpi="0" rotWithShape="1">
                  <a:blip r:embed="rId3"/>
                  <a:srcRect/>
                  <a:stretch>
                    <a:fillRect/>
                  </a:stretch>
                </a:blipFill>
              </a:rPr>
              <a:t>竞聘  </a:t>
            </a:r>
            <a:r>
              <a:rPr lang="en-US" altLang="zh-CN" sz="1400" dirty="0">
                <a:blipFill dpi="0" rotWithShape="1">
                  <a:blip r:embed="rId3"/>
                  <a:srcRect/>
                  <a:stretch>
                    <a:fillRect/>
                  </a:stretch>
                </a:blipFill>
              </a:rPr>
              <a:t>/  </a:t>
            </a:r>
            <a:r>
              <a:rPr lang="zh-CN" altLang="en-US" sz="1400" dirty="0">
                <a:blipFill dpi="0" rotWithShape="1">
                  <a:blip r:embed="rId3"/>
                  <a:srcRect/>
                  <a:stretch>
                    <a:fillRect/>
                  </a:stretch>
                </a:blipFill>
              </a:rPr>
              <a:t>个人总结</a:t>
            </a:r>
          </a:p>
        </p:txBody>
      </p: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41D0AD48-44CE-479E-6572-A9C8C799C3AB}"/>
              </a:ext>
            </a:extLst>
          </p:cNvPr>
          <p:cNvGrpSpPr/>
          <p:nvPr/>
        </p:nvGrpSpPr>
        <p:grpSpPr>
          <a:xfrm>
            <a:off x="1631504" y="4616472"/>
            <a:ext cx="4517250" cy="342544"/>
            <a:chOff x="4289813" y="5868701"/>
            <a:chExt cx="2438554" cy="342544"/>
          </a:xfrm>
        </p:grpSpPr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6D6AA8B6-ADE7-2738-FEAE-A67A187281B9}"/>
                </a:ext>
              </a:extLst>
            </p:cNvPr>
            <p:cNvSpPr txBox="1"/>
            <p:nvPr/>
          </p:nvSpPr>
          <p:spPr>
            <a:xfrm>
              <a:off x="4289813" y="5868701"/>
              <a:ext cx="131227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200" b="1">
                  <a:gradFill flip="none" rotWithShape="1">
                    <a:gsLst>
                      <a:gs pos="1000">
                        <a:srgbClr val="BB9F64"/>
                      </a:gs>
                      <a:gs pos="100000">
                        <a:srgbClr val="BB9F64"/>
                      </a:gs>
                      <a:gs pos="61000">
                        <a:srgbClr val="FFF0AE"/>
                      </a:gs>
                    </a:gsLst>
                    <a:lin ang="5400000" scaled="1"/>
                    <a:tileRect/>
                  </a:gradFill>
                  <a:latin typeface="+mn-ea"/>
                  <a:ea typeface="+mn-ea"/>
                  <a:cs typeface="+mn-ea"/>
                </a:defRPr>
              </a:lvl1pPr>
            </a:lstStyle>
            <a:p>
              <a:pPr algn="l"/>
              <a:r>
                <a:rPr lang="zh-CN" altLang="en-US" sz="1600" dirty="0">
                  <a:blipFill dpi="0" rotWithShape="1">
                    <a:blip r:embed="rId3"/>
                    <a:srcRect/>
                    <a:stretch>
                      <a:fillRect/>
                    </a:stretch>
                  </a:blip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汇报人：</a:t>
              </a:r>
              <a:r>
                <a:rPr lang="en-US" altLang="zh-CN" sz="1600" dirty="0">
                  <a:blipFill dpi="0" rotWithShape="1">
                    <a:blip r:embed="rId3"/>
                    <a:srcRect/>
                    <a:stretch>
                      <a:fillRect/>
                    </a:stretch>
                  </a:blip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51PPT</a:t>
              </a:r>
              <a:r>
                <a:rPr lang="zh-CN" altLang="en-US" sz="1600" dirty="0">
                  <a:blipFill dpi="0" rotWithShape="1">
                    <a:blip r:embed="rId3"/>
                    <a:srcRect/>
                    <a:stretch>
                      <a:fillRect/>
                    </a:stretch>
                  </a:blip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模板网</a:t>
              </a: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D856E91A-767C-ED47-BC85-D1FFC0AE555B}"/>
                </a:ext>
              </a:extLst>
            </p:cNvPr>
            <p:cNvSpPr txBox="1"/>
            <p:nvPr/>
          </p:nvSpPr>
          <p:spPr>
            <a:xfrm>
              <a:off x="5533723" y="5872691"/>
              <a:ext cx="119464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200" b="1">
                  <a:gradFill flip="none" rotWithShape="1">
                    <a:gsLst>
                      <a:gs pos="1000">
                        <a:srgbClr val="BB9F64"/>
                      </a:gs>
                      <a:gs pos="100000">
                        <a:srgbClr val="BB9F64"/>
                      </a:gs>
                      <a:gs pos="61000">
                        <a:srgbClr val="FFF0AE"/>
                      </a:gs>
                    </a:gsLst>
                    <a:lin ang="5400000" scaled="1"/>
                    <a:tileRect/>
                  </a:gradFill>
                  <a:latin typeface="+mn-ea"/>
                  <a:ea typeface="+mn-ea"/>
                  <a:cs typeface="+mn-ea"/>
                </a:defRPr>
              </a:lvl1pPr>
            </a:lstStyle>
            <a:p>
              <a:pPr algn="l"/>
              <a:r>
                <a:rPr lang="zh-CN" altLang="en-US" sz="1600" dirty="0">
                  <a:blipFill dpi="0" rotWithShape="1">
                    <a:blip r:embed="rId3"/>
                    <a:srcRect/>
                    <a:stretch>
                      <a:fillRect/>
                    </a:stretch>
                  </a:blip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时间：</a:t>
              </a:r>
              <a:r>
                <a:rPr lang="en-US" altLang="zh-CN" sz="1600" dirty="0">
                  <a:blipFill dpi="0" rotWithShape="1">
                    <a:blip r:embed="rId3"/>
                    <a:srcRect/>
                    <a:stretch>
                      <a:fillRect/>
                    </a:stretch>
                  </a:blip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2023.05.11</a:t>
              </a:r>
              <a:endParaRPr lang="zh-CN" altLang="en-US" sz="1600" dirty="0">
                <a:blipFill dpi="0" rotWithShape="1">
                  <a:blip r:embed="rId3"/>
                  <a:srcRect/>
                  <a:stretch>
                    <a:fillRect/>
                  </a:stretch>
                </a:blip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</p:grpSp>
      <p:sp>
        <p:nvSpPr>
          <p:cNvPr id="34" name="文本框 33">
            <a:extLst>
              <a:ext uri="{FF2B5EF4-FFF2-40B4-BE49-F238E27FC236}">
                <a16:creationId xmlns:a16="http://schemas.microsoft.com/office/drawing/2014/main" id="{17E20F47-E6AF-6536-6B9B-36AF73E819C7}"/>
              </a:ext>
            </a:extLst>
          </p:cNvPr>
          <p:cNvSpPr txBox="1"/>
          <p:nvPr/>
        </p:nvSpPr>
        <p:spPr>
          <a:xfrm>
            <a:off x="1600615" y="3630025"/>
            <a:ext cx="4430149" cy="5719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Your content to play here, or through paste in this box, and select only the text. Your content to play here</a:t>
            </a:r>
          </a:p>
        </p:txBody>
      </p:sp>
      <p:grpSp>
        <p:nvGrpSpPr>
          <p:cNvPr id="56" name="图形 1" descr="51PPT模板网，幻灯片演示模板及素材免费下载！&#10;51PPT模板网 唯一访问网址：www.51pptmoban.com">
            <a:extLst>
              <a:ext uri="{FF2B5EF4-FFF2-40B4-BE49-F238E27FC236}">
                <a16:creationId xmlns:a16="http://schemas.microsoft.com/office/drawing/2014/main" id="{EF43B606-DE30-1456-D87A-141816A4C403}"/>
              </a:ext>
            </a:extLst>
          </p:cNvPr>
          <p:cNvGrpSpPr/>
          <p:nvPr/>
        </p:nvGrpSpPr>
        <p:grpSpPr>
          <a:xfrm rot="1895490">
            <a:off x="7993935" y="679170"/>
            <a:ext cx="3003113" cy="5499659"/>
            <a:chOff x="7197343" y="1612049"/>
            <a:chExt cx="1253553" cy="2295656"/>
          </a:xfrm>
          <a:blipFill dpi="0" rotWithShape="1">
            <a:blip r:embed="rId3"/>
            <a:srcRect/>
            <a:tile tx="0" ty="0" sx="100000" sy="100000" flip="none" algn="tl"/>
          </a:blipFill>
        </p:grpSpPr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id="{9866C991-7185-EC21-5891-CE44D48E231A}"/>
                </a:ext>
              </a:extLst>
            </p:cNvPr>
            <p:cNvSpPr/>
            <p:nvPr/>
          </p:nvSpPr>
          <p:spPr>
            <a:xfrm>
              <a:off x="7197343" y="1612049"/>
              <a:ext cx="1253553" cy="2295656"/>
            </a:xfrm>
            <a:custGeom>
              <a:avLst/>
              <a:gdLst>
                <a:gd name="connsiteX0" fmla="*/ 714275 w 1253553"/>
                <a:gd name="connsiteY0" fmla="*/ 1775839 h 2295656"/>
                <a:gd name="connsiteX1" fmla="*/ 688460 w 1253553"/>
                <a:gd name="connsiteY1" fmla="*/ 1885679 h 2295656"/>
                <a:gd name="connsiteX2" fmla="*/ 679123 w 1253553"/>
                <a:gd name="connsiteY2" fmla="*/ 1933734 h 2295656"/>
                <a:gd name="connsiteX3" fmla="*/ 594541 w 1253553"/>
                <a:gd name="connsiteY3" fmla="*/ 1830896 h 2295656"/>
                <a:gd name="connsiteX4" fmla="*/ 574357 w 1253553"/>
                <a:gd name="connsiteY4" fmla="*/ 1853688 h 2295656"/>
                <a:gd name="connsiteX5" fmla="*/ 583144 w 1253553"/>
                <a:gd name="connsiteY5" fmla="*/ 1733413 h 2295656"/>
                <a:gd name="connsiteX6" fmla="*/ 515863 w 1253553"/>
                <a:gd name="connsiteY6" fmla="*/ 1743711 h 2295656"/>
                <a:gd name="connsiteX7" fmla="*/ 550465 w 1253553"/>
                <a:gd name="connsiteY7" fmla="*/ 1674511 h 2295656"/>
                <a:gd name="connsiteX8" fmla="*/ 640540 w 1253553"/>
                <a:gd name="connsiteY8" fmla="*/ 1675610 h 2295656"/>
                <a:gd name="connsiteX9" fmla="*/ 687637 w 1253553"/>
                <a:gd name="connsiteY9" fmla="*/ 1671354 h 2295656"/>
                <a:gd name="connsiteX10" fmla="*/ 730889 w 1253553"/>
                <a:gd name="connsiteY10" fmla="*/ 1671216 h 2295656"/>
                <a:gd name="connsiteX11" fmla="*/ 714275 w 1253553"/>
                <a:gd name="connsiteY11" fmla="*/ 1775839 h 2295656"/>
                <a:gd name="connsiteX12" fmla="*/ 499798 w 1253553"/>
                <a:gd name="connsiteY12" fmla="*/ 1751949 h 2295656"/>
                <a:gd name="connsiteX13" fmla="*/ 509684 w 1253553"/>
                <a:gd name="connsiteY13" fmla="*/ 1766640 h 2295656"/>
                <a:gd name="connsiteX14" fmla="*/ 565981 w 1253553"/>
                <a:gd name="connsiteY14" fmla="*/ 1743848 h 2295656"/>
                <a:gd name="connsiteX15" fmla="*/ 568040 w 1253553"/>
                <a:gd name="connsiteY15" fmla="*/ 1898722 h 2295656"/>
                <a:gd name="connsiteX16" fmla="*/ 614588 w 1253553"/>
                <a:gd name="connsiteY16" fmla="*/ 1836114 h 2295656"/>
                <a:gd name="connsiteX17" fmla="*/ 670885 w 1253553"/>
                <a:gd name="connsiteY17" fmla="*/ 1941285 h 2295656"/>
                <a:gd name="connsiteX18" fmla="*/ 699720 w 1253553"/>
                <a:gd name="connsiteY18" fmla="*/ 1965450 h 2295656"/>
                <a:gd name="connsiteX19" fmla="*/ 706173 w 1253553"/>
                <a:gd name="connsiteY19" fmla="*/ 1802887 h 2295656"/>
                <a:gd name="connsiteX20" fmla="*/ 737480 w 1253553"/>
                <a:gd name="connsiteY20" fmla="*/ 1756891 h 2295656"/>
                <a:gd name="connsiteX21" fmla="*/ 747915 w 1253553"/>
                <a:gd name="connsiteY21" fmla="*/ 1673138 h 2295656"/>
                <a:gd name="connsiteX22" fmla="*/ 786225 w 1253553"/>
                <a:gd name="connsiteY22" fmla="*/ 1669981 h 2295656"/>
                <a:gd name="connsiteX23" fmla="*/ 793502 w 1253553"/>
                <a:gd name="connsiteY23" fmla="*/ 1690576 h 2295656"/>
                <a:gd name="connsiteX24" fmla="*/ 802976 w 1253553"/>
                <a:gd name="connsiteY24" fmla="*/ 1757990 h 2295656"/>
                <a:gd name="connsiteX25" fmla="*/ 816707 w 1253553"/>
                <a:gd name="connsiteY25" fmla="*/ 1848196 h 2295656"/>
                <a:gd name="connsiteX26" fmla="*/ 799956 w 1253553"/>
                <a:gd name="connsiteY26" fmla="*/ 1828562 h 2295656"/>
                <a:gd name="connsiteX27" fmla="*/ 779771 w 1253553"/>
                <a:gd name="connsiteY27" fmla="*/ 1820049 h 2295656"/>
                <a:gd name="connsiteX28" fmla="*/ 777849 w 1253553"/>
                <a:gd name="connsiteY28" fmla="*/ 2056343 h 2295656"/>
                <a:gd name="connsiteX29" fmla="*/ 773180 w 1253553"/>
                <a:gd name="connsiteY29" fmla="*/ 2066228 h 2295656"/>
                <a:gd name="connsiteX30" fmla="*/ 730614 w 1253553"/>
                <a:gd name="connsiteY30" fmla="*/ 1983574 h 2295656"/>
                <a:gd name="connsiteX31" fmla="*/ 687225 w 1253553"/>
                <a:gd name="connsiteY31" fmla="*/ 2098906 h 2295656"/>
                <a:gd name="connsiteX32" fmla="*/ 675828 w 1253553"/>
                <a:gd name="connsiteY32" fmla="*/ 2151629 h 2295656"/>
                <a:gd name="connsiteX33" fmla="*/ 642599 w 1253553"/>
                <a:gd name="connsiteY33" fmla="*/ 2252407 h 2295656"/>
                <a:gd name="connsiteX34" fmla="*/ 626534 w 1253553"/>
                <a:gd name="connsiteY34" fmla="*/ 2108654 h 2295656"/>
                <a:gd name="connsiteX35" fmla="*/ 588774 w 1253553"/>
                <a:gd name="connsiteY35" fmla="*/ 1990164 h 2295656"/>
                <a:gd name="connsiteX36" fmla="*/ 489774 w 1253553"/>
                <a:gd name="connsiteY36" fmla="*/ 2113734 h 2295656"/>
                <a:gd name="connsiteX37" fmla="*/ 486341 w 1253553"/>
                <a:gd name="connsiteY37" fmla="*/ 1813047 h 2295656"/>
                <a:gd name="connsiteX38" fmla="*/ 443226 w 1253553"/>
                <a:gd name="connsiteY38" fmla="*/ 1829249 h 2295656"/>
                <a:gd name="connsiteX39" fmla="*/ 468766 w 1253553"/>
                <a:gd name="connsiteY39" fmla="*/ 1662841 h 2295656"/>
                <a:gd name="connsiteX40" fmla="*/ 528633 w 1253553"/>
                <a:gd name="connsiteY40" fmla="*/ 1671765 h 2295656"/>
                <a:gd name="connsiteX41" fmla="*/ 499798 w 1253553"/>
                <a:gd name="connsiteY41" fmla="*/ 1751949 h 2295656"/>
                <a:gd name="connsiteX42" fmla="*/ 563921 w 1253553"/>
                <a:gd name="connsiteY42" fmla="*/ 1641697 h 2295656"/>
                <a:gd name="connsiteX43" fmla="*/ 588911 w 1253553"/>
                <a:gd name="connsiteY43" fmla="*/ 1513321 h 2295656"/>
                <a:gd name="connsiteX44" fmla="*/ 592481 w 1253553"/>
                <a:gd name="connsiteY44" fmla="*/ 1504259 h 2295656"/>
                <a:gd name="connsiteX45" fmla="*/ 619806 w 1253553"/>
                <a:gd name="connsiteY45" fmla="*/ 1560690 h 2295656"/>
                <a:gd name="connsiteX46" fmla="*/ 622552 w 1253553"/>
                <a:gd name="connsiteY46" fmla="*/ 1621926 h 2295656"/>
                <a:gd name="connsiteX47" fmla="*/ 619669 w 1253553"/>
                <a:gd name="connsiteY47" fmla="*/ 1638813 h 2295656"/>
                <a:gd name="connsiteX48" fmla="*/ 563921 w 1253553"/>
                <a:gd name="connsiteY48" fmla="*/ 1641697 h 2295656"/>
                <a:gd name="connsiteX49" fmla="*/ 667452 w 1253553"/>
                <a:gd name="connsiteY49" fmla="*/ 1537623 h 2295656"/>
                <a:gd name="connsiteX50" fmla="*/ 693129 w 1253553"/>
                <a:gd name="connsiteY50" fmla="*/ 1640324 h 2295656"/>
                <a:gd name="connsiteX51" fmla="*/ 639166 w 1253553"/>
                <a:gd name="connsiteY51" fmla="*/ 1637715 h 2295656"/>
                <a:gd name="connsiteX52" fmla="*/ 638480 w 1253553"/>
                <a:gd name="connsiteY52" fmla="*/ 1580186 h 2295656"/>
                <a:gd name="connsiteX53" fmla="*/ 656879 w 1253553"/>
                <a:gd name="connsiteY53" fmla="*/ 1546136 h 2295656"/>
                <a:gd name="connsiteX54" fmla="*/ 664569 w 1253553"/>
                <a:gd name="connsiteY54" fmla="*/ 1539683 h 2295656"/>
                <a:gd name="connsiteX55" fmla="*/ 667452 w 1253553"/>
                <a:gd name="connsiteY55" fmla="*/ 1537623 h 2295656"/>
                <a:gd name="connsiteX56" fmla="*/ 717570 w 1253553"/>
                <a:gd name="connsiteY56" fmla="*/ 1507555 h 2295656"/>
                <a:gd name="connsiteX57" fmla="*/ 734871 w 1253553"/>
                <a:gd name="connsiteY57" fmla="*/ 1641148 h 2295656"/>
                <a:gd name="connsiteX58" fmla="*/ 707409 w 1253553"/>
                <a:gd name="connsiteY58" fmla="*/ 1639500 h 2295656"/>
                <a:gd name="connsiteX59" fmla="*/ 692442 w 1253553"/>
                <a:gd name="connsiteY59" fmla="*/ 1562063 h 2295656"/>
                <a:gd name="connsiteX60" fmla="*/ 717570 w 1253553"/>
                <a:gd name="connsiteY60" fmla="*/ 1507555 h 2295656"/>
                <a:gd name="connsiteX61" fmla="*/ 726495 w 1253553"/>
                <a:gd name="connsiteY61" fmla="*/ 1486822 h 2295656"/>
                <a:gd name="connsiteX62" fmla="*/ 746817 w 1253553"/>
                <a:gd name="connsiteY62" fmla="*/ 1464030 h 2295656"/>
                <a:gd name="connsiteX63" fmla="*/ 787735 w 1253553"/>
                <a:gd name="connsiteY63" fmla="*/ 1558218 h 2295656"/>
                <a:gd name="connsiteX64" fmla="*/ 746680 w 1253553"/>
                <a:gd name="connsiteY64" fmla="*/ 1637303 h 2295656"/>
                <a:gd name="connsiteX65" fmla="*/ 743384 w 1253553"/>
                <a:gd name="connsiteY65" fmla="*/ 1555198 h 2295656"/>
                <a:gd name="connsiteX66" fmla="*/ 726495 w 1253553"/>
                <a:gd name="connsiteY66" fmla="*/ 1486822 h 2295656"/>
                <a:gd name="connsiteX67" fmla="*/ 541952 w 1253553"/>
                <a:gd name="connsiteY67" fmla="*/ 1639500 h 2295656"/>
                <a:gd name="connsiteX68" fmla="*/ 502681 w 1253553"/>
                <a:gd name="connsiteY68" fmla="*/ 1638539 h 2295656"/>
                <a:gd name="connsiteX69" fmla="*/ 543325 w 1253553"/>
                <a:gd name="connsiteY69" fmla="*/ 1501513 h 2295656"/>
                <a:gd name="connsiteX70" fmla="*/ 573533 w 1253553"/>
                <a:gd name="connsiteY70" fmla="*/ 1476799 h 2295656"/>
                <a:gd name="connsiteX71" fmla="*/ 558154 w 1253553"/>
                <a:gd name="connsiteY71" fmla="*/ 1553001 h 2295656"/>
                <a:gd name="connsiteX72" fmla="*/ 541952 w 1253553"/>
                <a:gd name="connsiteY72" fmla="*/ 1639500 h 2295656"/>
                <a:gd name="connsiteX73" fmla="*/ 491285 w 1253553"/>
                <a:gd name="connsiteY73" fmla="*/ 1634420 h 2295656"/>
                <a:gd name="connsiteX74" fmla="*/ 455035 w 1253553"/>
                <a:gd name="connsiteY74" fmla="*/ 1625358 h 2295656"/>
                <a:gd name="connsiteX75" fmla="*/ 547307 w 1253553"/>
                <a:gd name="connsiteY75" fmla="*/ 1460461 h 2295656"/>
                <a:gd name="connsiteX76" fmla="*/ 491285 w 1253553"/>
                <a:gd name="connsiteY76" fmla="*/ 1634420 h 2295656"/>
                <a:gd name="connsiteX77" fmla="*/ 51895 w 1253553"/>
                <a:gd name="connsiteY77" fmla="*/ 1573459 h 2295656"/>
                <a:gd name="connsiteX78" fmla="*/ 132496 w 1253553"/>
                <a:gd name="connsiteY78" fmla="*/ 1197806 h 2295656"/>
                <a:gd name="connsiteX79" fmla="*/ 244815 w 1253553"/>
                <a:gd name="connsiteY79" fmla="*/ 1026730 h 2295656"/>
                <a:gd name="connsiteX80" fmla="*/ 349856 w 1253553"/>
                <a:gd name="connsiteY80" fmla="*/ 958904 h 2295656"/>
                <a:gd name="connsiteX81" fmla="*/ 408212 w 1253553"/>
                <a:gd name="connsiteY81" fmla="*/ 1230483 h 2295656"/>
                <a:gd name="connsiteX82" fmla="*/ 443089 w 1253553"/>
                <a:gd name="connsiteY82" fmla="*/ 1306822 h 2295656"/>
                <a:gd name="connsiteX83" fmla="*/ 371963 w 1253553"/>
                <a:gd name="connsiteY83" fmla="*/ 1317531 h 2295656"/>
                <a:gd name="connsiteX84" fmla="*/ 311135 w 1253553"/>
                <a:gd name="connsiteY84" fmla="*/ 1337989 h 2295656"/>
                <a:gd name="connsiteX85" fmla="*/ 207466 w 1253553"/>
                <a:gd name="connsiteY85" fmla="*/ 1397028 h 2295656"/>
                <a:gd name="connsiteX86" fmla="*/ 124532 w 1253553"/>
                <a:gd name="connsiteY86" fmla="*/ 1476799 h 2295656"/>
                <a:gd name="connsiteX87" fmla="*/ 51895 w 1253553"/>
                <a:gd name="connsiteY87" fmla="*/ 1573459 h 2295656"/>
                <a:gd name="connsiteX88" fmla="*/ 990541 w 1253553"/>
                <a:gd name="connsiteY88" fmla="*/ 963297 h 2295656"/>
                <a:gd name="connsiteX89" fmla="*/ 1118787 w 1253553"/>
                <a:gd name="connsiteY89" fmla="*/ 1042794 h 2295656"/>
                <a:gd name="connsiteX90" fmla="*/ 1178929 w 1253553"/>
                <a:gd name="connsiteY90" fmla="*/ 1193275 h 2295656"/>
                <a:gd name="connsiteX91" fmla="*/ 1175908 w 1253553"/>
                <a:gd name="connsiteY91" fmla="*/ 1490117 h 2295656"/>
                <a:gd name="connsiteX92" fmla="*/ 1165198 w 1253553"/>
                <a:gd name="connsiteY92" fmla="*/ 1586914 h 2295656"/>
                <a:gd name="connsiteX93" fmla="*/ 1043679 w 1253553"/>
                <a:gd name="connsiteY93" fmla="*/ 1409385 h 2295656"/>
                <a:gd name="connsiteX94" fmla="*/ 847602 w 1253553"/>
                <a:gd name="connsiteY94" fmla="*/ 1295838 h 2295656"/>
                <a:gd name="connsiteX95" fmla="*/ 886460 w 1253553"/>
                <a:gd name="connsiteY95" fmla="*/ 1214556 h 2295656"/>
                <a:gd name="connsiteX96" fmla="*/ 959646 w 1253553"/>
                <a:gd name="connsiteY96" fmla="*/ 1051718 h 2295656"/>
                <a:gd name="connsiteX97" fmla="*/ 990541 w 1253553"/>
                <a:gd name="connsiteY97" fmla="*/ 963297 h 2295656"/>
                <a:gd name="connsiteX98" fmla="*/ 466020 w 1253553"/>
                <a:gd name="connsiteY98" fmla="*/ 1253687 h 2295656"/>
                <a:gd name="connsiteX99" fmla="*/ 610743 w 1253553"/>
                <a:gd name="connsiteY99" fmla="*/ 1284854 h 2295656"/>
                <a:gd name="connsiteX100" fmla="*/ 756703 w 1253553"/>
                <a:gd name="connsiteY100" fmla="*/ 1284442 h 2295656"/>
                <a:gd name="connsiteX101" fmla="*/ 672121 w 1253553"/>
                <a:gd name="connsiteY101" fmla="*/ 1462657 h 2295656"/>
                <a:gd name="connsiteX102" fmla="*/ 623239 w 1253553"/>
                <a:gd name="connsiteY102" fmla="*/ 1504671 h 2295656"/>
                <a:gd name="connsiteX103" fmla="*/ 542089 w 1253553"/>
                <a:gd name="connsiteY103" fmla="*/ 1383298 h 2295656"/>
                <a:gd name="connsiteX104" fmla="*/ 466020 w 1253553"/>
                <a:gd name="connsiteY104" fmla="*/ 1253687 h 2295656"/>
                <a:gd name="connsiteX105" fmla="*/ 449817 w 1253553"/>
                <a:gd name="connsiteY105" fmla="*/ 1227051 h 2295656"/>
                <a:gd name="connsiteX106" fmla="*/ 436361 w 1253553"/>
                <a:gd name="connsiteY106" fmla="*/ 1184488 h 2295656"/>
                <a:gd name="connsiteX107" fmla="*/ 426063 w 1253553"/>
                <a:gd name="connsiteY107" fmla="*/ 1142886 h 2295656"/>
                <a:gd name="connsiteX108" fmla="*/ 413156 w 1253553"/>
                <a:gd name="connsiteY108" fmla="*/ 1053503 h 2295656"/>
                <a:gd name="connsiteX109" fmla="*/ 405741 w 1253553"/>
                <a:gd name="connsiteY109" fmla="*/ 857302 h 2295656"/>
                <a:gd name="connsiteX110" fmla="*/ 519570 w 1253553"/>
                <a:gd name="connsiteY110" fmla="*/ 908514 h 2295656"/>
                <a:gd name="connsiteX111" fmla="*/ 807782 w 1253553"/>
                <a:gd name="connsiteY111" fmla="*/ 945448 h 2295656"/>
                <a:gd name="connsiteX112" fmla="*/ 870532 w 1253553"/>
                <a:gd name="connsiteY112" fmla="*/ 927325 h 2295656"/>
                <a:gd name="connsiteX113" fmla="*/ 934656 w 1253553"/>
                <a:gd name="connsiteY113" fmla="*/ 905357 h 2295656"/>
                <a:gd name="connsiteX114" fmla="*/ 795974 w 1253553"/>
                <a:gd name="connsiteY114" fmla="*/ 1226501 h 2295656"/>
                <a:gd name="connsiteX115" fmla="*/ 689147 w 1253553"/>
                <a:gd name="connsiteY115" fmla="*/ 1249293 h 2295656"/>
                <a:gd name="connsiteX116" fmla="*/ 566118 w 1253553"/>
                <a:gd name="connsiteY116" fmla="*/ 1247234 h 2295656"/>
                <a:gd name="connsiteX117" fmla="*/ 568590 w 1253553"/>
                <a:gd name="connsiteY117" fmla="*/ 1187508 h 2295656"/>
                <a:gd name="connsiteX118" fmla="*/ 569963 w 1253553"/>
                <a:gd name="connsiteY118" fmla="*/ 1133137 h 2295656"/>
                <a:gd name="connsiteX119" fmla="*/ 551014 w 1253553"/>
                <a:gd name="connsiteY119" fmla="*/ 1242840 h 2295656"/>
                <a:gd name="connsiteX120" fmla="*/ 449817 w 1253553"/>
                <a:gd name="connsiteY120" fmla="*/ 1227051 h 2295656"/>
                <a:gd name="connsiteX121" fmla="*/ 408899 w 1253553"/>
                <a:gd name="connsiteY121" fmla="*/ 826272 h 2295656"/>
                <a:gd name="connsiteX122" fmla="*/ 435400 w 1253553"/>
                <a:gd name="connsiteY122" fmla="*/ 578857 h 2295656"/>
                <a:gd name="connsiteX123" fmla="*/ 457644 w 1253553"/>
                <a:gd name="connsiteY123" fmla="*/ 463662 h 2295656"/>
                <a:gd name="connsiteX124" fmla="*/ 474121 w 1253553"/>
                <a:gd name="connsiteY124" fmla="*/ 411488 h 2295656"/>
                <a:gd name="connsiteX125" fmla="*/ 485929 w 1253553"/>
                <a:gd name="connsiteY125" fmla="*/ 359589 h 2295656"/>
                <a:gd name="connsiteX126" fmla="*/ 575318 w 1253553"/>
                <a:gd name="connsiteY126" fmla="*/ 173685 h 2295656"/>
                <a:gd name="connsiteX127" fmla="*/ 713313 w 1253553"/>
                <a:gd name="connsiteY127" fmla="*/ 41465 h 2295656"/>
                <a:gd name="connsiteX128" fmla="*/ 819728 w 1253553"/>
                <a:gd name="connsiteY128" fmla="*/ 158307 h 2295656"/>
                <a:gd name="connsiteX129" fmla="*/ 960333 w 1253553"/>
                <a:gd name="connsiteY129" fmla="*/ 455424 h 2295656"/>
                <a:gd name="connsiteX130" fmla="*/ 940835 w 1253553"/>
                <a:gd name="connsiteY130" fmla="*/ 848240 h 2295656"/>
                <a:gd name="connsiteX131" fmla="*/ 768512 w 1253553"/>
                <a:gd name="connsiteY131" fmla="*/ 895334 h 2295656"/>
                <a:gd name="connsiteX132" fmla="*/ 408899 w 1253553"/>
                <a:gd name="connsiteY132" fmla="*/ 826272 h 2295656"/>
                <a:gd name="connsiteX133" fmla="*/ 349444 w 1253553"/>
                <a:gd name="connsiteY133" fmla="*/ 942428 h 2295656"/>
                <a:gd name="connsiteX134" fmla="*/ 80730 w 1253553"/>
                <a:gd name="connsiteY134" fmla="*/ 1175426 h 2295656"/>
                <a:gd name="connsiteX135" fmla="*/ 3150 w 1253553"/>
                <a:gd name="connsiteY135" fmla="*/ 1589660 h 2295656"/>
                <a:gd name="connsiteX136" fmla="*/ 30887 w 1253553"/>
                <a:gd name="connsiteY136" fmla="*/ 1640598 h 2295656"/>
                <a:gd name="connsiteX137" fmla="*/ 83339 w 1253553"/>
                <a:gd name="connsiteY137" fmla="*/ 1603253 h 2295656"/>
                <a:gd name="connsiteX138" fmla="*/ 100915 w 1253553"/>
                <a:gd name="connsiteY138" fmla="*/ 1577852 h 2295656"/>
                <a:gd name="connsiteX139" fmla="*/ 120962 w 1253553"/>
                <a:gd name="connsiteY139" fmla="*/ 1550667 h 2295656"/>
                <a:gd name="connsiteX140" fmla="*/ 183987 w 1253553"/>
                <a:gd name="connsiteY140" fmla="*/ 1476387 h 2295656"/>
                <a:gd name="connsiteX141" fmla="*/ 262665 w 1253553"/>
                <a:gd name="connsiteY141" fmla="*/ 1417623 h 2295656"/>
                <a:gd name="connsiteX142" fmla="*/ 286968 w 1253553"/>
                <a:gd name="connsiteY142" fmla="*/ 1399499 h 2295656"/>
                <a:gd name="connsiteX143" fmla="*/ 464509 w 1253553"/>
                <a:gd name="connsiteY143" fmla="*/ 1343344 h 2295656"/>
                <a:gd name="connsiteX144" fmla="*/ 533576 w 1253553"/>
                <a:gd name="connsiteY144" fmla="*/ 1435197 h 2295656"/>
                <a:gd name="connsiteX145" fmla="*/ 478515 w 1253553"/>
                <a:gd name="connsiteY145" fmla="*/ 1475014 h 2295656"/>
                <a:gd name="connsiteX146" fmla="*/ 441441 w 1253553"/>
                <a:gd name="connsiteY146" fmla="*/ 1528699 h 2295656"/>
                <a:gd name="connsiteX147" fmla="*/ 451053 w 1253553"/>
                <a:gd name="connsiteY147" fmla="*/ 1654191 h 2295656"/>
                <a:gd name="connsiteX148" fmla="*/ 427848 w 1253553"/>
                <a:gd name="connsiteY148" fmla="*/ 1842704 h 2295656"/>
                <a:gd name="connsiteX149" fmla="*/ 442677 w 1253553"/>
                <a:gd name="connsiteY149" fmla="*/ 1853963 h 2295656"/>
                <a:gd name="connsiteX150" fmla="*/ 469315 w 1253553"/>
                <a:gd name="connsiteY150" fmla="*/ 1841331 h 2295656"/>
                <a:gd name="connsiteX151" fmla="*/ 478515 w 1253553"/>
                <a:gd name="connsiteY151" fmla="*/ 1997029 h 2295656"/>
                <a:gd name="connsiteX152" fmla="*/ 487577 w 1253553"/>
                <a:gd name="connsiteY152" fmla="*/ 2141057 h 2295656"/>
                <a:gd name="connsiteX153" fmla="*/ 588911 w 1253553"/>
                <a:gd name="connsiteY153" fmla="*/ 2008013 h 2295656"/>
                <a:gd name="connsiteX154" fmla="*/ 621454 w 1253553"/>
                <a:gd name="connsiteY154" fmla="*/ 2235794 h 2295656"/>
                <a:gd name="connsiteX155" fmla="*/ 648229 w 1253553"/>
                <a:gd name="connsiteY155" fmla="*/ 2295657 h 2295656"/>
                <a:gd name="connsiteX156" fmla="*/ 699994 w 1253553"/>
                <a:gd name="connsiteY156" fmla="*/ 2125954 h 2295656"/>
                <a:gd name="connsiteX157" fmla="*/ 710567 w 1253553"/>
                <a:gd name="connsiteY157" fmla="*/ 2090668 h 2295656"/>
                <a:gd name="connsiteX158" fmla="*/ 718806 w 1253553"/>
                <a:gd name="connsiteY158" fmla="*/ 2006778 h 2295656"/>
                <a:gd name="connsiteX159" fmla="*/ 731850 w 1253553"/>
                <a:gd name="connsiteY159" fmla="*/ 2012681 h 2295656"/>
                <a:gd name="connsiteX160" fmla="*/ 793365 w 1253553"/>
                <a:gd name="connsiteY160" fmla="*/ 2111400 h 2295656"/>
                <a:gd name="connsiteX161" fmla="*/ 791305 w 1253553"/>
                <a:gd name="connsiteY161" fmla="*/ 1852452 h 2295656"/>
                <a:gd name="connsiteX162" fmla="*/ 816570 w 1253553"/>
                <a:gd name="connsiteY162" fmla="*/ 1881423 h 2295656"/>
                <a:gd name="connsiteX163" fmla="*/ 843071 w 1253553"/>
                <a:gd name="connsiteY163" fmla="*/ 1899546 h 2295656"/>
                <a:gd name="connsiteX164" fmla="*/ 827417 w 1253553"/>
                <a:gd name="connsiteY164" fmla="*/ 1796434 h 2295656"/>
                <a:gd name="connsiteX165" fmla="*/ 810528 w 1253553"/>
                <a:gd name="connsiteY165" fmla="*/ 1681376 h 2295656"/>
                <a:gd name="connsiteX166" fmla="*/ 832772 w 1253553"/>
                <a:gd name="connsiteY166" fmla="*/ 1680827 h 2295656"/>
                <a:gd name="connsiteX167" fmla="*/ 830575 w 1253553"/>
                <a:gd name="connsiteY167" fmla="*/ 1540918 h 2295656"/>
                <a:gd name="connsiteX168" fmla="*/ 798445 w 1253553"/>
                <a:gd name="connsiteY168" fmla="*/ 1482978 h 2295656"/>
                <a:gd name="connsiteX169" fmla="*/ 759312 w 1253553"/>
                <a:gd name="connsiteY169" fmla="*/ 1431078 h 2295656"/>
                <a:gd name="connsiteX170" fmla="*/ 831949 w 1253553"/>
                <a:gd name="connsiteY170" fmla="*/ 1318355 h 2295656"/>
                <a:gd name="connsiteX171" fmla="*/ 1049858 w 1253553"/>
                <a:gd name="connsiteY171" fmla="*/ 1454831 h 2295656"/>
                <a:gd name="connsiteX172" fmla="*/ 1114943 w 1253553"/>
                <a:gd name="connsiteY172" fmla="*/ 1565495 h 2295656"/>
                <a:gd name="connsiteX173" fmla="*/ 1176457 w 1253553"/>
                <a:gd name="connsiteY173" fmla="*/ 1678630 h 2295656"/>
                <a:gd name="connsiteX174" fmla="*/ 1188541 w 1253553"/>
                <a:gd name="connsiteY174" fmla="*/ 1636754 h 2295656"/>
                <a:gd name="connsiteX175" fmla="*/ 1214080 w 1253553"/>
                <a:gd name="connsiteY175" fmla="*/ 1525266 h 2295656"/>
                <a:gd name="connsiteX176" fmla="*/ 1233029 w 1253553"/>
                <a:gd name="connsiteY176" fmla="*/ 1475426 h 2295656"/>
                <a:gd name="connsiteX177" fmla="*/ 1248957 w 1253553"/>
                <a:gd name="connsiteY177" fmla="*/ 1358172 h 2295656"/>
                <a:gd name="connsiteX178" fmla="*/ 1165610 w 1253553"/>
                <a:gd name="connsiteY178" fmla="*/ 1043068 h 2295656"/>
                <a:gd name="connsiteX179" fmla="*/ 1129910 w 1253553"/>
                <a:gd name="connsiteY179" fmla="*/ 1010391 h 2295656"/>
                <a:gd name="connsiteX180" fmla="*/ 1000152 w 1253553"/>
                <a:gd name="connsiteY180" fmla="*/ 933503 h 2295656"/>
                <a:gd name="connsiteX181" fmla="*/ 1016904 w 1253553"/>
                <a:gd name="connsiteY181" fmla="*/ 868972 h 2295656"/>
                <a:gd name="connsiteX182" fmla="*/ 1028987 w 1253553"/>
                <a:gd name="connsiteY182" fmla="*/ 800047 h 2295656"/>
                <a:gd name="connsiteX183" fmla="*/ 1035303 w 1253553"/>
                <a:gd name="connsiteY183" fmla="*/ 650665 h 2295656"/>
                <a:gd name="connsiteX184" fmla="*/ 987932 w 1253553"/>
                <a:gd name="connsiteY184" fmla="*/ 370710 h 2295656"/>
                <a:gd name="connsiteX185" fmla="*/ 868610 w 1253553"/>
                <a:gd name="connsiteY185" fmla="*/ 164897 h 2295656"/>
                <a:gd name="connsiteX186" fmla="*/ 705212 w 1253553"/>
                <a:gd name="connsiteY186" fmla="*/ 0 h 2295656"/>
                <a:gd name="connsiteX187" fmla="*/ 686401 w 1253553"/>
                <a:gd name="connsiteY187" fmla="*/ 19771 h 2295656"/>
                <a:gd name="connsiteX188" fmla="*/ 616099 w 1253553"/>
                <a:gd name="connsiteY188" fmla="*/ 73318 h 2295656"/>
                <a:gd name="connsiteX189" fmla="*/ 450092 w 1253553"/>
                <a:gd name="connsiteY189" fmla="*/ 313593 h 2295656"/>
                <a:gd name="connsiteX190" fmla="*/ 349444 w 1253553"/>
                <a:gd name="connsiteY190" fmla="*/ 942428 h 22956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</a:cxnLst>
              <a:rect l="l" t="t" r="r" b="b"/>
              <a:pathLst>
                <a:path w="1253553" h="2295656">
                  <a:moveTo>
                    <a:pt x="714275" y="1775839"/>
                  </a:moveTo>
                  <a:cubicBezTo>
                    <a:pt x="675142" y="1758264"/>
                    <a:pt x="688598" y="1763070"/>
                    <a:pt x="688460" y="1885679"/>
                  </a:cubicBezTo>
                  <a:cubicBezTo>
                    <a:pt x="688460" y="1906960"/>
                    <a:pt x="691207" y="1921377"/>
                    <a:pt x="679123" y="1933734"/>
                  </a:cubicBezTo>
                  <a:cubicBezTo>
                    <a:pt x="651936" y="1895702"/>
                    <a:pt x="630241" y="1777075"/>
                    <a:pt x="594541" y="1830896"/>
                  </a:cubicBezTo>
                  <a:cubicBezTo>
                    <a:pt x="582458" y="1849294"/>
                    <a:pt x="593717" y="1845175"/>
                    <a:pt x="574357" y="1853688"/>
                  </a:cubicBezTo>
                  <a:cubicBezTo>
                    <a:pt x="576965" y="1819500"/>
                    <a:pt x="589186" y="1764443"/>
                    <a:pt x="583144" y="1733413"/>
                  </a:cubicBezTo>
                  <a:cubicBezTo>
                    <a:pt x="555271" y="1713917"/>
                    <a:pt x="545796" y="1738493"/>
                    <a:pt x="515863" y="1743711"/>
                  </a:cubicBezTo>
                  <a:cubicBezTo>
                    <a:pt x="518060" y="1737944"/>
                    <a:pt x="548680" y="1677120"/>
                    <a:pt x="550465" y="1674511"/>
                  </a:cubicBezTo>
                  <a:cubicBezTo>
                    <a:pt x="585616" y="1672040"/>
                    <a:pt x="607173" y="1675610"/>
                    <a:pt x="640540" y="1675610"/>
                  </a:cubicBezTo>
                  <a:cubicBezTo>
                    <a:pt x="661411" y="1675610"/>
                    <a:pt x="665118" y="1670667"/>
                    <a:pt x="687637" y="1671354"/>
                  </a:cubicBezTo>
                  <a:cubicBezTo>
                    <a:pt x="704114" y="1671903"/>
                    <a:pt x="714824" y="1670804"/>
                    <a:pt x="730889" y="1671216"/>
                  </a:cubicBezTo>
                  <a:cubicBezTo>
                    <a:pt x="729516" y="1704717"/>
                    <a:pt x="715648" y="1710896"/>
                    <a:pt x="714275" y="1775839"/>
                  </a:cubicBezTo>
                  <a:close/>
                  <a:moveTo>
                    <a:pt x="499798" y="1751949"/>
                  </a:moveTo>
                  <a:lnTo>
                    <a:pt x="509684" y="1766640"/>
                  </a:lnTo>
                  <a:lnTo>
                    <a:pt x="565981" y="1743848"/>
                  </a:lnTo>
                  <a:cubicBezTo>
                    <a:pt x="575592" y="1839546"/>
                    <a:pt x="531379" y="1885404"/>
                    <a:pt x="568040" y="1898722"/>
                  </a:cubicBezTo>
                  <a:cubicBezTo>
                    <a:pt x="588087" y="1881697"/>
                    <a:pt x="596601" y="1852040"/>
                    <a:pt x="614588" y="1836114"/>
                  </a:cubicBezTo>
                  <a:cubicBezTo>
                    <a:pt x="628319" y="1848745"/>
                    <a:pt x="648092" y="1902292"/>
                    <a:pt x="670885" y="1941285"/>
                  </a:cubicBezTo>
                  <a:cubicBezTo>
                    <a:pt x="684753" y="1964901"/>
                    <a:pt x="675142" y="1956663"/>
                    <a:pt x="699720" y="1965450"/>
                  </a:cubicBezTo>
                  <a:cubicBezTo>
                    <a:pt x="714137" y="1942109"/>
                    <a:pt x="707546" y="1838036"/>
                    <a:pt x="706173" y="1802887"/>
                  </a:cubicBezTo>
                  <a:cubicBezTo>
                    <a:pt x="731987" y="1809889"/>
                    <a:pt x="739128" y="1828425"/>
                    <a:pt x="737480" y="1756891"/>
                  </a:cubicBezTo>
                  <a:cubicBezTo>
                    <a:pt x="736931" y="1731216"/>
                    <a:pt x="740775" y="1697715"/>
                    <a:pt x="747915" y="1673138"/>
                  </a:cubicBezTo>
                  <a:lnTo>
                    <a:pt x="786225" y="1669981"/>
                  </a:lnTo>
                  <a:lnTo>
                    <a:pt x="793502" y="1690576"/>
                  </a:lnTo>
                  <a:cubicBezTo>
                    <a:pt x="799269" y="1717898"/>
                    <a:pt x="792129" y="1719546"/>
                    <a:pt x="802976" y="1757990"/>
                  </a:cubicBezTo>
                  <a:cubicBezTo>
                    <a:pt x="807508" y="1773917"/>
                    <a:pt x="815883" y="1830896"/>
                    <a:pt x="816707" y="1848196"/>
                  </a:cubicBezTo>
                  <a:cubicBezTo>
                    <a:pt x="803388" y="1839683"/>
                    <a:pt x="808743" y="1841056"/>
                    <a:pt x="799956" y="1828562"/>
                  </a:cubicBezTo>
                  <a:cubicBezTo>
                    <a:pt x="789245" y="1813459"/>
                    <a:pt x="802015" y="1814283"/>
                    <a:pt x="779771" y="1820049"/>
                  </a:cubicBezTo>
                  <a:cubicBezTo>
                    <a:pt x="764530" y="1831033"/>
                    <a:pt x="790893" y="2012270"/>
                    <a:pt x="777849" y="2056343"/>
                  </a:cubicBezTo>
                  <a:lnTo>
                    <a:pt x="773180" y="2066228"/>
                  </a:lnTo>
                  <a:cubicBezTo>
                    <a:pt x="758900" y="2048242"/>
                    <a:pt x="748053" y="2009798"/>
                    <a:pt x="730614" y="1983574"/>
                  </a:cubicBezTo>
                  <a:cubicBezTo>
                    <a:pt x="694365" y="1928791"/>
                    <a:pt x="690383" y="2083528"/>
                    <a:pt x="687225" y="2098906"/>
                  </a:cubicBezTo>
                  <a:cubicBezTo>
                    <a:pt x="683105" y="2118677"/>
                    <a:pt x="678437" y="2129249"/>
                    <a:pt x="675828" y="2151629"/>
                  </a:cubicBezTo>
                  <a:cubicBezTo>
                    <a:pt x="672533" y="2179089"/>
                    <a:pt x="664294" y="2236618"/>
                    <a:pt x="642599" y="2252407"/>
                  </a:cubicBezTo>
                  <a:cubicBezTo>
                    <a:pt x="636558" y="2204352"/>
                    <a:pt x="628594" y="2158494"/>
                    <a:pt x="626534" y="2108654"/>
                  </a:cubicBezTo>
                  <a:cubicBezTo>
                    <a:pt x="625161" y="2072544"/>
                    <a:pt x="623376" y="2006366"/>
                    <a:pt x="588774" y="1990164"/>
                  </a:cubicBezTo>
                  <a:cubicBezTo>
                    <a:pt x="568315" y="1997716"/>
                    <a:pt x="528221" y="2099455"/>
                    <a:pt x="489774" y="2113734"/>
                  </a:cubicBezTo>
                  <a:cubicBezTo>
                    <a:pt x="484007" y="2061148"/>
                    <a:pt x="497463" y="1916709"/>
                    <a:pt x="486341" y="1813047"/>
                  </a:cubicBezTo>
                  <a:cubicBezTo>
                    <a:pt x="450916" y="1811949"/>
                    <a:pt x="469315" y="1818951"/>
                    <a:pt x="443226" y="1829249"/>
                  </a:cubicBezTo>
                  <a:cubicBezTo>
                    <a:pt x="442814" y="1812086"/>
                    <a:pt x="464097" y="1669843"/>
                    <a:pt x="468766" y="1662841"/>
                  </a:cubicBezTo>
                  <a:cubicBezTo>
                    <a:pt x="478789" y="1657212"/>
                    <a:pt x="511881" y="1670392"/>
                    <a:pt x="528633" y="1671765"/>
                  </a:cubicBezTo>
                  <a:cubicBezTo>
                    <a:pt x="523278" y="1698264"/>
                    <a:pt x="503642" y="1732315"/>
                    <a:pt x="499798" y="1751949"/>
                  </a:cubicBezTo>
                  <a:close/>
                  <a:moveTo>
                    <a:pt x="563921" y="1641697"/>
                  </a:moveTo>
                  <a:lnTo>
                    <a:pt x="588911" y="1513321"/>
                  </a:lnTo>
                  <a:cubicBezTo>
                    <a:pt x="591520" y="1505220"/>
                    <a:pt x="589873" y="1507966"/>
                    <a:pt x="592481" y="1504259"/>
                  </a:cubicBezTo>
                  <a:cubicBezTo>
                    <a:pt x="597013" y="1514557"/>
                    <a:pt x="618845" y="1556983"/>
                    <a:pt x="619806" y="1560690"/>
                  </a:cubicBezTo>
                  <a:lnTo>
                    <a:pt x="622552" y="1621926"/>
                  </a:lnTo>
                  <a:cubicBezTo>
                    <a:pt x="622827" y="1640736"/>
                    <a:pt x="625985" y="1626456"/>
                    <a:pt x="619669" y="1638813"/>
                  </a:cubicBezTo>
                  <a:lnTo>
                    <a:pt x="563921" y="1641697"/>
                  </a:lnTo>
                  <a:close/>
                  <a:moveTo>
                    <a:pt x="667452" y="1537623"/>
                  </a:moveTo>
                  <a:lnTo>
                    <a:pt x="693129" y="1640324"/>
                  </a:lnTo>
                  <a:lnTo>
                    <a:pt x="639166" y="1637715"/>
                  </a:lnTo>
                  <a:cubicBezTo>
                    <a:pt x="637107" y="1614237"/>
                    <a:pt x="635734" y="1604900"/>
                    <a:pt x="638480" y="1580186"/>
                  </a:cubicBezTo>
                  <a:cubicBezTo>
                    <a:pt x="640540" y="1560964"/>
                    <a:pt x="633400" y="1567967"/>
                    <a:pt x="656879" y="1546136"/>
                  </a:cubicBezTo>
                  <a:lnTo>
                    <a:pt x="664569" y="1539683"/>
                  </a:lnTo>
                  <a:cubicBezTo>
                    <a:pt x="665255" y="1539134"/>
                    <a:pt x="666354" y="1538035"/>
                    <a:pt x="667452" y="1537623"/>
                  </a:cubicBezTo>
                  <a:close/>
                  <a:moveTo>
                    <a:pt x="717570" y="1507555"/>
                  </a:moveTo>
                  <a:lnTo>
                    <a:pt x="734871" y="1641148"/>
                  </a:lnTo>
                  <a:lnTo>
                    <a:pt x="707409" y="1639500"/>
                  </a:lnTo>
                  <a:cubicBezTo>
                    <a:pt x="698484" y="1617807"/>
                    <a:pt x="698072" y="1584305"/>
                    <a:pt x="692442" y="1562063"/>
                  </a:cubicBezTo>
                  <a:cubicBezTo>
                    <a:pt x="685440" y="1533504"/>
                    <a:pt x="684204" y="1516616"/>
                    <a:pt x="717570" y="1507555"/>
                  </a:cubicBezTo>
                  <a:close/>
                  <a:moveTo>
                    <a:pt x="726495" y="1486822"/>
                  </a:moveTo>
                  <a:lnTo>
                    <a:pt x="746817" y="1464030"/>
                  </a:lnTo>
                  <a:cubicBezTo>
                    <a:pt x="770297" y="1508516"/>
                    <a:pt x="777300" y="1502337"/>
                    <a:pt x="787735" y="1558218"/>
                  </a:cubicBezTo>
                  <a:cubicBezTo>
                    <a:pt x="794463" y="1593504"/>
                    <a:pt x="806821" y="1663665"/>
                    <a:pt x="746680" y="1637303"/>
                  </a:cubicBezTo>
                  <a:cubicBezTo>
                    <a:pt x="737754" y="1613413"/>
                    <a:pt x="744483" y="1581147"/>
                    <a:pt x="743384" y="1555198"/>
                  </a:cubicBezTo>
                  <a:cubicBezTo>
                    <a:pt x="741874" y="1520598"/>
                    <a:pt x="736107" y="1516204"/>
                    <a:pt x="726495" y="1486822"/>
                  </a:cubicBezTo>
                  <a:close/>
                  <a:moveTo>
                    <a:pt x="541952" y="1639500"/>
                  </a:moveTo>
                  <a:lnTo>
                    <a:pt x="502681" y="1638539"/>
                  </a:lnTo>
                  <a:cubicBezTo>
                    <a:pt x="504878" y="1594054"/>
                    <a:pt x="522728" y="1540369"/>
                    <a:pt x="543325" y="1501513"/>
                  </a:cubicBezTo>
                  <a:cubicBezTo>
                    <a:pt x="553486" y="1482291"/>
                    <a:pt x="553760" y="1470209"/>
                    <a:pt x="573533" y="1476799"/>
                  </a:cubicBezTo>
                  <a:cubicBezTo>
                    <a:pt x="575043" y="1485861"/>
                    <a:pt x="560626" y="1537761"/>
                    <a:pt x="558154" y="1553001"/>
                  </a:cubicBezTo>
                  <a:cubicBezTo>
                    <a:pt x="555133" y="1572497"/>
                    <a:pt x="550465" y="1627280"/>
                    <a:pt x="541952" y="1639500"/>
                  </a:cubicBezTo>
                  <a:close/>
                  <a:moveTo>
                    <a:pt x="491285" y="1634420"/>
                  </a:moveTo>
                  <a:lnTo>
                    <a:pt x="455035" y="1625358"/>
                  </a:lnTo>
                  <a:cubicBezTo>
                    <a:pt x="455035" y="1576754"/>
                    <a:pt x="491147" y="1492040"/>
                    <a:pt x="547307" y="1460461"/>
                  </a:cubicBezTo>
                  <a:cubicBezTo>
                    <a:pt x="539343" y="1493550"/>
                    <a:pt x="491559" y="1538996"/>
                    <a:pt x="491285" y="1634420"/>
                  </a:cubicBezTo>
                  <a:close/>
                  <a:moveTo>
                    <a:pt x="51895" y="1573459"/>
                  </a:moveTo>
                  <a:cubicBezTo>
                    <a:pt x="36791" y="1448927"/>
                    <a:pt x="89792" y="1310392"/>
                    <a:pt x="132496" y="1197806"/>
                  </a:cubicBezTo>
                  <a:cubicBezTo>
                    <a:pt x="150895" y="1149201"/>
                    <a:pt x="204583" y="1061329"/>
                    <a:pt x="244815" y="1026730"/>
                  </a:cubicBezTo>
                  <a:cubicBezTo>
                    <a:pt x="281064" y="995425"/>
                    <a:pt x="259919" y="992405"/>
                    <a:pt x="349856" y="958904"/>
                  </a:cubicBezTo>
                  <a:cubicBezTo>
                    <a:pt x="359330" y="1049247"/>
                    <a:pt x="368255" y="1143847"/>
                    <a:pt x="408212" y="1230483"/>
                  </a:cubicBezTo>
                  <a:cubicBezTo>
                    <a:pt x="418511" y="1253000"/>
                    <a:pt x="435400" y="1285540"/>
                    <a:pt x="443089" y="1306822"/>
                  </a:cubicBezTo>
                  <a:cubicBezTo>
                    <a:pt x="416588" y="1307097"/>
                    <a:pt x="395717" y="1308058"/>
                    <a:pt x="371963" y="1317531"/>
                  </a:cubicBezTo>
                  <a:cubicBezTo>
                    <a:pt x="351092" y="1325907"/>
                    <a:pt x="330084" y="1330163"/>
                    <a:pt x="311135" y="1337989"/>
                  </a:cubicBezTo>
                  <a:cubicBezTo>
                    <a:pt x="238910" y="1367920"/>
                    <a:pt x="258957" y="1361467"/>
                    <a:pt x="207466" y="1397028"/>
                  </a:cubicBezTo>
                  <a:cubicBezTo>
                    <a:pt x="180005" y="1415975"/>
                    <a:pt x="144442" y="1451536"/>
                    <a:pt x="124532" y="1476799"/>
                  </a:cubicBezTo>
                  <a:cubicBezTo>
                    <a:pt x="108741" y="1496708"/>
                    <a:pt x="67960" y="1566044"/>
                    <a:pt x="51895" y="1573459"/>
                  </a:cubicBezTo>
                  <a:close/>
                  <a:moveTo>
                    <a:pt x="990541" y="963297"/>
                  </a:moveTo>
                  <a:cubicBezTo>
                    <a:pt x="1015119" y="969476"/>
                    <a:pt x="1095033" y="1022885"/>
                    <a:pt x="1118787" y="1042794"/>
                  </a:cubicBezTo>
                  <a:cubicBezTo>
                    <a:pt x="1166708" y="1082886"/>
                    <a:pt x="1172475" y="1129979"/>
                    <a:pt x="1178929" y="1193275"/>
                  </a:cubicBezTo>
                  <a:cubicBezTo>
                    <a:pt x="1191424" y="1313962"/>
                    <a:pt x="1189364" y="1374236"/>
                    <a:pt x="1175908" y="1490117"/>
                  </a:cubicBezTo>
                  <a:cubicBezTo>
                    <a:pt x="1173986" y="1507829"/>
                    <a:pt x="1168081" y="1577440"/>
                    <a:pt x="1165198" y="1586914"/>
                  </a:cubicBezTo>
                  <a:cubicBezTo>
                    <a:pt x="1143503" y="1588150"/>
                    <a:pt x="1131969" y="1496021"/>
                    <a:pt x="1043679" y="1409385"/>
                  </a:cubicBezTo>
                  <a:cubicBezTo>
                    <a:pt x="991227" y="1358035"/>
                    <a:pt x="923671" y="1311627"/>
                    <a:pt x="847602" y="1295838"/>
                  </a:cubicBezTo>
                  <a:cubicBezTo>
                    <a:pt x="853369" y="1273183"/>
                    <a:pt x="875338" y="1238309"/>
                    <a:pt x="886460" y="1214556"/>
                  </a:cubicBezTo>
                  <a:lnTo>
                    <a:pt x="959646" y="1051718"/>
                  </a:lnTo>
                  <a:cubicBezTo>
                    <a:pt x="971455" y="1022885"/>
                    <a:pt x="980517" y="990345"/>
                    <a:pt x="990541" y="963297"/>
                  </a:cubicBezTo>
                  <a:close/>
                  <a:moveTo>
                    <a:pt x="466020" y="1253687"/>
                  </a:moveTo>
                  <a:cubicBezTo>
                    <a:pt x="513117" y="1265906"/>
                    <a:pt x="562823" y="1276341"/>
                    <a:pt x="610743" y="1284854"/>
                  </a:cubicBezTo>
                  <a:cubicBezTo>
                    <a:pt x="688598" y="1298996"/>
                    <a:pt x="719218" y="1284854"/>
                    <a:pt x="756703" y="1284442"/>
                  </a:cubicBezTo>
                  <a:lnTo>
                    <a:pt x="672121" y="1462657"/>
                  </a:lnTo>
                  <a:cubicBezTo>
                    <a:pt x="664569" y="1473916"/>
                    <a:pt x="635734" y="1499317"/>
                    <a:pt x="623239" y="1504671"/>
                  </a:cubicBezTo>
                  <a:cubicBezTo>
                    <a:pt x="618158" y="1500278"/>
                    <a:pt x="554859" y="1400735"/>
                    <a:pt x="542089" y="1383298"/>
                  </a:cubicBezTo>
                  <a:cubicBezTo>
                    <a:pt x="518884" y="1351582"/>
                    <a:pt x="473709" y="1290895"/>
                    <a:pt x="466020" y="1253687"/>
                  </a:cubicBezTo>
                  <a:close/>
                  <a:moveTo>
                    <a:pt x="449817" y="1227051"/>
                  </a:moveTo>
                  <a:cubicBezTo>
                    <a:pt x="447620" y="1201101"/>
                    <a:pt x="446247" y="1205906"/>
                    <a:pt x="436361" y="1184488"/>
                  </a:cubicBezTo>
                  <a:cubicBezTo>
                    <a:pt x="430868" y="1172542"/>
                    <a:pt x="428809" y="1155655"/>
                    <a:pt x="426063" y="1142886"/>
                  </a:cubicBezTo>
                  <a:cubicBezTo>
                    <a:pt x="419334" y="1111993"/>
                    <a:pt x="416314" y="1085082"/>
                    <a:pt x="413156" y="1053503"/>
                  </a:cubicBezTo>
                  <a:cubicBezTo>
                    <a:pt x="407251" y="992817"/>
                    <a:pt x="400798" y="917714"/>
                    <a:pt x="405741" y="857302"/>
                  </a:cubicBezTo>
                  <a:cubicBezTo>
                    <a:pt x="420570" y="859498"/>
                    <a:pt x="461488" y="889430"/>
                    <a:pt x="519570" y="908514"/>
                  </a:cubicBezTo>
                  <a:cubicBezTo>
                    <a:pt x="630928" y="945174"/>
                    <a:pt x="686401" y="954510"/>
                    <a:pt x="807782" y="945448"/>
                  </a:cubicBezTo>
                  <a:cubicBezTo>
                    <a:pt x="833322" y="943526"/>
                    <a:pt x="844993" y="933366"/>
                    <a:pt x="870532" y="927325"/>
                  </a:cubicBezTo>
                  <a:cubicBezTo>
                    <a:pt x="893326" y="921970"/>
                    <a:pt x="908155" y="910025"/>
                    <a:pt x="934656" y="905357"/>
                  </a:cubicBezTo>
                  <a:cubicBezTo>
                    <a:pt x="924083" y="966867"/>
                    <a:pt x="820003" y="1208378"/>
                    <a:pt x="795974" y="1226501"/>
                  </a:cubicBezTo>
                  <a:cubicBezTo>
                    <a:pt x="782380" y="1231993"/>
                    <a:pt x="709057" y="1245861"/>
                    <a:pt x="689147" y="1249293"/>
                  </a:cubicBezTo>
                  <a:cubicBezTo>
                    <a:pt x="647130" y="1256433"/>
                    <a:pt x="607997" y="1250666"/>
                    <a:pt x="566118" y="1247234"/>
                  </a:cubicBezTo>
                  <a:cubicBezTo>
                    <a:pt x="572297" y="1230346"/>
                    <a:pt x="566942" y="1207966"/>
                    <a:pt x="568590" y="1187508"/>
                  </a:cubicBezTo>
                  <a:cubicBezTo>
                    <a:pt x="569825" y="1170758"/>
                    <a:pt x="579849" y="1146318"/>
                    <a:pt x="569963" y="1133137"/>
                  </a:cubicBezTo>
                  <a:cubicBezTo>
                    <a:pt x="548542" y="1140140"/>
                    <a:pt x="550190" y="1220323"/>
                    <a:pt x="551014" y="1242840"/>
                  </a:cubicBezTo>
                  <a:lnTo>
                    <a:pt x="449817" y="1227051"/>
                  </a:lnTo>
                  <a:close/>
                  <a:moveTo>
                    <a:pt x="408899" y="826272"/>
                  </a:moveTo>
                  <a:cubicBezTo>
                    <a:pt x="403681" y="784395"/>
                    <a:pt x="424140" y="621283"/>
                    <a:pt x="435400" y="578857"/>
                  </a:cubicBezTo>
                  <a:cubicBezTo>
                    <a:pt x="446659" y="536157"/>
                    <a:pt x="451053" y="493319"/>
                    <a:pt x="457644" y="463662"/>
                  </a:cubicBezTo>
                  <a:cubicBezTo>
                    <a:pt x="461351" y="447186"/>
                    <a:pt x="470276" y="429063"/>
                    <a:pt x="474121" y="411488"/>
                  </a:cubicBezTo>
                  <a:cubicBezTo>
                    <a:pt x="478377" y="392266"/>
                    <a:pt x="478927" y="379635"/>
                    <a:pt x="485929" y="359589"/>
                  </a:cubicBezTo>
                  <a:cubicBezTo>
                    <a:pt x="517922" y="268696"/>
                    <a:pt x="517099" y="256339"/>
                    <a:pt x="575318" y="173685"/>
                  </a:cubicBezTo>
                  <a:cubicBezTo>
                    <a:pt x="596189" y="143890"/>
                    <a:pt x="681870" y="66316"/>
                    <a:pt x="713313" y="41465"/>
                  </a:cubicBezTo>
                  <a:cubicBezTo>
                    <a:pt x="743659" y="68513"/>
                    <a:pt x="793365" y="125767"/>
                    <a:pt x="819728" y="158307"/>
                  </a:cubicBezTo>
                  <a:cubicBezTo>
                    <a:pt x="898955" y="256339"/>
                    <a:pt x="930537" y="329657"/>
                    <a:pt x="960333" y="455424"/>
                  </a:cubicBezTo>
                  <a:cubicBezTo>
                    <a:pt x="974613" y="516248"/>
                    <a:pt x="988206" y="820505"/>
                    <a:pt x="940835" y="848240"/>
                  </a:cubicBezTo>
                  <a:cubicBezTo>
                    <a:pt x="918728" y="861146"/>
                    <a:pt x="796386" y="892313"/>
                    <a:pt x="768512" y="895334"/>
                  </a:cubicBezTo>
                  <a:cubicBezTo>
                    <a:pt x="666354" y="906180"/>
                    <a:pt x="485518" y="881741"/>
                    <a:pt x="408899" y="826272"/>
                  </a:cubicBezTo>
                  <a:close/>
                  <a:moveTo>
                    <a:pt x="349444" y="942428"/>
                  </a:moveTo>
                  <a:cubicBezTo>
                    <a:pt x="232182" y="937485"/>
                    <a:pt x="129063" y="1084396"/>
                    <a:pt x="80730" y="1175426"/>
                  </a:cubicBezTo>
                  <a:cubicBezTo>
                    <a:pt x="16469" y="1296799"/>
                    <a:pt x="-9619" y="1453596"/>
                    <a:pt x="3150" y="1589660"/>
                  </a:cubicBezTo>
                  <a:cubicBezTo>
                    <a:pt x="17156" y="1608882"/>
                    <a:pt x="25532" y="1615472"/>
                    <a:pt x="30887" y="1640598"/>
                  </a:cubicBezTo>
                  <a:cubicBezTo>
                    <a:pt x="61919" y="1639500"/>
                    <a:pt x="70844" y="1628928"/>
                    <a:pt x="83339" y="1603253"/>
                  </a:cubicBezTo>
                  <a:cubicBezTo>
                    <a:pt x="87870" y="1593779"/>
                    <a:pt x="94324" y="1584717"/>
                    <a:pt x="100915" y="1577852"/>
                  </a:cubicBezTo>
                  <a:cubicBezTo>
                    <a:pt x="112448" y="1565632"/>
                    <a:pt x="111350" y="1563024"/>
                    <a:pt x="120962" y="1550667"/>
                  </a:cubicBezTo>
                  <a:lnTo>
                    <a:pt x="183987" y="1476387"/>
                  </a:lnTo>
                  <a:lnTo>
                    <a:pt x="262665" y="1417623"/>
                  </a:lnTo>
                  <a:cubicBezTo>
                    <a:pt x="277906" y="1409385"/>
                    <a:pt x="274885" y="1409660"/>
                    <a:pt x="286968" y="1399499"/>
                  </a:cubicBezTo>
                  <a:cubicBezTo>
                    <a:pt x="319099" y="1372863"/>
                    <a:pt x="413705" y="1346776"/>
                    <a:pt x="464509" y="1343344"/>
                  </a:cubicBezTo>
                  <a:lnTo>
                    <a:pt x="533576" y="1435197"/>
                  </a:lnTo>
                  <a:cubicBezTo>
                    <a:pt x="513666" y="1451673"/>
                    <a:pt x="501308" y="1448927"/>
                    <a:pt x="478515" y="1475014"/>
                  </a:cubicBezTo>
                  <a:cubicBezTo>
                    <a:pt x="471924" y="1482703"/>
                    <a:pt x="444325" y="1520049"/>
                    <a:pt x="441441" y="1528699"/>
                  </a:cubicBezTo>
                  <a:cubicBezTo>
                    <a:pt x="407389" y="1630987"/>
                    <a:pt x="410135" y="1616434"/>
                    <a:pt x="451053" y="1654191"/>
                  </a:cubicBezTo>
                  <a:cubicBezTo>
                    <a:pt x="449817" y="1697166"/>
                    <a:pt x="429221" y="1814283"/>
                    <a:pt x="427848" y="1842704"/>
                  </a:cubicBezTo>
                  <a:lnTo>
                    <a:pt x="442677" y="1853963"/>
                  </a:lnTo>
                  <a:lnTo>
                    <a:pt x="469315" y="1841331"/>
                  </a:lnTo>
                  <a:cubicBezTo>
                    <a:pt x="476730" y="1890072"/>
                    <a:pt x="477279" y="1947601"/>
                    <a:pt x="478515" y="1997029"/>
                  </a:cubicBezTo>
                  <a:cubicBezTo>
                    <a:pt x="479339" y="2030942"/>
                    <a:pt x="465608" y="2118403"/>
                    <a:pt x="487577" y="2141057"/>
                  </a:cubicBezTo>
                  <a:cubicBezTo>
                    <a:pt x="519433" y="2139684"/>
                    <a:pt x="560900" y="2032590"/>
                    <a:pt x="588911" y="2008013"/>
                  </a:cubicBezTo>
                  <a:cubicBezTo>
                    <a:pt x="615549" y="2046457"/>
                    <a:pt x="605388" y="2164261"/>
                    <a:pt x="621454" y="2235794"/>
                  </a:cubicBezTo>
                  <a:cubicBezTo>
                    <a:pt x="626809" y="2259684"/>
                    <a:pt x="623788" y="2285634"/>
                    <a:pt x="648229" y="2295657"/>
                  </a:cubicBezTo>
                  <a:cubicBezTo>
                    <a:pt x="682007" y="2280554"/>
                    <a:pt x="693266" y="2161789"/>
                    <a:pt x="699994" y="2125954"/>
                  </a:cubicBezTo>
                  <a:cubicBezTo>
                    <a:pt x="702603" y="2111812"/>
                    <a:pt x="708782" y="2106320"/>
                    <a:pt x="710567" y="2090668"/>
                  </a:cubicBezTo>
                  <a:cubicBezTo>
                    <a:pt x="712902" y="2068425"/>
                    <a:pt x="713451" y="2024352"/>
                    <a:pt x="718806" y="2006778"/>
                  </a:cubicBezTo>
                  <a:cubicBezTo>
                    <a:pt x="721964" y="2006640"/>
                    <a:pt x="719218" y="1994970"/>
                    <a:pt x="731850" y="2012681"/>
                  </a:cubicBezTo>
                  <a:cubicBezTo>
                    <a:pt x="750112" y="2038219"/>
                    <a:pt x="747641" y="2092178"/>
                    <a:pt x="793365" y="2111400"/>
                  </a:cubicBezTo>
                  <a:cubicBezTo>
                    <a:pt x="807096" y="2048517"/>
                    <a:pt x="792678" y="1922613"/>
                    <a:pt x="791305" y="1852452"/>
                  </a:cubicBezTo>
                  <a:cubicBezTo>
                    <a:pt x="808057" y="1861926"/>
                    <a:pt x="805860" y="1864535"/>
                    <a:pt x="816570" y="1881423"/>
                  </a:cubicBezTo>
                  <a:cubicBezTo>
                    <a:pt x="824259" y="1893642"/>
                    <a:pt x="828516" y="1899409"/>
                    <a:pt x="843071" y="1899546"/>
                  </a:cubicBezTo>
                  <a:cubicBezTo>
                    <a:pt x="846229" y="1885542"/>
                    <a:pt x="832086" y="1813596"/>
                    <a:pt x="827417" y="1796434"/>
                  </a:cubicBezTo>
                  <a:cubicBezTo>
                    <a:pt x="816845" y="1757578"/>
                    <a:pt x="818218" y="1719546"/>
                    <a:pt x="810528" y="1681376"/>
                  </a:cubicBezTo>
                  <a:lnTo>
                    <a:pt x="832772" y="1680827"/>
                  </a:lnTo>
                  <a:cubicBezTo>
                    <a:pt x="850073" y="1630164"/>
                    <a:pt x="853781" y="1600644"/>
                    <a:pt x="830575" y="1540918"/>
                  </a:cubicBezTo>
                  <a:cubicBezTo>
                    <a:pt x="820415" y="1514969"/>
                    <a:pt x="813824" y="1505220"/>
                    <a:pt x="798445" y="1482978"/>
                  </a:cubicBezTo>
                  <a:cubicBezTo>
                    <a:pt x="786774" y="1466227"/>
                    <a:pt x="767276" y="1449339"/>
                    <a:pt x="759312" y="1431078"/>
                  </a:cubicBezTo>
                  <a:cubicBezTo>
                    <a:pt x="781556" y="1388104"/>
                    <a:pt x="799818" y="1352680"/>
                    <a:pt x="831949" y="1318355"/>
                  </a:cubicBezTo>
                  <a:cubicBezTo>
                    <a:pt x="917904" y="1346914"/>
                    <a:pt x="997543" y="1378218"/>
                    <a:pt x="1049858" y="1454831"/>
                  </a:cubicBezTo>
                  <a:lnTo>
                    <a:pt x="1114943" y="1565495"/>
                  </a:lnTo>
                  <a:cubicBezTo>
                    <a:pt x="1184147" y="1655015"/>
                    <a:pt x="1141581" y="1670942"/>
                    <a:pt x="1176457" y="1678630"/>
                  </a:cubicBezTo>
                  <a:cubicBezTo>
                    <a:pt x="1180851" y="1673138"/>
                    <a:pt x="1186481" y="1648013"/>
                    <a:pt x="1188541" y="1636754"/>
                  </a:cubicBezTo>
                  <a:cubicBezTo>
                    <a:pt x="1202409" y="1565221"/>
                    <a:pt x="1184009" y="1607784"/>
                    <a:pt x="1214080" y="1525266"/>
                  </a:cubicBezTo>
                  <a:cubicBezTo>
                    <a:pt x="1222731" y="1501513"/>
                    <a:pt x="1218199" y="1527051"/>
                    <a:pt x="1233029" y="1475426"/>
                  </a:cubicBezTo>
                  <a:cubicBezTo>
                    <a:pt x="1246073" y="1429705"/>
                    <a:pt x="1240031" y="1399774"/>
                    <a:pt x="1248957" y="1358172"/>
                  </a:cubicBezTo>
                  <a:cubicBezTo>
                    <a:pt x="1265159" y="1281559"/>
                    <a:pt x="1238796" y="1099087"/>
                    <a:pt x="1165610" y="1043068"/>
                  </a:cubicBezTo>
                  <a:cubicBezTo>
                    <a:pt x="1152703" y="1033183"/>
                    <a:pt x="1142405" y="1021238"/>
                    <a:pt x="1129910" y="1010391"/>
                  </a:cubicBezTo>
                  <a:cubicBezTo>
                    <a:pt x="1082675" y="969338"/>
                    <a:pt x="1012785" y="943389"/>
                    <a:pt x="1000152" y="933503"/>
                  </a:cubicBezTo>
                  <a:cubicBezTo>
                    <a:pt x="1001800" y="916890"/>
                    <a:pt x="1011274" y="885997"/>
                    <a:pt x="1016904" y="868972"/>
                  </a:cubicBezTo>
                  <a:cubicBezTo>
                    <a:pt x="1030223" y="827919"/>
                    <a:pt x="1022259" y="847553"/>
                    <a:pt x="1028987" y="800047"/>
                  </a:cubicBezTo>
                  <a:cubicBezTo>
                    <a:pt x="1035715" y="751580"/>
                    <a:pt x="1035715" y="698995"/>
                    <a:pt x="1035303" y="650665"/>
                  </a:cubicBezTo>
                  <a:cubicBezTo>
                    <a:pt x="1033930" y="514738"/>
                    <a:pt x="1019238" y="490710"/>
                    <a:pt x="987932" y="370710"/>
                  </a:cubicBezTo>
                  <a:cubicBezTo>
                    <a:pt x="968846" y="297255"/>
                    <a:pt x="914609" y="224897"/>
                    <a:pt x="868610" y="164897"/>
                  </a:cubicBezTo>
                  <a:cubicBezTo>
                    <a:pt x="851996" y="143341"/>
                    <a:pt x="721689" y="8650"/>
                    <a:pt x="705212" y="0"/>
                  </a:cubicBezTo>
                  <a:cubicBezTo>
                    <a:pt x="690383" y="20595"/>
                    <a:pt x="713451" y="6316"/>
                    <a:pt x="686401" y="19771"/>
                  </a:cubicBezTo>
                  <a:cubicBezTo>
                    <a:pt x="666216" y="29657"/>
                    <a:pt x="637519" y="56705"/>
                    <a:pt x="616099" y="73318"/>
                  </a:cubicBezTo>
                  <a:cubicBezTo>
                    <a:pt x="537420" y="134417"/>
                    <a:pt x="482634" y="220916"/>
                    <a:pt x="450092" y="313593"/>
                  </a:cubicBezTo>
                  <a:cubicBezTo>
                    <a:pt x="383634" y="502930"/>
                    <a:pt x="321021" y="739498"/>
                    <a:pt x="349444" y="942428"/>
                  </a:cubicBezTo>
                  <a:close/>
                </a:path>
              </a:pathLst>
            </a:custGeom>
            <a:grpFill/>
            <a:ln w="13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58" name="图形 1">
              <a:extLst>
                <a:ext uri="{FF2B5EF4-FFF2-40B4-BE49-F238E27FC236}">
                  <a16:creationId xmlns:a16="http://schemas.microsoft.com/office/drawing/2014/main" id="{3987B132-6AEF-F9E7-E2AB-F497133C793A}"/>
                </a:ext>
              </a:extLst>
            </p:cNvPr>
            <p:cNvGrpSpPr/>
            <p:nvPr/>
          </p:nvGrpSpPr>
          <p:grpSpPr>
            <a:xfrm>
              <a:off x="7405083" y="1878225"/>
              <a:ext cx="916853" cy="1664400"/>
              <a:chOff x="7405083" y="1878225"/>
              <a:chExt cx="916853" cy="1664400"/>
            </a:xfrm>
            <a:grpFill/>
          </p:grpSpPr>
          <p:sp>
            <p:nvSpPr>
              <p:cNvPr id="59" name="任意多边形: 形状 58">
                <a:extLst>
                  <a:ext uri="{FF2B5EF4-FFF2-40B4-BE49-F238E27FC236}">
                    <a16:creationId xmlns:a16="http://schemas.microsoft.com/office/drawing/2014/main" id="{8C383D2A-6FC0-8533-38D6-B3437DA8C33B}"/>
                  </a:ext>
                </a:extLst>
              </p:cNvPr>
              <p:cNvSpPr/>
              <p:nvPr/>
            </p:nvSpPr>
            <p:spPr>
              <a:xfrm>
                <a:off x="7717564" y="1878225"/>
                <a:ext cx="379971" cy="485453"/>
              </a:xfrm>
              <a:custGeom>
                <a:avLst/>
                <a:gdLst>
                  <a:gd name="connsiteX0" fmla="*/ 118808 w 379971"/>
                  <a:gd name="connsiteY0" fmla="*/ 400141 h 485453"/>
                  <a:gd name="connsiteX1" fmla="*/ 138992 w 379971"/>
                  <a:gd name="connsiteY1" fmla="*/ 434192 h 485453"/>
                  <a:gd name="connsiteX2" fmla="*/ 118808 w 379971"/>
                  <a:gd name="connsiteY2" fmla="*/ 400141 h 485453"/>
                  <a:gd name="connsiteX3" fmla="*/ 99722 w 379971"/>
                  <a:gd name="connsiteY3" fmla="*/ 344260 h 485453"/>
                  <a:gd name="connsiteX4" fmla="*/ 102743 w 379971"/>
                  <a:gd name="connsiteY4" fmla="*/ 401103 h 485453"/>
                  <a:gd name="connsiteX5" fmla="*/ 99722 w 379971"/>
                  <a:gd name="connsiteY5" fmla="*/ 344260 h 485453"/>
                  <a:gd name="connsiteX6" fmla="*/ 50703 w 379971"/>
                  <a:gd name="connsiteY6" fmla="*/ 332315 h 485453"/>
                  <a:gd name="connsiteX7" fmla="*/ 94230 w 379971"/>
                  <a:gd name="connsiteY7" fmla="*/ 264214 h 485453"/>
                  <a:gd name="connsiteX8" fmla="*/ 87776 w 379971"/>
                  <a:gd name="connsiteY8" fmla="*/ 321606 h 485453"/>
                  <a:gd name="connsiteX9" fmla="*/ 70887 w 379971"/>
                  <a:gd name="connsiteY9" fmla="*/ 368974 h 485453"/>
                  <a:gd name="connsiteX10" fmla="*/ 50703 w 379971"/>
                  <a:gd name="connsiteY10" fmla="*/ 332315 h 485453"/>
                  <a:gd name="connsiteX11" fmla="*/ 222751 w 379971"/>
                  <a:gd name="connsiteY11" fmla="*/ 78173 h 485453"/>
                  <a:gd name="connsiteX12" fmla="*/ 298408 w 379971"/>
                  <a:gd name="connsiteY12" fmla="*/ 146274 h 485453"/>
                  <a:gd name="connsiteX13" fmla="*/ 336306 w 379971"/>
                  <a:gd name="connsiteY13" fmla="*/ 259821 h 485453"/>
                  <a:gd name="connsiteX14" fmla="*/ 225909 w 379971"/>
                  <a:gd name="connsiteY14" fmla="*/ 452316 h 485453"/>
                  <a:gd name="connsiteX15" fmla="*/ 115101 w 379971"/>
                  <a:gd name="connsiteY15" fmla="*/ 272727 h 485453"/>
                  <a:gd name="connsiteX16" fmla="*/ 222751 w 379971"/>
                  <a:gd name="connsiteY16" fmla="*/ 78173 h 485453"/>
                  <a:gd name="connsiteX17" fmla="*/ 40954 w 379971"/>
                  <a:gd name="connsiteY17" fmla="*/ 313917 h 485453"/>
                  <a:gd name="connsiteX18" fmla="*/ 61550 w 379971"/>
                  <a:gd name="connsiteY18" fmla="*/ 244306 h 485453"/>
                  <a:gd name="connsiteX19" fmla="*/ 108510 w 379971"/>
                  <a:gd name="connsiteY19" fmla="*/ 190484 h 485453"/>
                  <a:gd name="connsiteX20" fmla="*/ 77890 w 379971"/>
                  <a:gd name="connsiteY20" fmla="*/ 255976 h 485453"/>
                  <a:gd name="connsiteX21" fmla="*/ 53311 w 379971"/>
                  <a:gd name="connsiteY21" fmla="*/ 299638 h 485453"/>
                  <a:gd name="connsiteX22" fmla="*/ 40954 w 379971"/>
                  <a:gd name="connsiteY22" fmla="*/ 313917 h 485453"/>
                  <a:gd name="connsiteX23" fmla="*/ 28047 w 379971"/>
                  <a:gd name="connsiteY23" fmla="*/ 199546 h 485453"/>
                  <a:gd name="connsiteX24" fmla="*/ 124300 w 379971"/>
                  <a:gd name="connsiteY24" fmla="*/ 139683 h 485453"/>
                  <a:gd name="connsiteX25" fmla="*/ 78302 w 379971"/>
                  <a:gd name="connsiteY25" fmla="*/ 200919 h 485453"/>
                  <a:gd name="connsiteX26" fmla="*/ 30381 w 379971"/>
                  <a:gd name="connsiteY26" fmla="*/ 259821 h 485453"/>
                  <a:gd name="connsiteX27" fmla="*/ 28047 w 379971"/>
                  <a:gd name="connsiteY27" fmla="*/ 199546 h 485453"/>
                  <a:gd name="connsiteX28" fmla="*/ 38619 w 379971"/>
                  <a:gd name="connsiteY28" fmla="*/ 173459 h 485453"/>
                  <a:gd name="connsiteX29" fmla="*/ 202566 w 379971"/>
                  <a:gd name="connsiteY29" fmla="*/ 61971 h 485453"/>
                  <a:gd name="connsiteX30" fmla="*/ 161923 w 379971"/>
                  <a:gd name="connsiteY30" fmla="*/ 95885 h 485453"/>
                  <a:gd name="connsiteX31" fmla="*/ 121417 w 379971"/>
                  <a:gd name="connsiteY31" fmla="*/ 115381 h 485453"/>
                  <a:gd name="connsiteX32" fmla="*/ 76929 w 379971"/>
                  <a:gd name="connsiteY32" fmla="*/ 143940 h 485453"/>
                  <a:gd name="connsiteX33" fmla="*/ 38619 w 379971"/>
                  <a:gd name="connsiteY33" fmla="*/ 173459 h 485453"/>
                  <a:gd name="connsiteX34" fmla="*/ 213139 w 379971"/>
                  <a:gd name="connsiteY34" fmla="*/ 51399 h 485453"/>
                  <a:gd name="connsiteX35" fmla="*/ 247329 w 379971"/>
                  <a:gd name="connsiteY35" fmla="*/ 55930 h 485453"/>
                  <a:gd name="connsiteX36" fmla="*/ 210530 w 379971"/>
                  <a:gd name="connsiteY36" fmla="*/ 61834 h 485453"/>
                  <a:gd name="connsiteX37" fmla="*/ 213139 w 379971"/>
                  <a:gd name="connsiteY37" fmla="*/ 51399 h 485453"/>
                  <a:gd name="connsiteX38" fmla="*/ 124026 w 379971"/>
                  <a:gd name="connsiteY38" fmla="*/ 59500 h 485453"/>
                  <a:gd name="connsiteX39" fmla="*/ 169338 w 379971"/>
                  <a:gd name="connsiteY39" fmla="*/ 30392 h 485453"/>
                  <a:gd name="connsiteX40" fmla="*/ 223575 w 379971"/>
                  <a:gd name="connsiteY40" fmla="*/ 32177 h 485453"/>
                  <a:gd name="connsiteX41" fmla="*/ 124026 w 379971"/>
                  <a:gd name="connsiteY41" fmla="*/ 59500 h 485453"/>
                  <a:gd name="connsiteX42" fmla="*/ 2507 w 379971"/>
                  <a:gd name="connsiteY42" fmla="*/ 255702 h 485453"/>
                  <a:gd name="connsiteX43" fmla="*/ 68827 w 379971"/>
                  <a:gd name="connsiteY43" fmla="*/ 405496 h 485453"/>
                  <a:gd name="connsiteX44" fmla="*/ 208196 w 379971"/>
                  <a:gd name="connsiteY44" fmla="*/ 484444 h 485453"/>
                  <a:gd name="connsiteX45" fmla="*/ 376400 w 379971"/>
                  <a:gd name="connsiteY45" fmla="*/ 238951 h 485453"/>
                  <a:gd name="connsiteX46" fmla="*/ 266415 w 379971"/>
                  <a:gd name="connsiteY46" fmla="*/ 19408 h 485453"/>
                  <a:gd name="connsiteX47" fmla="*/ 182245 w 379971"/>
                  <a:gd name="connsiteY47" fmla="*/ 1148 h 485453"/>
                  <a:gd name="connsiteX48" fmla="*/ 45897 w 379971"/>
                  <a:gd name="connsiteY48" fmla="*/ 82704 h 485453"/>
                  <a:gd name="connsiteX49" fmla="*/ 2507 w 379971"/>
                  <a:gd name="connsiteY49" fmla="*/ 255702 h 4854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</a:cxnLst>
                <a:rect l="l" t="t" r="r" b="b"/>
                <a:pathLst>
                  <a:path w="379971" h="485453">
                    <a:moveTo>
                      <a:pt x="118808" y="400141"/>
                    </a:moveTo>
                    <a:cubicBezTo>
                      <a:pt x="133225" y="410576"/>
                      <a:pt x="135834" y="416343"/>
                      <a:pt x="138992" y="434192"/>
                    </a:cubicBezTo>
                    <a:cubicBezTo>
                      <a:pt x="117023" y="427739"/>
                      <a:pt x="113453" y="422659"/>
                      <a:pt x="118808" y="400141"/>
                    </a:cubicBezTo>
                    <a:close/>
                    <a:moveTo>
                      <a:pt x="99722" y="344260"/>
                    </a:moveTo>
                    <a:cubicBezTo>
                      <a:pt x="107549" y="376526"/>
                      <a:pt x="114139" y="364855"/>
                      <a:pt x="102743" y="401103"/>
                    </a:cubicBezTo>
                    <a:cubicBezTo>
                      <a:pt x="70063" y="391354"/>
                      <a:pt x="82009" y="361697"/>
                      <a:pt x="99722" y="344260"/>
                    </a:cubicBezTo>
                    <a:close/>
                    <a:moveTo>
                      <a:pt x="50703" y="332315"/>
                    </a:moveTo>
                    <a:cubicBezTo>
                      <a:pt x="60451" y="313642"/>
                      <a:pt x="80499" y="276571"/>
                      <a:pt x="94230" y="264214"/>
                    </a:cubicBezTo>
                    <a:cubicBezTo>
                      <a:pt x="94092" y="287418"/>
                      <a:pt x="96564" y="300462"/>
                      <a:pt x="87776" y="321606"/>
                    </a:cubicBezTo>
                    <a:cubicBezTo>
                      <a:pt x="81322" y="337395"/>
                      <a:pt x="74320" y="351949"/>
                      <a:pt x="70887" y="368974"/>
                    </a:cubicBezTo>
                    <a:cubicBezTo>
                      <a:pt x="59216" y="359501"/>
                      <a:pt x="53998" y="348379"/>
                      <a:pt x="50703" y="332315"/>
                    </a:cubicBezTo>
                    <a:close/>
                    <a:moveTo>
                      <a:pt x="222751" y="78173"/>
                    </a:moveTo>
                    <a:cubicBezTo>
                      <a:pt x="277125" y="61148"/>
                      <a:pt x="279460" y="106319"/>
                      <a:pt x="298408" y="146274"/>
                    </a:cubicBezTo>
                    <a:cubicBezTo>
                      <a:pt x="310903" y="172910"/>
                      <a:pt x="334521" y="231949"/>
                      <a:pt x="336306" y="259821"/>
                    </a:cubicBezTo>
                    <a:cubicBezTo>
                      <a:pt x="341523" y="338219"/>
                      <a:pt x="311590" y="433780"/>
                      <a:pt x="225909" y="452316"/>
                    </a:cubicBezTo>
                    <a:cubicBezTo>
                      <a:pt x="152998" y="468242"/>
                      <a:pt x="111668" y="325999"/>
                      <a:pt x="115101" y="272727"/>
                    </a:cubicBezTo>
                    <a:cubicBezTo>
                      <a:pt x="120044" y="199958"/>
                      <a:pt x="143524" y="102887"/>
                      <a:pt x="222751" y="78173"/>
                    </a:cubicBezTo>
                    <a:close/>
                    <a:moveTo>
                      <a:pt x="40954" y="313917"/>
                    </a:moveTo>
                    <a:cubicBezTo>
                      <a:pt x="33127" y="276160"/>
                      <a:pt x="38894" y="273963"/>
                      <a:pt x="61550" y="244306"/>
                    </a:cubicBezTo>
                    <a:cubicBezTo>
                      <a:pt x="75967" y="225221"/>
                      <a:pt x="88600" y="202292"/>
                      <a:pt x="108510" y="190484"/>
                    </a:cubicBezTo>
                    <a:cubicBezTo>
                      <a:pt x="101370" y="225221"/>
                      <a:pt x="97113" y="228516"/>
                      <a:pt x="77890" y="255976"/>
                    </a:cubicBezTo>
                    <a:lnTo>
                      <a:pt x="53311" y="299638"/>
                    </a:lnTo>
                    <a:cubicBezTo>
                      <a:pt x="44798" y="312956"/>
                      <a:pt x="52350" y="304031"/>
                      <a:pt x="40954" y="313917"/>
                    </a:cubicBezTo>
                    <a:close/>
                    <a:moveTo>
                      <a:pt x="28047" y="199546"/>
                    </a:moveTo>
                    <a:cubicBezTo>
                      <a:pt x="48918" y="180324"/>
                      <a:pt x="97388" y="145038"/>
                      <a:pt x="124300" y="139683"/>
                    </a:cubicBezTo>
                    <a:cubicBezTo>
                      <a:pt x="112629" y="183345"/>
                      <a:pt x="119494" y="142979"/>
                      <a:pt x="78302" y="200919"/>
                    </a:cubicBezTo>
                    <a:cubicBezTo>
                      <a:pt x="68141" y="215198"/>
                      <a:pt x="43837" y="252269"/>
                      <a:pt x="30381" y="259821"/>
                    </a:cubicBezTo>
                    <a:lnTo>
                      <a:pt x="28047" y="199546"/>
                    </a:lnTo>
                    <a:close/>
                    <a:moveTo>
                      <a:pt x="38619" y="173459"/>
                    </a:moveTo>
                    <a:cubicBezTo>
                      <a:pt x="39580" y="84351"/>
                      <a:pt x="132127" y="69248"/>
                      <a:pt x="202566" y="61971"/>
                    </a:cubicBezTo>
                    <a:cubicBezTo>
                      <a:pt x="197349" y="71720"/>
                      <a:pt x="171809" y="89843"/>
                      <a:pt x="161923" y="95885"/>
                    </a:cubicBezTo>
                    <a:cubicBezTo>
                      <a:pt x="145720" y="105907"/>
                      <a:pt x="147368" y="90118"/>
                      <a:pt x="121417" y="115381"/>
                    </a:cubicBezTo>
                    <a:cubicBezTo>
                      <a:pt x="104390" y="131994"/>
                      <a:pt x="94092" y="130210"/>
                      <a:pt x="76929" y="143940"/>
                    </a:cubicBezTo>
                    <a:cubicBezTo>
                      <a:pt x="64708" y="153825"/>
                      <a:pt x="51389" y="166182"/>
                      <a:pt x="38619" y="173459"/>
                    </a:cubicBezTo>
                    <a:close/>
                    <a:moveTo>
                      <a:pt x="213139" y="51399"/>
                    </a:moveTo>
                    <a:cubicBezTo>
                      <a:pt x="236345" y="60736"/>
                      <a:pt x="239640" y="33413"/>
                      <a:pt x="247329" y="55930"/>
                    </a:cubicBezTo>
                    <a:lnTo>
                      <a:pt x="210530" y="61834"/>
                    </a:lnTo>
                    <a:cubicBezTo>
                      <a:pt x="205175" y="45770"/>
                      <a:pt x="212865" y="66090"/>
                      <a:pt x="213139" y="51399"/>
                    </a:cubicBezTo>
                    <a:close/>
                    <a:moveTo>
                      <a:pt x="124026" y="59500"/>
                    </a:moveTo>
                    <a:cubicBezTo>
                      <a:pt x="134187" y="48379"/>
                      <a:pt x="152311" y="34374"/>
                      <a:pt x="169338" y="30392"/>
                    </a:cubicBezTo>
                    <a:cubicBezTo>
                      <a:pt x="181695" y="27509"/>
                      <a:pt x="212590" y="27509"/>
                      <a:pt x="223575" y="32177"/>
                    </a:cubicBezTo>
                    <a:cubicBezTo>
                      <a:pt x="215474" y="57441"/>
                      <a:pt x="162884" y="51125"/>
                      <a:pt x="124026" y="59500"/>
                    </a:cubicBezTo>
                    <a:close/>
                    <a:moveTo>
                      <a:pt x="2507" y="255702"/>
                    </a:moveTo>
                    <a:cubicBezTo>
                      <a:pt x="9510" y="311858"/>
                      <a:pt x="27497" y="365816"/>
                      <a:pt x="68827" y="405496"/>
                    </a:cubicBezTo>
                    <a:cubicBezTo>
                      <a:pt x="108922" y="444215"/>
                      <a:pt x="149977" y="477853"/>
                      <a:pt x="208196" y="484444"/>
                    </a:cubicBezTo>
                    <a:cubicBezTo>
                      <a:pt x="345368" y="500096"/>
                      <a:pt x="394387" y="329981"/>
                      <a:pt x="376400" y="238951"/>
                    </a:cubicBezTo>
                    <a:cubicBezTo>
                      <a:pt x="363356" y="173322"/>
                      <a:pt x="324497" y="64031"/>
                      <a:pt x="266415" y="19408"/>
                    </a:cubicBezTo>
                    <a:cubicBezTo>
                      <a:pt x="251586" y="8150"/>
                      <a:pt x="202155" y="-3795"/>
                      <a:pt x="182245" y="1148"/>
                    </a:cubicBezTo>
                    <a:cubicBezTo>
                      <a:pt x="157529" y="7189"/>
                      <a:pt x="70338" y="45084"/>
                      <a:pt x="45897" y="82704"/>
                    </a:cubicBezTo>
                    <a:cubicBezTo>
                      <a:pt x="7999" y="140782"/>
                      <a:pt x="-6281" y="184443"/>
                      <a:pt x="2507" y="255702"/>
                    </a:cubicBezTo>
                    <a:close/>
                  </a:path>
                </a:pathLst>
              </a:custGeom>
              <a:grpFill/>
              <a:ln w="13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0" name="任意多边形: 形状 59">
                <a:extLst>
                  <a:ext uri="{FF2B5EF4-FFF2-40B4-BE49-F238E27FC236}">
                    <a16:creationId xmlns:a16="http://schemas.microsoft.com/office/drawing/2014/main" id="{876DE9AF-5514-594C-FBFA-DBB4465E2C03}"/>
                  </a:ext>
                </a:extLst>
              </p:cNvPr>
              <p:cNvSpPr/>
              <p:nvPr/>
            </p:nvSpPr>
            <p:spPr>
              <a:xfrm>
                <a:off x="7626184" y="2508344"/>
                <a:ext cx="24560" cy="197300"/>
              </a:xfrm>
              <a:custGeom>
                <a:avLst/>
                <a:gdLst>
                  <a:gd name="connsiteX0" fmla="*/ 12875 w 24560"/>
                  <a:gd name="connsiteY0" fmla="*/ 197300 h 197300"/>
                  <a:gd name="connsiteX1" fmla="*/ 17818 w 24560"/>
                  <a:gd name="connsiteY1" fmla="*/ 110115 h 197300"/>
                  <a:gd name="connsiteX2" fmla="*/ 21388 w 24560"/>
                  <a:gd name="connsiteY2" fmla="*/ 0 h 197300"/>
                  <a:gd name="connsiteX3" fmla="*/ 1616 w 24560"/>
                  <a:gd name="connsiteY3" fmla="*/ 92952 h 197300"/>
                  <a:gd name="connsiteX4" fmla="*/ 12875 w 24560"/>
                  <a:gd name="connsiteY4" fmla="*/ 197300 h 197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4560" h="197300">
                    <a:moveTo>
                      <a:pt x="12875" y="197300"/>
                    </a:moveTo>
                    <a:cubicBezTo>
                      <a:pt x="37453" y="196202"/>
                      <a:pt x="15209" y="172449"/>
                      <a:pt x="17818" y="110115"/>
                    </a:cubicBezTo>
                    <a:cubicBezTo>
                      <a:pt x="19054" y="80732"/>
                      <a:pt x="26331" y="26087"/>
                      <a:pt x="21388" y="0"/>
                    </a:cubicBezTo>
                    <a:cubicBezTo>
                      <a:pt x="-9369" y="1098"/>
                      <a:pt x="2302" y="69748"/>
                      <a:pt x="1616" y="92952"/>
                    </a:cubicBezTo>
                    <a:cubicBezTo>
                      <a:pt x="1067" y="116842"/>
                      <a:pt x="-2915" y="181236"/>
                      <a:pt x="12875" y="197300"/>
                    </a:cubicBezTo>
                    <a:close/>
                  </a:path>
                </a:pathLst>
              </a:custGeom>
              <a:grpFill/>
              <a:ln w="13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1" name="任意多边形: 形状 60">
                <a:extLst>
                  <a:ext uri="{FF2B5EF4-FFF2-40B4-BE49-F238E27FC236}">
                    <a16:creationId xmlns:a16="http://schemas.microsoft.com/office/drawing/2014/main" id="{E6497147-DC8B-BEC4-69D8-EB4ADA3FE1A4}"/>
                  </a:ext>
                </a:extLst>
              </p:cNvPr>
              <p:cNvSpPr/>
              <p:nvPr/>
            </p:nvSpPr>
            <p:spPr>
              <a:xfrm>
                <a:off x="8200928" y="2617512"/>
                <a:ext cx="121008" cy="121633"/>
              </a:xfrm>
              <a:custGeom>
                <a:avLst/>
                <a:gdLst>
                  <a:gd name="connsiteX0" fmla="*/ 0 w 121008"/>
                  <a:gd name="connsiteY0" fmla="*/ 14402 h 121633"/>
                  <a:gd name="connsiteX1" fmla="*/ 35838 w 121008"/>
                  <a:gd name="connsiteY1" fmla="*/ 34860 h 121633"/>
                  <a:gd name="connsiteX2" fmla="*/ 68105 w 121008"/>
                  <a:gd name="connsiteY2" fmla="*/ 58476 h 121633"/>
                  <a:gd name="connsiteX3" fmla="*/ 113829 w 121008"/>
                  <a:gd name="connsiteY3" fmla="*/ 121634 h 121633"/>
                  <a:gd name="connsiteX4" fmla="*/ 106415 w 121008"/>
                  <a:gd name="connsiteY4" fmla="*/ 80032 h 121633"/>
                  <a:gd name="connsiteX5" fmla="*/ 77168 w 121008"/>
                  <a:gd name="connsiteY5" fmla="*/ 41038 h 121633"/>
                  <a:gd name="connsiteX6" fmla="*/ 35563 w 121008"/>
                  <a:gd name="connsiteY6" fmla="*/ 14265 h 121633"/>
                  <a:gd name="connsiteX7" fmla="*/ 0 w 121008"/>
                  <a:gd name="connsiteY7" fmla="*/ 14402 h 1216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1008" h="121633">
                    <a:moveTo>
                      <a:pt x="0" y="14402"/>
                    </a:moveTo>
                    <a:cubicBezTo>
                      <a:pt x="11946" y="28132"/>
                      <a:pt x="20596" y="27583"/>
                      <a:pt x="35838" y="34860"/>
                    </a:cubicBezTo>
                    <a:cubicBezTo>
                      <a:pt x="48607" y="40901"/>
                      <a:pt x="55473" y="49551"/>
                      <a:pt x="68105" y="58476"/>
                    </a:cubicBezTo>
                    <a:cubicBezTo>
                      <a:pt x="95704" y="77835"/>
                      <a:pt x="88976" y="109688"/>
                      <a:pt x="113829" y="121634"/>
                    </a:cubicBezTo>
                    <a:cubicBezTo>
                      <a:pt x="130032" y="106942"/>
                      <a:pt x="114928" y="97743"/>
                      <a:pt x="106415" y="80032"/>
                    </a:cubicBezTo>
                    <a:cubicBezTo>
                      <a:pt x="95293" y="56828"/>
                      <a:pt x="99137" y="57514"/>
                      <a:pt x="77168" y="41038"/>
                    </a:cubicBezTo>
                    <a:cubicBezTo>
                      <a:pt x="63711" y="30878"/>
                      <a:pt x="50392" y="21954"/>
                      <a:pt x="35563" y="14265"/>
                    </a:cubicBezTo>
                    <a:cubicBezTo>
                      <a:pt x="16477" y="4379"/>
                      <a:pt x="6454" y="-12234"/>
                      <a:pt x="0" y="14402"/>
                    </a:cubicBezTo>
                    <a:close/>
                  </a:path>
                </a:pathLst>
              </a:custGeom>
              <a:grpFill/>
              <a:ln w="13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2" name="任意多边形: 形状 61">
                <a:extLst>
                  <a:ext uri="{FF2B5EF4-FFF2-40B4-BE49-F238E27FC236}">
                    <a16:creationId xmlns:a16="http://schemas.microsoft.com/office/drawing/2014/main" id="{BDC12A4F-7E46-922C-607B-2653C368ED87}"/>
                  </a:ext>
                </a:extLst>
              </p:cNvPr>
              <p:cNvSpPr/>
              <p:nvPr/>
            </p:nvSpPr>
            <p:spPr>
              <a:xfrm>
                <a:off x="7405083" y="2611782"/>
                <a:ext cx="122225" cy="151665"/>
              </a:xfrm>
              <a:custGeom>
                <a:avLst/>
                <a:gdLst>
                  <a:gd name="connsiteX0" fmla="*/ 3846 w 122225"/>
                  <a:gd name="connsiteY0" fmla="*/ 151665 h 151665"/>
                  <a:gd name="connsiteX1" fmla="*/ 19499 w 122225"/>
                  <a:gd name="connsiteY1" fmla="*/ 134365 h 151665"/>
                  <a:gd name="connsiteX2" fmla="*/ 29935 w 122225"/>
                  <a:gd name="connsiteY2" fmla="*/ 110201 h 151665"/>
                  <a:gd name="connsiteX3" fmla="*/ 55062 w 122225"/>
                  <a:gd name="connsiteY3" fmla="*/ 66676 h 151665"/>
                  <a:gd name="connsiteX4" fmla="*/ 121932 w 122225"/>
                  <a:gd name="connsiteY4" fmla="*/ 86 h 151665"/>
                  <a:gd name="connsiteX5" fmla="*/ 41881 w 122225"/>
                  <a:gd name="connsiteY5" fmla="*/ 57752 h 151665"/>
                  <a:gd name="connsiteX6" fmla="*/ 16616 w 122225"/>
                  <a:gd name="connsiteY6" fmla="*/ 100864 h 151665"/>
                  <a:gd name="connsiteX7" fmla="*/ 1512 w 122225"/>
                  <a:gd name="connsiteY7" fmla="*/ 137386 h 151665"/>
                  <a:gd name="connsiteX8" fmla="*/ 3846 w 122225"/>
                  <a:gd name="connsiteY8" fmla="*/ 151665 h 1516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2225" h="151665">
                    <a:moveTo>
                      <a:pt x="3846" y="151665"/>
                    </a:moveTo>
                    <a:cubicBezTo>
                      <a:pt x="20323" y="148645"/>
                      <a:pt x="11947" y="153175"/>
                      <a:pt x="19499" y="134365"/>
                    </a:cubicBezTo>
                    <a:cubicBezTo>
                      <a:pt x="22795" y="126265"/>
                      <a:pt x="26227" y="118301"/>
                      <a:pt x="29935" y="110201"/>
                    </a:cubicBezTo>
                    <a:cubicBezTo>
                      <a:pt x="37899" y="92077"/>
                      <a:pt x="43528" y="81779"/>
                      <a:pt x="55062" y="66676"/>
                    </a:cubicBezTo>
                    <a:cubicBezTo>
                      <a:pt x="98452" y="10109"/>
                      <a:pt x="125364" y="29743"/>
                      <a:pt x="121932" y="86"/>
                    </a:cubicBezTo>
                    <a:cubicBezTo>
                      <a:pt x="94333" y="-2111"/>
                      <a:pt x="56161" y="38393"/>
                      <a:pt x="41881" y="57752"/>
                    </a:cubicBezTo>
                    <a:cubicBezTo>
                      <a:pt x="31994" y="71070"/>
                      <a:pt x="23481" y="85212"/>
                      <a:pt x="16616" y="100864"/>
                    </a:cubicBezTo>
                    <a:lnTo>
                      <a:pt x="1512" y="137386"/>
                    </a:lnTo>
                    <a:cubicBezTo>
                      <a:pt x="-2058" y="157294"/>
                      <a:pt x="1512" y="147958"/>
                      <a:pt x="3846" y="151665"/>
                    </a:cubicBezTo>
                    <a:close/>
                  </a:path>
                </a:pathLst>
              </a:custGeom>
              <a:grpFill/>
              <a:ln w="13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3" name="任意多边形: 形状 62">
                <a:extLst>
                  <a:ext uri="{FF2B5EF4-FFF2-40B4-BE49-F238E27FC236}">
                    <a16:creationId xmlns:a16="http://schemas.microsoft.com/office/drawing/2014/main" id="{E0983B38-7844-68AE-6E4F-D812E23116A2}"/>
                  </a:ext>
                </a:extLst>
              </p:cNvPr>
              <p:cNvSpPr/>
              <p:nvPr/>
            </p:nvSpPr>
            <p:spPr>
              <a:xfrm>
                <a:off x="8000911" y="2557153"/>
                <a:ext cx="91010" cy="173204"/>
              </a:xfrm>
              <a:custGeom>
                <a:avLst/>
                <a:gdLst>
                  <a:gd name="connsiteX0" fmla="*/ 2704 w 91010"/>
                  <a:gd name="connsiteY0" fmla="*/ 173205 h 173204"/>
                  <a:gd name="connsiteX1" fmla="*/ 25360 w 91010"/>
                  <a:gd name="connsiteY1" fmla="*/ 134486 h 173204"/>
                  <a:gd name="connsiteX2" fmla="*/ 90994 w 91010"/>
                  <a:gd name="connsiteY2" fmla="*/ 207 h 173204"/>
                  <a:gd name="connsiteX3" fmla="*/ 36756 w 91010"/>
                  <a:gd name="connsiteY3" fmla="*/ 80664 h 173204"/>
                  <a:gd name="connsiteX4" fmla="*/ 2704 w 91010"/>
                  <a:gd name="connsiteY4" fmla="*/ 173205 h 1732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1010" h="173204">
                    <a:moveTo>
                      <a:pt x="2704" y="173205"/>
                    </a:moveTo>
                    <a:cubicBezTo>
                      <a:pt x="19455" y="167301"/>
                      <a:pt x="16435" y="155630"/>
                      <a:pt x="25360" y="134486"/>
                    </a:cubicBezTo>
                    <a:cubicBezTo>
                      <a:pt x="39365" y="101397"/>
                      <a:pt x="92092" y="14211"/>
                      <a:pt x="90994" y="207"/>
                    </a:cubicBezTo>
                    <a:cubicBezTo>
                      <a:pt x="64630" y="-3638"/>
                      <a:pt x="51449" y="47026"/>
                      <a:pt x="36756" y="80664"/>
                    </a:cubicBezTo>
                    <a:cubicBezTo>
                      <a:pt x="28381" y="99749"/>
                      <a:pt x="-10478" y="157827"/>
                      <a:pt x="2704" y="173205"/>
                    </a:cubicBezTo>
                    <a:close/>
                  </a:path>
                </a:pathLst>
              </a:custGeom>
              <a:grpFill/>
              <a:ln w="13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8" name="任意多边形: 形状 127">
                <a:extLst>
                  <a:ext uri="{FF2B5EF4-FFF2-40B4-BE49-F238E27FC236}">
                    <a16:creationId xmlns:a16="http://schemas.microsoft.com/office/drawing/2014/main" id="{8850BB3B-0140-B1EF-F279-9DD4329E3160}"/>
                  </a:ext>
                </a:extLst>
              </p:cNvPr>
              <p:cNvSpPr/>
              <p:nvPr/>
            </p:nvSpPr>
            <p:spPr>
              <a:xfrm>
                <a:off x="8197633" y="2662605"/>
                <a:ext cx="84582" cy="96998"/>
              </a:xfrm>
              <a:custGeom>
                <a:avLst/>
                <a:gdLst>
                  <a:gd name="connsiteX0" fmla="*/ 0 w 84582"/>
                  <a:gd name="connsiteY0" fmla="*/ 2261 h 96998"/>
                  <a:gd name="connsiteX1" fmla="*/ 68792 w 84582"/>
                  <a:gd name="connsiteY1" fmla="*/ 96999 h 96998"/>
                  <a:gd name="connsiteX2" fmla="*/ 84582 w 84582"/>
                  <a:gd name="connsiteY2" fmla="*/ 91781 h 96998"/>
                  <a:gd name="connsiteX3" fmla="*/ 29384 w 84582"/>
                  <a:gd name="connsiteY3" fmla="*/ 12696 h 96998"/>
                  <a:gd name="connsiteX4" fmla="*/ 0 w 84582"/>
                  <a:gd name="connsiteY4" fmla="*/ 2261 h 969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4582" h="96998">
                    <a:moveTo>
                      <a:pt x="0" y="2261"/>
                    </a:moveTo>
                    <a:cubicBezTo>
                      <a:pt x="6454" y="34390"/>
                      <a:pt x="56297" y="40568"/>
                      <a:pt x="68792" y="96999"/>
                    </a:cubicBezTo>
                    <a:lnTo>
                      <a:pt x="84582" y="91781"/>
                    </a:lnTo>
                    <a:cubicBezTo>
                      <a:pt x="81424" y="60339"/>
                      <a:pt x="50942" y="32879"/>
                      <a:pt x="29384" y="12696"/>
                    </a:cubicBezTo>
                    <a:cubicBezTo>
                      <a:pt x="16065" y="339"/>
                      <a:pt x="16889" y="-2681"/>
                      <a:pt x="0" y="2261"/>
                    </a:cubicBezTo>
                    <a:close/>
                  </a:path>
                </a:pathLst>
              </a:custGeom>
              <a:grpFill/>
              <a:ln w="13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9" name="任意多边形: 形状 128">
                <a:extLst>
                  <a:ext uri="{FF2B5EF4-FFF2-40B4-BE49-F238E27FC236}">
                    <a16:creationId xmlns:a16="http://schemas.microsoft.com/office/drawing/2014/main" id="{F96B38C4-01C4-0B00-81D8-544F1ABCFBCC}"/>
                  </a:ext>
                </a:extLst>
              </p:cNvPr>
              <p:cNvSpPr/>
              <p:nvPr/>
            </p:nvSpPr>
            <p:spPr>
              <a:xfrm>
                <a:off x="7977389" y="2573973"/>
                <a:ext cx="47413" cy="97784"/>
              </a:xfrm>
              <a:custGeom>
                <a:avLst/>
                <a:gdLst>
                  <a:gd name="connsiteX0" fmla="*/ 0 w 47413"/>
                  <a:gd name="connsiteY0" fmla="*/ 97758 h 97784"/>
                  <a:gd name="connsiteX1" fmla="*/ 29659 w 47413"/>
                  <a:gd name="connsiteY1" fmla="*/ 56018 h 97784"/>
                  <a:gd name="connsiteX2" fmla="*/ 46411 w 47413"/>
                  <a:gd name="connsiteY2" fmla="*/ 0 h 97784"/>
                  <a:gd name="connsiteX3" fmla="*/ 18811 w 47413"/>
                  <a:gd name="connsiteY3" fmla="*/ 43936 h 97784"/>
                  <a:gd name="connsiteX4" fmla="*/ 0 w 47413"/>
                  <a:gd name="connsiteY4" fmla="*/ 97758 h 977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7413" h="97784">
                    <a:moveTo>
                      <a:pt x="0" y="97758"/>
                    </a:moveTo>
                    <a:cubicBezTo>
                      <a:pt x="21695" y="98719"/>
                      <a:pt x="22931" y="73318"/>
                      <a:pt x="29659" y="56018"/>
                    </a:cubicBezTo>
                    <a:cubicBezTo>
                      <a:pt x="36799" y="37346"/>
                      <a:pt x="51354" y="20183"/>
                      <a:pt x="46411" y="0"/>
                    </a:cubicBezTo>
                    <a:cubicBezTo>
                      <a:pt x="24853" y="1648"/>
                      <a:pt x="26089" y="25950"/>
                      <a:pt x="18811" y="43936"/>
                    </a:cubicBezTo>
                    <a:cubicBezTo>
                      <a:pt x="13044" y="58078"/>
                      <a:pt x="687" y="83616"/>
                      <a:pt x="0" y="97758"/>
                    </a:cubicBezTo>
                    <a:close/>
                  </a:path>
                </a:pathLst>
              </a:custGeom>
              <a:grpFill/>
              <a:ln w="13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0" name="任意多边形: 形状 129">
                <a:extLst>
                  <a:ext uri="{FF2B5EF4-FFF2-40B4-BE49-F238E27FC236}">
                    <a16:creationId xmlns:a16="http://schemas.microsoft.com/office/drawing/2014/main" id="{41F2B24B-63AF-AE05-99CF-00770DBF298A}"/>
                  </a:ext>
                </a:extLst>
              </p:cNvPr>
              <p:cNvSpPr/>
              <p:nvPr/>
            </p:nvSpPr>
            <p:spPr>
              <a:xfrm>
                <a:off x="7667076" y="2548161"/>
                <a:ext cx="21508" cy="93638"/>
              </a:xfrm>
              <a:custGeom>
                <a:avLst/>
                <a:gdLst>
                  <a:gd name="connsiteX0" fmla="*/ 5761 w 21508"/>
                  <a:gd name="connsiteY0" fmla="*/ 93639 h 93638"/>
                  <a:gd name="connsiteX1" fmla="*/ 20865 w 21508"/>
                  <a:gd name="connsiteY1" fmla="*/ 57529 h 93638"/>
                  <a:gd name="connsiteX2" fmla="*/ 9605 w 21508"/>
                  <a:gd name="connsiteY2" fmla="*/ 0 h 93638"/>
                  <a:gd name="connsiteX3" fmla="*/ 4113 w 21508"/>
                  <a:gd name="connsiteY3" fmla="*/ 40092 h 93638"/>
                  <a:gd name="connsiteX4" fmla="*/ 5761 w 21508"/>
                  <a:gd name="connsiteY4" fmla="*/ 93639 h 936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508" h="93638">
                    <a:moveTo>
                      <a:pt x="5761" y="93639"/>
                    </a:moveTo>
                    <a:cubicBezTo>
                      <a:pt x="25945" y="91991"/>
                      <a:pt x="21002" y="75927"/>
                      <a:pt x="20865" y="57529"/>
                    </a:cubicBezTo>
                    <a:cubicBezTo>
                      <a:pt x="20453" y="20732"/>
                      <a:pt x="26220" y="9062"/>
                      <a:pt x="9605" y="0"/>
                    </a:cubicBezTo>
                    <a:cubicBezTo>
                      <a:pt x="-6734" y="11121"/>
                      <a:pt x="2328" y="17986"/>
                      <a:pt x="4113" y="40092"/>
                    </a:cubicBezTo>
                    <a:cubicBezTo>
                      <a:pt x="5486" y="57941"/>
                      <a:pt x="4388" y="75652"/>
                      <a:pt x="5761" y="93639"/>
                    </a:cubicBezTo>
                    <a:close/>
                  </a:path>
                </a:pathLst>
              </a:custGeom>
              <a:grpFill/>
              <a:ln w="13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1" name="任意多边形: 形状 130">
                <a:extLst>
                  <a:ext uri="{FF2B5EF4-FFF2-40B4-BE49-F238E27FC236}">
                    <a16:creationId xmlns:a16="http://schemas.microsoft.com/office/drawing/2014/main" id="{57DBBB7A-88B0-9030-A457-4628F8A1A2F6}"/>
                  </a:ext>
                </a:extLst>
              </p:cNvPr>
              <p:cNvSpPr/>
              <p:nvPr/>
            </p:nvSpPr>
            <p:spPr>
              <a:xfrm>
                <a:off x="7454149" y="2664591"/>
                <a:ext cx="58036" cy="82105"/>
              </a:xfrm>
              <a:custGeom>
                <a:avLst/>
                <a:gdLst>
                  <a:gd name="connsiteX0" fmla="*/ 1877 w 58036"/>
                  <a:gd name="connsiteY0" fmla="*/ 82105 h 82105"/>
                  <a:gd name="connsiteX1" fmla="*/ 32222 w 58036"/>
                  <a:gd name="connsiteY1" fmla="*/ 44485 h 82105"/>
                  <a:gd name="connsiteX2" fmla="*/ 58037 w 58036"/>
                  <a:gd name="connsiteY2" fmla="*/ 0 h 82105"/>
                  <a:gd name="connsiteX3" fmla="*/ 1877 w 58036"/>
                  <a:gd name="connsiteY3" fmla="*/ 82105 h 821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8036" h="82105">
                    <a:moveTo>
                      <a:pt x="1877" y="82105"/>
                    </a:moveTo>
                    <a:cubicBezTo>
                      <a:pt x="18354" y="78948"/>
                      <a:pt x="19041" y="62060"/>
                      <a:pt x="32222" y="44485"/>
                    </a:cubicBezTo>
                    <a:cubicBezTo>
                      <a:pt x="45541" y="26636"/>
                      <a:pt x="57213" y="23341"/>
                      <a:pt x="58037" y="0"/>
                    </a:cubicBezTo>
                    <a:cubicBezTo>
                      <a:pt x="32634" y="8375"/>
                      <a:pt x="-9382" y="63982"/>
                      <a:pt x="1877" y="82105"/>
                    </a:cubicBezTo>
                    <a:close/>
                  </a:path>
                </a:pathLst>
              </a:custGeom>
              <a:grpFill/>
              <a:ln w="13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2" name="任意多边形: 形状 131">
                <a:extLst>
                  <a:ext uri="{FF2B5EF4-FFF2-40B4-BE49-F238E27FC236}">
                    <a16:creationId xmlns:a16="http://schemas.microsoft.com/office/drawing/2014/main" id="{B69CE1EB-F670-CB85-FBC4-6D6E58D6CAEA}"/>
                  </a:ext>
                </a:extLst>
              </p:cNvPr>
              <p:cNvSpPr/>
              <p:nvPr/>
            </p:nvSpPr>
            <p:spPr>
              <a:xfrm>
                <a:off x="7796534" y="2769077"/>
                <a:ext cx="20250" cy="67277"/>
              </a:xfrm>
              <a:custGeom>
                <a:avLst/>
                <a:gdLst>
                  <a:gd name="connsiteX0" fmla="*/ 15260 w 20250"/>
                  <a:gd name="connsiteY0" fmla="*/ 0 h 67277"/>
                  <a:gd name="connsiteX1" fmla="*/ 568 w 20250"/>
                  <a:gd name="connsiteY1" fmla="*/ 33776 h 67277"/>
                  <a:gd name="connsiteX2" fmla="*/ 15123 w 20250"/>
                  <a:gd name="connsiteY2" fmla="*/ 67277 h 67277"/>
                  <a:gd name="connsiteX3" fmla="*/ 15260 w 20250"/>
                  <a:gd name="connsiteY3" fmla="*/ 0 h 672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250" h="67277">
                    <a:moveTo>
                      <a:pt x="15260" y="0"/>
                    </a:moveTo>
                    <a:cubicBezTo>
                      <a:pt x="-2315" y="3707"/>
                      <a:pt x="1117" y="14828"/>
                      <a:pt x="568" y="33776"/>
                    </a:cubicBezTo>
                    <a:cubicBezTo>
                      <a:pt x="156" y="52311"/>
                      <a:pt x="-3551" y="63570"/>
                      <a:pt x="15123" y="67277"/>
                    </a:cubicBezTo>
                    <a:cubicBezTo>
                      <a:pt x="21302" y="53135"/>
                      <a:pt x="22538" y="13181"/>
                      <a:pt x="15260" y="0"/>
                    </a:cubicBezTo>
                    <a:close/>
                  </a:path>
                </a:pathLst>
              </a:custGeom>
              <a:grpFill/>
              <a:ln w="13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3" name="任意多边形: 形状 132">
                <a:extLst>
                  <a:ext uri="{FF2B5EF4-FFF2-40B4-BE49-F238E27FC236}">
                    <a16:creationId xmlns:a16="http://schemas.microsoft.com/office/drawing/2014/main" id="{0325C3B2-B3DE-C770-3E39-3745713335AE}"/>
                  </a:ext>
                </a:extLst>
              </p:cNvPr>
              <p:cNvSpPr/>
              <p:nvPr/>
            </p:nvSpPr>
            <p:spPr>
              <a:xfrm>
                <a:off x="8127466" y="2124590"/>
                <a:ext cx="16744" cy="26361"/>
              </a:xfrm>
              <a:custGeom>
                <a:avLst/>
                <a:gdLst>
                  <a:gd name="connsiteX0" fmla="*/ 1512 w 16744"/>
                  <a:gd name="connsiteY0" fmla="*/ 26362 h 26361"/>
                  <a:gd name="connsiteX1" fmla="*/ 14144 w 16744"/>
                  <a:gd name="connsiteY1" fmla="*/ 17300 h 26361"/>
                  <a:gd name="connsiteX2" fmla="*/ 6180 w 16744"/>
                  <a:gd name="connsiteY2" fmla="*/ 0 h 26361"/>
                  <a:gd name="connsiteX3" fmla="*/ 1512 w 16744"/>
                  <a:gd name="connsiteY3" fmla="*/ 26362 h 263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744" h="26361">
                    <a:moveTo>
                      <a:pt x="1512" y="26362"/>
                    </a:moveTo>
                    <a:cubicBezTo>
                      <a:pt x="5906" y="24577"/>
                      <a:pt x="11123" y="25126"/>
                      <a:pt x="14144" y="17300"/>
                    </a:cubicBezTo>
                    <a:cubicBezTo>
                      <a:pt x="21284" y="-1236"/>
                      <a:pt x="12084" y="3295"/>
                      <a:pt x="6180" y="0"/>
                    </a:cubicBezTo>
                    <a:cubicBezTo>
                      <a:pt x="-2608" y="13593"/>
                      <a:pt x="139" y="6590"/>
                      <a:pt x="1512" y="26362"/>
                    </a:cubicBezTo>
                    <a:close/>
                  </a:path>
                </a:pathLst>
              </a:custGeom>
              <a:grpFill/>
              <a:ln w="13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4" name="任意多边形: 形状 133">
                <a:extLst>
                  <a:ext uri="{FF2B5EF4-FFF2-40B4-BE49-F238E27FC236}">
                    <a16:creationId xmlns:a16="http://schemas.microsoft.com/office/drawing/2014/main" id="{017CA2C2-9AF1-0CDE-2BD5-54F143643D36}"/>
                  </a:ext>
                </a:extLst>
              </p:cNvPr>
              <p:cNvSpPr/>
              <p:nvPr/>
            </p:nvSpPr>
            <p:spPr>
              <a:xfrm>
                <a:off x="8111498" y="2062393"/>
                <a:ext cx="20089" cy="19496"/>
              </a:xfrm>
              <a:custGeom>
                <a:avLst/>
                <a:gdLst>
                  <a:gd name="connsiteX0" fmla="*/ 3750 w 20089"/>
                  <a:gd name="connsiteY0" fmla="*/ 0 h 19496"/>
                  <a:gd name="connsiteX1" fmla="*/ 4162 w 20089"/>
                  <a:gd name="connsiteY1" fmla="*/ 17025 h 19496"/>
                  <a:gd name="connsiteX2" fmla="*/ 17206 w 20089"/>
                  <a:gd name="connsiteY2" fmla="*/ 19497 h 19496"/>
                  <a:gd name="connsiteX3" fmla="*/ 20089 w 20089"/>
                  <a:gd name="connsiteY3" fmla="*/ 1648 h 19496"/>
                  <a:gd name="connsiteX4" fmla="*/ 3750 w 20089"/>
                  <a:gd name="connsiteY4" fmla="*/ 0 h 194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0089" h="19496">
                    <a:moveTo>
                      <a:pt x="3750" y="0"/>
                    </a:moveTo>
                    <a:cubicBezTo>
                      <a:pt x="42" y="11533"/>
                      <a:pt x="-2567" y="549"/>
                      <a:pt x="4162" y="17025"/>
                    </a:cubicBezTo>
                    <a:lnTo>
                      <a:pt x="17206" y="19497"/>
                    </a:lnTo>
                    <a:lnTo>
                      <a:pt x="20089" y="1648"/>
                    </a:lnTo>
                    <a:lnTo>
                      <a:pt x="3750" y="0"/>
                    </a:lnTo>
                    <a:close/>
                  </a:path>
                </a:pathLst>
              </a:custGeom>
              <a:grpFill/>
              <a:ln w="13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5" name="任意多边形: 形状 134">
                <a:extLst>
                  <a:ext uri="{FF2B5EF4-FFF2-40B4-BE49-F238E27FC236}">
                    <a16:creationId xmlns:a16="http://schemas.microsoft.com/office/drawing/2014/main" id="{802F154C-19BD-CA34-8E6E-DED84F72991E}"/>
                  </a:ext>
                </a:extLst>
              </p:cNvPr>
              <p:cNvSpPr/>
              <p:nvPr/>
            </p:nvSpPr>
            <p:spPr>
              <a:xfrm>
                <a:off x="7513970" y="2732940"/>
                <a:ext cx="16616" cy="17883"/>
              </a:xfrm>
              <a:custGeom>
                <a:avLst/>
                <a:gdLst>
                  <a:gd name="connsiteX0" fmla="*/ 0 w 16616"/>
                  <a:gd name="connsiteY0" fmla="*/ 16502 h 17883"/>
                  <a:gd name="connsiteX1" fmla="*/ 16340 w 16616"/>
                  <a:gd name="connsiteY1" fmla="*/ 713 h 17883"/>
                  <a:gd name="connsiteX2" fmla="*/ 0 w 16616"/>
                  <a:gd name="connsiteY2" fmla="*/ 16502 h 178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6616" h="17883">
                    <a:moveTo>
                      <a:pt x="0" y="16502"/>
                    </a:moveTo>
                    <a:cubicBezTo>
                      <a:pt x="15104" y="19660"/>
                      <a:pt x="17576" y="18562"/>
                      <a:pt x="16340" y="713"/>
                    </a:cubicBezTo>
                    <a:cubicBezTo>
                      <a:pt x="2472" y="-1896"/>
                      <a:pt x="824" y="2498"/>
                      <a:pt x="0" y="16502"/>
                    </a:cubicBezTo>
                    <a:close/>
                  </a:path>
                </a:pathLst>
              </a:custGeom>
              <a:grpFill/>
              <a:ln w="13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6" name="任意多边形: 形状 135">
                <a:extLst>
                  <a:ext uri="{FF2B5EF4-FFF2-40B4-BE49-F238E27FC236}">
                    <a16:creationId xmlns:a16="http://schemas.microsoft.com/office/drawing/2014/main" id="{30B928F7-B39E-34E0-1C29-E57BF18766DF}"/>
                  </a:ext>
                </a:extLst>
              </p:cNvPr>
              <p:cNvSpPr/>
              <p:nvPr/>
            </p:nvSpPr>
            <p:spPr>
              <a:xfrm>
                <a:off x="7851116" y="2806148"/>
                <a:ext cx="18002" cy="20045"/>
              </a:xfrm>
              <a:custGeom>
                <a:avLst/>
                <a:gdLst>
                  <a:gd name="connsiteX0" fmla="*/ 9560 w 18002"/>
                  <a:gd name="connsiteY0" fmla="*/ 0 h 20045"/>
                  <a:gd name="connsiteX1" fmla="*/ 5716 w 18002"/>
                  <a:gd name="connsiteY1" fmla="*/ 20046 h 20045"/>
                  <a:gd name="connsiteX2" fmla="*/ 9560 w 18002"/>
                  <a:gd name="connsiteY2" fmla="*/ 0 h 200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8002" h="20045">
                    <a:moveTo>
                      <a:pt x="9560" y="0"/>
                    </a:moveTo>
                    <a:cubicBezTo>
                      <a:pt x="-3484" y="5217"/>
                      <a:pt x="-1562" y="10709"/>
                      <a:pt x="5716" y="20046"/>
                    </a:cubicBezTo>
                    <a:cubicBezTo>
                      <a:pt x="21094" y="16064"/>
                      <a:pt x="21643" y="10984"/>
                      <a:pt x="9560" y="0"/>
                    </a:cubicBezTo>
                    <a:close/>
                  </a:path>
                </a:pathLst>
              </a:custGeom>
              <a:grpFill/>
              <a:ln w="13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7" name="任意多边形: 形状 136">
                <a:extLst>
                  <a:ext uri="{FF2B5EF4-FFF2-40B4-BE49-F238E27FC236}">
                    <a16:creationId xmlns:a16="http://schemas.microsoft.com/office/drawing/2014/main" id="{63317C75-A604-878D-F9B0-4E01E2C176AA}"/>
                  </a:ext>
                </a:extLst>
              </p:cNvPr>
              <p:cNvSpPr/>
              <p:nvPr/>
            </p:nvSpPr>
            <p:spPr>
              <a:xfrm>
                <a:off x="8202713" y="2734203"/>
                <a:ext cx="17026" cy="16291"/>
              </a:xfrm>
              <a:custGeom>
                <a:avLst/>
                <a:gdLst>
                  <a:gd name="connsiteX0" fmla="*/ 0 w 17026"/>
                  <a:gd name="connsiteY0" fmla="*/ 12769 h 16291"/>
                  <a:gd name="connsiteX1" fmla="*/ 17026 w 17026"/>
                  <a:gd name="connsiteY1" fmla="*/ 0 h 16291"/>
                  <a:gd name="connsiteX2" fmla="*/ 0 w 17026"/>
                  <a:gd name="connsiteY2" fmla="*/ 12769 h 162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7026" h="16291">
                    <a:moveTo>
                      <a:pt x="0" y="12769"/>
                    </a:moveTo>
                    <a:cubicBezTo>
                      <a:pt x="14967" y="20595"/>
                      <a:pt x="15791" y="14966"/>
                      <a:pt x="17026" y="0"/>
                    </a:cubicBezTo>
                    <a:cubicBezTo>
                      <a:pt x="4119" y="1510"/>
                      <a:pt x="1922" y="-1785"/>
                      <a:pt x="0" y="12769"/>
                    </a:cubicBezTo>
                    <a:close/>
                  </a:path>
                </a:pathLst>
              </a:custGeom>
              <a:grpFill/>
              <a:ln w="13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2" name="任意多边形: 形状 141">
                <a:extLst>
                  <a:ext uri="{FF2B5EF4-FFF2-40B4-BE49-F238E27FC236}">
                    <a16:creationId xmlns:a16="http://schemas.microsoft.com/office/drawing/2014/main" id="{9DF27CF5-AA36-6B3E-E294-D82B94D93EE2}"/>
                  </a:ext>
                </a:extLst>
              </p:cNvPr>
              <p:cNvSpPr/>
              <p:nvPr/>
            </p:nvSpPr>
            <p:spPr>
              <a:xfrm>
                <a:off x="7955831" y="2622166"/>
                <a:ext cx="15658" cy="16527"/>
              </a:xfrm>
              <a:custGeom>
                <a:avLst/>
                <a:gdLst>
                  <a:gd name="connsiteX0" fmla="*/ 0 w 15658"/>
                  <a:gd name="connsiteY0" fmla="*/ 15378 h 16527"/>
                  <a:gd name="connsiteX1" fmla="*/ 12770 w 15658"/>
                  <a:gd name="connsiteY1" fmla="*/ 11396 h 16527"/>
                  <a:gd name="connsiteX2" fmla="*/ 10435 w 15658"/>
                  <a:gd name="connsiteY2" fmla="*/ 0 h 16527"/>
                  <a:gd name="connsiteX3" fmla="*/ 0 w 15658"/>
                  <a:gd name="connsiteY3" fmla="*/ 15378 h 16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658" h="16527">
                    <a:moveTo>
                      <a:pt x="0" y="15378"/>
                    </a:moveTo>
                    <a:cubicBezTo>
                      <a:pt x="7827" y="15652"/>
                      <a:pt x="8239" y="19497"/>
                      <a:pt x="12770" y="11396"/>
                    </a:cubicBezTo>
                    <a:cubicBezTo>
                      <a:pt x="20322" y="-2197"/>
                      <a:pt x="10710" y="549"/>
                      <a:pt x="10435" y="0"/>
                    </a:cubicBezTo>
                    <a:cubicBezTo>
                      <a:pt x="1648" y="4531"/>
                      <a:pt x="1510" y="0"/>
                      <a:pt x="0" y="15378"/>
                    </a:cubicBezTo>
                    <a:close/>
                  </a:path>
                </a:pathLst>
              </a:custGeom>
              <a:grpFill/>
              <a:ln w="13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3" name="任意多边形: 形状 142">
                <a:extLst>
                  <a:ext uri="{FF2B5EF4-FFF2-40B4-BE49-F238E27FC236}">
                    <a16:creationId xmlns:a16="http://schemas.microsoft.com/office/drawing/2014/main" id="{16B0176F-BB01-E6F0-F7BC-685A0E27371A}"/>
                  </a:ext>
                </a:extLst>
              </p:cNvPr>
              <p:cNvSpPr/>
              <p:nvPr/>
            </p:nvSpPr>
            <p:spPr>
              <a:xfrm>
                <a:off x="7719563" y="2607200"/>
                <a:ext cx="13415" cy="12906"/>
              </a:xfrm>
              <a:custGeom>
                <a:avLst/>
                <a:gdLst>
                  <a:gd name="connsiteX0" fmla="*/ 2843 w 13415"/>
                  <a:gd name="connsiteY0" fmla="*/ 12906 h 12906"/>
                  <a:gd name="connsiteX1" fmla="*/ 13416 w 13415"/>
                  <a:gd name="connsiteY1" fmla="*/ 0 h 12906"/>
                  <a:gd name="connsiteX2" fmla="*/ 2843 w 13415"/>
                  <a:gd name="connsiteY2" fmla="*/ 12906 h 129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415" h="12906">
                    <a:moveTo>
                      <a:pt x="2843" y="12906"/>
                    </a:moveTo>
                    <a:cubicBezTo>
                      <a:pt x="17672" y="6453"/>
                      <a:pt x="8335" y="19909"/>
                      <a:pt x="13416" y="0"/>
                    </a:cubicBezTo>
                    <a:cubicBezTo>
                      <a:pt x="-727" y="824"/>
                      <a:pt x="-2650" y="-2471"/>
                      <a:pt x="2843" y="12906"/>
                    </a:cubicBezTo>
                    <a:close/>
                  </a:path>
                </a:pathLst>
              </a:custGeom>
              <a:grpFill/>
              <a:ln w="13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4" name="任意多边形: 形状 143">
                <a:extLst>
                  <a:ext uri="{FF2B5EF4-FFF2-40B4-BE49-F238E27FC236}">
                    <a16:creationId xmlns:a16="http://schemas.microsoft.com/office/drawing/2014/main" id="{4A9294F9-08CB-8D07-84B5-1D197B8EE640}"/>
                  </a:ext>
                </a:extLst>
              </p:cNvPr>
              <p:cNvSpPr/>
              <p:nvPr/>
            </p:nvSpPr>
            <p:spPr>
              <a:xfrm>
                <a:off x="8028330" y="3538044"/>
                <a:ext cx="9886" cy="4581"/>
              </a:xfrm>
              <a:custGeom>
                <a:avLst/>
                <a:gdLst>
                  <a:gd name="connsiteX0" fmla="*/ 0 w 9886"/>
                  <a:gd name="connsiteY0" fmla="*/ 4582 h 4581"/>
                  <a:gd name="connsiteX1" fmla="*/ 9886 w 9886"/>
                  <a:gd name="connsiteY1" fmla="*/ 51 h 4581"/>
                  <a:gd name="connsiteX2" fmla="*/ 0 w 9886"/>
                  <a:gd name="connsiteY2" fmla="*/ 4582 h 45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886" h="4581">
                    <a:moveTo>
                      <a:pt x="0" y="4582"/>
                    </a:moveTo>
                    <a:lnTo>
                      <a:pt x="9886" y="51"/>
                    </a:lnTo>
                    <a:cubicBezTo>
                      <a:pt x="-8513" y="188"/>
                      <a:pt x="5767" y="-1185"/>
                      <a:pt x="0" y="4582"/>
                    </a:cubicBezTo>
                    <a:close/>
                  </a:path>
                </a:pathLst>
              </a:custGeom>
              <a:grpFill/>
              <a:ln w="13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13604800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DC2546A6-03B4-B4A9-0FCF-ABA076415249}"/>
              </a:ext>
            </a:extLst>
          </p:cNvPr>
          <p:cNvSpPr txBox="1"/>
          <p:nvPr/>
        </p:nvSpPr>
        <p:spPr>
          <a:xfrm>
            <a:off x="984286" y="1050294"/>
            <a:ext cx="9517349" cy="13226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398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</a:t>
            </a:r>
            <a:r>
              <a:rPr lang="zh-CN" altLang="en-US" sz="2398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模板网   </a:t>
            </a:r>
            <a:r>
              <a:rPr lang="en-US" altLang="zh-CN" sz="2398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www.51pptmoban.com  </a:t>
            </a:r>
            <a:r>
              <a:rPr lang="zh-CN" altLang="en-US" sz="2398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作品</a:t>
            </a:r>
            <a:endParaRPr lang="en-US" altLang="zh-CN" sz="2398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endParaRPr lang="en-US" altLang="zh-CN" sz="2398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r>
              <a:rPr lang="zh-CN" altLang="en-US" sz="3199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仅供学习参考之用！禁止</a:t>
            </a:r>
            <a:r>
              <a:rPr lang="en-US" altLang="zh-CN" sz="3199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PC/M/App</a:t>
            </a:r>
            <a:r>
              <a:rPr lang="zh-CN" altLang="en-US" sz="3199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平台盗用贩卖！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DF3773D-1A08-5FE5-E954-78522110419C}"/>
              </a:ext>
            </a:extLst>
          </p:cNvPr>
          <p:cNvSpPr txBox="1"/>
          <p:nvPr/>
        </p:nvSpPr>
        <p:spPr>
          <a:xfrm>
            <a:off x="984284" y="4897592"/>
            <a:ext cx="9945576" cy="1242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398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51PPT模板网，幻灯片演示模板及素材 </a:t>
            </a:r>
            <a:r>
              <a:rPr lang="zh-CN" altLang="en-US" sz="2795" b="1" dirty="0">
                <a:solidFill>
                  <a:schemeClr val="bg1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免费 </a:t>
            </a:r>
            <a:r>
              <a:rPr lang="zh-CN" altLang="en-US" sz="2398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下载！</a:t>
            </a:r>
          </a:p>
          <a:p>
            <a:pPr>
              <a:lnSpc>
                <a:spcPct val="150000"/>
              </a:lnSpc>
            </a:pPr>
            <a:r>
              <a:rPr lang="zh-CN" altLang="en-US" sz="2398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 唯一访问网址：www.51pptmoban.com</a:t>
            </a:r>
          </a:p>
        </p:txBody>
      </p:sp>
    </p:spTree>
    <p:extLst>
      <p:ext uri="{BB962C8B-B14F-4D97-AF65-F5344CB8AC3E}">
        <p14:creationId xmlns:p14="http://schemas.microsoft.com/office/powerpoint/2010/main" val="838385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图形 1">
            <a:extLst>
              <a:ext uri="{FF2B5EF4-FFF2-40B4-BE49-F238E27FC236}">
                <a16:creationId xmlns:a16="http://schemas.microsoft.com/office/drawing/2014/main" id="{0FC3238E-8096-AE0D-D9C1-1A47E15290E4}"/>
              </a:ext>
            </a:extLst>
          </p:cNvPr>
          <p:cNvGrpSpPr/>
          <p:nvPr/>
        </p:nvGrpSpPr>
        <p:grpSpPr>
          <a:xfrm rot="1895490">
            <a:off x="7314001" y="783756"/>
            <a:ext cx="3003113" cy="5499659"/>
            <a:chOff x="7197343" y="1612049"/>
            <a:chExt cx="1253553" cy="2295656"/>
          </a:xfrm>
          <a:blipFill dpi="0" rotWithShape="1">
            <a:blip r:embed="rId3"/>
            <a:srcRect/>
            <a:tile tx="0" ty="0" sx="100000" sy="100000" flip="none" algn="tl"/>
          </a:blipFill>
        </p:grpSpPr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id="{9BFC9F6B-867F-0DA2-BC57-6D57BD4DBCBE}"/>
                </a:ext>
              </a:extLst>
            </p:cNvPr>
            <p:cNvSpPr/>
            <p:nvPr/>
          </p:nvSpPr>
          <p:spPr>
            <a:xfrm>
              <a:off x="7197343" y="1612049"/>
              <a:ext cx="1253553" cy="2295656"/>
            </a:xfrm>
            <a:custGeom>
              <a:avLst/>
              <a:gdLst>
                <a:gd name="connsiteX0" fmla="*/ 714275 w 1253553"/>
                <a:gd name="connsiteY0" fmla="*/ 1775839 h 2295656"/>
                <a:gd name="connsiteX1" fmla="*/ 688460 w 1253553"/>
                <a:gd name="connsiteY1" fmla="*/ 1885679 h 2295656"/>
                <a:gd name="connsiteX2" fmla="*/ 679123 w 1253553"/>
                <a:gd name="connsiteY2" fmla="*/ 1933734 h 2295656"/>
                <a:gd name="connsiteX3" fmla="*/ 594541 w 1253553"/>
                <a:gd name="connsiteY3" fmla="*/ 1830896 h 2295656"/>
                <a:gd name="connsiteX4" fmla="*/ 574357 w 1253553"/>
                <a:gd name="connsiteY4" fmla="*/ 1853688 h 2295656"/>
                <a:gd name="connsiteX5" fmla="*/ 583144 w 1253553"/>
                <a:gd name="connsiteY5" fmla="*/ 1733413 h 2295656"/>
                <a:gd name="connsiteX6" fmla="*/ 515863 w 1253553"/>
                <a:gd name="connsiteY6" fmla="*/ 1743711 h 2295656"/>
                <a:gd name="connsiteX7" fmla="*/ 550465 w 1253553"/>
                <a:gd name="connsiteY7" fmla="*/ 1674511 h 2295656"/>
                <a:gd name="connsiteX8" fmla="*/ 640540 w 1253553"/>
                <a:gd name="connsiteY8" fmla="*/ 1675610 h 2295656"/>
                <a:gd name="connsiteX9" fmla="*/ 687637 w 1253553"/>
                <a:gd name="connsiteY9" fmla="*/ 1671354 h 2295656"/>
                <a:gd name="connsiteX10" fmla="*/ 730889 w 1253553"/>
                <a:gd name="connsiteY10" fmla="*/ 1671216 h 2295656"/>
                <a:gd name="connsiteX11" fmla="*/ 714275 w 1253553"/>
                <a:gd name="connsiteY11" fmla="*/ 1775839 h 2295656"/>
                <a:gd name="connsiteX12" fmla="*/ 499798 w 1253553"/>
                <a:gd name="connsiteY12" fmla="*/ 1751949 h 2295656"/>
                <a:gd name="connsiteX13" fmla="*/ 509684 w 1253553"/>
                <a:gd name="connsiteY13" fmla="*/ 1766640 h 2295656"/>
                <a:gd name="connsiteX14" fmla="*/ 565981 w 1253553"/>
                <a:gd name="connsiteY14" fmla="*/ 1743848 h 2295656"/>
                <a:gd name="connsiteX15" fmla="*/ 568040 w 1253553"/>
                <a:gd name="connsiteY15" fmla="*/ 1898722 h 2295656"/>
                <a:gd name="connsiteX16" fmla="*/ 614588 w 1253553"/>
                <a:gd name="connsiteY16" fmla="*/ 1836114 h 2295656"/>
                <a:gd name="connsiteX17" fmla="*/ 670885 w 1253553"/>
                <a:gd name="connsiteY17" fmla="*/ 1941285 h 2295656"/>
                <a:gd name="connsiteX18" fmla="*/ 699720 w 1253553"/>
                <a:gd name="connsiteY18" fmla="*/ 1965450 h 2295656"/>
                <a:gd name="connsiteX19" fmla="*/ 706173 w 1253553"/>
                <a:gd name="connsiteY19" fmla="*/ 1802887 h 2295656"/>
                <a:gd name="connsiteX20" fmla="*/ 737480 w 1253553"/>
                <a:gd name="connsiteY20" fmla="*/ 1756891 h 2295656"/>
                <a:gd name="connsiteX21" fmla="*/ 747915 w 1253553"/>
                <a:gd name="connsiteY21" fmla="*/ 1673138 h 2295656"/>
                <a:gd name="connsiteX22" fmla="*/ 786225 w 1253553"/>
                <a:gd name="connsiteY22" fmla="*/ 1669981 h 2295656"/>
                <a:gd name="connsiteX23" fmla="*/ 793502 w 1253553"/>
                <a:gd name="connsiteY23" fmla="*/ 1690576 h 2295656"/>
                <a:gd name="connsiteX24" fmla="*/ 802976 w 1253553"/>
                <a:gd name="connsiteY24" fmla="*/ 1757990 h 2295656"/>
                <a:gd name="connsiteX25" fmla="*/ 816707 w 1253553"/>
                <a:gd name="connsiteY25" fmla="*/ 1848196 h 2295656"/>
                <a:gd name="connsiteX26" fmla="*/ 799956 w 1253553"/>
                <a:gd name="connsiteY26" fmla="*/ 1828562 h 2295656"/>
                <a:gd name="connsiteX27" fmla="*/ 779771 w 1253553"/>
                <a:gd name="connsiteY27" fmla="*/ 1820049 h 2295656"/>
                <a:gd name="connsiteX28" fmla="*/ 777849 w 1253553"/>
                <a:gd name="connsiteY28" fmla="*/ 2056343 h 2295656"/>
                <a:gd name="connsiteX29" fmla="*/ 773180 w 1253553"/>
                <a:gd name="connsiteY29" fmla="*/ 2066228 h 2295656"/>
                <a:gd name="connsiteX30" fmla="*/ 730614 w 1253553"/>
                <a:gd name="connsiteY30" fmla="*/ 1983574 h 2295656"/>
                <a:gd name="connsiteX31" fmla="*/ 687225 w 1253553"/>
                <a:gd name="connsiteY31" fmla="*/ 2098906 h 2295656"/>
                <a:gd name="connsiteX32" fmla="*/ 675828 w 1253553"/>
                <a:gd name="connsiteY32" fmla="*/ 2151629 h 2295656"/>
                <a:gd name="connsiteX33" fmla="*/ 642599 w 1253553"/>
                <a:gd name="connsiteY33" fmla="*/ 2252407 h 2295656"/>
                <a:gd name="connsiteX34" fmla="*/ 626534 w 1253553"/>
                <a:gd name="connsiteY34" fmla="*/ 2108654 h 2295656"/>
                <a:gd name="connsiteX35" fmla="*/ 588774 w 1253553"/>
                <a:gd name="connsiteY35" fmla="*/ 1990164 h 2295656"/>
                <a:gd name="connsiteX36" fmla="*/ 489774 w 1253553"/>
                <a:gd name="connsiteY36" fmla="*/ 2113734 h 2295656"/>
                <a:gd name="connsiteX37" fmla="*/ 486341 w 1253553"/>
                <a:gd name="connsiteY37" fmla="*/ 1813047 h 2295656"/>
                <a:gd name="connsiteX38" fmla="*/ 443226 w 1253553"/>
                <a:gd name="connsiteY38" fmla="*/ 1829249 h 2295656"/>
                <a:gd name="connsiteX39" fmla="*/ 468766 w 1253553"/>
                <a:gd name="connsiteY39" fmla="*/ 1662841 h 2295656"/>
                <a:gd name="connsiteX40" fmla="*/ 528633 w 1253553"/>
                <a:gd name="connsiteY40" fmla="*/ 1671765 h 2295656"/>
                <a:gd name="connsiteX41" fmla="*/ 499798 w 1253553"/>
                <a:gd name="connsiteY41" fmla="*/ 1751949 h 2295656"/>
                <a:gd name="connsiteX42" fmla="*/ 563921 w 1253553"/>
                <a:gd name="connsiteY42" fmla="*/ 1641697 h 2295656"/>
                <a:gd name="connsiteX43" fmla="*/ 588911 w 1253553"/>
                <a:gd name="connsiteY43" fmla="*/ 1513321 h 2295656"/>
                <a:gd name="connsiteX44" fmla="*/ 592481 w 1253553"/>
                <a:gd name="connsiteY44" fmla="*/ 1504259 h 2295656"/>
                <a:gd name="connsiteX45" fmla="*/ 619806 w 1253553"/>
                <a:gd name="connsiteY45" fmla="*/ 1560690 h 2295656"/>
                <a:gd name="connsiteX46" fmla="*/ 622552 w 1253553"/>
                <a:gd name="connsiteY46" fmla="*/ 1621926 h 2295656"/>
                <a:gd name="connsiteX47" fmla="*/ 619669 w 1253553"/>
                <a:gd name="connsiteY47" fmla="*/ 1638813 h 2295656"/>
                <a:gd name="connsiteX48" fmla="*/ 563921 w 1253553"/>
                <a:gd name="connsiteY48" fmla="*/ 1641697 h 2295656"/>
                <a:gd name="connsiteX49" fmla="*/ 667452 w 1253553"/>
                <a:gd name="connsiteY49" fmla="*/ 1537623 h 2295656"/>
                <a:gd name="connsiteX50" fmla="*/ 693129 w 1253553"/>
                <a:gd name="connsiteY50" fmla="*/ 1640324 h 2295656"/>
                <a:gd name="connsiteX51" fmla="*/ 639166 w 1253553"/>
                <a:gd name="connsiteY51" fmla="*/ 1637715 h 2295656"/>
                <a:gd name="connsiteX52" fmla="*/ 638480 w 1253553"/>
                <a:gd name="connsiteY52" fmla="*/ 1580186 h 2295656"/>
                <a:gd name="connsiteX53" fmla="*/ 656879 w 1253553"/>
                <a:gd name="connsiteY53" fmla="*/ 1546136 h 2295656"/>
                <a:gd name="connsiteX54" fmla="*/ 664569 w 1253553"/>
                <a:gd name="connsiteY54" fmla="*/ 1539683 h 2295656"/>
                <a:gd name="connsiteX55" fmla="*/ 667452 w 1253553"/>
                <a:gd name="connsiteY55" fmla="*/ 1537623 h 2295656"/>
                <a:gd name="connsiteX56" fmla="*/ 717570 w 1253553"/>
                <a:gd name="connsiteY56" fmla="*/ 1507555 h 2295656"/>
                <a:gd name="connsiteX57" fmla="*/ 734871 w 1253553"/>
                <a:gd name="connsiteY57" fmla="*/ 1641148 h 2295656"/>
                <a:gd name="connsiteX58" fmla="*/ 707409 w 1253553"/>
                <a:gd name="connsiteY58" fmla="*/ 1639500 h 2295656"/>
                <a:gd name="connsiteX59" fmla="*/ 692442 w 1253553"/>
                <a:gd name="connsiteY59" fmla="*/ 1562063 h 2295656"/>
                <a:gd name="connsiteX60" fmla="*/ 717570 w 1253553"/>
                <a:gd name="connsiteY60" fmla="*/ 1507555 h 2295656"/>
                <a:gd name="connsiteX61" fmla="*/ 726495 w 1253553"/>
                <a:gd name="connsiteY61" fmla="*/ 1486822 h 2295656"/>
                <a:gd name="connsiteX62" fmla="*/ 746817 w 1253553"/>
                <a:gd name="connsiteY62" fmla="*/ 1464030 h 2295656"/>
                <a:gd name="connsiteX63" fmla="*/ 787735 w 1253553"/>
                <a:gd name="connsiteY63" fmla="*/ 1558218 h 2295656"/>
                <a:gd name="connsiteX64" fmla="*/ 746680 w 1253553"/>
                <a:gd name="connsiteY64" fmla="*/ 1637303 h 2295656"/>
                <a:gd name="connsiteX65" fmla="*/ 743384 w 1253553"/>
                <a:gd name="connsiteY65" fmla="*/ 1555198 h 2295656"/>
                <a:gd name="connsiteX66" fmla="*/ 726495 w 1253553"/>
                <a:gd name="connsiteY66" fmla="*/ 1486822 h 2295656"/>
                <a:gd name="connsiteX67" fmla="*/ 541952 w 1253553"/>
                <a:gd name="connsiteY67" fmla="*/ 1639500 h 2295656"/>
                <a:gd name="connsiteX68" fmla="*/ 502681 w 1253553"/>
                <a:gd name="connsiteY68" fmla="*/ 1638539 h 2295656"/>
                <a:gd name="connsiteX69" fmla="*/ 543325 w 1253553"/>
                <a:gd name="connsiteY69" fmla="*/ 1501513 h 2295656"/>
                <a:gd name="connsiteX70" fmla="*/ 573533 w 1253553"/>
                <a:gd name="connsiteY70" fmla="*/ 1476799 h 2295656"/>
                <a:gd name="connsiteX71" fmla="*/ 558154 w 1253553"/>
                <a:gd name="connsiteY71" fmla="*/ 1553001 h 2295656"/>
                <a:gd name="connsiteX72" fmla="*/ 541952 w 1253553"/>
                <a:gd name="connsiteY72" fmla="*/ 1639500 h 2295656"/>
                <a:gd name="connsiteX73" fmla="*/ 491285 w 1253553"/>
                <a:gd name="connsiteY73" fmla="*/ 1634420 h 2295656"/>
                <a:gd name="connsiteX74" fmla="*/ 455035 w 1253553"/>
                <a:gd name="connsiteY74" fmla="*/ 1625358 h 2295656"/>
                <a:gd name="connsiteX75" fmla="*/ 547307 w 1253553"/>
                <a:gd name="connsiteY75" fmla="*/ 1460461 h 2295656"/>
                <a:gd name="connsiteX76" fmla="*/ 491285 w 1253553"/>
                <a:gd name="connsiteY76" fmla="*/ 1634420 h 2295656"/>
                <a:gd name="connsiteX77" fmla="*/ 51895 w 1253553"/>
                <a:gd name="connsiteY77" fmla="*/ 1573459 h 2295656"/>
                <a:gd name="connsiteX78" fmla="*/ 132496 w 1253553"/>
                <a:gd name="connsiteY78" fmla="*/ 1197806 h 2295656"/>
                <a:gd name="connsiteX79" fmla="*/ 244815 w 1253553"/>
                <a:gd name="connsiteY79" fmla="*/ 1026730 h 2295656"/>
                <a:gd name="connsiteX80" fmla="*/ 349856 w 1253553"/>
                <a:gd name="connsiteY80" fmla="*/ 958904 h 2295656"/>
                <a:gd name="connsiteX81" fmla="*/ 408212 w 1253553"/>
                <a:gd name="connsiteY81" fmla="*/ 1230483 h 2295656"/>
                <a:gd name="connsiteX82" fmla="*/ 443089 w 1253553"/>
                <a:gd name="connsiteY82" fmla="*/ 1306822 h 2295656"/>
                <a:gd name="connsiteX83" fmla="*/ 371963 w 1253553"/>
                <a:gd name="connsiteY83" fmla="*/ 1317531 h 2295656"/>
                <a:gd name="connsiteX84" fmla="*/ 311135 w 1253553"/>
                <a:gd name="connsiteY84" fmla="*/ 1337989 h 2295656"/>
                <a:gd name="connsiteX85" fmla="*/ 207466 w 1253553"/>
                <a:gd name="connsiteY85" fmla="*/ 1397028 h 2295656"/>
                <a:gd name="connsiteX86" fmla="*/ 124532 w 1253553"/>
                <a:gd name="connsiteY86" fmla="*/ 1476799 h 2295656"/>
                <a:gd name="connsiteX87" fmla="*/ 51895 w 1253553"/>
                <a:gd name="connsiteY87" fmla="*/ 1573459 h 2295656"/>
                <a:gd name="connsiteX88" fmla="*/ 990541 w 1253553"/>
                <a:gd name="connsiteY88" fmla="*/ 963297 h 2295656"/>
                <a:gd name="connsiteX89" fmla="*/ 1118787 w 1253553"/>
                <a:gd name="connsiteY89" fmla="*/ 1042794 h 2295656"/>
                <a:gd name="connsiteX90" fmla="*/ 1178929 w 1253553"/>
                <a:gd name="connsiteY90" fmla="*/ 1193275 h 2295656"/>
                <a:gd name="connsiteX91" fmla="*/ 1175908 w 1253553"/>
                <a:gd name="connsiteY91" fmla="*/ 1490117 h 2295656"/>
                <a:gd name="connsiteX92" fmla="*/ 1165198 w 1253553"/>
                <a:gd name="connsiteY92" fmla="*/ 1586914 h 2295656"/>
                <a:gd name="connsiteX93" fmla="*/ 1043679 w 1253553"/>
                <a:gd name="connsiteY93" fmla="*/ 1409385 h 2295656"/>
                <a:gd name="connsiteX94" fmla="*/ 847602 w 1253553"/>
                <a:gd name="connsiteY94" fmla="*/ 1295838 h 2295656"/>
                <a:gd name="connsiteX95" fmla="*/ 886460 w 1253553"/>
                <a:gd name="connsiteY95" fmla="*/ 1214556 h 2295656"/>
                <a:gd name="connsiteX96" fmla="*/ 959646 w 1253553"/>
                <a:gd name="connsiteY96" fmla="*/ 1051718 h 2295656"/>
                <a:gd name="connsiteX97" fmla="*/ 990541 w 1253553"/>
                <a:gd name="connsiteY97" fmla="*/ 963297 h 2295656"/>
                <a:gd name="connsiteX98" fmla="*/ 466020 w 1253553"/>
                <a:gd name="connsiteY98" fmla="*/ 1253687 h 2295656"/>
                <a:gd name="connsiteX99" fmla="*/ 610743 w 1253553"/>
                <a:gd name="connsiteY99" fmla="*/ 1284854 h 2295656"/>
                <a:gd name="connsiteX100" fmla="*/ 756703 w 1253553"/>
                <a:gd name="connsiteY100" fmla="*/ 1284442 h 2295656"/>
                <a:gd name="connsiteX101" fmla="*/ 672121 w 1253553"/>
                <a:gd name="connsiteY101" fmla="*/ 1462657 h 2295656"/>
                <a:gd name="connsiteX102" fmla="*/ 623239 w 1253553"/>
                <a:gd name="connsiteY102" fmla="*/ 1504671 h 2295656"/>
                <a:gd name="connsiteX103" fmla="*/ 542089 w 1253553"/>
                <a:gd name="connsiteY103" fmla="*/ 1383298 h 2295656"/>
                <a:gd name="connsiteX104" fmla="*/ 466020 w 1253553"/>
                <a:gd name="connsiteY104" fmla="*/ 1253687 h 2295656"/>
                <a:gd name="connsiteX105" fmla="*/ 449817 w 1253553"/>
                <a:gd name="connsiteY105" fmla="*/ 1227051 h 2295656"/>
                <a:gd name="connsiteX106" fmla="*/ 436361 w 1253553"/>
                <a:gd name="connsiteY106" fmla="*/ 1184488 h 2295656"/>
                <a:gd name="connsiteX107" fmla="*/ 426063 w 1253553"/>
                <a:gd name="connsiteY107" fmla="*/ 1142886 h 2295656"/>
                <a:gd name="connsiteX108" fmla="*/ 413156 w 1253553"/>
                <a:gd name="connsiteY108" fmla="*/ 1053503 h 2295656"/>
                <a:gd name="connsiteX109" fmla="*/ 405741 w 1253553"/>
                <a:gd name="connsiteY109" fmla="*/ 857302 h 2295656"/>
                <a:gd name="connsiteX110" fmla="*/ 519570 w 1253553"/>
                <a:gd name="connsiteY110" fmla="*/ 908514 h 2295656"/>
                <a:gd name="connsiteX111" fmla="*/ 807782 w 1253553"/>
                <a:gd name="connsiteY111" fmla="*/ 945448 h 2295656"/>
                <a:gd name="connsiteX112" fmla="*/ 870532 w 1253553"/>
                <a:gd name="connsiteY112" fmla="*/ 927325 h 2295656"/>
                <a:gd name="connsiteX113" fmla="*/ 934656 w 1253553"/>
                <a:gd name="connsiteY113" fmla="*/ 905357 h 2295656"/>
                <a:gd name="connsiteX114" fmla="*/ 795974 w 1253553"/>
                <a:gd name="connsiteY114" fmla="*/ 1226501 h 2295656"/>
                <a:gd name="connsiteX115" fmla="*/ 689147 w 1253553"/>
                <a:gd name="connsiteY115" fmla="*/ 1249293 h 2295656"/>
                <a:gd name="connsiteX116" fmla="*/ 566118 w 1253553"/>
                <a:gd name="connsiteY116" fmla="*/ 1247234 h 2295656"/>
                <a:gd name="connsiteX117" fmla="*/ 568590 w 1253553"/>
                <a:gd name="connsiteY117" fmla="*/ 1187508 h 2295656"/>
                <a:gd name="connsiteX118" fmla="*/ 569963 w 1253553"/>
                <a:gd name="connsiteY118" fmla="*/ 1133137 h 2295656"/>
                <a:gd name="connsiteX119" fmla="*/ 551014 w 1253553"/>
                <a:gd name="connsiteY119" fmla="*/ 1242840 h 2295656"/>
                <a:gd name="connsiteX120" fmla="*/ 449817 w 1253553"/>
                <a:gd name="connsiteY120" fmla="*/ 1227051 h 2295656"/>
                <a:gd name="connsiteX121" fmla="*/ 408899 w 1253553"/>
                <a:gd name="connsiteY121" fmla="*/ 826272 h 2295656"/>
                <a:gd name="connsiteX122" fmla="*/ 435400 w 1253553"/>
                <a:gd name="connsiteY122" fmla="*/ 578857 h 2295656"/>
                <a:gd name="connsiteX123" fmla="*/ 457644 w 1253553"/>
                <a:gd name="connsiteY123" fmla="*/ 463662 h 2295656"/>
                <a:gd name="connsiteX124" fmla="*/ 474121 w 1253553"/>
                <a:gd name="connsiteY124" fmla="*/ 411488 h 2295656"/>
                <a:gd name="connsiteX125" fmla="*/ 485929 w 1253553"/>
                <a:gd name="connsiteY125" fmla="*/ 359589 h 2295656"/>
                <a:gd name="connsiteX126" fmla="*/ 575318 w 1253553"/>
                <a:gd name="connsiteY126" fmla="*/ 173685 h 2295656"/>
                <a:gd name="connsiteX127" fmla="*/ 713313 w 1253553"/>
                <a:gd name="connsiteY127" fmla="*/ 41465 h 2295656"/>
                <a:gd name="connsiteX128" fmla="*/ 819728 w 1253553"/>
                <a:gd name="connsiteY128" fmla="*/ 158307 h 2295656"/>
                <a:gd name="connsiteX129" fmla="*/ 960333 w 1253553"/>
                <a:gd name="connsiteY129" fmla="*/ 455424 h 2295656"/>
                <a:gd name="connsiteX130" fmla="*/ 940835 w 1253553"/>
                <a:gd name="connsiteY130" fmla="*/ 848240 h 2295656"/>
                <a:gd name="connsiteX131" fmla="*/ 768512 w 1253553"/>
                <a:gd name="connsiteY131" fmla="*/ 895334 h 2295656"/>
                <a:gd name="connsiteX132" fmla="*/ 408899 w 1253553"/>
                <a:gd name="connsiteY132" fmla="*/ 826272 h 2295656"/>
                <a:gd name="connsiteX133" fmla="*/ 349444 w 1253553"/>
                <a:gd name="connsiteY133" fmla="*/ 942428 h 2295656"/>
                <a:gd name="connsiteX134" fmla="*/ 80730 w 1253553"/>
                <a:gd name="connsiteY134" fmla="*/ 1175426 h 2295656"/>
                <a:gd name="connsiteX135" fmla="*/ 3150 w 1253553"/>
                <a:gd name="connsiteY135" fmla="*/ 1589660 h 2295656"/>
                <a:gd name="connsiteX136" fmla="*/ 30887 w 1253553"/>
                <a:gd name="connsiteY136" fmla="*/ 1640598 h 2295656"/>
                <a:gd name="connsiteX137" fmla="*/ 83339 w 1253553"/>
                <a:gd name="connsiteY137" fmla="*/ 1603253 h 2295656"/>
                <a:gd name="connsiteX138" fmla="*/ 100915 w 1253553"/>
                <a:gd name="connsiteY138" fmla="*/ 1577852 h 2295656"/>
                <a:gd name="connsiteX139" fmla="*/ 120962 w 1253553"/>
                <a:gd name="connsiteY139" fmla="*/ 1550667 h 2295656"/>
                <a:gd name="connsiteX140" fmla="*/ 183987 w 1253553"/>
                <a:gd name="connsiteY140" fmla="*/ 1476387 h 2295656"/>
                <a:gd name="connsiteX141" fmla="*/ 262665 w 1253553"/>
                <a:gd name="connsiteY141" fmla="*/ 1417623 h 2295656"/>
                <a:gd name="connsiteX142" fmla="*/ 286968 w 1253553"/>
                <a:gd name="connsiteY142" fmla="*/ 1399499 h 2295656"/>
                <a:gd name="connsiteX143" fmla="*/ 464509 w 1253553"/>
                <a:gd name="connsiteY143" fmla="*/ 1343344 h 2295656"/>
                <a:gd name="connsiteX144" fmla="*/ 533576 w 1253553"/>
                <a:gd name="connsiteY144" fmla="*/ 1435197 h 2295656"/>
                <a:gd name="connsiteX145" fmla="*/ 478515 w 1253553"/>
                <a:gd name="connsiteY145" fmla="*/ 1475014 h 2295656"/>
                <a:gd name="connsiteX146" fmla="*/ 441441 w 1253553"/>
                <a:gd name="connsiteY146" fmla="*/ 1528699 h 2295656"/>
                <a:gd name="connsiteX147" fmla="*/ 451053 w 1253553"/>
                <a:gd name="connsiteY147" fmla="*/ 1654191 h 2295656"/>
                <a:gd name="connsiteX148" fmla="*/ 427848 w 1253553"/>
                <a:gd name="connsiteY148" fmla="*/ 1842704 h 2295656"/>
                <a:gd name="connsiteX149" fmla="*/ 442677 w 1253553"/>
                <a:gd name="connsiteY149" fmla="*/ 1853963 h 2295656"/>
                <a:gd name="connsiteX150" fmla="*/ 469315 w 1253553"/>
                <a:gd name="connsiteY150" fmla="*/ 1841331 h 2295656"/>
                <a:gd name="connsiteX151" fmla="*/ 478515 w 1253553"/>
                <a:gd name="connsiteY151" fmla="*/ 1997029 h 2295656"/>
                <a:gd name="connsiteX152" fmla="*/ 487577 w 1253553"/>
                <a:gd name="connsiteY152" fmla="*/ 2141057 h 2295656"/>
                <a:gd name="connsiteX153" fmla="*/ 588911 w 1253553"/>
                <a:gd name="connsiteY153" fmla="*/ 2008013 h 2295656"/>
                <a:gd name="connsiteX154" fmla="*/ 621454 w 1253553"/>
                <a:gd name="connsiteY154" fmla="*/ 2235794 h 2295656"/>
                <a:gd name="connsiteX155" fmla="*/ 648229 w 1253553"/>
                <a:gd name="connsiteY155" fmla="*/ 2295657 h 2295656"/>
                <a:gd name="connsiteX156" fmla="*/ 699994 w 1253553"/>
                <a:gd name="connsiteY156" fmla="*/ 2125954 h 2295656"/>
                <a:gd name="connsiteX157" fmla="*/ 710567 w 1253553"/>
                <a:gd name="connsiteY157" fmla="*/ 2090668 h 2295656"/>
                <a:gd name="connsiteX158" fmla="*/ 718806 w 1253553"/>
                <a:gd name="connsiteY158" fmla="*/ 2006778 h 2295656"/>
                <a:gd name="connsiteX159" fmla="*/ 731850 w 1253553"/>
                <a:gd name="connsiteY159" fmla="*/ 2012681 h 2295656"/>
                <a:gd name="connsiteX160" fmla="*/ 793365 w 1253553"/>
                <a:gd name="connsiteY160" fmla="*/ 2111400 h 2295656"/>
                <a:gd name="connsiteX161" fmla="*/ 791305 w 1253553"/>
                <a:gd name="connsiteY161" fmla="*/ 1852452 h 2295656"/>
                <a:gd name="connsiteX162" fmla="*/ 816570 w 1253553"/>
                <a:gd name="connsiteY162" fmla="*/ 1881423 h 2295656"/>
                <a:gd name="connsiteX163" fmla="*/ 843071 w 1253553"/>
                <a:gd name="connsiteY163" fmla="*/ 1899546 h 2295656"/>
                <a:gd name="connsiteX164" fmla="*/ 827417 w 1253553"/>
                <a:gd name="connsiteY164" fmla="*/ 1796434 h 2295656"/>
                <a:gd name="connsiteX165" fmla="*/ 810528 w 1253553"/>
                <a:gd name="connsiteY165" fmla="*/ 1681376 h 2295656"/>
                <a:gd name="connsiteX166" fmla="*/ 832772 w 1253553"/>
                <a:gd name="connsiteY166" fmla="*/ 1680827 h 2295656"/>
                <a:gd name="connsiteX167" fmla="*/ 830575 w 1253553"/>
                <a:gd name="connsiteY167" fmla="*/ 1540918 h 2295656"/>
                <a:gd name="connsiteX168" fmla="*/ 798445 w 1253553"/>
                <a:gd name="connsiteY168" fmla="*/ 1482978 h 2295656"/>
                <a:gd name="connsiteX169" fmla="*/ 759312 w 1253553"/>
                <a:gd name="connsiteY169" fmla="*/ 1431078 h 2295656"/>
                <a:gd name="connsiteX170" fmla="*/ 831949 w 1253553"/>
                <a:gd name="connsiteY170" fmla="*/ 1318355 h 2295656"/>
                <a:gd name="connsiteX171" fmla="*/ 1049858 w 1253553"/>
                <a:gd name="connsiteY171" fmla="*/ 1454831 h 2295656"/>
                <a:gd name="connsiteX172" fmla="*/ 1114943 w 1253553"/>
                <a:gd name="connsiteY172" fmla="*/ 1565495 h 2295656"/>
                <a:gd name="connsiteX173" fmla="*/ 1176457 w 1253553"/>
                <a:gd name="connsiteY173" fmla="*/ 1678630 h 2295656"/>
                <a:gd name="connsiteX174" fmla="*/ 1188541 w 1253553"/>
                <a:gd name="connsiteY174" fmla="*/ 1636754 h 2295656"/>
                <a:gd name="connsiteX175" fmla="*/ 1214080 w 1253553"/>
                <a:gd name="connsiteY175" fmla="*/ 1525266 h 2295656"/>
                <a:gd name="connsiteX176" fmla="*/ 1233029 w 1253553"/>
                <a:gd name="connsiteY176" fmla="*/ 1475426 h 2295656"/>
                <a:gd name="connsiteX177" fmla="*/ 1248957 w 1253553"/>
                <a:gd name="connsiteY177" fmla="*/ 1358172 h 2295656"/>
                <a:gd name="connsiteX178" fmla="*/ 1165610 w 1253553"/>
                <a:gd name="connsiteY178" fmla="*/ 1043068 h 2295656"/>
                <a:gd name="connsiteX179" fmla="*/ 1129910 w 1253553"/>
                <a:gd name="connsiteY179" fmla="*/ 1010391 h 2295656"/>
                <a:gd name="connsiteX180" fmla="*/ 1000152 w 1253553"/>
                <a:gd name="connsiteY180" fmla="*/ 933503 h 2295656"/>
                <a:gd name="connsiteX181" fmla="*/ 1016904 w 1253553"/>
                <a:gd name="connsiteY181" fmla="*/ 868972 h 2295656"/>
                <a:gd name="connsiteX182" fmla="*/ 1028987 w 1253553"/>
                <a:gd name="connsiteY182" fmla="*/ 800047 h 2295656"/>
                <a:gd name="connsiteX183" fmla="*/ 1035303 w 1253553"/>
                <a:gd name="connsiteY183" fmla="*/ 650665 h 2295656"/>
                <a:gd name="connsiteX184" fmla="*/ 987932 w 1253553"/>
                <a:gd name="connsiteY184" fmla="*/ 370710 h 2295656"/>
                <a:gd name="connsiteX185" fmla="*/ 868610 w 1253553"/>
                <a:gd name="connsiteY185" fmla="*/ 164897 h 2295656"/>
                <a:gd name="connsiteX186" fmla="*/ 705212 w 1253553"/>
                <a:gd name="connsiteY186" fmla="*/ 0 h 2295656"/>
                <a:gd name="connsiteX187" fmla="*/ 686401 w 1253553"/>
                <a:gd name="connsiteY187" fmla="*/ 19771 h 2295656"/>
                <a:gd name="connsiteX188" fmla="*/ 616099 w 1253553"/>
                <a:gd name="connsiteY188" fmla="*/ 73318 h 2295656"/>
                <a:gd name="connsiteX189" fmla="*/ 450092 w 1253553"/>
                <a:gd name="connsiteY189" fmla="*/ 313593 h 2295656"/>
                <a:gd name="connsiteX190" fmla="*/ 349444 w 1253553"/>
                <a:gd name="connsiteY190" fmla="*/ 942428 h 22956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</a:cxnLst>
              <a:rect l="l" t="t" r="r" b="b"/>
              <a:pathLst>
                <a:path w="1253553" h="2295656">
                  <a:moveTo>
                    <a:pt x="714275" y="1775839"/>
                  </a:moveTo>
                  <a:cubicBezTo>
                    <a:pt x="675142" y="1758264"/>
                    <a:pt x="688598" y="1763070"/>
                    <a:pt x="688460" y="1885679"/>
                  </a:cubicBezTo>
                  <a:cubicBezTo>
                    <a:pt x="688460" y="1906960"/>
                    <a:pt x="691207" y="1921377"/>
                    <a:pt x="679123" y="1933734"/>
                  </a:cubicBezTo>
                  <a:cubicBezTo>
                    <a:pt x="651936" y="1895702"/>
                    <a:pt x="630241" y="1777075"/>
                    <a:pt x="594541" y="1830896"/>
                  </a:cubicBezTo>
                  <a:cubicBezTo>
                    <a:pt x="582458" y="1849294"/>
                    <a:pt x="593717" y="1845175"/>
                    <a:pt x="574357" y="1853688"/>
                  </a:cubicBezTo>
                  <a:cubicBezTo>
                    <a:pt x="576965" y="1819500"/>
                    <a:pt x="589186" y="1764443"/>
                    <a:pt x="583144" y="1733413"/>
                  </a:cubicBezTo>
                  <a:cubicBezTo>
                    <a:pt x="555271" y="1713917"/>
                    <a:pt x="545796" y="1738493"/>
                    <a:pt x="515863" y="1743711"/>
                  </a:cubicBezTo>
                  <a:cubicBezTo>
                    <a:pt x="518060" y="1737944"/>
                    <a:pt x="548680" y="1677120"/>
                    <a:pt x="550465" y="1674511"/>
                  </a:cubicBezTo>
                  <a:cubicBezTo>
                    <a:pt x="585616" y="1672040"/>
                    <a:pt x="607173" y="1675610"/>
                    <a:pt x="640540" y="1675610"/>
                  </a:cubicBezTo>
                  <a:cubicBezTo>
                    <a:pt x="661411" y="1675610"/>
                    <a:pt x="665118" y="1670667"/>
                    <a:pt x="687637" y="1671354"/>
                  </a:cubicBezTo>
                  <a:cubicBezTo>
                    <a:pt x="704114" y="1671903"/>
                    <a:pt x="714824" y="1670804"/>
                    <a:pt x="730889" y="1671216"/>
                  </a:cubicBezTo>
                  <a:cubicBezTo>
                    <a:pt x="729516" y="1704717"/>
                    <a:pt x="715648" y="1710896"/>
                    <a:pt x="714275" y="1775839"/>
                  </a:cubicBezTo>
                  <a:close/>
                  <a:moveTo>
                    <a:pt x="499798" y="1751949"/>
                  </a:moveTo>
                  <a:lnTo>
                    <a:pt x="509684" y="1766640"/>
                  </a:lnTo>
                  <a:lnTo>
                    <a:pt x="565981" y="1743848"/>
                  </a:lnTo>
                  <a:cubicBezTo>
                    <a:pt x="575592" y="1839546"/>
                    <a:pt x="531379" y="1885404"/>
                    <a:pt x="568040" y="1898722"/>
                  </a:cubicBezTo>
                  <a:cubicBezTo>
                    <a:pt x="588087" y="1881697"/>
                    <a:pt x="596601" y="1852040"/>
                    <a:pt x="614588" y="1836114"/>
                  </a:cubicBezTo>
                  <a:cubicBezTo>
                    <a:pt x="628319" y="1848745"/>
                    <a:pt x="648092" y="1902292"/>
                    <a:pt x="670885" y="1941285"/>
                  </a:cubicBezTo>
                  <a:cubicBezTo>
                    <a:pt x="684753" y="1964901"/>
                    <a:pt x="675142" y="1956663"/>
                    <a:pt x="699720" y="1965450"/>
                  </a:cubicBezTo>
                  <a:cubicBezTo>
                    <a:pt x="714137" y="1942109"/>
                    <a:pt x="707546" y="1838036"/>
                    <a:pt x="706173" y="1802887"/>
                  </a:cubicBezTo>
                  <a:cubicBezTo>
                    <a:pt x="731987" y="1809889"/>
                    <a:pt x="739128" y="1828425"/>
                    <a:pt x="737480" y="1756891"/>
                  </a:cubicBezTo>
                  <a:cubicBezTo>
                    <a:pt x="736931" y="1731216"/>
                    <a:pt x="740775" y="1697715"/>
                    <a:pt x="747915" y="1673138"/>
                  </a:cubicBezTo>
                  <a:lnTo>
                    <a:pt x="786225" y="1669981"/>
                  </a:lnTo>
                  <a:lnTo>
                    <a:pt x="793502" y="1690576"/>
                  </a:lnTo>
                  <a:cubicBezTo>
                    <a:pt x="799269" y="1717898"/>
                    <a:pt x="792129" y="1719546"/>
                    <a:pt x="802976" y="1757990"/>
                  </a:cubicBezTo>
                  <a:cubicBezTo>
                    <a:pt x="807508" y="1773917"/>
                    <a:pt x="815883" y="1830896"/>
                    <a:pt x="816707" y="1848196"/>
                  </a:cubicBezTo>
                  <a:cubicBezTo>
                    <a:pt x="803388" y="1839683"/>
                    <a:pt x="808743" y="1841056"/>
                    <a:pt x="799956" y="1828562"/>
                  </a:cubicBezTo>
                  <a:cubicBezTo>
                    <a:pt x="789245" y="1813459"/>
                    <a:pt x="802015" y="1814283"/>
                    <a:pt x="779771" y="1820049"/>
                  </a:cubicBezTo>
                  <a:cubicBezTo>
                    <a:pt x="764530" y="1831033"/>
                    <a:pt x="790893" y="2012270"/>
                    <a:pt x="777849" y="2056343"/>
                  </a:cubicBezTo>
                  <a:lnTo>
                    <a:pt x="773180" y="2066228"/>
                  </a:lnTo>
                  <a:cubicBezTo>
                    <a:pt x="758900" y="2048242"/>
                    <a:pt x="748053" y="2009798"/>
                    <a:pt x="730614" y="1983574"/>
                  </a:cubicBezTo>
                  <a:cubicBezTo>
                    <a:pt x="694365" y="1928791"/>
                    <a:pt x="690383" y="2083528"/>
                    <a:pt x="687225" y="2098906"/>
                  </a:cubicBezTo>
                  <a:cubicBezTo>
                    <a:pt x="683105" y="2118677"/>
                    <a:pt x="678437" y="2129249"/>
                    <a:pt x="675828" y="2151629"/>
                  </a:cubicBezTo>
                  <a:cubicBezTo>
                    <a:pt x="672533" y="2179089"/>
                    <a:pt x="664294" y="2236618"/>
                    <a:pt x="642599" y="2252407"/>
                  </a:cubicBezTo>
                  <a:cubicBezTo>
                    <a:pt x="636558" y="2204352"/>
                    <a:pt x="628594" y="2158494"/>
                    <a:pt x="626534" y="2108654"/>
                  </a:cubicBezTo>
                  <a:cubicBezTo>
                    <a:pt x="625161" y="2072544"/>
                    <a:pt x="623376" y="2006366"/>
                    <a:pt x="588774" y="1990164"/>
                  </a:cubicBezTo>
                  <a:cubicBezTo>
                    <a:pt x="568315" y="1997716"/>
                    <a:pt x="528221" y="2099455"/>
                    <a:pt x="489774" y="2113734"/>
                  </a:cubicBezTo>
                  <a:cubicBezTo>
                    <a:pt x="484007" y="2061148"/>
                    <a:pt x="497463" y="1916709"/>
                    <a:pt x="486341" y="1813047"/>
                  </a:cubicBezTo>
                  <a:cubicBezTo>
                    <a:pt x="450916" y="1811949"/>
                    <a:pt x="469315" y="1818951"/>
                    <a:pt x="443226" y="1829249"/>
                  </a:cubicBezTo>
                  <a:cubicBezTo>
                    <a:pt x="442814" y="1812086"/>
                    <a:pt x="464097" y="1669843"/>
                    <a:pt x="468766" y="1662841"/>
                  </a:cubicBezTo>
                  <a:cubicBezTo>
                    <a:pt x="478789" y="1657212"/>
                    <a:pt x="511881" y="1670392"/>
                    <a:pt x="528633" y="1671765"/>
                  </a:cubicBezTo>
                  <a:cubicBezTo>
                    <a:pt x="523278" y="1698264"/>
                    <a:pt x="503642" y="1732315"/>
                    <a:pt x="499798" y="1751949"/>
                  </a:cubicBezTo>
                  <a:close/>
                  <a:moveTo>
                    <a:pt x="563921" y="1641697"/>
                  </a:moveTo>
                  <a:lnTo>
                    <a:pt x="588911" y="1513321"/>
                  </a:lnTo>
                  <a:cubicBezTo>
                    <a:pt x="591520" y="1505220"/>
                    <a:pt x="589873" y="1507966"/>
                    <a:pt x="592481" y="1504259"/>
                  </a:cubicBezTo>
                  <a:cubicBezTo>
                    <a:pt x="597013" y="1514557"/>
                    <a:pt x="618845" y="1556983"/>
                    <a:pt x="619806" y="1560690"/>
                  </a:cubicBezTo>
                  <a:lnTo>
                    <a:pt x="622552" y="1621926"/>
                  </a:lnTo>
                  <a:cubicBezTo>
                    <a:pt x="622827" y="1640736"/>
                    <a:pt x="625985" y="1626456"/>
                    <a:pt x="619669" y="1638813"/>
                  </a:cubicBezTo>
                  <a:lnTo>
                    <a:pt x="563921" y="1641697"/>
                  </a:lnTo>
                  <a:close/>
                  <a:moveTo>
                    <a:pt x="667452" y="1537623"/>
                  </a:moveTo>
                  <a:lnTo>
                    <a:pt x="693129" y="1640324"/>
                  </a:lnTo>
                  <a:lnTo>
                    <a:pt x="639166" y="1637715"/>
                  </a:lnTo>
                  <a:cubicBezTo>
                    <a:pt x="637107" y="1614237"/>
                    <a:pt x="635734" y="1604900"/>
                    <a:pt x="638480" y="1580186"/>
                  </a:cubicBezTo>
                  <a:cubicBezTo>
                    <a:pt x="640540" y="1560964"/>
                    <a:pt x="633400" y="1567967"/>
                    <a:pt x="656879" y="1546136"/>
                  </a:cubicBezTo>
                  <a:lnTo>
                    <a:pt x="664569" y="1539683"/>
                  </a:lnTo>
                  <a:cubicBezTo>
                    <a:pt x="665255" y="1539134"/>
                    <a:pt x="666354" y="1538035"/>
                    <a:pt x="667452" y="1537623"/>
                  </a:cubicBezTo>
                  <a:close/>
                  <a:moveTo>
                    <a:pt x="717570" y="1507555"/>
                  </a:moveTo>
                  <a:lnTo>
                    <a:pt x="734871" y="1641148"/>
                  </a:lnTo>
                  <a:lnTo>
                    <a:pt x="707409" y="1639500"/>
                  </a:lnTo>
                  <a:cubicBezTo>
                    <a:pt x="698484" y="1617807"/>
                    <a:pt x="698072" y="1584305"/>
                    <a:pt x="692442" y="1562063"/>
                  </a:cubicBezTo>
                  <a:cubicBezTo>
                    <a:pt x="685440" y="1533504"/>
                    <a:pt x="684204" y="1516616"/>
                    <a:pt x="717570" y="1507555"/>
                  </a:cubicBezTo>
                  <a:close/>
                  <a:moveTo>
                    <a:pt x="726495" y="1486822"/>
                  </a:moveTo>
                  <a:lnTo>
                    <a:pt x="746817" y="1464030"/>
                  </a:lnTo>
                  <a:cubicBezTo>
                    <a:pt x="770297" y="1508516"/>
                    <a:pt x="777300" y="1502337"/>
                    <a:pt x="787735" y="1558218"/>
                  </a:cubicBezTo>
                  <a:cubicBezTo>
                    <a:pt x="794463" y="1593504"/>
                    <a:pt x="806821" y="1663665"/>
                    <a:pt x="746680" y="1637303"/>
                  </a:cubicBezTo>
                  <a:cubicBezTo>
                    <a:pt x="737754" y="1613413"/>
                    <a:pt x="744483" y="1581147"/>
                    <a:pt x="743384" y="1555198"/>
                  </a:cubicBezTo>
                  <a:cubicBezTo>
                    <a:pt x="741874" y="1520598"/>
                    <a:pt x="736107" y="1516204"/>
                    <a:pt x="726495" y="1486822"/>
                  </a:cubicBezTo>
                  <a:close/>
                  <a:moveTo>
                    <a:pt x="541952" y="1639500"/>
                  </a:moveTo>
                  <a:lnTo>
                    <a:pt x="502681" y="1638539"/>
                  </a:lnTo>
                  <a:cubicBezTo>
                    <a:pt x="504878" y="1594054"/>
                    <a:pt x="522728" y="1540369"/>
                    <a:pt x="543325" y="1501513"/>
                  </a:cubicBezTo>
                  <a:cubicBezTo>
                    <a:pt x="553486" y="1482291"/>
                    <a:pt x="553760" y="1470209"/>
                    <a:pt x="573533" y="1476799"/>
                  </a:cubicBezTo>
                  <a:cubicBezTo>
                    <a:pt x="575043" y="1485861"/>
                    <a:pt x="560626" y="1537761"/>
                    <a:pt x="558154" y="1553001"/>
                  </a:cubicBezTo>
                  <a:cubicBezTo>
                    <a:pt x="555133" y="1572497"/>
                    <a:pt x="550465" y="1627280"/>
                    <a:pt x="541952" y="1639500"/>
                  </a:cubicBezTo>
                  <a:close/>
                  <a:moveTo>
                    <a:pt x="491285" y="1634420"/>
                  </a:moveTo>
                  <a:lnTo>
                    <a:pt x="455035" y="1625358"/>
                  </a:lnTo>
                  <a:cubicBezTo>
                    <a:pt x="455035" y="1576754"/>
                    <a:pt x="491147" y="1492040"/>
                    <a:pt x="547307" y="1460461"/>
                  </a:cubicBezTo>
                  <a:cubicBezTo>
                    <a:pt x="539343" y="1493550"/>
                    <a:pt x="491559" y="1538996"/>
                    <a:pt x="491285" y="1634420"/>
                  </a:cubicBezTo>
                  <a:close/>
                  <a:moveTo>
                    <a:pt x="51895" y="1573459"/>
                  </a:moveTo>
                  <a:cubicBezTo>
                    <a:pt x="36791" y="1448927"/>
                    <a:pt x="89792" y="1310392"/>
                    <a:pt x="132496" y="1197806"/>
                  </a:cubicBezTo>
                  <a:cubicBezTo>
                    <a:pt x="150895" y="1149201"/>
                    <a:pt x="204583" y="1061329"/>
                    <a:pt x="244815" y="1026730"/>
                  </a:cubicBezTo>
                  <a:cubicBezTo>
                    <a:pt x="281064" y="995425"/>
                    <a:pt x="259919" y="992405"/>
                    <a:pt x="349856" y="958904"/>
                  </a:cubicBezTo>
                  <a:cubicBezTo>
                    <a:pt x="359330" y="1049247"/>
                    <a:pt x="368255" y="1143847"/>
                    <a:pt x="408212" y="1230483"/>
                  </a:cubicBezTo>
                  <a:cubicBezTo>
                    <a:pt x="418511" y="1253000"/>
                    <a:pt x="435400" y="1285540"/>
                    <a:pt x="443089" y="1306822"/>
                  </a:cubicBezTo>
                  <a:cubicBezTo>
                    <a:pt x="416588" y="1307097"/>
                    <a:pt x="395717" y="1308058"/>
                    <a:pt x="371963" y="1317531"/>
                  </a:cubicBezTo>
                  <a:cubicBezTo>
                    <a:pt x="351092" y="1325907"/>
                    <a:pt x="330084" y="1330163"/>
                    <a:pt x="311135" y="1337989"/>
                  </a:cubicBezTo>
                  <a:cubicBezTo>
                    <a:pt x="238910" y="1367920"/>
                    <a:pt x="258957" y="1361467"/>
                    <a:pt x="207466" y="1397028"/>
                  </a:cubicBezTo>
                  <a:cubicBezTo>
                    <a:pt x="180005" y="1415975"/>
                    <a:pt x="144442" y="1451536"/>
                    <a:pt x="124532" y="1476799"/>
                  </a:cubicBezTo>
                  <a:cubicBezTo>
                    <a:pt x="108741" y="1496708"/>
                    <a:pt x="67960" y="1566044"/>
                    <a:pt x="51895" y="1573459"/>
                  </a:cubicBezTo>
                  <a:close/>
                  <a:moveTo>
                    <a:pt x="990541" y="963297"/>
                  </a:moveTo>
                  <a:cubicBezTo>
                    <a:pt x="1015119" y="969476"/>
                    <a:pt x="1095033" y="1022885"/>
                    <a:pt x="1118787" y="1042794"/>
                  </a:cubicBezTo>
                  <a:cubicBezTo>
                    <a:pt x="1166708" y="1082886"/>
                    <a:pt x="1172475" y="1129979"/>
                    <a:pt x="1178929" y="1193275"/>
                  </a:cubicBezTo>
                  <a:cubicBezTo>
                    <a:pt x="1191424" y="1313962"/>
                    <a:pt x="1189364" y="1374236"/>
                    <a:pt x="1175908" y="1490117"/>
                  </a:cubicBezTo>
                  <a:cubicBezTo>
                    <a:pt x="1173986" y="1507829"/>
                    <a:pt x="1168081" y="1577440"/>
                    <a:pt x="1165198" y="1586914"/>
                  </a:cubicBezTo>
                  <a:cubicBezTo>
                    <a:pt x="1143503" y="1588150"/>
                    <a:pt x="1131969" y="1496021"/>
                    <a:pt x="1043679" y="1409385"/>
                  </a:cubicBezTo>
                  <a:cubicBezTo>
                    <a:pt x="991227" y="1358035"/>
                    <a:pt x="923671" y="1311627"/>
                    <a:pt x="847602" y="1295838"/>
                  </a:cubicBezTo>
                  <a:cubicBezTo>
                    <a:pt x="853369" y="1273183"/>
                    <a:pt x="875338" y="1238309"/>
                    <a:pt x="886460" y="1214556"/>
                  </a:cubicBezTo>
                  <a:lnTo>
                    <a:pt x="959646" y="1051718"/>
                  </a:lnTo>
                  <a:cubicBezTo>
                    <a:pt x="971455" y="1022885"/>
                    <a:pt x="980517" y="990345"/>
                    <a:pt x="990541" y="963297"/>
                  </a:cubicBezTo>
                  <a:close/>
                  <a:moveTo>
                    <a:pt x="466020" y="1253687"/>
                  </a:moveTo>
                  <a:cubicBezTo>
                    <a:pt x="513117" y="1265906"/>
                    <a:pt x="562823" y="1276341"/>
                    <a:pt x="610743" y="1284854"/>
                  </a:cubicBezTo>
                  <a:cubicBezTo>
                    <a:pt x="688598" y="1298996"/>
                    <a:pt x="719218" y="1284854"/>
                    <a:pt x="756703" y="1284442"/>
                  </a:cubicBezTo>
                  <a:lnTo>
                    <a:pt x="672121" y="1462657"/>
                  </a:lnTo>
                  <a:cubicBezTo>
                    <a:pt x="664569" y="1473916"/>
                    <a:pt x="635734" y="1499317"/>
                    <a:pt x="623239" y="1504671"/>
                  </a:cubicBezTo>
                  <a:cubicBezTo>
                    <a:pt x="618158" y="1500278"/>
                    <a:pt x="554859" y="1400735"/>
                    <a:pt x="542089" y="1383298"/>
                  </a:cubicBezTo>
                  <a:cubicBezTo>
                    <a:pt x="518884" y="1351582"/>
                    <a:pt x="473709" y="1290895"/>
                    <a:pt x="466020" y="1253687"/>
                  </a:cubicBezTo>
                  <a:close/>
                  <a:moveTo>
                    <a:pt x="449817" y="1227051"/>
                  </a:moveTo>
                  <a:cubicBezTo>
                    <a:pt x="447620" y="1201101"/>
                    <a:pt x="446247" y="1205906"/>
                    <a:pt x="436361" y="1184488"/>
                  </a:cubicBezTo>
                  <a:cubicBezTo>
                    <a:pt x="430868" y="1172542"/>
                    <a:pt x="428809" y="1155655"/>
                    <a:pt x="426063" y="1142886"/>
                  </a:cubicBezTo>
                  <a:cubicBezTo>
                    <a:pt x="419334" y="1111993"/>
                    <a:pt x="416314" y="1085082"/>
                    <a:pt x="413156" y="1053503"/>
                  </a:cubicBezTo>
                  <a:cubicBezTo>
                    <a:pt x="407251" y="992817"/>
                    <a:pt x="400798" y="917714"/>
                    <a:pt x="405741" y="857302"/>
                  </a:cubicBezTo>
                  <a:cubicBezTo>
                    <a:pt x="420570" y="859498"/>
                    <a:pt x="461488" y="889430"/>
                    <a:pt x="519570" y="908514"/>
                  </a:cubicBezTo>
                  <a:cubicBezTo>
                    <a:pt x="630928" y="945174"/>
                    <a:pt x="686401" y="954510"/>
                    <a:pt x="807782" y="945448"/>
                  </a:cubicBezTo>
                  <a:cubicBezTo>
                    <a:pt x="833322" y="943526"/>
                    <a:pt x="844993" y="933366"/>
                    <a:pt x="870532" y="927325"/>
                  </a:cubicBezTo>
                  <a:cubicBezTo>
                    <a:pt x="893326" y="921970"/>
                    <a:pt x="908155" y="910025"/>
                    <a:pt x="934656" y="905357"/>
                  </a:cubicBezTo>
                  <a:cubicBezTo>
                    <a:pt x="924083" y="966867"/>
                    <a:pt x="820003" y="1208378"/>
                    <a:pt x="795974" y="1226501"/>
                  </a:cubicBezTo>
                  <a:cubicBezTo>
                    <a:pt x="782380" y="1231993"/>
                    <a:pt x="709057" y="1245861"/>
                    <a:pt x="689147" y="1249293"/>
                  </a:cubicBezTo>
                  <a:cubicBezTo>
                    <a:pt x="647130" y="1256433"/>
                    <a:pt x="607997" y="1250666"/>
                    <a:pt x="566118" y="1247234"/>
                  </a:cubicBezTo>
                  <a:cubicBezTo>
                    <a:pt x="572297" y="1230346"/>
                    <a:pt x="566942" y="1207966"/>
                    <a:pt x="568590" y="1187508"/>
                  </a:cubicBezTo>
                  <a:cubicBezTo>
                    <a:pt x="569825" y="1170758"/>
                    <a:pt x="579849" y="1146318"/>
                    <a:pt x="569963" y="1133137"/>
                  </a:cubicBezTo>
                  <a:cubicBezTo>
                    <a:pt x="548542" y="1140140"/>
                    <a:pt x="550190" y="1220323"/>
                    <a:pt x="551014" y="1242840"/>
                  </a:cubicBezTo>
                  <a:lnTo>
                    <a:pt x="449817" y="1227051"/>
                  </a:lnTo>
                  <a:close/>
                  <a:moveTo>
                    <a:pt x="408899" y="826272"/>
                  </a:moveTo>
                  <a:cubicBezTo>
                    <a:pt x="403681" y="784395"/>
                    <a:pt x="424140" y="621283"/>
                    <a:pt x="435400" y="578857"/>
                  </a:cubicBezTo>
                  <a:cubicBezTo>
                    <a:pt x="446659" y="536157"/>
                    <a:pt x="451053" y="493319"/>
                    <a:pt x="457644" y="463662"/>
                  </a:cubicBezTo>
                  <a:cubicBezTo>
                    <a:pt x="461351" y="447186"/>
                    <a:pt x="470276" y="429063"/>
                    <a:pt x="474121" y="411488"/>
                  </a:cubicBezTo>
                  <a:cubicBezTo>
                    <a:pt x="478377" y="392266"/>
                    <a:pt x="478927" y="379635"/>
                    <a:pt x="485929" y="359589"/>
                  </a:cubicBezTo>
                  <a:cubicBezTo>
                    <a:pt x="517922" y="268696"/>
                    <a:pt x="517099" y="256339"/>
                    <a:pt x="575318" y="173685"/>
                  </a:cubicBezTo>
                  <a:cubicBezTo>
                    <a:pt x="596189" y="143890"/>
                    <a:pt x="681870" y="66316"/>
                    <a:pt x="713313" y="41465"/>
                  </a:cubicBezTo>
                  <a:cubicBezTo>
                    <a:pt x="743659" y="68513"/>
                    <a:pt x="793365" y="125767"/>
                    <a:pt x="819728" y="158307"/>
                  </a:cubicBezTo>
                  <a:cubicBezTo>
                    <a:pt x="898955" y="256339"/>
                    <a:pt x="930537" y="329657"/>
                    <a:pt x="960333" y="455424"/>
                  </a:cubicBezTo>
                  <a:cubicBezTo>
                    <a:pt x="974613" y="516248"/>
                    <a:pt x="988206" y="820505"/>
                    <a:pt x="940835" y="848240"/>
                  </a:cubicBezTo>
                  <a:cubicBezTo>
                    <a:pt x="918728" y="861146"/>
                    <a:pt x="796386" y="892313"/>
                    <a:pt x="768512" y="895334"/>
                  </a:cubicBezTo>
                  <a:cubicBezTo>
                    <a:pt x="666354" y="906180"/>
                    <a:pt x="485518" y="881741"/>
                    <a:pt x="408899" y="826272"/>
                  </a:cubicBezTo>
                  <a:close/>
                  <a:moveTo>
                    <a:pt x="349444" y="942428"/>
                  </a:moveTo>
                  <a:cubicBezTo>
                    <a:pt x="232182" y="937485"/>
                    <a:pt x="129063" y="1084396"/>
                    <a:pt x="80730" y="1175426"/>
                  </a:cubicBezTo>
                  <a:cubicBezTo>
                    <a:pt x="16469" y="1296799"/>
                    <a:pt x="-9619" y="1453596"/>
                    <a:pt x="3150" y="1589660"/>
                  </a:cubicBezTo>
                  <a:cubicBezTo>
                    <a:pt x="17156" y="1608882"/>
                    <a:pt x="25532" y="1615472"/>
                    <a:pt x="30887" y="1640598"/>
                  </a:cubicBezTo>
                  <a:cubicBezTo>
                    <a:pt x="61919" y="1639500"/>
                    <a:pt x="70844" y="1628928"/>
                    <a:pt x="83339" y="1603253"/>
                  </a:cubicBezTo>
                  <a:cubicBezTo>
                    <a:pt x="87870" y="1593779"/>
                    <a:pt x="94324" y="1584717"/>
                    <a:pt x="100915" y="1577852"/>
                  </a:cubicBezTo>
                  <a:cubicBezTo>
                    <a:pt x="112448" y="1565632"/>
                    <a:pt x="111350" y="1563024"/>
                    <a:pt x="120962" y="1550667"/>
                  </a:cubicBezTo>
                  <a:lnTo>
                    <a:pt x="183987" y="1476387"/>
                  </a:lnTo>
                  <a:lnTo>
                    <a:pt x="262665" y="1417623"/>
                  </a:lnTo>
                  <a:cubicBezTo>
                    <a:pt x="277906" y="1409385"/>
                    <a:pt x="274885" y="1409660"/>
                    <a:pt x="286968" y="1399499"/>
                  </a:cubicBezTo>
                  <a:cubicBezTo>
                    <a:pt x="319099" y="1372863"/>
                    <a:pt x="413705" y="1346776"/>
                    <a:pt x="464509" y="1343344"/>
                  </a:cubicBezTo>
                  <a:lnTo>
                    <a:pt x="533576" y="1435197"/>
                  </a:lnTo>
                  <a:cubicBezTo>
                    <a:pt x="513666" y="1451673"/>
                    <a:pt x="501308" y="1448927"/>
                    <a:pt x="478515" y="1475014"/>
                  </a:cubicBezTo>
                  <a:cubicBezTo>
                    <a:pt x="471924" y="1482703"/>
                    <a:pt x="444325" y="1520049"/>
                    <a:pt x="441441" y="1528699"/>
                  </a:cubicBezTo>
                  <a:cubicBezTo>
                    <a:pt x="407389" y="1630987"/>
                    <a:pt x="410135" y="1616434"/>
                    <a:pt x="451053" y="1654191"/>
                  </a:cubicBezTo>
                  <a:cubicBezTo>
                    <a:pt x="449817" y="1697166"/>
                    <a:pt x="429221" y="1814283"/>
                    <a:pt x="427848" y="1842704"/>
                  </a:cubicBezTo>
                  <a:lnTo>
                    <a:pt x="442677" y="1853963"/>
                  </a:lnTo>
                  <a:lnTo>
                    <a:pt x="469315" y="1841331"/>
                  </a:lnTo>
                  <a:cubicBezTo>
                    <a:pt x="476730" y="1890072"/>
                    <a:pt x="477279" y="1947601"/>
                    <a:pt x="478515" y="1997029"/>
                  </a:cubicBezTo>
                  <a:cubicBezTo>
                    <a:pt x="479339" y="2030942"/>
                    <a:pt x="465608" y="2118403"/>
                    <a:pt x="487577" y="2141057"/>
                  </a:cubicBezTo>
                  <a:cubicBezTo>
                    <a:pt x="519433" y="2139684"/>
                    <a:pt x="560900" y="2032590"/>
                    <a:pt x="588911" y="2008013"/>
                  </a:cubicBezTo>
                  <a:cubicBezTo>
                    <a:pt x="615549" y="2046457"/>
                    <a:pt x="605388" y="2164261"/>
                    <a:pt x="621454" y="2235794"/>
                  </a:cubicBezTo>
                  <a:cubicBezTo>
                    <a:pt x="626809" y="2259684"/>
                    <a:pt x="623788" y="2285634"/>
                    <a:pt x="648229" y="2295657"/>
                  </a:cubicBezTo>
                  <a:cubicBezTo>
                    <a:pt x="682007" y="2280554"/>
                    <a:pt x="693266" y="2161789"/>
                    <a:pt x="699994" y="2125954"/>
                  </a:cubicBezTo>
                  <a:cubicBezTo>
                    <a:pt x="702603" y="2111812"/>
                    <a:pt x="708782" y="2106320"/>
                    <a:pt x="710567" y="2090668"/>
                  </a:cubicBezTo>
                  <a:cubicBezTo>
                    <a:pt x="712902" y="2068425"/>
                    <a:pt x="713451" y="2024352"/>
                    <a:pt x="718806" y="2006778"/>
                  </a:cubicBezTo>
                  <a:cubicBezTo>
                    <a:pt x="721964" y="2006640"/>
                    <a:pt x="719218" y="1994970"/>
                    <a:pt x="731850" y="2012681"/>
                  </a:cubicBezTo>
                  <a:cubicBezTo>
                    <a:pt x="750112" y="2038219"/>
                    <a:pt x="747641" y="2092178"/>
                    <a:pt x="793365" y="2111400"/>
                  </a:cubicBezTo>
                  <a:cubicBezTo>
                    <a:pt x="807096" y="2048517"/>
                    <a:pt x="792678" y="1922613"/>
                    <a:pt x="791305" y="1852452"/>
                  </a:cubicBezTo>
                  <a:cubicBezTo>
                    <a:pt x="808057" y="1861926"/>
                    <a:pt x="805860" y="1864535"/>
                    <a:pt x="816570" y="1881423"/>
                  </a:cubicBezTo>
                  <a:cubicBezTo>
                    <a:pt x="824259" y="1893642"/>
                    <a:pt x="828516" y="1899409"/>
                    <a:pt x="843071" y="1899546"/>
                  </a:cubicBezTo>
                  <a:cubicBezTo>
                    <a:pt x="846229" y="1885542"/>
                    <a:pt x="832086" y="1813596"/>
                    <a:pt x="827417" y="1796434"/>
                  </a:cubicBezTo>
                  <a:cubicBezTo>
                    <a:pt x="816845" y="1757578"/>
                    <a:pt x="818218" y="1719546"/>
                    <a:pt x="810528" y="1681376"/>
                  </a:cubicBezTo>
                  <a:lnTo>
                    <a:pt x="832772" y="1680827"/>
                  </a:lnTo>
                  <a:cubicBezTo>
                    <a:pt x="850073" y="1630164"/>
                    <a:pt x="853781" y="1600644"/>
                    <a:pt x="830575" y="1540918"/>
                  </a:cubicBezTo>
                  <a:cubicBezTo>
                    <a:pt x="820415" y="1514969"/>
                    <a:pt x="813824" y="1505220"/>
                    <a:pt x="798445" y="1482978"/>
                  </a:cubicBezTo>
                  <a:cubicBezTo>
                    <a:pt x="786774" y="1466227"/>
                    <a:pt x="767276" y="1449339"/>
                    <a:pt x="759312" y="1431078"/>
                  </a:cubicBezTo>
                  <a:cubicBezTo>
                    <a:pt x="781556" y="1388104"/>
                    <a:pt x="799818" y="1352680"/>
                    <a:pt x="831949" y="1318355"/>
                  </a:cubicBezTo>
                  <a:cubicBezTo>
                    <a:pt x="917904" y="1346914"/>
                    <a:pt x="997543" y="1378218"/>
                    <a:pt x="1049858" y="1454831"/>
                  </a:cubicBezTo>
                  <a:lnTo>
                    <a:pt x="1114943" y="1565495"/>
                  </a:lnTo>
                  <a:cubicBezTo>
                    <a:pt x="1184147" y="1655015"/>
                    <a:pt x="1141581" y="1670942"/>
                    <a:pt x="1176457" y="1678630"/>
                  </a:cubicBezTo>
                  <a:cubicBezTo>
                    <a:pt x="1180851" y="1673138"/>
                    <a:pt x="1186481" y="1648013"/>
                    <a:pt x="1188541" y="1636754"/>
                  </a:cubicBezTo>
                  <a:cubicBezTo>
                    <a:pt x="1202409" y="1565221"/>
                    <a:pt x="1184009" y="1607784"/>
                    <a:pt x="1214080" y="1525266"/>
                  </a:cubicBezTo>
                  <a:cubicBezTo>
                    <a:pt x="1222731" y="1501513"/>
                    <a:pt x="1218199" y="1527051"/>
                    <a:pt x="1233029" y="1475426"/>
                  </a:cubicBezTo>
                  <a:cubicBezTo>
                    <a:pt x="1246073" y="1429705"/>
                    <a:pt x="1240031" y="1399774"/>
                    <a:pt x="1248957" y="1358172"/>
                  </a:cubicBezTo>
                  <a:cubicBezTo>
                    <a:pt x="1265159" y="1281559"/>
                    <a:pt x="1238796" y="1099087"/>
                    <a:pt x="1165610" y="1043068"/>
                  </a:cubicBezTo>
                  <a:cubicBezTo>
                    <a:pt x="1152703" y="1033183"/>
                    <a:pt x="1142405" y="1021238"/>
                    <a:pt x="1129910" y="1010391"/>
                  </a:cubicBezTo>
                  <a:cubicBezTo>
                    <a:pt x="1082675" y="969338"/>
                    <a:pt x="1012785" y="943389"/>
                    <a:pt x="1000152" y="933503"/>
                  </a:cubicBezTo>
                  <a:cubicBezTo>
                    <a:pt x="1001800" y="916890"/>
                    <a:pt x="1011274" y="885997"/>
                    <a:pt x="1016904" y="868972"/>
                  </a:cubicBezTo>
                  <a:cubicBezTo>
                    <a:pt x="1030223" y="827919"/>
                    <a:pt x="1022259" y="847553"/>
                    <a:pt x="1028987" y="800047"/>
                  </a:cubicBezTo>
                  <a:cubicBezTo>
                    <a:pt x="1035715" y="751580"/>
                    <a:pt x="1035715" y="698995"/>
                    <a:pt x="1035303" y="650665"/>
                  </a:cubicBezTo>
                  <a:cubicBezTo>
                    <a:pt x="1033930" y="514738"/>
                    <a:pt x="1019238" y="490710"/>
                    <a:pt x="987932" y="370710"/>
                  </a:cubicBezTo>
                  <a:cubicBezTo>
                    <a:pt x="968846" y="297255"/>
                    <a:pt x="914609" y="224897"/>
                    <a:pt x="868610" y="164897"/>
                  </a:cubicBezTo>
                  <a:cubicBezTo>
                    <a:pt x="851996" y="143341"/>
                    <a:pt x="721689" y="8650"/>
                    <a:pt x="705212" y="0"/>
                  </a:cubicBezTo>
                  <a:cubicBezTo>
                    <a:pt x="690383" y="20595"/>
                    <a:pt x="713451" y="6316"/>
                    <a:pt x="686401" y="19771"/>
                  </a:cubicBezTo>
                  <a:cubicBezTo>
                    <a:pt x="666216" y="29657"/>
                    <a:pt x="637519" y="56705"/>
                    <a:pt x="616099" y="73318"/>
                  </a:cubicBezTo>
                  <a:cubicBezTo>
                    <a:pt x="537420" y="134417"/>
                    <a:pt x="482634" y="220916"/>
                    <a:pt x="450092" y="313593"/>
                  </a:cubicBezTo>
                  <a:cubicBezTo>
                    <a:pt x="383634" y="502930"/>
                    <a:pt x="321021" y="739498"/>
                    <a:pt x="349444" y="942428"/>
                  </a:cubicBezTo>
                  <a:close/>
                </a:path>
              </a:pathLst>
            </a:custGeom>
            <a:grpFill/>
            <a:ln w="13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6" name="图形 1">
              <a:extLst>
                <a:ext uri="{FF2B5EF4-FFF2-40B4-BE49-F238E27FC236}">
                  <a16:creationId xmlns:a16="http://schemas.microsoft.com/office/drawing/2014/main" id="{C97F7B02-D77E-45B4-F229-4B5B625FE3D2}"/>
                </a:ext>
              </a:extLst>
            </p:cNvPr>
            <p:cNvGrpSpPr/>
            <p:nvPr/>
          </p:nvGrpSpPr>
          <p:grpSpPr>
            <a:xfrm>
              <a:off x="7405083" y="1878225"/>
              <a:ext cx="916853" cy="1664400"/>
              <a:chOff x="7405083" y="1878225"/>
              <a:chExt cx="916853" cy="1664400"/>
            </a:xfrm>
            <a:grpFill/>
          </p:grpSpPr>
          <p:sp>
            <p:nvSpPr>
              <p:cNvPr id="7" name="任意多边形: 形状 6">
                <a:extLst>
                  <a:ext uri="{FF2B5EF4-FFF2-40B4-BE49-F238E27FC236}">
                    <a16:creationId xmlns:a16="http://schemas.microsoft.com/office/drawing/2014/main" id="{C75EAC72-7A28-DD3E-EBF3-7AD0C214452C}"/>
                  </a:ext>
                </a:extLst>
              </p:cNvPr>
              <p:cNvSpPr/>
              <p:nvPr/>
            </p:nvSpPr>
            <p:spPr>
              <a:xfrm>
                <a:off x="7717564" y="1878225"/>
                <a:ext cx="379971" cy="485453"/>
              </a:xfrm>
              <a:custGeom>
                <a:avLst/>
                <a:gdLst>
                  <a:gd name="connsiteX0" fmla="*/ 118808 w 379971"/>
                  <a:gd name="connsiteY0" fmla="*/ 400141 h 485453"/>
                  <a:gd name="connsiteX1" fmla="*/ 138992 w 379971"/>
                  <a:gd name="connsiteY1" fmla="*/ 434192 h 485453"/>
                  <a:gd name="connsiteX2" fmla="*/ 118808 w 379971"/>
                  <a:gd name="connsiteY2" fmla="*/ 400141 h 485453"/>
                  <a:gd name="connsiteX3" fmla="*/ 99722 w 379971"/>
                  <a:gd name="connsiteY3" fmla="*/ 344260 h 485453"/>
                  <a:gd name="connsiteX4" fmla="*/ 102743 w 379971"/>
                  <a:gd name="connsiteY4" fmla="*/ 401103 h 485453"/>
                  <a:gd name="connsiteX5" fmla="*/ 99722 w 379971"/>
                  <a:gd name="connsiteY5" fmla="*/ 344260 h 485453"/>
                  <a:gd name="connsiteX6" fmla="*/ 50703 w 379971"/>
                  <a:gd name="connsiteY6" fmla="*/ 332315 h 485453"/>
                  <a:gd name="connsiteX7" fmla="*/ 94230 w 379971"/>
                  <a:gd name="connsiteY7" fmla="*/ 264214 h 485453"/>
                  <a:gd name="connsiteX8" fmla="*/ 87776 w 379971"/>
                  <a:gd name="connsiteY8" fmla="*/ 321606 h 485453"/>
                  <a:gd name="connsiteX9" fmla="*/ 70887 w 379971"/>
                  <a:gd name="connsiteY9" fmla="*/ 368974 h 485453"/>
                  <a:gd name="connsiteX10" fmla="*/ 50703 w 379971"/>
                  <a:gd name="connsiteY10" fmla="*/ 332315 h 485453"/>
                  <a:gd name="connsiteX11" fmla="*/ 222751 w 379971"/>
                  <a:gd name="connsiteY11" fmla="*/ 78173 h 485453"/>
                  <a:gd name="connsiteX12" fmla="*/ 298408 w 379971"/>
                  <a:gd name="connsiteY12" fmla="*/ 146274 h 485453"/>
                  <a:gd name="connsiteX13" fmla="*/ 336306 w 379971"/>
                  <a:gd name="connsiteY13" fmla="*/ 259821 h 485453"/>
                  <a:gd name="connsiteX14" fmla="*/ 225909 w 379971"/>
                  <a:gd name="connsiteY14" fmla="*/ 452316 h 485453"/>
                  <a:gd name="connsiteX15" fmla="*/ 115101 w 379971"/>
                  <a:gd name="connsiteY15" fmla="*/ 272727 h 485453"/>
                  <a:gd name="connsiteX16" fmla="*/ 222751 w 379971"/>
                  <a:gd name="connsiteY16" fmla="*/ 78173 h 485453"/>
                  <a:gd name="connsiteX17" fmla="*/ 40954 w 379971"/>
                  <a:gd name="connsiteY17" fmla="*/ 313917 h 485453"/>
                  <a:gd name="connsiteX18" fmla="*/ 61550 w 379971"/>
                  <a:gd name="connsiteY18" fmla="*/ 244306 h 485453"/>
                  <a:gd name="connsiteX19" fmla="*/ 108510 w 379971"/>
                  <a:gd name="connsiteY19" fmla="*/ 190484 h 485453"/>
                  <a:gd name="connsiteX20" fmla="*/ 77890 w 379971"/>
                  <a:gd name="connsiteY20" fmla="*/ 255976 h 485453"/>
                  <a:gd name="connsiteX21" fmla="*/ 53311 w 379971"/>
                  <a:gd name="connsiteY21" fmla="*/ 299638 h 485453"/>
                  <a:gd name="connsiteX22" fmla="*/ 40954 w 379971"/>
                  <a:gd name="connsiteY22" fmla="*/ 313917 h 485453"/>
                  <a:gd name="connsiteX23" fmla="*/ 28047 w 379971"/>
                  <a:gd name="connsiteY23" fmla="*/ 199546 h 485453"/>
                  <a:gd name="connsiteX24" fmla="*/ 124300 w 379971"/>
                  <a:gd name="connsiteY24" fmla="*/ 139683 h 485453"/>
                  <a:gd name="connsiteX25" fmla="*/ 78302 w 379971"/>
                  <a:gd name="connsiteY25" fmla="*/ 200919 h 485453"/>
                  <a:gd name="connsiteX26" fmla="*/ 30381 w 379971"/>
                  <a:gd name="connsiteY26" fmla="*/ 259821 h 485453"/>
                  <a:gd name="connsiteX27" fmla="*/ 28047 w 379971"/>
                  <a:gd name="connsiteY27" fmla="*/ 199546 h 485453"/>
                  <a:gd name="connsiteX28" fmla="*/ 38619 w 379971"/>
                  <a:gd name="connsiteY28" fmla="*/ 173459 h 485453"/>
                  <a:gd name="connsiteX29" fmla="*/ 202566 w 379971"/>
                  <a:gd name="connsiteY29" fmla="*/ 61971 h 485453"/>
                  <a:gd name="connsiteX30" fmla="*/ 161923 w 379971"/>
                  <a:gd name="connsiteY30" fmla="*/ 95885 h 485453"/>
                  <a:gd name="connsiteX31" fmla="*/ 121417 w 379971"/>
                  <a:gd name="connsiteY31" fmla="*/ 115381 h 485453"/>
                  <a:gd name="connsiteX32" fmla="*/ 76929 w 379971"/>
                  <a:gd name="connsiteY32" fmla="*/ 143940 h 485453"/>
                  <a:gd name="connsiteX33" fmla="*/ 38619 w 379971"/>
                  <a:gd name="connsiteY33" fmla="*/ 173459 h 485453"/>
                  <a:gd name="connsiteX34" fmla="*/ 213139 w 379971"/>
                  <a:gd name="connsiteY34" fmla="*/ 51399 h 485453"/>
                  <a:gd name="connsiteX35" fmla="*/ 247329 w 379971"/>
                  <a:gd name="connsiteY35" fmla="*/ 55930 h 485453"/>
                  <a:gd name="connsiteX36" fmla="*/ 210530 w 379971"/>
                  <a:gd name="connsiteY36" fmla="*/ 61834 h 485453"/>
                  <a:gd name="connsiteX37" fmla="*/ 213139 w 379971"/>
                  <a:gd name="connsiteY37" fmla="*/ 51399 h 485453"/>
                  <a:gd name="connsiteX38" fmla="*/ 124026 w 379971"/>
                  <a:gd name="connsiteY38" fmla="*/ 59500 h 485453"/>
                  <a:gd name="connsiteX39" fmla="*/ 169338 w 379971"/>
                  <a:gd name="connsiteY39" fmla="*/ 30392 h 485453"/>
                  <a:gd name="connsiteX40" fmla="*/ 223575 w 379971"/>
                  <a:gd name="connsiteY40" fmla="*/ 32177 h 485453"/>
                  <a:gd name="connsiteX41" fmla="*/ 124026 w 379971"/>
                  <a:gd name="connsiteY41" fmla="*/ 59500 h 485453"/>
                  <a:gd name="connsiteX42" fmla="*/ 2507 w 379971"/>
                  <a:gd name="connsiteY42" fmla="*/ 255702 h 485453"/>
                  <a:gd name="connsiteX43" fmla="*/ 68827 w 379971"/>
                  <a:gd name="connsiteY43" fmla="*/ 405496 h 485453"/>
                  <a:gd name="connsiteX44" fmla="*/ 208196 w 379971"/>
                  <a:gd name="connsiteY44" fmla="*/ 484444 h 485453"/>
                  <a:gd name="connsiteX45" fmla="*/ 376400 w 379971"/>
                  <a:gd name="connsiteY45" fmla="*/ 238951 h 485453"/>
                  <a:gd name="connsiteX46" fmla="*/ 266415 w 379971"/>
                  <a:gd name="connsiteY46" fmla="*/ 19408 h 485453"/>
                  <a:gd name="connsiteX47" fmla="*/ 182245 w 379971"/>
                  <a:gd name="connsiteY47" fmla="*/ 1148 h 485453"/>
                  <a:gd name="connsiteX48" fmla="*/ 45897 w 379971"/>
                  <a:gd name="connsiteY48" fmla="*/ 82704 h 485453"/>
                  <a:gd name="connsiteX49" fmla="*/ 2507 w 379971"/>
                  <a:gd name="connsiteY49" fmla="*/ 255702 h 4854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</a:cxnLst>
                <a:rect l="l" t="t" r="r" b="b"/>
                <a:pathLst>
                  <a:path w="379971" h="485453">
                    <a:moveTo>
                      <a:pt x="118808" y="400141"/>
                    </a:moveTo>
                    <a:cubicBezTo>
                      <a:pt x="133225" y="410576"/>
                      <a:pt x="135834" y="416343"/>
                      <a:pt x="138992" y="434192"/>
                    </a:cubicBezTo>
                    <a:cubicBezTo>
                      <a:pt x="117023" y="427739"/>
                      <a:pt x="113453" y="422659"/>
                      <a:pt x="118808" y="400141"/>
                    </a:cubicBezTo>
                    <a:close/>
                    <a:moveTo>
                      <a:pt x="99722" y="344260"/>
                    </a:moveTo>
                    <a:cubicBezTo>
                      <a:pt x="107549" y="376526"/>
                      <a:pt x="114139" y="364855"/>
                      <a:pt x="102743" y="401103"/>
                    </a:cubicBezTo>
                    <a:cubicBezTo>
                      <a:pt x="70063" y="391354"/>
                      <a:pt x="82009" y="361697"/>
                      <a:pt x="99722" y="344260"/>
                    </a:cubicBezTo>
                    <a:close/>
                    <a:moveTo>
                      <a:pt x="50703" y="332315"/>
                    </a:moveTo>
                    <a:cubicBezTo>
                      <a:pt x="60451" y="313642"/>
                      <a:pt x="80499" y="276571"/>
                      <a:pt x="94230" y="264214"/>
                    </a:cubicBezTo>
                    <a:cubicBezTo>
                      <a:pt x="94092" y="287418"/>
                      <a:pt x="96564" y="300462"/>
                      <a:pt x="87776" y="321606"/>
                    </a:cubicBezTo>
                    <a:cubicBezTo>
                      <a:pt x="81322" y="337395"/>
                      <a:pt x="74320" y="351949"/>
                      <a:pt x="70887" y="368974"/>
                    </a:cubicBezTo>
                    <a:cubicBezTo>
                      <a:pt x="59216" y="359501"/>
                      <a:pt x="53998" y="348379"/>
                      <a:pt x="50703" y="332315"/>
                    </a:cubicBezTo>
                    <a:close/>
                    <a:moveTo>
                      <a:pt x="222751" y="78173"/>
                    </a:moveTo>
                    <a:cubicBezTo>
                      <a:pt x="277125" y="61148"/>
                      <a:pt x="279460" y="106319"/>
                      <a:pt x="298408" y="146274"/>
                    </a:cubicBezTo>
                    <a:cubicBezTo>
                      <a:pt x="310903" y="172910"/>
                      <a:pt x="334521" y="231949"/>
                      <a:pt x="336306" y="259821"/>
                    </a:cubicBezTo>
                    <a:cubicBezTo>
                      <a:pt x="341523" y="338219"/>
                      <a:pt x="311590" y="433780"/>
                      <a:pt x="225909" y="452316"/>
                    </a:cubicBezTo>
                    <a:cubicBezTo>
                      <a:pt x="152998" y="468242"/>
                      <a:pt x="111668" y="325999"/>
                      <a:pt x="115101" y="272727"/>
                    </a:cubicBezTo>
                    <a:cubicBezTo>
                      <a:pt x="120044" y="199958"/>
                      <a:pt x="143524" y="102887"/>
                      <a:pt x="222751" y="78173"/>
                    </a:cubicBezTo>
                    <a:close/>
                    <a:moveTo>
                      <a:pt x="40954" y="313917"/>
                    </a:moveTo>
                    <a:cubicBezTo>
                      <a:pt x="33127" y="276160"/>
                      <a:pt x="38894" y="273963"/>
                      <a:pt x="61550" y="244306"/>
                    </a:cubicBezTo>
                    <a:cubicBezTo>
                      <a:pt x="75967" y="225221"/>
                      <a:pt x="88600" y="202292"/>
                      <a:pt x="108510" y="190484"/>
                    </a:cubicBezTo>
                    <a:cubicBezTo>
                      <a:pt x="101370" y="225221"/>
                      <a:pt x="97113" y="228516"/>
                      <a:pt x="77890" y="255976"/>
                    </a:cubicBezTo>
                    <a:lnTo>
                      <a:pt x="53311" y="299638"/>
                    </a:lnTo>
                    <a:cubicBezTo>
                      <a:pt x="44798" y="312956"/>
                      <a:pt x="52350" y="304031"/>
                      <a:pt x="40954" y="313917"/>
                    </a:cubicBezTo>
                    <a:close/>
                    <a:moveTo>
                      <a:pt x="28047" y="199546"/>
                    </a:moveTo>
                    <a:cubicBezTo>
                      <a:pt x="48918" y="180324"/>
                      <a:pt x="97388" y="145038"/>
                      <a:pt x="124300" y="139683"/>
                    </a:cubicBezTo>
                    <a:cubicBezTo>
                      <a:pt x="112629" y="183345"/>
                      <a:pt x="119494" y="142979"/>
                      <a:pt x="78302" y="200919"/>
                    </a:cubicBezTo>
                    <a:cubicBezTo>
                      <a:pt x="68141" y="215198"/>
                      <a:pt x="43837" y="252269"/>
                      <a:pt x="30381" y="259821"/>
                    </a:cubicBezTo>
                    <a:lnTo>
                      <a:pt x="28047" y="199546"/>
                    </a:lnTo>
                    <a:close/>
                    <a:moveTo>
                      <a:pt x="38619" y="173459"/>
                    </a:moveTo>
                    <a:cubicBezTo>
                      <a:pt x="39580" y="84351"/>
                      <a:pt x="132127" y="69248"/>
                      <a:pt x="202566" y="61971"/>
                    </a:cubicBezTo>
                    <a:cubicBezTo>
                      <a:pt x="197349" y="71720"/>
                      <a:pt x="171809" y="89843"/>
                      <a:pt x="161923" y="95885"/>
                    </a:cubicBezTo>
                    <a:cubicBezTo>
                      <a:pt x="145720" y="105907"/>
                      <a:pt x="147368" y="90118"/>
                      <a:pt x="121417" y="115381"/>
                    </a:cubicBezTo>
                    <a:cubicBezTo>
                      <a:pt x="104390" y="131994"/>
                      <a:pt x="94092" y="130210"/>
                      <a:pt x="76929" y="143940"/>
                    </a:cubicBezTo>
                    <a:cubicBezTo>
                      <a:pt x="64708" y="153825"/>
                      <a:pt x="51389" y="166182"/>
                      <a:pt x="38619" y="173459"/>
                    </a:cubicBezTo>
                    <a:close/>
                    <a:moveTo>
                      <a:pt x="213139" y="51399"/>
                    </a:moveTo>
                    <a:cubicBezTo>
                      <a:pt x="236345" y="60736"/>
                      <a:pt x="239640" y="33413"/>
                      <a:pt x="247329" y="55930"/>
                    </a:cubicBezTo>
                    <a:lnTo>
                      <a:pt x="210530" y="61834"/>
                    </a:lnTo>
                    <a:cubicBezTo>
                      <a:pt x="205175" y="45770"/>
                      <a:pt x="212865" y="66090"/>
                      <a:pt x="213139" y="51399"/>
                    </a:cubicBezTo>
                    <a:close/>
                    <a:moveTo>
                      <a:pt x="124026" y="59500"/>
                    </a:moveTo>
                    <a:cubicBezTo>
                      <a:pt x="134187" y="48379"/>
                      <a:pt x="152311" y="34374"/>
                      <a:pt x="169338" y="30392"/>
                    </a:cubicBezTo>
                    <a:cubicBezTo>
                      <a:pt x="181695" y="27509"/>
                      <a:pt x="212590" y="27509"/>
                      <a:pt x="223575" y="32177"/>
                    </a:cubicBezTo>
                    <a:cubicBezTo>
                      <a:pt x="215474" y="57441"/>
                      <a:pt x="162884" y="51125"/>
                      <a:pt x="124026" y="59500"/>
                    </a:cubicBezTo>
                    <a:close/>
                    <a:moveTo>
                      <a:pt x="2507" y="255702"/>
                    </a:moveTo>
                    <a:cubicBezTo>
                      <a:pt x="9510" y="311858"/>
                      <a:pt x="27497" y="365816"/>
                      <a:pt x="68827" y="405496"/>
                    </a:cubicBezTo>
                    <a:cubicBezTo>
                      <a:pt x="108922" y="444215"/>
                      <a:pt x="149977" y="477853"/>
                      <a:pt x="208196" y="484444"/>
                    </a:cubicBezTo>
                    <a:cubicBezTo>
                      <a:pt x="345368" y="500096"/>
                      <a:pt x="394387" y="329981"/>
                      <a:pt x="376400" y="238951"/>
                    </a:cubicBezTo>
                    <a:cubicBezTo>
                      <a:pt x="363356" y="173322"/>
                      <a:pt x="324497" y="64031"/>
                      <a:pt x="266415" y="19408"/>
                    </a:cubicBezTo>
                    <a:cubicBezTo>
                      <a:pt x="251586" y="8150"/>
                      <a:pt x="202155" y="-3795"/>
                      <a:pt x="182245" y="1148"/>
                    </a:cubicBezTo>
                    <a:cubicBezTo>
                      <a:pt x="157529" y="7189"/>
                      <a:pt x="70338" y="45084"/>
                      <a:pt x="45897" y="82704"/>
                    </a:cubicBezTo>
                    <a:cubicBezTo>
                      <a:pt x="7999" y="140782"/>
                      <a:pt x="-6281" y="184443"/>
                      <a:pt x="2507" y="255702"/>
                    </a:cubicBezTo>
                    <a:close/>
                  </a:path>
                </a:pathLst>
              </a:custGeom>
              <a:grpFill/>
              <a:ln w="13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" name="任意多边形: 形状 7">
                <a:extLst>
                  <a:ext uri="{FF2B5EF4-FFF2-40B4-BE49-F238E27FC236}">
                    <a16:creationId xmlns:a16="http://schemas.microsoft.com/office/drawing/2014/main" id="{08D332DA-C81D-17C3-C352-F5697578F254}"/>
                  </a:ext>
                </a:extLst>
              </p:cNvPr>
              <p:cNvSpPr/>
              <p:nvPr/>
            </p:nvSpPr>
            <p:spPr>
              <a:xfrm>
                <a:off x="7626184" y="2508344"/>
                <a:ext cx="24560" cy="197300"/>
              </a:xfrm>
              <a:custGeom>
                <a:avLst/>
                <a:gdLst>
                  <a:gd name="connsiteX0" fmla="*/ 12875 w 24560"/>
                  <a:gd name="connsiteY0" fmla="*/ 197300 h 197300"/>
                  <a:gd name="connsiteX1" fmla="*/ 17818 w 24560"/>
                  <a:gd name="connsiteY1" fmla="*/ 110115 h 197300"/>
                  <a:gd name="connsiteX2" fmla="*/ 21388 w 24560"/>
                  <a:gd name="connsiteY2" fmla="*/ 0 h 197300"/>
                  <a:gd name="connsiteX3" fmla="*/ 1616 w 24560"/>
                  <a:gd name="connsiteY3" fmla="*/ 92952 h 197300"/>
                  <a:gd name="connsiteX4" fmla="*/ 12875 w 24560"/>
                  <a:gd name="connsiteY4" fmla="*/ 197300 h 197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4560" h="197300">
                    <a:moveTo>
                      <a:pt x="12875" y="197300"/>
                    </a:moveTo>
                    <a:cubicBezTo>
                      <a:pt x="37453" y="196202"/>
                      <a:pt x="15209" y="172449"/>
                      <a:pt x="17818" y="110115"/>
                    </a:cubicBezTo>
                    <a:cubicBezTo>
                      <a:pt x="19054" y="80732"/>
                      <a:pt x="26331" y="26087"/>
                      <a:pt x="21388" y="0"/>
                    </a:cubicBezTo>
                    <a:cubicBezTo>
                      <a:pt x="-9369" y="1098"/>
                      <a:pt x="2302" y="69748"/>
                      <a:pt x="1616" y="92952"/>
                    </a:cubicBezTo>
                    <a:cubicBezTo>
                      <a:pt x="1067" y="116842"/>
                      <a:pt x="-2915" y="181236"/>
                      <a:pt x="12875" y="197300"/>
                    </a:cubicBezTo>
                    <a:close/>
                  </a:path>
                </a:pathLst>
              </a:custGeom>
              <a:grpFill/>
              <a:ln w="13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" name="任意多边形: 形状 8">
                <a:extLst>
                  <a:ext uri="{FF2B5EF4-FFF2-40B4-BE49-F238E27FC236}">
                    <a16:creationId xmlns:a16="http://schemas.microsoft.com/office/drawing/2014/main" id="{40BF1948-B33D-917D-7FCB-67324F36191F}"/>
                  </a:ext>
                </a:extLst>
              </p:cNvPr>
              <p:cNvSpPr/>
              <p:nvPr/>
            </p:nvSpPr>
            <p:spPr>
              <a:xfrm>
                <a:off x="8200928" y="2617512"/>
                <a:ext cx="121008" cy="121633"/>
              </a:xfrm>
              <a:custGeom>
                <a:avLst/>
                <a:gdLst>
                  <a:gd name="connsiteX0" fmla="*/ 0 w 121008"/>
                  <a:gd name="connsiteY0" fmla="*/ 14402 h 121633"/>
                  <a:gd name="connsiteX1" fmla="*/ 35838 w 121008"/>
                  <a:gd name="connsiteY1" fmla="*/ 34860 h 121633"/>
                  <a:gd name="connsiteX2" fmla="*/ 68105 w 121008"/>
                  <a:gd name="connsiteY2" fmla="*/ 58476 h 121633"/>
                  <a:gd name="connsiteX3" fmla="*/ 113829 w 121008"/>
                  <a:gd name="connsiteY3" fmla="*/ 121634 h 121633"/>
                  <a:gd name="connsiteX4" fmla="*/ 106415 w 121008"/>
                  <a:gd name="connsiteY4" fmla="*/ 80032 h 121633"/>
                  <a:gd name="connsiteX5" fmla="*/ 77168 w 121008"/>
                  <a:gd name="connsiteY5" fmla="*/ 41038 h 121633"/>
                  <a:gd name="connsiteX6" fmla="*/ 35563 w 121008"/>
                  <a:gd name="connsiteY6" fmla="*/ 14265 h 121633"/>
                  <a:gd name="connsiteX7" fmla="*/ 0 w 121008"/>
                  <a:gd name="connsiteY7" fmla="*/ 14402 h 1216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1008" h="121633">
                    <a:moveTo>
                      <a:pt x="0" y="14402"/>
                    </a:moveTo>
                    <a:cubicBezTo>
                      <a:pt x="11946" y="28132"/>
                      <a:pt x="20596" y="27583"/>
                      <a:pt x="35838" y="34860"/>
                    </a:cubicBezTo>
                    <a:cubicBezTo>
                      <a:pt x="48607" y="40901"/>
                      <a:pt x="55473" y="49551"/>
                      <a:pt x="68105" y="58476"/>
                    </a:cubicBezTo>
                    <a:cubicBezTo>
                      <a:pt x="95704" y="77835"/>
                      <a:pt x="88976" y="109688"/>
                      <a:pt x="113829" y="121634"/>
                    </a:cubicBezTo>
                    <a:cubicBezTo>
                      <a:pt x="130032" y="106942"/>
                      <a:pt x="114928" y="97743"/>
                      <a:pt x="106415" y="80032"/>
                    </a:cubicBezTo>
                    <a:cubicBezTo>
                      <a:pt x="95293" y="56828"/>
                      <a:pt x="99137" y="57514"/>
                      <a:pt x="77168" y="41038"/>
                    </a:cubicBezTo>
                    <a:cubicBezTo>
                      <a:pt x="63711" y="30878"/>
                      <a:pt x="50392" y="21954"/>
                      <a:pt x="35563" y="14265"/>
                    </a:cubicBezTo>
                    <a:cubicBezTo>
                      <a:pt x="16477" y="4379"/>
                      <a:pt x="6454" y="-12234"/>
                      <a:pt x="0" y="14402"/>
                    </a:cubicBezTo>
                    <a:close/>
                  </a:path>
                </a:pathLst>
              </a:custGeom>
              <a:grpFill/>
              <a:ln w="13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" name="任意多边形: 形状 9">
                <a:extLst>
                  <a:ext uri="{FF2B5EF4-FFF2-40B4-BE49-F238E27FC236}">
                    <a16:creationId xmlns:a16="http://schemas.microsoft.com/office/drawing/2014/main" id="{34734FB5-7B51-1534-6DC5-2FD3BA627715}"/>
                  </a:ext>
                </a:extLst>
              </p:cNvPr>
              <p:cNvSpPr/>
              <p:nvPr/>
            </p:nvSpPr>
            <p:spPr>
              <a:xfrm>
                <a:off x="7405083" y="2611782"/>
                <a:ext cx="122225" cy="151665"/>
              </a:xfrm>
              <a:custGeom>
                <a:avLst/>
                <a:gdLst>
                  <a:gd name="connsiteX0" fmla="*/ 3846 w 122225"/>
                  <a:gd name="connsiteY0" fmla="*/ 151665 h 151665"/>
                  <a:gd name="connsiteX1" fmla="*/ 19499 w 122225"/>
                  <a:gd name="connsiteY1" fmla="*/ 134365 h 151665"/>
                  <a:gd name="connsiteX2" fmla="*/ 29935 w 122225"/>
                  <a:gd name="connsiteY2" fmla="*/ 110201 h 151665"/>
                  <a:gd name="connsiteX3" fmla="*/ 55062 w 122225"/>
                  <a:gd name="connsiteY3" fmla="*/ 66676 h 151665"/>
                  <a:gd name="connsiteX4" fmla="*/ 121932 w 122225"/>
                  <a:gd name="connsiteY4" fmla="*/ 86 h 151665"/>
                  <a:gd name="connsiteX5" fmla="*/ 41881 w 122225"/>
                  <a:gd name="connsiteY5" fmla="*/ 57752 h 151665"/>
                  <a:gd name="connsiteX6" fmla="*/ 16616 w 122225"/>
                  <a:gd name="connsiteY6" fmla="*/ 100864 h 151665"/>
                  <a:gd name="connsiteX7" fmla="*/ 1512 w 122225"/>
                  <a:gd name="connsiteY7" fmla="*/ 137386 h 151665"/>
                  <a:gd name="connsiteX8" fmla="*/ 3846 w 122225"/>
                  <a:gd name="connsiteY8" fmla="*/ 151665 h 1516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2225" h="151665">
                    <a:moveTo>
                      <a:pt x="3846" y="151665"/>
                    </a:moveTo>
                    <a:cubicBezTo>
                      <a:pt x="20323" y="148645"/>
                      <a:pt x="11947" y="153175"/>
                      <a:pt x="19499" y="134365"/>
                    </a:cubicBezTo>
                    <a:cubicBezTo>
                      <a:pt x="22795" y="126265"/>
                      <a:pt x="26227" y="118301"/>
                      <a:pt x="29935" y="110201"/>
                    </a:cubicBezTo>
                    <a:cubicBezTo>
                      <a:pt x="37899" y="92077"/>
                      <a:pt x="43528" y="81779"/>
                      <a:pt x="55062" y="66676"/>
                    </a:cubicBezTo>
                    <a:cubicBezTo>
                      <a:pt x="98452" y="10109"/>
                      <a:pt x="125364" y="29743"/>
                      <a:pt x="121932" y="86"/>
                    </a:cubicBezTo>
                    <a:cubicBezTo>
                      <a:pt x="94333" y="-2111"/>
                      <a:pt x="56161" y="38393"/>
                      <a:pt x="41881" y="57752"/>
                    </a:cubicBezTo>
                    <a:cubicBezTo>
                      <a:pt x="31994" y="71070"/>
                      <a:pt x="23481" y="85212"/>
                      <a:pt x="16616" y="100864"/>
                    </a:cubicBezTo>
                    <a:lnTo>
                      <a:pt x="1512" y="137386"/>
                    </a:lnTo>
                    <a:cubicBezTo>
                      <a:pt x="-2058" y="157294"/>
                      <a:pt x="1512" y="147958"/>
                      <a:pt x="3846" y="151665"/>
                    </a:cubicBezTo>
                    <a:close/>
                  </a:path>
                </a:pathLst>
              </a:custGeom>
              <a:grpFill/>
              <a:ln w="13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" name="任意多边形: 形状 10">
                <a:extLst>
                  <a:ext uri="{FF2B5EF4-FFF2-40B4-BE49-F238E27FC236}">
                    <a16:creationId xmlns:a16="http://schemas.microsoft.com/office/drawing/2014/main" id="{E327EA5E-BA6B-AD2C-ABD1-5610E2DCA1DF}"/>
                  </a:ext>
                </a:extLst>
              </p:cNvPr>
              <p:cNvSpPr/>
              <p:nvPr/>
            </p:nvSpPr>
            <p:spPr>
              <a:xfrm>
                <a:off x="8000911" y="2557153"/>
                <a:ext cx="91010" cy="173204"/>
              </a:xfrm>
              <a:custGeom>
                <a:avLst/>
                <a:gdLst>
                  <a:gd name="connsiteX0" fmla="*/ 2704 w 91010"/>
                  <a:gd name="connsiteY0" fmla="*/ 173205 h 173204"/>
                  <a:gd name="connsiteX1" fmla="*/ 25360 w 91010"/>
                  <a:gd name="connsiteY1" fmla="*/ 134486 h 173204"/>
                  <a:gd name="connsiteX2" fmla="*/ 90994 w 91010"/>
                  <a:gd name="connsiteY2" fmla="*/ 207 h 173204"/>
                  <a:gd name="connsiteX3" fmla="*/ 36756 w 91010"/>
                  <a:gd name="connsiteY3" fmla="*/ 80664 h 173204"/>
                  <a:gd name="connsiteX4" fmla="*/ 2704 w 91010"/>
                  <a:gd name="connsiteY4" fmla="*/ 173205 h 1732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1010" h="173204">
                    <a:moveTo>
                      <a:pt x="2704" y="173205"/>
                    </a:moveTo>
                    <a:cubicBezTo>
                      <a:pt x="19455" y="167301"/>
                      <a:pt x="16435" y="155630"/>
                      <a:pt x="25360" y="134486"/>
                    </a:cubicBezTo>
                    <a:cubicBezTo>
                      <a:pt x="39365" y="101397"/>
                      <a:pt x="92092" y="14211"/>
                      <a:pt x="90994" y="207"/>
                    </a:cubicBezTo>
                    <a:cubicBezTo>
                      <a:pt x="64630" y="-3638"/>
                      <a:pt x="51449" y="47026"/>
                      <a:pt x="36756" y="80664"/>
                    </a:cubicBezTo>
                    <a:cubicBezTo>
                      <a:pt x="28381" y="99749"/>
                      <a:pt x="-10478" y="157827"/>
                      <a:pt x="2704" y="173205"/>
                    </a:cubicBezTo>
                    <a:close/>
                  </a:path>
                </a:pathLst>
              </a:custGeom>
              <a:grpFill/>
              <a:ln w="13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" name="任意多边形: 形状 11">
                <a:extLst>
                  <a:ext uri="{FF2B5EF4-FFF2-40B4-BE49-F238E27FC236}">
                    <a16:creationId xmlns:a16="http://schemas.microsoft.com/office/drawing/2014/main" id="{15D3777B-44A4-88DA-2A30-1223E393EAE6}"/>
                  </a:ext>
                </a:extLst>
              </p:cNvPr>
              <p:cNvSpPr/>
              <p:nvPr/>
            </p:nvSpPr>
            <p:spPr>
              <a:xfrm>
                <a:off x="8197633" y="2662605"/>
                <a:ext cx="84582" cy="96998"/>
              </a:xfrm>
              <a:custGeom>
                <a:avLst/>
                <a:gdLst>
                  <a:gd name="connsiteX0" fmla="*/ 0 w 84582"/>
                  <a:gd name="connsiteY0" fmla="*/ 2261 h 96998"/>
                  <a:gd name="connsiteX1" fmla="*/ 68792 w 84582"/>
                  <a:gd name="connsiteY1" fmla="*/ 96999 h 96998"/>
                  <a:gd name="connsiteX2" fmla="*/ 84582 w 84582"/>
                  <a:gd name="connsiteY2" fmla="*/ 91781 h 96998"/>
                  <a:gd name="connsiteX3" fmla="*/ 29384 w 84582"/>
                  <a:gd name="connsiteY3" fmla="*/ 12696 h 96998"/>
                  <a:gd name="connsiteX4" fmla="*/ 0 w 84582"/>
                  <a:gd name="connsiteY4" fmla="*/ 2261 h 969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4582" h="96998">
                    <a:moveTo>
                      <a:pt x="0" y="2261"/>
                    </a:moveTo>
                    <a:cubicBezTo>
                      <a:pt x="6454" y="34390"/>
                      <a:pt x="56297" y="40568"/>
                      <a:pt x="68792" y="96999"/>
                    </a:cubicBezTo>
                    <a:lnTo>
                      <a:pt x="84582" y="91781"/>
                    </a:lnTo>
                    <a:cubicBezTo>
                      <a:pt x="81424" y="60339"/>
                      <a:pt x="50942" y="32879"/>
                      <a:pt x="29384" y="12696"/>
                    </a:cubicBezTo>
                    <a:cubicBezTo>
                      <a:pt x="16065" y="339"/>
                      <a:pt x="16889" y="-2681"/>
                      <a:pt x="0" y="2261"/>
                    </a:cubicBezTo>
                    <a:close/>
                  </a:path>
                </a:pathLst>
              </a:custGeom>
              <a:grpFill/>
              <a:ln w="13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" name="任意多边形: 形状 12">
                <a:extLst>
                  <a:ext uri="{FF2B5EF4-FFF2-40B4-BE49-F238E27FC236}">
                    <a16:creationId xmlns:a16="http://schemas.microsoft.com/office/drawing/2014/main" id="{5323428C-6FA7-496D-B41C-2153F89535D8}"/>
                  </a:ext>
                </a:extLst>
              </p:cNvPr>
              <p:cNvSpPr/>
              <p:nvPr/>
            </p:nvSpPr>
            <p:spPr>
              <a:xfrm>
                <a:off x="7977389" y="2573973"/>
                <a:ext cx="47413" cy="97784"/>
              </a:xfrm>
              <a:custGeom>
                <a:avLst/>
                <a:gdLst>
                  <a:gd name="connsiteX0" fmla="*/ 0 w 47413"/>
                  <a:gd name="connsiteY0" fmla="*/ 97758 h 97784"/>
                  <a:gd name="connsiteX1" fmla="*/ 29659 w 47413"/>
                  <a:gd name="connsiteY1" fmla="*/ 56018 h 97784"/>
                  <a:gd name="connsiteX2" fmla="*/ 46411 w 47413"/>
                  <a:gd name="connsiteY2" fmla="*/ 0 h 97784"/>
                  <a:gd name="connsiteX3" fmla="*/ 18811 w 47413"/>
                  <a:gd name="connsiteY3" fmla="*/ 43936 h 97784"/>
                  <a:gd name="connsiteX4" fmla="*/ 0 w 47413"/>
                  <a:gd name="connsiteY4" fmla="*/ 97758 h 977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7413" h="97784">
                    <a:moveTo>
                      <a:pt x="0" y="97758"/>
                    </a:moveTo>
                    <a:cubicBezTo>
                      <a:pt x="21695" y="98719"/>
                      <a:pt x="22931" y="73318"/>
                      <a:pt x="29659" y="56018"/>
                    </a:cubicBezTo>
                    <a:cubicBezTo>
                      <a:pt x="36799" y="37346"/>
                      <a:pt x="51354" y="20183"/>
                      <a:pt x="46411" y="0"/>
                    </a:cubicBezTo>
                    <a:cubicBezTo>
                      <a:pt x="24853" y="1648"/>
                      <a:pt x="26089" y="25950"/>
                      <a:pt x="18811" y="43936"/>
                    </a:cubicBezTo>
                    <a:cubicBezTo>
                      <a:pt x="13044" y="58078"/>
                      <a:pt x="687" y="83616"/>
                      <a:pt x="0" y="97758"/>
                    </a:cubicBezTo>
                    <a:close/>
                  </a:path>
                </a:pathLst>
              </a:custGeom>
              <a:grpFill/>
              <a:ln w="13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" name="任意多边形: 形状 13">
                <a:extLst>
                  <a:ext uri="{FF2B5EF4-FFF2-40B4-BE49-F238E27FC236}">
                    <a16:creationId xmlns:a16="http://schemas.microsoft.com/office/drawing/2014/main" id="{A20D7C30-D512-1750-6610-1F36C2FCE3F7}"/>
                  </a:ext>
                </a:extLst>
              </p:cNvPr>
              <p:cNvSpPr/>
              <p:nvPr/>
            </p:nvSpPr>
            <p:spPr>
              <a:xfrm>
                <a:off x="7667076" y="2548161"/>
                <a:ext cx="21508" cy="93638"/>
              </a:xfrm>
              <a:custGeom>
                <a:avLst/>
                <a:gdLst>
                  <a:gd name="connsiteX0" fmla="*/ 5761 w 21508"/>
                  <a:gd name="connsiteY0" fmla="*/ 93639 h 93638"/>
                  <a:gd name="connsiteX1" fmla="*/ 20865 w 21508"/>
                  <a:gd name="connsiteY1" fmla="*/ 57529 h 93638"/>
                  <a:gd name="connsiteX2" fmla="*/ 9605 w 21508"/>
                  <a:gd name="connsiteY2" fmla="*/ 0 h 93638"/>
                  <a:gd name="connsiteX3" fmla="*/ 4113 w 21508"/>
                  <a:gd name="connsiteY3" fmla="*/ 40092 h 93638"/>
                  <a:gd name="connsiteX4" fmla="*/ 5761 w 21508"/>
                  <a:gd name="connsiteY4" fmla="*/ 93639 h 936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508" h="93638">
                    <a:moveTo>
                      <a:pt x="5761" y="93639"/>
                    </a:moveTo>
                    <a:cubicBezTo>
                      <a:pt x="25945" y="91991"/>
                      <a:pt x="21002" y="75927"/>
                      <a:pt x="20865" y="57529"/>
                    </a:cubicBezTo>
                    <a:cubicBezTo>
                      <a:pt x="20453" y="20732"/>
                      <a:pt x="26220" y="9062"/>
                      <a:pt x="9605" y="0"/>
                    </a:cubicBezTo>
                    <a:cubicBezTo>
                      <a:pt x="-6734" y="11121"/>
                      <a:pt x="2328" y="17986"/>
                      <a:pt x="4113" y="40092"/>
                    </a:cubicBezTo>
                    <a:cubicBezTo>
                      <a:pt x="5486" y="57941"/>
                      <a:pt x="4388" y="75652"/>
                      <a:pt x="5761" y="93639"/>
                    </a:cubicBezTo>
                    <a:close/>
                  </a:path>
                </a:pathLst>
              </a:custGeom>
              <a:grpFill/>
              <a:ln w="13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" name="任意多边形: 形状 14">
                <a:extLst>
                  <a:ext uri="{FF2B5EF4-FFF2-40B4-BE49-F238E27FC236}">
                    <a16:creationId xmlns:a16="http://schemas.microsoft.com/office/drawing/2014/main" id="{4ACD1638-1A09-DCFF-29E1-679972360D8D}"/>
                  </a:ext>
                </a:extLst>
              </p:cNvPr>
              <p:cNvSpPr/>
              <p:nvPr/>
            </p:nvSpPr>
            <p:spPr>
              <a:xfrm>
                <a:off x="7454149" y="2664591"/>
                <a:ext cx="58036" cy="82105"/>
              </a:xfrm>
              <a:custGeom>
                <a:avLst/>
                <a:gdLst>
                  <a:gd name="connsiteX0" fmla="*/ 1877 w 58036"/>
                  <a:gd name="connsiteY0" fmla="*/ 82105 h 82105"/>
                  <a:gd name="connsiteX1" fmla="*/ 32222 w 58036"/>
                  <a:gd name="connsiteY1" fmla="*/ 44485 h 82105"/>
                  <a:gd name="connsiteX2" fmla="*/ 58037 w 58036"/>
                  <a:gd name="connsiteY2" fmla="*/ 0 h 82105"/>
                  <a:gd name="connsiteX3" fmla="*/ 1877 w 58036"/>
                  <a:gd name="connsiteY3" fmla="*/ 82105 h 821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8036" h="82105">
                    <a:moveTo>
                      <a:pt x="1877" y="82105"/>
                    </a:moveTo>
                    <a:cubicBezTo>
                      <a:pt x="18354" y="78948"/>
                      <a:pt x="19041" y="62060"/>
                      <a:pt x="32222" y="44485"/>
                    </a:cubicBezTo>
                    <a:cubicBezTo>
                      <a:pt x="45541" y="26636"/>
                      <a:pt x="57213" y="23341"/>
                      <a:pt x="58037" y="0"/>
                    </a:cubicBezTo>
                    <a:cubicBezTo>
                      <a:pt x="32634" y="8375"/>
                      <a:pt x="-9382" y="63982"/>
                      <a:pt x="1877" y="82105"/>
                    </a:cubicBezTo>
                    <a:close/>
                  </a:path>
                </a:pathLst>
              </a:custGeom>
              <a:grpFill/>
              <a:ln w="13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" name="任意多边形: 形状 15">
                <a:extLst>
                  <a:ext uri="{FF2B5EF4-FFF2-40B4-BE49-F238E27FC236}">
                    <a16:creationId xmlns:a16="http://schemas.microsoft.com/office/drawing/2014/main" id="{305FA650-BEF9-92B3-0C0F-199182DE9DC8}"/>
                  </a:ext>
                </a:extLst>
              </p:cNvPr>
              <p:cNvSpPr/>
              <p:nvPr/>
            </p:nvSpPr>
            <p:spPr>
              <a:xfrm>
                <a:off x="7796534" y="2769077"/>
                <a:ext cx="20250" cy="67277"/>
              </a:xfrm>
              <a:custGeom>
                <a:avLst/>
                <a:gdLst>
                  <a:gd name="connsiteX0" fmla="*/ 15260 w 20250"/>
                  <a:gd name="connsiteY0" fmla="*/ 0 h 67277"/>
                  <a:gd name="connsiteX1" fmla="*/ 568 w 20250"/>
                  <a:gd name="connsiteY1" fmla="*/ 33776 h 67277"/>
                  <a:gd name="connsiteX2" fmla="*/ 15123 w 20250"/>
                  <a:gd name="connsiteY2" fmla="*/ 67277 h 67277"/>
                  <a:gd name="connsiteX3" fmla="*/ 15260 w 20250"/>
                  <a:gd name="connsiteY3" fmla="*/ 0 h 672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250" h="67277">
                    <a:moveTo>
                      <a:pt x="15260" y="0"/>
                    </a:moveTo>
                    <a:cubicBezTo>
                      <a:pt x="-2315" y="3707"/>
                      <a:pt x="1117" y="14828"/>
                      <a:pt x="568" y="33776"/>
                    </a:cubicBezTo>
                    <a:cubicBezTo>
                      <a:pt x="156" y="52311"/>
                      <a:pt x="-3551" y="63570"/>
                      <a:pt x="15123" y="67277"/>
                    </a:cubicBezTo>
                    <a:cubicBezTo>
                      <a:pt x="21302" y="53135"/>
                      <a:pt x="22538" y="13181"/>
                      <a:pt x="15260" y="0"/>
                    </a:cubicBezTo>
                    <a:close/>
                  </a:path>
                </a:pathLst>
              </a:custGeom>
              <a:grpFill/>
              <a:ln w="13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" name="任意多边形: 形状 16">
                <a:extLst>
                  <a:ext uri="{FF2B5EF4-FFF2-40B4-BE49-F238E27FC236}">
                    <a16:creationId xmlns:a16="http://schemas.microsoft.com/office/drawing/2014/main" id="{CC86298D-6C20-8D6E-7CB2-847CABE13D40}"/>
                  </a:ext>
                </a:extLst>
              </p:cNvPr>
              <p:cNvSpPr/>
              <p:nvPr/>
            </p:nvSpPr>
            <p:spPr>
              <a:xfrm>
                <a:off x="8127466" y="2124590"/>
                <a:ext cx="16744" cy="26361"/>
              </a:xfrm>
              <a:custGeom>
                <a:avLst/>
                <a:gdLst>
                  <a:gd name="connsiteX0" fmla="*/ 1512 w 16744"/>
                  <a:gd name="connsiteY0" fmla="*/ 26362 h 26361"/>
                  <a:gd name="connsiteX1" fmla="*/ 14144 w 16744"/>
                  <a:gd name="connsiteY1" fmla="*/ 17300 h 26361"/>
                  <a:gd name="connsiteX2" fmla="*/ 6180 w 16744"/>
                  <a:gd name="connsiteY2" fmla="*/ 0 h 26361"/>
                  <a:gd name="connsiteX3" fmla="*/ 1512 w 16744"/>
                  <a:gd name="connsiteY3" fmla="*/ 26362 h 263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744" h="26361">
                    <a:moveTo>
                      <a:pt x="1512" y="26362"/>
                    </a:moveTo>
                    <a:cubicBezTo>
                      <a:pt x="5906" y="24577"/>
                      <a:pt x="11123" y="25126"/>
                      <a:pt x="14144" y="17300"/>
                    </a:cubicBezTo>
                    <a:cubicBezTo>
                      <a:pt x="21284" y="-1236"/>
                      <a:pt x="12084" y="3295"/>
                      <a:pt x="6180" y="0"/>
                    </a:cubicBezTo>
                    <a:cubicBezTo>
                      <a:pt x="-2608" y="13593"/>
                      <a:pt x="139" y="6590"/>
                      <a:pt x="1512" y="26362"/>
                    </a:cubicBezTo>
                    <a:close/>
                  </a:path>
                </a:pathLst>
              </a:custGeom>
              <a:grpFill/>
              <a:ln w="13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" name="任意多边形: 形状 17">
                <a:extLst>
                  <a:ext uri="{FF2B5EF4-FFF2-40B4-BE49-F238E27FC236}">
                    <a16:creationId xmlns:a16="http://schemas.microsoft.com/office/drawing/2014/main" id="{F78CB36C-96E8-8CDC-32A8-99D17AE9C1F4}"/>
                  </a:ext>
                </a:extLst>
              </p:cNvPr>
              <p:cNvSpPr/>
              <p:nvPr/>
            </p:nvSpPr>
            <p:spPr>
              <a:xfrm>
                <a:off x="8111498" y="2062393"/>
                <a:ext cx="20089" cy="19496"/>
              </a:xfrm>
              <a:custGeom>
                <a:avLst/>
                <a:gdLst>
                  <a:gd name="connsiteX0" fmla="*/ 3750 w 20089"/>
                  <a:gd name="connsiteY0" fmla="*/ 0 h 19496"/>
                  <a:gd name="connsiteX1" fmla="*/ 4162 w 20089"/>
                  <a:gd name="connsiteY1" fmla="*/ 17025 h 19496"/>
                  <a:gd name="connsiteX2" fmla="*/ 17206 w 20089"/>
                  <a:gd name="connsiteY2" fmla="*/ 19497 h 19496"/>
                  <a:gd name="connsiteX3" fmla="*/ 20089 w 20089"/>
                  <a:gd name="connsiteY3" fmla="*/ 1648 h 19496"/>
                  <a:gd name="connsiteX4" fmla="*/ 3750 w 20089"/>
                  <a:gd name="connsiteY4" fmla="*/ 0 h 194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0089" h="19496">
                    <a:moveTo>
                      <a:pt x="3750" y="0"/>
                    </a:moveTo>
                    <a:cubicBezTo>
                      <a:pt x="42" y="11533"/>
                      <a:pt x="-2567" y="549"/>
                      <a:pt x="4162" y="17025"/>
                    </a:cubicBezTo>
                    <a:lnTo>
                      <a:pt x="17206" y="19497"/>
                    </a:lnTo>
                    <a:lnTo>
                      <a:pt x="20089" y="1648"/>
                    </a:lnTo>
                    <a:lnTo>
                      <a:pt x="3750" y="0"/>
                    </a:lnTo>
                    <a:close/>
                  </a:path>
                </a:pathLst>
              </a:custGeom>
              <a:grpFill/>
              <a:ln w="13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" name="任意多边形: 形状 18">
                <a:extLst>
                  <a:ext uri="{FF2B5EF4-FFF2-40B4-BE49-F238E27FC236}">
                    <a16:creationId xmlns:a16="http://schemas.microsoft.com/office/drawing/2014/main" id="{9FBD2157-D790-CB7E-3129-D58F1360F53A}"/>
                  </a:ext>
                </a:extLst>
              </p:cNvPr>
              <p:cNvSpPr/>
              <p:nvPr/>
            </p:nvSpPr>
            <p:spPr>
              <a:xfrm>
                <a:off x="7513970" y="2732940"/>
                <a:ext cx="16616" cy="17883"/>
              </a:xfrm>
              <a:custGeom>
                <a:avLst/>
                <a:gdLst>
                  <a:gd name="connsiteX0" fmla="*/ 0 w 16616"/>
                  <a:gd name="connsiteY0" fmla="*/ 16502 h 17883"/>
                  <a:gd name="connsiteX1" fmla="*/ 16340 w 16616"/>
                  <a:gd name="connsiteY1" fmla="*/ 713 h 17883"/>
                  <a:gd name="connsiteX2" fmla="*/ 0 w 16616"/>
                  <a:gd name="connsiteY2" fmla="*/ 16502 h 178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6616" h="17883">
                    <a:moveTo>
                      <a:pt x="0" y="16502"/>
                    </a:moveTo>
                    <a:cubicBezTo>
                      <a:pt x="15104" y="19660"/>
                      <a:pt x="17576" y="18562"/>
                      <a:pt x="16340" y="713"/>
                    </a:cubicBezTo>
                    <a:cubicBezTo>
                      <a:pt x="2472" y="-1896"/>
                      <a:pt x="824" y="2498"/>
                      <a:pt x="0" y="16502"/>
                    </a:cubicBezTo>
                    <a:close/>
                  </a:path>
                </a:pathLst>
              </a:custGeom>
              <a:grpFill/>
              <a:ln w="13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" name="任意多边形: 形状 19">
                <a:extLst>
                  <a:ext uri="{FF2B5EF4-FFF2-40B4-BE49-F238E27FC236}">
                    <a16:creationId xmlns:a16="http://schemas.microsoft.com/office/drawing/2014/main" id="{2B96C245-E0BE-B3E7-8061-929CEC0EDDE0}"/>
                  </a:ext>
                </a:extLst>
              </p:cNvPr>
              <p:cNvSpPr/>
              <p:nvPr/>
            </p:nvSpPr>
            <p:spPr>
              <a:xfrm>
                <a:off x="7851116" y="2806148"/>
                <a:ext cx="18002" cy="20045"/>
              </a:xfrm>
              <a:custGeom>
                <a:avLst/>
                <a:gdLst>
                  <a:gd name="connsiteX0" fmla="*/ 9560 w 18002"/>
                  <a:gd name="connsiteY0" fmla="*/ 0 h 20045"/>
                  <a:gd name="connsiteX1" fmla="*/ 5716 w 18002"/>
                  <a:gd name="connsiteY1" fmla="*/ 20046 h 20045"/>
                  <a:gd name="connsiteX2" fmla="*/ 9560 w 18002"/>
                  <a:gd name="connsiteY2" fmla="*/ 0 h 200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8002" h="20045">
                    <a:moveTo>
                      <a:pt x="9560" y="0"/>
                    </a:moveTo>
                    <a:cubicBezTo>
                      <a:pt x="-3484" y="5217"/>
                      <a:pt x="-1562" y="10709"/>
                      <a:pt x="5716" y="20046"/>
                    </a:cubicBezTo>
                    <a:cubicBezTo>
                      <a:pt x="21094" y="16064"/>
                      <a:pt x="21643" y="10984"/>
                      <a:pt x="9560" y="0"/>
                    </a:cubicBezTo>
                    <a:close/>
                  </a:path>
                </a:pathLst>
              </a:custGeom>
              <a:grpFill/>
              <a:ln w="13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" name="任意多边形: 形状 20">
                <a:extLst>
                  <a:ext uri="{FF2B5EF4-FFF2-40B4-BE49-F238E27FC236}">
                    <a16:creationId xmlns:a16="http://schemas.microsoft.com/office/drawing/2014/main" id="{8B58451B-5F51-3316-F8EB-61A57C560CAA}"/>
                  </a:ext>
                </a:extLst>
              </p:cNvPr>
              <p:cNvSpPr/>
              <p:nvPr/>
            </p:nvSpPr>
            <p:spPr>
              <a:xfrm>
                <a:off x="8202713" y="2734203"/>
                <a:ext cx="17026" cy="16291"/>
              </a:xfrm>
              <a:custGeom>
                <a:avLst/>
                <a:gdLst>
                  <a:gd name="connsiteX0" fmla="*/ 0 w 17026"/>
                  <a:gd name="connsiteY0" fmla="*/ 12769 h 16291"/>
                  <a:gd name="connsiteX1" fmla="*/ 17026 w 17026"/>
                  <a:gd name="connsiteY1" fmla="*/ 0 h 16291"/>
                  <a:gd name="connsiteX2" fmla="*/ 0 w 17026"/>
                  <a:gd name="connsiteY2" fmla="*/ 12769 h 162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7026" h="16291">
                    <a:moveTo>
                      <a:pt x="0" y="12769"/>
                    </a:moveTo>
                    <a:cubicBezTo>
                      <a:pt x="14967" y="20595"/>
                      <a:pt x="15791" y="14966"/>
                      <a:pt x="17026" y="0"/>
                    </a:cubicBezTo>
                    <a:cubicBezTo>
                      <a:pt x="4119" y="1510"/>
                      <a:pt x="1922" y="-1785"/>
                      <a:pt x="0" y="12769"/>
                    </a:cubicBezTo>
                    <a:close/>
                  </a:path>
                </a:pathLst>
              </a:custGeom>
              <a:grpFill/>
              <a:ln w="13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" name="任意多边形: 形状 21">
                <a:extLst>
                  <a:ext uri="{FF2B5EF4-FFF2-40B4-BE49-F238E27FC236}">
                    <a16:creationId xmlns:a16="http://schemas.microsoft.com/office/drawing/2014/main" id="{0B0AE311-F3AA-3592-FF80-C0FAA1CA7C56}"/>
                  </a:ext>
                </a:extLst>
              </p:cNvPr>
              <p:cNvSpPr/>
              <p:nvPr/>
            </p:nvSpPr>
            <p:spPr>
              <a:xfrm>
                <a:off x="7955831" y="2622166"/>
                <a:ext cx="15658" cy="16527"/>
              </a:xfrm>
              <a:custGeom>
                <a:avLst/>
                <a:gdLst>
                  <a:gd name="connsiteX0" fmla="*/ 0 w 15658"/>
                  <a:gd name="connsiteY0" fmla="*/ 15378 h 16527"/>
                  <a:gd name="connsiteX1" fmla="*/ 12770 w 15658"/>
                  <a:gd name="connsiteY1" fmla="*/ 11396 h 16527"/>
                  <a:gd name="connsiteX2" fmla="*/ 10435 w 15658"/>
                  <a:gd name="connsiteY2" fmla="*/ 0 h 16527"/>
                  <a:gd name="connsiteX3" fmla="*/ 0 w 15658"/>
                  <a:gd name="connsiteY3" fmla="*/ 15378 h 16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658" h="16527">
                    <a:moveTo>
                      <a:pt x="0" y="15378"/>
                    </a:moveTo>
                    <a:cubicBezTo>
                      <a:pt x="7827" y="15652"/>
                      <a:pt x="8239" y="19497"/>
                      <a:pt x="12770" y="11396"/>
                    </a:cubicBezTo>
                    <a:cubicBezTo>
                      <a:pt x="20322" y="-2197"/>
                      <a:pt x="10710" y="549"/>
                      <a:pt x="10435" y="0"/>
                    </a:cubicBezTo>
                    <a:cubicBezTo>
                      <a:pt x="1648" y="4531"/>
                      <a:pt x="1510" y="0"/>
                      <a:pt x="0" y="15378"/>
                    </a:cubicBezTo>
                    <a:close/>
                  </a:path>
                </a:pathLst>
              </a:custGeom>
              <a:grpFill/>
              <a:ln w="13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" name="任意多边形: 形状 22">
                <a:extLst>
                  <a:ext uri="{FF2B5EF4-FFF2-40B4-BE49-F238E27FC236}">
                    <a16:creationId xmlns:a16="http://schemas.microsoft.com/office/drawing/2014/main" id="{8EA82520-6F49-1C1D-D0F4-494E49050F27}"/>
                  </a:ext>
                </a:extLst>
              </p:cNvPr>
              <p:cNvSpPr/>
              <p:nvPr/>
            </p:nvSpPr>
            <p:spPr>
              <a:xfrm>
                <a:off x="7719563" y="2607200"/>
                <a:ext cx="13415" cy="12906"/>
              </a:xfrm>
              <a:custGeom>
                <a:avLst/>
                <a:gdLst>
                  <a:gd name="connsiteX0" fmla="*/ 2843 w 13415"/>
                  <a:gd name="connsiteY0" fmla="*/ 12906 h 12906"/>
                  <a:gd name="connsiteX1" fmla="*/ 13416 w 13415"/>
                  <a:gd name="connsiteY1" fmla="*/ 0 h 12906"/>
                  <a:gd name="connsiteX2" fmla="*/ 2843 w 13415"/>
                  <a:gd name="connsiteY2" fmla="*/ 12906 h 129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415" h="12906">
                    <a:moveTo>
                      <a:pt x="2843" y="12906"/>
                    </a:moveTo>
                    <a:cubicBezTo>
                      <a:pt x="17672" y="6453"/>
                      <a:pt x="8335" y="19909"/>
                      <a:pt x="13416" y="0"/>
                    </a:cubicBezTo>
                    <a:cubicBezTo>
                      <a:pt x="-727" y="824"/>
                      <a:pt x="-2650" y="-2471"/>
                      <a:pt x="2843" y="12906"/>
                    </a:cubicBezTo>
                    <a:close/>
                  </a:path>
                </a:pathLst>
              </a:custGeom>
              <a:grpFill/>
              <a:ln w="13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" name="任意多边形: 形状 23">
                <a:extLst>
                  <a:ext uri="{FF2B5EF4-FFF2-40B4-BE49-F238E27FC236}">
                    <a16:creationId xmlns:a16="http://schemas.microsoft.com/office/drawing/2014/main" id="{567CD931-20C5-5227-B881-FF21D4AB1E84}"/>
                  </a:ext>
                </a:extLst>
              </p:cNvPr>
              <p:cNvSpPr/>
              <p:nvPr/>
            </p:nvSpPr>
            <p:spPr>
              <a:xfrm>
                <a:off x="8028330" y="3538044"/>
                <a:ext cx="9886" cy="4581"/>
              </a:xfrm>
              <a:custGeom>
                <a:avLst/>
                <a:gdLst>
                  <a:gd name="connsiteX0" fmla="*/ 0 w 9886"/>
                  <a:gd name="connsiteY0" fmla="*/ 4582 h 4581"/>
                  <a:gd name="connsiteX1" fmla="*/ 9886 w 9886"/>
                  <a:gd name="connsiteY1" fmla="*/ 51 h 4581"/>
                  <a:gd name="connsiteX2" fmla="*/ 0 w 9886"/>
                  <a:gd name="connsiteY2" fmla="*/ 4582 h 45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886" h="4581">
                    <a:moveTo>
                      <a:pt x="0" y="4582"/>
                    </a:moveTo>
                    <a:lnTo>
                      <a:pt x="9886" y="51"/>
                    </a:lnTo>
                    <a:cubicBezTo>
                      <a:pt x="-8513" y="188"/>
                      <a:pt x="5767" y="-1185"/>
                      <a:pt x="0" y="4582"/>
                    </a:cubicBezTo>
                    <a:close/>
                  </a:path>
                </a:pathLst>
              </a:custGeom>
              <a:grpFill/>
              <a:ln w="13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E28E9711-6A82-C0F6-0BE4-2AACFAC0AD69}"/>
              </a:ext>
            </a:extLst>
          </p:cNvPr>
          <p:cNvGrpSpPr/>
          <p:nvPr/>
        </p:nvGrpSpPr>
        <p:grpSpPr>
          <a:xfrm>
            <a:off x="2370444" y="2967867"/>
            <a:ext cx="3033963" cy="637753"/>
            <a:chOff x="1621877" y="2705484"/>
            <a:chExt cx="4778086" cy="637753"/>
          </a:xfrm>
        </p:grpSpPr>
        <p:sp>
          <p:nvSpPr>
            <p:cNvPr id="32" name="矩形: 圆角 31">
              <a:extLst>
                <a:ext uri="{FF2B5EF4-FFF2-40B4-BE49-F238E27FC236}">
                  <a16:creationId xmlns:a16="http://schemas.microsoft.com/office/drawing/2014/main" id="{29540F3B-7A09-6BC8-05B7-41BF780C0628}"/>
                </a:ext>
              </a:extLst>
            </p:cNvPr>
            <p:cNvSpPr/>
            <p:nvPr/>
          </p:nvSpPr>
          <p:spPr>
            <a:xfrm>
              <a:off x="1719443" y="2793197"/>
              <a:ext cx="4680520" cy="550040"/>
            </a:xfrm>
            <a:custGeom>
              <a:avLst/>
              <a:gdLst>
                <a:gd name="connsiteX0" fmla="*/ 0 w 4680520"/>
                <a:gd name="connsiteY0" fmla="*/ 117076 h 550040"/>
                <a:gd name="connsiteX1" fmla="*/ 117076 w 4680520"/>
                <a:gd name="connsiteY1" fmla="*/ 0 h 550040"/>
                <a:gd name="connsiteX2" fmla="*/ 796735 w 4680520"/>
                <a:gd name="connsiteY2" fmla="*/ 0 h 550040"/>
                <a:gd name="connsiteX3" fmla="*/ 1298539 w 4680520"/>
                <a:gd name="connsiteY3" fmla="*/ 0 h 550040"/>
                <a:gd name="connsiteX4" fmla="*/ 1933735 w 4680520"/>
                <a:gd name="connsiteY4" fmla="*/ 0 h 550040"/>
                <a:gd name="connsiteX5" fmla="*/ 2480003 w 4680520"/>
                <a:gd name="connsiteY5" fmla="*/ 0 h 550040"/>
                <a:gd name="connsiteX6" fmla="*/ 3159662 w 4680520"/>
                <a:gd name="connsiteY6" fmla="*/ 0 h 550040"/>
                <a:gd name="connsiteX7" fmla="*/ 3705930 w 4680520"/>
                <a:gd name="connsiteY7" fmla="*/ 0 h 550040"/>
                <a:gd name="connsiteX8" fmla="*/ 4563444 w 4680520"/>
                <a:gd name="connsiteY8" fmla="*/ 0 h 550040"/>
                <a:gd name="connsiteX9" fmla="*/ 4680520 w 4680520"/>
                <a:gd name="connsiteY9" fmla="*/ 117076 h 550040"/>
                <a:gd name="connsiteX10" fmla="*/ 4680520 w 4680520"/>
                <a:gd name="connsiteY10" fmla="*/ 432964 h 550040"/>
                <a:gd name="connsiteX11" fmla="*/ 4563444 w 4680520"/>
                <a:gd name="connsiteY11" fmla="*/ 550040 h 550040"/>
                <a:gd name="connsiteX12" fmla="*/ 3839321 w 4680520"/>
                <a:gd name="connsiteY12" fmla="*/ 550040 h 550040"/>
                <a:gd name="connsiteX13" fmla="*/ 3293053 w 4680520"/>
                <a:gd name="connsiteY13" fmla="*/ 550040 h 550040"/>
                <a:gd name="connsiteX14" fmla="*/ 2791249 w 4680520"/>
                <a:gd name="connsiteY14" fmla="*/ 550040 h 550040"/>
                <a:gd name="connsiteX15" fmla="*/ 2244981 w 4680520"/>
                <a:gd name="connsiteY15" fmla="*/ 550040 h 550040"/>
                <a:gd name="connsiteX16" fmla="*/ 1654249 w 4680520"/>
                <a:gd name="connsiteY16" fmla="*/ 550040 h 550040"/>
                <a:gd name="connsiteX17" fmla="*/ 1019054 w 4680520"/>
                <a:gd name="connsiteY17" fmla="*/ 550040 h 550040"/>
                <a:gd name="connsiteX18" fmla="*/ 117076 w 4680520"/>
                <a:gd name="connsiteY18" fmla="*/ 550040 h 550040"/>
                <a:gd name="connsiteX19" fmla="*/ 0 w 4680520"/>
                <a:gd name="connsiteY19" fmla="*/ 432964 h 550040"/>
                <a:gd name="connsiteX20" fmla="*/ 0 w 4680520"/>
                <a:gd name="connsiteY20" fmla="*/ 117076 h 5500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4680520" h="550040" fill="none" extrusionOk="0">
                  <a:moveTo>
                    <a:pt x="0" y="117076"/>
                  </a:moveTo>
                  <a:cubicBezTo>
                    <a:pt x="2562" y="57489"/>
                    <a:pt x="41581" y="5714"/>
                    <a:pt x="117076" y="0"/>
                  </a:cubicBezTo>
                  <a:cubicBezTo>
                    <a:pt x="430118" y="1033"/>
                    <a:pt x="560090" y="1395"/>
                    <a:pt x="796735" y="0"/>
                  </a:cubicBezTo>
                  <a:cubicBezTo>
                    <a:pt x="1033380" y="-1395"/>
                    <a:pt x="1133774" y="18256"/>
                    <a:pt x="1298539" y="0"/>
                  </a:cubicBezTo>
                  <a:cubicBezTo>
                    <a:pt x="1463304" y="-18256"/>
                    <a:pt x="1649564" y="29862"/>
                    <a:pt x="1933735" y="0"/>
                  </a:cubicBezTo>
                  <a:cubicBezTo>
                    <a:pt x="2217906" y="-29862"/>
                    <a:pt x="2208273" y="8077"/>
                    <a:pt x="2480003" y="0"/>
                  </a:cubicBezTo>
                  <a:cubicBezTo>
                    <a:pt x="2751733" y="-8077"/>
                    <a:pt x="2841956" y="13139"/>
                    <a:pt x="3159662" y="0"/>
                  </a:cubicBezTo>
                  <a:cubicBezTo>
                    <a:pt x="3477368" y="-13139"/>
                    <a:pt x="3558082" y="14929"/>
                    <a:pt x="3705930" y="0"/>
                  </a:cubicBezTo>
                  <a:cubicBezTo>
                    <a:pt x="3853778" y="-14929"/>
                    <a:pt x="4345676" y="-20967"/>
                    <a:pt x="4563444" y="0"/>
                  </a:cubicBezTo>
                  <a:cubicBezTo>
                    <a:pt x="4619941" y="8262"/>
                    <a:pt x="4676535" y="60944"/>
                    <a:pt x="4680520" y="117076"/>
                  </a:cubicBezTo>
                  <a:cubicBezTo>
                    <a:pt x="4689386" y="254839"/>
                    <a:pt x="4675240" y="346728"/>
                    <a:pt x="4680520" y="432964"/>
                  </a:cubicBezTo>
                  <a:cubicBezTo>
                    <a:pt x="4679196" y="498365"/>
                    <a:pt x="4633533" y="564754"/>
                    <a:pt x="4563444" y="550040"/>
                  </a:cubicBezTo>
                  <a:cubicBezTo>
                    <a:pt x="4208735" y="579156"/>
                    <a:pt x="4135130" y="571860"/>
                    <a:pt x="3839321" y="550040"/>
                  </a:cubicBezTo>
                  <a:cubicBezTo>
                    <a:pt x="3543512" y="528220"/>
                    <a:pt x="3507233" y="532036"/>
                    <a:pt x="3293053" y="550040"/>
                  </a:cubicBezTo>
                  <a:cubicBezTo>
                    <a:pt x="3078873" y="568044"/>
                    <a:pt x="3020365" y="544831"/>
                    <a:pt x="2791249" y="550040"/>
                  </a:cubicBezTo>
                  <a:cubicBezTo>
                    <a:pt x="2562133" y="555249"/>
                    <a:pt x="2371930" y="549342"/>
                    <a:pt x="2244981" y="550040"/>
                  </a:cubicBezTo>
                  <a:cubicBezTo>
                    <a:pt x="2118032" y="550738"/>
                    <a:pt x="1923525" y="574031"/>
                    <a:pt x="1654249" y="550040"/>
                  </a:cubicBezTo>
                  <a:cubicBezTo>
                    <a:pt x="1384973" y="526049"/>
                    <a:pt x="1300541" y="554658"/>
                    <a:pt x="1019054" y="550040"/>
                  </a:cubicBezTo>
                  <a:cubicBezTo>
                    <a:pt x="737567" y="545422"/>
                    <a:pt x="327195" y="505450"/>
                    <a:pt x="117076" y="550040"/>
                  </a:cubicBezTo>
                  <a:cubicBezTo>
                    <a:pt x="54823" y="556223"/>
                    <a:pt x="11298" y="502879"/>
                    <a:pt x="0" y="432964"/>
                  </a:cubicBezTo>
                  <a:cubicBezTo>
                    <a:pt x="-13716" y="316249"/>
                    <a:pt x="-14092" y="265926"/>
                    <a:pt x="0" y="117076"/>
                  </a:cubicBezTo>
                  <a:close/>
                </a:path>
                <a:path w="4680520" h="550040" stroke="0" extrusionOk="0">
                  <a:moveTo>
                    <a:pt x="0" y="117076"/>
                  </a:moveTo>
                  <a:cubicBezTo>
                    <a:pt x="-6955" y="48127"/>
                    <a:pt x="47397" y="1884"/>
                    <a:pt x="117076" y="0"/>
                  </a:cubicBezTo>
                  <a:cubicBezTo>
                    <a:pt x="435103" y="-13560"/>
                    <a:pt x="552798" y="-14986"/>
                    <a:pt x="841199" y="0"/>
                  </a:cubicBezTo>
                  <a:cubicBezTo>
                    <a:pt x="1129600" y="14986"/>
                    <a:pt x="1259172" y="-13417"/>
                    <a:pt x="1431931" y="0"/>
                  </a:cubicBezTo>
                  <a:cubicBezTo>
                    <a:pt x="1604690" y="13417"/>
                    <a:pt x="1742587" y="-24469"/>
                    <a:pt x="1978199" y="0"/>
                  </a:cubicBezTo>
                  <a:cubicBezTo>
                    <a:pt x="2213811" y="24469"/>
                    <a:pt x="2463618" y="24653"/>
                    <a:pt x="2657858" y="0"/>
                  </a:cubicBezTo>
                  <a:cubicBezTo>
                    <a:pt x="2852098" y="-24653"/>
                    <a:pt x="3006279" y="-7947"/>
                    <a:pt x="3248589" y="0"/>
                  </a:cubicBezTo>
                  <a:cubicBezTo>
                    <a:pt x="3490899" y="7947"/>
                    <a:pt x="3755975" y="16344"/>
                    <a:pt x="3972712" y="0"/>
                  </a:cubicBezTo>
                  <a:cubicBezTo>
                    <a:pt x="4189449" y="-16344"/>
                    <a:pt x="4329983" y="9701"/>
                    <a:pt x="4563444" y="0"/>
                  </a:cubicBezTo>
                  <a:cubicBezTo>
                    <a:pt x="4619778" y="13772"/>
                    <a:pt x="4677670" y="49111"/>
                    <a:pt x="4680520" y="117076"/>
                  </a:cubicBezTo>
                  <a:cubicBezTo>
                    <a:pt x="4687484" y="250464"/>
                    <a:pt x="4690905" y="332417"/>
                    <a:pt x="4680520" y="432964"/>
                  </a:cubicBezTo>
                  <a:cubicBezTo>
                    <a:pt x="4688694" y="509791"/>
                    <a:pt x="4629606" y="565602"/>
                    <a:pt x="4563444" y="550040"/>
                  </a:cubicBezTo>
                  <a:cubicBezTo>
                    <a:pt x="4456560" y="563159"/>
                    <a:pt x="4185426" y="557659"/>
                    <a:pt x="4061640" y="550040"/>
                  </a:cubicBezTo>
                  <a:cubicBezTo>
                    <a:pt x="3937854" y="542421"/>
                    <a:pt x="3491808" y="534999"/>
                    <a:pt x="3337517" y="550040"/>
                  </a:cubicBezTo>
                  <a:cubicBezTo>
                    <a:pt x="3183226" y="565081"/>
                    <a:pt x="2974453" y="567332"/>
                    <a:pt x="2791249" y="550040"/>
                  </a:cubicBezTo>
                  <a:cubicBezTo>
                    <a:pt x="2608045" y="532748"/>
                    <a:pt x="2337123" y="548869"/>
                    <a:pt x="2156053" y="550040"/>
                  </a:cubicBezTo>
                  <a:cubicBezTo>
                    <a:pt x="1974983" y="551211"/>
                    <a:pt x="1672042" y="582113"/>
                    <a:pt x="1431931" y="550040"/>
                  </a:cubicBezTo>
                  <a:cubicBezTo>
                    <a:pt x="1191820" y="517967"/>
                    <a:pt x="929178" y="577595"/>
                    <a:pt x="796735" y="550040"/>
                  </a:cubicBezTo>
                  <a:cubicBezTo>
                    <a:pt x="664292" y="522485"/>
                    <a:pt x="334463" y="539308"/>
                    <a:pt x="117076" y="550040"/>
                  </a:cubicBezTo>
                  <a:cubicBezTo>
                    <a:pt x="37298" y="550662"/>
                    <a:pt x="7297" y="484469"/>
                    <a:pt x="0" y="432964"/>
                  </a:cubicBezTo>
                  <a:cubicBezTo>
                    <a:pt x="14669" y="294809"/>
                    <a:pt x="-8939" y="193137"/>
                    <a:pt x="0" y="117076"/>
                  </a:cubicBezTo>
                  <a:close/>
                </a:path>
              </a:pathLst>
            </a:custGeom>
            <a:pattFill prst="wdUpDiag">
              <a:fgClr>
                <a:schemeClr val="bg1">
                  <a:lumMod val="85000"/>
                </a:schemeClr>
              </a:fgClr>
              <a:bgClr>
                <a:schemeClr val="bg1"/>
              </a:bgClr>
            </a:pattFill>
            <a:ln w="6350">
              <a:solidFill>
                <a:schemeClr val="tx1">
                  <a:lumMod val="65000"/>
                  <a:lumOff val="35000"/>
                </a:schemeClr>
              </a:solidFill>
              <a:extLst>
                <a:ext uri="{C807C97D-BFC1-408E-A445-0C87EB9F89A2}">
                  <ask:lineSketchStyleProps xmlns:ask="http://schemas.microsoft.com/office/drawing/2018/sketchyshapes" sd="1219033472">
                    <a:prstGeom prst="roundRect">
                      <a:avLst>
                        <a:gd name="adj" fmla="val 21285"/>
                      </a:avLst>
                    </a:prstGeom>
                    <ask:type>
                      <ask:lineSketchFreehan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矩形: 圆角 26">
              <a:extLst>
                <a:ext uri="{FF2B5EF4-FFF2-40B4-BE49-F238E27FC236}">
                  <a16:creationId xmlns:a16="http://schemas.microsoft.com/office/drawing/2014/main" id="{49963626-F0A2-208C-14E1-118754433A76}"/>
                </a:ext>
              </a:extLst>
            </p:cNvPr>
            <p:cNvSpPr/>
            <p:nvPr/>
          </p:nvSpPr>
          <p:spPr>
            <a:xfrm>
              <a:off x="1621877" y="2705484"/>
              <a:ext cx="4680520" cy="550040"/>
            </a:xfrm>
            <a:custGeom>
              <a:avLst/>
              <a:gdLst>
                <a:gd name="connsiteX0" fmla="*/ 0 w 4680520"/>
                <a:gd name="connsiteY0" fmla="*/ 117076 h 550040"/>
                <a:gd name="connsiteX1" fmla="*/ 117076 w 4680520"/>
                <a:gd name="connsiteY1" fmla="*/ 0 h 550040"/>
                <a:gd name="connsiteX2" fmla="*/ 796735 w 4680520"/>
                <a:gd name="connsiteY2" fmla="*/ 0 h 550040"/>
                <a:gd name="connsiteX3" fmla="*/ 1298539 w 4680520"/>
                <a:gd name="connsiteY3" fmla="*/ 0 h 550040"/>
                <a:gd name="connsiteX4" fmla="*/ 1933735 w 4680520"/>
                <a:gd name="connsiteY4" fmla="*/ 0 h 550040"/>
                <a:gd name="connsiteX5" fmla="*/ 2480003 w 4680520"/>
                <a:gd name="connsiteY5" fmla="*/ 0 h 550040"/>
                <a:gd name="connsiteX6" fmla="*/ 3159662 w 4680520"/>
                <a:gd name="connsiteY6" fmla="*/ 0 h 550040"/>
                <a:gd name="connsiteX7" fmla="*/ 3705930 w 4680520"/>
                <a:gd name="connsiteY7" fmla="*/ 0 h 550040"/>
                <a:gd name="connsiteX8" fmla="*/ 4563444 w 4680520"/>
                <a:gd name="connsiteY8" fmla="*/ 0 h 550040"/>
                <a:gd name="connsiteX9" fmla="*/ 4680520 w 4680520"/>
                <a:gd name="connsiteY9" fmla="*/ 117076 h 550040"/>
                <a:gd name="connsiteX10" fmla="*/ 4680520 w 4680520"/>
                <a:gd name="connsiteY10" fmla="*/ 432964 h 550040"/>
                <a:gd name="connsiteX11" fmla="*/ 4563444 w 4680520"/>
                <a:gd name="connsiteY11" fmla="*/ 550040 h 550040"/>
                <a:gd name="connsiteX12" fmla="*/ 3839321 w 4680520"/>
                <a:gd name="connsiteY12" fmla="*/ 550040 h 550040"/>
                <a:gd name="connsiteX13" fmla="*/ 3293053 w 4680520"/>
                <a:gd name="connsiteY13" fmla="*/ 550040 h 550040"/>
                <a:gd name="connsiteX14" fmla="*/ 2791249 w 4680520"/>
                <a:gd name="connsiteY14" fmla="*/ 550040 h 550040"/>
                <a:gd name="connsiteX15" fmla="*/ 2244981 w 4680520"/>
                <a:gd name="connsiteY15" fmla="*/ 550040 h 550040"/>
                <a:gd name="connsiteX16" fmla="*/ 1654249 w 4680520"/>
                <a:gd name="connsiteY16" fmla="*/ 550040 h 550040"/>
                <a:gd name="connsiteX17" fmla="*/ 1019054 w 4680520"/>
                <a:gd name="connsiteY17" fmla="*/ 550040 h 550040"/>
                <a:gd name="connsiteX18" fmla="*/ 117076 w 4680520"/>
                <a:gd name="connsiteY18" fmla="*/ 550040 h 550040"/>
                <a:gd name="connsiteX19" fmla="*/ 0 w 4680520"/>
                <a:gd name="connsiteY19" fmla="*/ 432964 h 550040"/>
                <a:gd name="connsiteX20" fmla="*/ 0 w 4680520"/>
                <a:gd name="connsiteY20" fmla="*/ 117076 h 5500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4680520" h="550040" fill="none" extrusionOk="0">
                  <a:moveTo>
                    <a:pt x="0" y="117076"/>
                  </a:moveTo>
                  <a:cubicBezTo>
                    <a:pt x="2562" y="57489"/>
                    <a:pt x="41581" y="5714"/>
                    <a:pt x="117076" y="0"/>
                  </a:cubicBezTo>
                  <a:cubicBezTo>
                    <a:pt x="430118" y="1033"/>
                    <a:pt x="560090" y="1395"/>
                    <a:pt x="796735" y="0"/>
                  </a:cubicBezTo>
                  <a:cubicBezTo>
                    <a:pt x="1033380" y="-1395"/>
                    <a:pt x="1133774" y="18256"/>
                    <a:pt x="1298539" y="0"/>
                  </a:cubicBezTo>
                  <a:cubicBezTo>
                    <a:pt x="1463304" y="-18256"/>
                    <a:pt x="1649564" y="29862"/>
                    <a:pt x="1933735" y="0"/>
                  </a:cubicBezTo>
                  <a:cubicBezTo>
                    <a:pt x="2217906" y="-29862"/>
                    <a:pt x="2208273" y="8077"/>
                    <a:pt x="2480003" y="0"/>
                  </a:cubicBezTo>
                  <a:cubicBezTo>
                    <a:pt x="2751733" y="-8077"/>
                    <a:pt x="2841956" y="13139"/>
                    <a:pt x="3159662" y="0"/>
                  </a:cubicBezTo>
                  <a:cubicBezTo>
                    <a:pt x="3477368" y="-13139"/>
                    <a:pt x="3558082" y="14929"/>
                    <a:pt x="3705930" y="0"/>
                  </a:cubicBezTo>
                  <a:cubicBezTo>
                    <a:pt x="3853778" y="-14929"/>
                    <a:pt x="4345676" y="-20967"/>
                    <a:pt x="4563444" y="0"/>
                  </a:cubicBezTo>
                  <a:cubicBezTo>
                    <a:pt x="4619941" y="8262"/>
                    <a:pt x="4676535" y="60944"/>
                    <a:pt x="4680520" y="117076"/>
                  </a:cubicBezTo>
                  <a:cubicBezTo>
                    <a:pt x="4689386" y="254839"/>
                    <a:pt x="4675240" y="346728"/>
                    <a:pt x="4680520" y="432964"/>
                  </a:cubicBezTo>
                  <a:cubicBezTo>
                    <a:pt x="4679196" y="498365"/>
                    <a:pt x="4633533" y="564754"/>
                    <a:pt x="4563444" y="550040"/>
                  </a:cubicBezTo>
                  <a:cubicBezTo>
                    <a:pt x="4208735" y="579156"/>
                    <a:pt x="4135130" y="571860"/>
                    <a:pt x="3839321" y="550040"/>
                  </a:cubicBezTo>
                  <a:cubicBezTo>
                    <a:pt x="3543512" y="528220"/>
                    <a:pt x="3507233" y="532036"/>
                    <a:pt x="3293053" y="550040"/>
                  </a:cubicBezTo>
                  <a:cubicBezTo>
                    <a:pt x="3078873" y="568044"/>
                    <a:pt x="3020365" y="544831"/>
                    <a:pt x="2791249" y="550040"/>
                  </a:cubicBezTo>
                  <a:cubicBezTo>
                    <a:pt x="2562133" y="555249"/>
                    <a:pt x="2371930" y="549342"/>
                    <a:pt x="2244981" y="550040"/>
                  </a:cubicBezTo>
                  <a:cubicBezTo>
                    <a:pt x="2118032" y="550738"/>
                    <a:pt x="1923525" y="574031"/>
                    <a:pt x="1654249" y="550040"/>
                  </a:cubicBezTo>
                  <a:cubicBezTo>
                    <a:pt x="1384973" y="526049"/>
                    <a:pt x="1300541" y="554658"/>
                    <a:pt x="1019054" y="550040"/>
                  </a:cubicBezTo>
                  <a:cubicBezTo>
                    <a:pt x="737567" y="545422"/>
                    <a:pt x="327195" y="505450"/>
                    <a:pt x="117076" y="550040"/>
                  </a:cubicBezTo>
                  <a:cubicBezTo>
                    <a:pt x="54823" y="556223"/>
                    <a:pt x="11298" y="502879"/>
                    <a:pt x="0" y="432964"/>
                  </a:cubicBezTo>
                  <a:cubicBezTo>
                    <a:pt x="-13716" y="316249"/>
                    <a:pt x="-14092" y="265926"/>
                    <a:pt x="0" y="117076"/>
                  </a:cubicBezTo>
                  <a:close/>
                </a:path>
                <a:path w="4680520" h="550040" stroke="0" extrusionOk="0">
                  <a:moveTo>
                    <a:pt x="0" y="117076"/>
                  </a:moveTo>
                  <a:cubicBezTo>
                    <a:pt x="-6955" y="48127"/>
                    <a:pt x="47397" y="1884"/>
                    <a:pt x="117076" y="0"/>
                  </a:cubicBezTo>
                  <a:cubicBezTo>
                    <a:pt x="435103" y="-13560"/>
                    <a:pt x="552798" y="-14986"/>
                    <a:pt x="841199" y="0"/>
                  </a:cubicBezTo>
                  <a:cubicBezTo>
                    <a:pt x="1129600" y="14986"/>
                    <a:pt x="1259172" y="-13417"/>
                    <a:pt x="1431931" y="0"/>
                  </a:cubicBezTo>
                  <a:cubicBezTo>
                    <a:pt x="1604690" y="13417"/>
                    <a:pt x="1742587" y="-24469"/>
                    <a:pt x="1978199" y="0"/>
                  </a:cubicBezTo>
                  <a:cubicBezTo>
                    <a:pt x="2213811" y="24469"/>
                    <a:pt x="2463618" y="24653"/>
                    <a:pt x="2657858" y="0"/>
                  </a:cubicBezTo>
                  <a:cubicBezTo>
                    <a:pt x="2852098" y="-24653"/>
                    <a:pt x="3006279" y="-7947"/>
                    <a:pt x="3248589" y="0"/>
                  </a:cubicBezTo>
                  <a:cubicBezTo>
                    <a:pt x="3490899" y="7947"/>
                    <a:pt x="3755975" y="16344"/>
                    <a:pt x="3972712" y="0"/>
                  </a:cubicBezTo>
                  <a:cubicBezTo>
                    <a:pt x="4189449" y="-16344"/>
                    <a:pt x="4329983" y="9701"/>
                    <a:pt x="4563444" y="0"/>
                  </a:cubicBezTo>
                  <a:cubicBezTo>
                    <a:pt x="4619778" y="13772"/>
                    <a:pt x="4677670" y="49111"/>
                    <a:pt x="4680520" y="117076"/>
                  </a:cubicBezTo>
                  <a:cubicBezTo>
                    <a:pt x="4687484" y="250464"/>
                    <a:pt x="4690905" y="332417"/>
                    <a:pt x="4680520" y="432964"/>
                  </a:cubicBezTo>
                  <a:cubicBezTo>
                    <a:pt x="4688694" y="509791"/>
                    <a:pt x="4629606" y="565602"/>
                    <a:pt x="4563444" y="550040"/>
                  </a:cubicBezTo>
                  <a:cubicBezTo>
                    <a:pt x="4456560" y="563159"/>
                    <a:pt x="4185426" y="557659"/>
                    <a:pt x="4061640" y="550040"/>
                  </a:cubicBezTo>
                  <a:cubicBezTo>
                    <a:pt x="3937854" y="542421"/>
                    <a:pt x="3491808" y="534999"/>
                    <a:pt x="3337517" y="550040"/>
                  </a:cubicBezTo>
                  <a:cubicBezTo>
                    <a:pt x="3183226" y="565081"/>
                    <a:pt x="2974453" y="567332"/>
                    <a:pt x="2791249" y="550040"/>
                  </a:cubicBezTo>
                  <a:cubicBezTo>
                    <a:pt x="2608045" y="532748"/>
                    <a:pt x="2337123" y="548869"/>
                    <a:pt x="2156053" y="550040"/>
                  </a:cubicBezTo>
                  <a:cubicBezTo>
                    <a:pt x="1974983" y="551211"/>
                    <a:pt x="1672042" y="582113"/>
                    <a:pt x="1431931" y="550040"/>
                  </a:cubicBezTo>
                  <a:cubicBezTo>
                    <a:pt x="1191820" y="517967"/>
                    <a:pt x="929178" y="577595"/>
                    <a:pt x="796735" y="550040"/>
                  </a:cubicBezTo>
                  <a:cubicBezTo>
                    <a:pt x="664292" y="522485"/>
                    <a:pt x="334463" y="539308"/>
                    <a:pt x="117076" y="550040"/>
                  </a:cubicBezTo>
                  <a:cubicBezTo>
                    <a:pt x="37298" y="550662"/>
                    <a:pt x="7297" y="484469"/>
                    <a:pt x="0" y="432964"/>
                  </a:cubicBezTo>
                  <a:cubicBezTo>
                    <a:pt x="14669" y="294809"/>
                    <a:pt x="-8939" y="193137"/>
                    <a:pt x="0" y="117076"/>
                  </a:cubicBezTo>
                  <a:close/>
                </a:path>
              </a:pathLst>
            </a:custGeom>
            <a:solidFill>
              <a:schemeClr val="bg1"/>
            </a:solidFill>
            <a:ln w="12700">
              <a:solidFill>
                <a:schemeClr val="tx1">
                  <a:lumMod val="65000"/>
                  <a:lumOff val="35000"/>
                </a:schemeClr>
              </a:solidFill>
              <a:extLst>
                <a:ext uri="{C807C97D-BFC1-408E-A445-0C87EB9F89A2}">
                  <ask:lineSketchStyleProps xmlns:ask="http://schemas.microsoft.com/office/drawing/2018/sketchyshapes" sd="1219033472">
                    <a:prstGeom prst="roundRect">
                      <a:avLst>
                        <a:gd name="adj" fmla="val 21285"/>
                      </a:avLst>
                    </a:prstGeom>
                    <ask:type>
                      <ask:lineSketchFreehan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8" name="文本框 27">
            <a:extLst>
              <a:ext uri="{FF2B5EF4-FFF2-40B4-BE49-F238E27FC236}">
                <a16:creationId xmlns:a16="http://schemas.microsoft.com/office/drawing/2014/main" id="{C8E381D3-EB3A-9B31-CD4E-66DACC6C73D4}"/>
              </a:ext>
            </a:extLst>
          </p:cNvPr>
          <p:cNvSpPr txBox="1"/>
          <p:nvPr/>
        </p:nvSpPr>
        <p:spPr>
          <a:xfrm>
            <a:off x="3006893" y="3029341"/>
            <a:ext cx="170431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blipFill dpi="0" rotWithShape="1">
                  <a:blip r:embed="rId3"/>
                  <a:srcRect/>
                  <a:stretch>
                    <a:fillRect/>
                  </a:stretch>
                </a:blipFill>
                <a:latin typeface="新叶念体" panose="02000000000000000000" pitchFamily="2" charset="-128"/>
                <a:ea typeface="新叶念体" panose="02000000000000000000" pitchFamily="2" charset="-128"/>
              </a:rPr>
              <a:t>添加标题文本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EB7D279A-D0E1-EB19-7342-4C667A607811}"/>
              </a:ext>
            </a:extLst>
          </p:cNvPr>
          <p:cNvSpPr txBox="1"/>
          <p:nvPr/>
        </p:nvSpPr>
        <p:spPr>
          <a:xfrm>
            <a:off x="3027536" y="628244"/>
            <a:ext cx="1657826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b="1">
                <a:blipFill dpi="0" rotWithShape="1">
                  <a:blip r:embed="rId3"/>
                  <a:srcRect/>
                  <a:stretch>
                    <a:fillRect/>
                  </a:stretch>
                </a:blipFill>
                <a:latin typeface="新叶念体" panose="02000000000000000000" pitchFamily="2" charset="-128"/>
                <a:ea typeface="新叶念体" panose="02000000000000000000" pitchFamily="2" charset="-128"/>
              </a:defRPr>
            </a:lvl1pPr>
          </a:lstStyle>
          <a:p>
            <a:r>
              <a:rPr lang="en-US" altLang="zh-CN" sz="13800" dirty="0">
                <a:latin typeface="欢字卡通手书" panose="02000500000000000000" pitchFamily="2" charset="-122"/>
                <a:ea typeface="欢字卡通手书" panose="02000500000000000000" pitchFamily="2" charset="-122"/>
              </a:rPr>
              <a:t>01</a:t>
            </a:r>
            <a:endParaRPr lang="zh-CN" altLang="en-US" sz="13800" dirty="0">
              <a:latin typeface="欢字卡通手书" panose="02000500000000000000" pitchFamily="2" charset="-122"/>
              <a:ea typeface="欢字卡通手书" panose="02000500000000000000" pitchFamily="2" charset="-122"/>
            </a:endParaRP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D9DBE68A-9412-DAE9-F789-97B88A038CCB}"/>
              </a:ext>
            </a:extLst>
          </p:cNvPr>
          <p:cNvSpPr txBox="1"/>
          <p:nvPr/>
        </p:nvSpPr>
        <p:spPr>
          <a:xfrm>
            <a:off x="1297021" y="3916001"/>
            <a:ext cx="5118856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b="1">
                <a:blipFill dpi="0" rotWithShape="1">
                  <a:blip r:embed="rId3"/>
                  <a:srcRect/>
                  <a:stretch>
                    <a:fillRect/>
                  </a:stretch>
                </a:blipFill>
                <a:latin typeface="新叶念体" panose="02000000000000000000" pitchFamily="2" charset="-128"/>
                <a:ea typeface="新叶念体" panose="02000000000000000000" pitchFamily="2" charset="-128"/>
              </a:defRPr>
            </a:lvl1pPr>
          </a:lstStyle>
          <a:p>
            <a:pPr algn="ctr"/>
            <a:r>
              <a:rPr lang="zh-CN" altLang="en-US" sz="1400" dirty="0"/>
              <a:t>此处添加详细文本描述，建议与标题相关并符合整体语言风格，语言描述尽量简洁生动。尽量将每页幻灯片的字数控制在200字以内，据统计每页幻灯片的最好控制在5分钟之内。 </a:t>
            </a:r>
            <a:r>
              <a:rPr lang="en-US" altLang="zh-CN" sz="1400" dirty="0"/>
              <a:t>51PPT</a:t>
            </a:r>
            <a:r>
              <a:rPr lang="zh-CN" altLang="en-US" sz="1400" dirty="0"/>
              <a:t>模板网，幻灯片 演示模板及素材免费下载！</a:t>
            </a:r>
            <a:r>
              <a:rPr lang="en-US" altLang="zh-CN" sz="1400" dirty="0"/>
              <a:t>51PPT</a:t>
            </a:r>
            <a:r>
              <a:rPr lang="zh-CN" altLang="en-US" sz="1400" dirty="0"/>
              <a:t>模板网 唯一访问网址：</a:t>
            </a:r>
            <a:endParaRPr lang="en-US" altLang="zh-CN" sz="1400" dirty="0"/>
          </a:p>
          <a:p>
            <a:pPr algn="ctr"/>
            <a:r>
              <a:rPr lang="en-US" altLang="zh-CN" sz="1400" dirty="0"/>
              <a:t>www.51pptmob an.com</a:t>
            </a:r>
            <a:endParaRPr lang="zh-CN" altLang="en-US" sz="1400" dirty="0"/>
          </a:p>
        </p:txBody>
      </p:sp>
    </p:spTree>
    <p:extLst>
      <p:ext uri="{BB962C8B-B14F-4D97-AF65-F5344CB8AC3E}">
        <p14:creationId xmlns:p14="http://schemas.microsoft.com/office/powerpoint/2010/main" val="252116794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椭圆 8">
            <a:extLst>
              <a:ext uri="{FF2B5EF4-FFF2-40B4-BE49-F238E27FC236}">
                <a16:creationId xmlns:a16="http://schemas.microsoft.com/office/drawing/2014/main" id="{8E21FFC5-DBB7-F1C1-D20F-C483CDE904C4}"/>
              </a:ext>
            </a:extLst>
          </p:cNvPr>
          <p:cNvSpPr/>
          <p:nvPr/>
        </p:nvSpPr>
        <p:spPr>
          <a:xfrm>
            <a:off x="1134898" y="3017510"/>
            <a:ext cx="622316" cy="622316"/>
          </a:xfrm>
          <a:prstGeom prst="ellipse">
            <a:avLst/>
          </a:prstGeom>
          <a:pattFill prst="wdUpDiag">
            <a:fgClr>
              <a:schemeClr val="bg1">
                <a:lumMod val="85000"/>
              </a:schemeClr>
            </a:fgClr>
            <a:bgClr>
              <a:schemeClr val="bg1"/>
            </a:bgClr>
          </a:pattFill>
          <a:ln w="6350">
            <a:solidFill>
              <a:schemeClr val="tx1">
                <a:lumMod val="65000"/>
                <a:lumOff val="35000"/>
              </a:schemeClr>
            </a:solidFill>
            <a:extLst>
              <a:ext uri="{C807C97D-BFC1-408E-A445-0C87EB9F89A2}">
                <ask:lineSketchStyleProps xmlns:ask="http://schemas.microsoft.com/office/drawing/2018/sketchyshapes"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id="{FEE51E36-0220-EAA8-B219-BD8204D828F4}"/>
              </a:ext>
            </a:extLst>
          </p:cNvPr>
          <p:cNvSpPr/>
          <p:nvPr/>
        </p:nvSpPr>
        <p:spPr>
          <a:xfrm>
            <a:off x="1134898" y="4300091"/>
            <a:ext cx="622316" cy="622316"/>
          </a:xfrm>
          <a:prstGeom prst="ellipse">
            <a:avLst/>
          </a:prstGeom>
          <a:pattFill prst="wdUpDiag">
            <a:fgClr>
              <a:schemeClr val="bg1">
                <a:lumMod val="85000"/>
              </a:schemeClr>
            </a:fgClr>
            <a:bgClr>
              <a:schemeClr val="bg1"/>
            </a:bgClr>
          </a:pattFill>
          <a:ln w="6350">
            <a:solidFill>
              <a:schemeClr val="tx1">
                <a:lumMod val="65000"/>
                <a:lumOff val="35000"/>
              </a:schemeClr>
            </a:solidFill>
            <a:extLst>
              <a:ext uri="{C807C97D-BFC1-408E-A445-0C87EB9F89A2}">
                <ask:lineSketchStyleProps xmlns:ask="http://schemas.microsoft.com/office/drawing/2018/sketchyshapes"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id="{025B257C-DF62-AC5E-E099-6F8ED154AF57}"/>
              </a:ext>
            </a:extLst>
          </p:cNvPr>
          <p:cNvSpPr/>
          <p:nvPr/>
        </p:nvSpPr>
        <p:spPr>
          <a:xfrm>
            <a:off x="1134898" y="1774339"/>
            <a:ext cx="622316" cy="622316"/>
          </a:xfrm>
          <a:prstGeom prst="ellipse">
            <a:avLst/>
          </a:prstGeom>
          <a:pattFill prst="wdUpDiag">
            <a:fgClr>
              <a:schemeClr val="bg1">
                <a:lumMod val="85000"/>
              </a:schemeClr>
            </a:fgClr>
            <a:bgClr>
              <a:schemeClr val="bg1"/>
            </a:bgClr>
          </a:pattFill>
          <a:ln w="6350">
            <a:solidFill>
              <a:schemeClr val="tx1">
                <a:lumMod val="65000"/>
                <a:lumOff val="35000"/>
              </a:schemeClr>
            </a:solidFill>
            <a:extLst>
              <a:ext uri="{C807C97D-BFC1-408E-A445-0C87EB9F89A2}">
                <ask:lineSketchStyleProps xmlns:ask="http://schemas.microsoft.com/office/drawing/2018/sketchyshapes"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C8E381D3-EB3A-9B31-CD4E-66DACC6C73D4}"/>
              </a:ext>
            </a:extLst>
          </p:cNvPr>
          <p:cNvSpPr txBox="1"/>
          <p:nvPr/>
        </p:nvSpPr>
        <p:spPr>
          <a:xfrm>
            <a:off x="1972561" y="236157"/>
            <a:ext cx="271741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blipFill dpi="0" rotWithShape="1">
                  <a:blip r:embed="rId3"/>
                  <a:srcRect/>
                  <a:stretch>
                    <a:fillRect/>
                  </a:stretch>
                </a:blipFill>
                <a:latin typeface="新叶念体" panose="02000000000000000000" pitchFamily="2" charset="-128"/>
                <a:ea typeface="新叶念体" panose="02000000000000000000" pitchFamily="2" charset="-128"/>
              </a:rPr>
              <a:t>单击此处添加标题文本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EB7D279A-D0E1-EB19-7342-4C667A607811}"/>
              </a:ext>
            </a:extLst>
          </p:cNvPr>
          <p:cNvSpPr txBox="1"/>
          <p:nvPr/>
        </p:nvSpPr>
        <p:spPr>
          <a:xfrm>
            <a:off x="1219771" y="-10064"/>
            <a:ext cx="61106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b="1">
                <a:blipFill dpi="0" rotWithShape="1">
                  <a:blip r:embed="rId3"/>
                  <a:srcRect/>
                  <a:stretch>
                    <a:fillRect/>
                  </a:stretch>
                </a:blipFill>
                <a:latin typeface="新叶念体" panose="02000000000000000000" pitchFamily="2" charset="-128"/>
                <a:ea typeface="新叶念体" panose="02000000000000000000" pitchFamily="2" charset="-128"/>
              </a:defRPr>
            </a:lvl1pPr>
          </a:lstStyle>
          <a:p>
            <a:r>
              <a:rPr lang="en-US" altLang="zh-CN" sz="4000" dirty="0">
                <a:latin typeface="欢字卡通手书" panose="02000500000000000000" pitchFamily="2" charset="-122"/>
                <a:ea typeface="欢字卡通手书" panose="02000500000000000000" pitchFamily="2" charset="-122"/>
              </a:rPr>
              <a:t>01</a:t>
            </a:r>
            <a:endParaRPr lang="zh-CN" altLang="en-US" sz="4000" dirty="0">
              <a:latin typeface="欢字卡通手书" panose="02000500000000000000" pitchFamily="2" charset="-122"/>
              <a:ea typeface="欢字卡通手书" panose="02000500000000000000" pitchFamily="2" charset="-122"/>
            </a:endParaRPr>
          </a:p>
        </p:txBody>
      </p:sp>
      <p:sp>
        <p:nvSpPr>
          <p:cNvPr id="2" name="椭圆 1">
            <a:extLst>
              <a:ext uri="{FF2B5EF4-FFF2-40B4-BE49-F238E27FC236}">
                <a16:creationId xmlns:a16="http://schemas.microsoft.com/office/drawing/2014/main" id="{557C8539-A73C-920D-F530-56D1740ABF1F}"/>
              </a:ext>
            </a:extLst>
          </p:cNvPr>
          <p:cNvSpPr/>
          <p:nvPr/>
        </p:nvSpPr>
        <p:spPr>
          <a:xfrm>
            <a:off x="1143435" y="1757024"/>
            <a:ext cx="666750" cy="666750"/>
          </a:xfrm>
          <a:pattFill prst="wdUpDiag">
            <a:fgClr>
              <a:schemeClr val="bg1">
                <a:lumMod val="85000"/>
              </a:schemeClr>
            </a:fgClr>
            <a:bgClr>
              <a:schemeClr val="bg1"/>
            </a:bgClr>
          </a:pattFill>
          <a:ln w="63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3" name="椭圆 2">
            <a:extLst>
              <a:ext uri="{FF2B5EF4-FFF2-40B4-BE49-F238E27FC236}">
                <a16:creationId xmlns:a16="http://schemas.microsoft.com/office/drawing/2014/main" id="{52D3C72E-6983-83CA-CE77-E52BFE6FFAEB}"/>
              </a:ext>
            </a:extLst>
          </p:cNvPr>
          <p:cNvSpPr/>
          <p:nvPr/>
        </p:nvSpPr>
        <p:spPr>
          <a:xfrm>
            <a:off x="1124750" y="2990391"/>
            <a:ext cx="666750" cy="666750"/>
          </a:xfrm>
          <a:pattFill prst="wdUpDiag">
            <a:fgClr>
              <a:schemeClr val="bg1">
                <a:lumMod val="85000"/>
              </a:schemeClr>
            </a:fgClr>
            <a:bgClr>
              <a:schemeClr val="bg1"/>
            </a:bgClr>
          </a:pattFill>
          <a:ln w="63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4" name="椭圆 3">
            <a:extLst>
              <a:ext uri="{FF2B5EF4-FFF2-40B4-BE49-F238E27FC236}">
                <a16:creationId xmlns:a16="http://schemas.microsoft.com/office/drawing/2014/main" id="{EF182D6C-0F3A-4155-6E33-F06E64E37A8C}"/>
              </a:ext>
            </a:extLst>
          </p:cNvPr>
          <p:cNvSpPr/>
          <p:nvPr/>
        </p:nvSpPr>
        <p:spPr>
          <a:xfrm>
            <a:off x="1124750" y="4255657"/>
            <a:ext cx="666750" cy="666750"/>
          </a:xfrm>
          <a:pattFill prst="wdUpDiag">
            <a:fgClr>
              <a:schemeClr val="bg1">
                <a:lumMod val="85000"/>
              </a:schemeClr>
            </a:fgClr>
            <a:bgClr>
              <a:schemeClr val="bg1"/>
            </a:bgClr>
          </a:pattFill>
          <a:ln w="63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5" name="Freeform 106">
            <a:extLst>
              <a:ext uri="{FF2B5EF4-FFF2-40B4-BE49-F238E27FC236}">
                <a16:creationId xmlns:a16="http://schemas.microsoft.com/office/drawing/2014/main" id="{91A508AA-CC95-B1CD-060B-9D4662243C21}"/>
              </a:ext>
            </a:extLst>
          </p:cNvPr>
          <p:cNvSpPr>
            <a:spLocks noEditPoints="1"/>
          </p:cNvSpPr>
          <p:nvPr/>
        </p:nvSpPr>
        <p:spPr bwMode="auto">
          <a:xfrm>
            <a:off x="1290886" y="1939468"/>
            <a:ext cx="333084" cy="300912"/>
          </a:xfrm>
          <a:custGeom>
            <a:avLst/>
            <a:gdLst>
              <a:gd name="T0" fmla="*/ 0 w 77"/>
              <a:gd name="T1" fmla="*/ 29 h 70"/>
              <a:gd name="T2" fmla="*/ 5 w 77"/>
              <a:gd name="T3" fmla="*/ 29 h 70"/>
              <a:gd name="T4" fmla="*/ 5 w 77"/>
              <a:gd name="T5" fmla="*/ 26 h 70"/>
              <a:gd name="T6" fmla="*/ 13 w 77"/>
              <a:gd name="T7" fmla="*/ 8 h 70"/>
              <a:gd name="T8" fmla="*/ 31 w 77"/>
              <a:gd name="T9" fmla="*/ 0 h 70"/>
              <a:gd name="T10" fmla="*/ 48 w 77"/>
              <a:gd name="T11" fmla="*/ 0 h 70"/>
              <a:gd name="T12" fmla="*/ 66 w 77"/>
              <a:gd name="T13" fmla="*/ 8 h 70"/>
              <a:gd name="T14" fmla="*/ 74 w 77"/>
              <a:gd name="T15" fmla="*/ 26 h 70"/>
              <a:gd name="T16" fmla="*/ 74 w 77"/>
              <a:gd name="T17" fmla="*/ 29 h 70"/>
              <a:gd name="T18" fmla="*/ 77 w 77"/>
              <a:gd name="T19" fmla="*/ 29 h 70"/>
              <a:gd name="T20" fmla="*/ 77 w 77"/>
              <a:gd name="T21" fmla="*/ 58 h 70"/>
              <a:gd name="T22" fmla="*/ 71 w 77"/>
              <a:gd name="T23" fmla="*/ 58 h 70"/>
              <a:gd name="T24" fmla="*/ 71 w 77"/>
              <a:gd name="T25" fmla="*/ 70 h 70"/>
              <a:gd name="T26" fmla="*/ 56 w 77"/>
              <a:gd name="T27" fmla="*/ 70 h 70"/>
              <a:gd name="T28" fmla="*/ 56 w 77"/>
              <a:gd name="T29" fmla="*/ 58 h 70"/>
              <a:gd name="T30" fmla="*/ 21 w 77"/>
              <a:gd name="T31" fmla="*/ 58 h 70"/>
              <a:gd name="T32" fmla="*/ 21 w 77"/>
              <a:gd name="T33" fmla="*/ 70 h 70"/>
              <a:gd name="T34" fmla="*/ 7 w 77"/>
              <a:gd name="T35" fmla="*/ 70 h 70"/>
              <a:gd name="T36" fmla="*/ 7 w 77"/>
              <a:gd name="T37" fmla="*/ 58 h 70"/>
              <a:gd name="T38" fmla="*/ 0 w 77"/>
              <a:gd name="T39" fmla="*/ 58 h 70"/>
              <a:gd name="T40" fmla="*/ 0 w 77"/>
              <a:gd name="T41" fmla="*/ 29 h 70"/>
              <a:gd name="T42" fmla="*/ 16 w 77"/>
              <a:gd name="T43" fmla="*/ 29 h 70"/>
              <a:gd name="T44" fmla="*/ 63 w 77"/>
              <a:gd name="T45" fmla="*/ 29 h 70"/>
              <a:gd name="T46" fmla="*/ 63 w 77"/>
              <a:gd name="T47" fmla="*/ 26 h 70"/>
              <a:gd name="T48" fmla="*/ 59 w 77"/>
              <a:gd name="T49" fmla="*/ 15 h 70"/>
              <a:gd name="T50" fmla="*/ 48 w 77"/>
              <a:gd name="T51" fmla="*/ 11 h 70"/>
              <a:gd name="T52" fmla="*/ 31 w 77"/>
              <a:gd name="T53" fmla="*/ 11 h 70"/>
              <a:gd name="T54" fmla="*/ 20 w 77"/>
              <a:gd name="T55" fmla="*/ 15 h 70"/>
              <a:gd name="T56" fmla="*/ 16 w 77"/>
              <a:gd name="T57" fmla="*/ 26 h 70"/>
              <a:gd name="T58" fmla="*/ 16 w 77"/>
              <a:gd name="T59" fmla="*/ 29 h 70"/>
              <a:gd name="T60" fmla="*/ 70 w 77"/>
              <a:gd name="T61" fmla="*/ 37 h 70"/>
              <a:gd name="T62" fmla="*/ 53 w 77"/>
              <a:gd name="T63" fmla="*/ 40 h 70"/>
              <a:gd name="T64" fmla="*/ 53 w 77"/>
              <a:gd name="T65" fmla="*/ 48 h 70"/>
              <a:gd name="T66" fmla="*/ 63 w 77"/>
              <a:gd name="T67" fmla="*/ 48 h 70"/>
              <a:gd name="T68" fmla="*/ 70 w 77"/>
              <a:gd name="T69" fmla="*/ 48 h 70"/>
              <a:gd name="T70" fmla="*/ 70 w 77"/>
              <a:gd name="T71" fmla="*/ 37 h 70"/>
              <a:gd name="T72" fmla="*/ 7 w 77"/>
              <a:gd name="T73" fmla="*/ 37 h 70"/>
              <a:gd name="T74" fmla="*/ 7 w 77"/>
              <a:gd name="T75" fmla="*/ 48 h 70"/>
              <a:gd name="T76" fmla="*/ 16 w 77"/>
              <a:gd name="T77" fmla="*/ 48 h 70"/>
              <a:gd name="T78" fmla="*/ 24 w 77"/>
              <a:gd name="T79" fmla="*/ 48 h 70"/>
              <a:gd name="T80" fmla="*/ 24 w 77"/>
              <a:gd name="T81" fmla="*/ 40 h 70"/>
              <a:gd name="T82" fmla="*/ 7 w 77"/>
              <a:gd name="T83" fmla="*/ 37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77" h="70">
                <a:moveTo>
                  <a:pt x="0" y="29"/>
                </a:moveTo>
                <a:cubicBezTo>
                  <a:pt x="5" y="29"/>
                  <a:pt x="5" y="29"/>
                  <a:pt x="5" y="29"/>
                </a:cubicBezTo>
                <a:cubicBezTo>
                  <a:pt x="5" y="26"/>
                  <a:pt x="5" y="26"/>
                  <a:pt x="5" y="26"/>
                </a:cubicBezTo>
                <a:cubicBezTo>
                  <a:pt x="5" y="19"/>
                  <a:pt x="8" y="12"/>
                  <a:pt x="13" y="8"/>
                </a:cubicBezTo>
                <a:cubicBezTo>
                  <a:pt x="17" y="3"/>
                  <a:pt x="24" y="0"/>
                  <a:pt x="31" y="0"/>
                </a:cubicBezTo>
                <a:cubicBezTo>
                  <a:pt x="48" y="0"/>
                  <a:pt x="48" y="0"/>
                  <a:pt x="48" y="0"/>
                </a:cubicBezTo>
                <a:cubicBezTo>
                  <a:pt x="55" y="0"/>
                  <a:pt x="61" y="3"/>
                  <a:pt x="66" y="8"/>
                </a:cubicBezTo>
                <a:cubicBezTo>
                  <a:pt x="71" y="12"/>
                  <a:pt x="74" y="19"/>
                  <a:pt x="74" y="26"/>
                </a:cubicBezTo>
                <a:cubicBezTo>
                  <a:pt x="74" y="29"/>
                  <a:pt x="74" y="29"/>
                  <a:pt x="74" y="29"/>
                </a:cubicBezTo>
                <a:cubicBezTo>
                  <a:pt x="77" y="29"/>
                  <a:pt x="77" y="29"/>
                  <a:pt x="77" y="29"/>
                </a:cubicBezTo>
                <a:cubicBezTo>
                  <a:pt x="77" y="58"/>
                  <a:pt x="77" y="58"/>
                  <a:pt x="77" y="58"/>
                </a:cubicBezTo>
                <a:cubicBezTo>
                  <a:pt x="71" y="58"/>
                  <a:pt x="71" y="58"/>
                  <a:pt x="71" y="58"/>
                </a:cubicBezTo>
                <a:cubicBezTo>
                  <a:pt x="71" y="70"/>
                  <a:pt x="71" y="70"/>
                  <a:pt x="71" y="70"/>
                </a:cubicBezTo>
                <a:cubicBezTo>
                  <a:pt x="56" y="70"/>
                  <a:pt x="56" y="70"/>
                  <a:pt x="56" y="70"/>
                </a:cubicBezTo>
                <a:cubicBezTo>
                  <a:pt x="56" y="58"/>
                  <a:pt x="56" y="58"/>
                  <a:pt x="56" y="58"/>
                </a:cubicBezTo>
                <a:cubicBezTo>
                  <a:pt x="21" y="58"/>
                  <a:pt x="21" y="58"/>
                  <a:pt x="21" y="58"/>
                </a:cubicBezTo>
                <a:cubicBezTo>
                  <a:pt x="21" y="70"/>
                  <a:pt x="21" y="70"/>
                  <a:pt x="21" y="70"/>
                </a:cubicBezTo>
                <a:cubicBezTo>
                  <a:pt x="7" y="70"/>
                  <a:pt x="7" y="70"/>
                  <a:pt x="7" y="70"/>
                </a:cubicBezTo>
                <a:cubicBezTo>
                  <a:pt x="7" y="58"/>
                  <a:pt x="7" y="58"/>
                  <a:pt x="7" y="58"/>
                </a:cubicBezTo>
                <a:cubicBezTo>
                  <a:pt x="0" y="58"/>
                  <a:pt x="0" y="58"/>
                  <a:pt x="0" y="58"/>
                </a:cubicBezTo>
                <a:cubicBezTo>
                  <a:pt x="0" y="29"/>
                  <a:pt x="0" y="29"/>
                  <a:pt x="0" y="29"/>
                </a:cubicBezTo>
                <a:close/>
                <a:moveTo>
                  <a:pt x="16" y="29"/>
                </a:moveTo>
                <a:cubicBezTo>
                  <a:pt x="63" y="29"/>
                  <a:pt x="63" y="29"/>
                  <a:pt x="63" y="29"/>
                </a:cubicBezTo>
                <a:cubicBezTo>
                  <a:pt x="63" y="26"/>
                  <a:pt x="63" y="26"/>
                  <a:pt x="63" y="26"/>
                </a:cubicBezTo>
                <a:cubicBezTo>
                  <a:pt x="63" y="22"/>
                  <a:pt x="61" y="18"/>
                  <a:pt x="59" y="15"/>
                </a:cubicBezTo>
                <a:cubicBezTo>
                  <a:pt x="56" y="13"/>
                  <a:pt x="52" y="11"/>
                  <a:pt x="48" y="11"/>
                </a:cubicBezTo>
                <a:cubicBezTo>
                  <a:pt x="31" y="11"/>
                  <a:pt x="31" y="11"/>
                  <a:pt x="31" y="11"/>
                </a:cubicBezTo>
                <a:cubicBezTo>
                  <a:pt x="27" y="11"/>
                  <a:pt x="23" y="13"/>
                  <a:pt x="20" y="15"/>
                </a:cubicBezTo>
                <a:cubicBezTo>
                  <a:pt x="18" y="18"/>
                  <a:pt x="16" y="22"/>
                  <a:pt x="16" y="26"/>
                </a:cubicBezTo>
                <a:cubicBezTo>
                  <a:pt x="16" y="29"/>
                  <a:pt x="16" y="29"/>
                  <a:pt x="16" y="29"/>
                </a:cubicBezTo>
                <a:close/>
                <a:moveTo>
                  <a:pt x="70" y="37"/>
                </a:moveTo>
                <a:cubicBezTo>
                  <a:pt x="53" y="40"/>
                  <a:pt x="53" y="40"/>
                  <a:pt x="53" y="40"/>
                </a:cubicBezTo>
                <a:cubicBezTo>
                  <a:pt x="53" y="48"/>
                  <a:pt x="53" y="48"/>
                  <a:pt x="53" y="48"/>
                </a:cubicBezTo>
                <a:cubicBezTo>
                  <a:pt x="63" y="48"/>
                  <a:pt x="63" y="48"/>
                  <a:pt x="63" y="48"/>
                </a:cubicBezTo>
                <a:cubicBezTo>
                  <a:pt x="70" y="48"/>
                  <a:pt x="70" y="48"/>
                  <a:pt x="70" y="48"/>
                </a:cubicBezTo>
                <a:cubicBezTo>
                  <a:pt x="70" y="37"/>
                  <a:pt x="70" y="37"/>
                  <a:pt x="70" y="37"/>
                </a:cubicBezTo>
                <a:close/>
                <a:moveTo>
                  <a:pt x="7" y="37"/>
                </a:moveTo>
                <a:cubicBezTo>
                  <a:pt x="7" y="48"/>
                  <a:pt x="7" y="48"/>
                  <a:pt x="7" y="48"/>
                </a:cubicBezTo>
                <a:cubicBezTo>
                  <a:pt x="16" y="48"/>
                  <a:pt x="16" y="48"/>
                  <a:pt x="16" y="48"/>
                </a:cubicBezTo>
                <a:cubicBezTo>
                  <a:pt x="24" y="48"/>
                  <a:pt x="24" y="48"/>
                  <a:pt x="24" y="48"/>
                </a:cubicBezTo>
                <a:cubicBezTo>
                  <a:pt x="24" y="40"/>
                  <a:pt x="24" y="40"/>
                  <a:pt x="24" y="40"/>
                </a:cubicBezTo>
                <a:lnTo>
                  <a:pt x="7" y="37"/>
                </a:lnTo>
                <a:close/>
              </a:path>
            </a:pathLst>
          </a:custGeom>
          <a:blipFill dpi="0"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6" name="Freeform 170">
            <a:extLst>
              <a:ext uri="{FF2B5EF4-FFF2-40B4-BE49-F238E27FC236}">
                <a16:creationId xmlns:a16="http://schemas.microsoft.com/office/drawing/2014/main" id="{AA78A3C8-C7B0-A656-F491-C5BA665ADBCA}"/>
              </a:ext>
            </a:extLst>
          </p:cNvPr>
          <p:cNvSpPr>
            <a:spLocks/>
          </p:cNvSpPr>
          <p:nvPr/>
        </p:nvSpPr>
        <p:spPr bwMode="auto">
          <a:xfrm>
            <a:off x="1306243" y="4443143"/>
            <a:ext cx="333084" cy="303897"/>
          </a:xfrm>
          <a:custGeom>
            <a:avLst/>
            <a:gdLst>
              <a:gd name="T0" fmla="*/ 29 w 85"/>
              <a:gd name="T1" fmla="*/ 0 h 78"/>
              <a:gd name="T2" fmla="*/ 34 w 85"/>
              <a:gd name="T3" fmla="*/ 29 h 78"/>
              <a:gd name="T4" fmla="*/ 8 w 85"/>
              <a:gd name="T5" fmla="*/ 29 h 78"/>
              <a:gd name="T6" fmla="*/ 6 w 85"/>
              <a:gd name="T7" fmla="*/ 29 h 78"/>
              <a:gd name="T8" fmla="*/ 0 w 85"/>
              <a:gd name="T9" fmla="*/ 35 h 78"/>
              <a:gd name="T10" fmla="*/ 0 w 85"/>
              <a:gd name="T11" fmla="*/ 35 h 78"/>
              <a:gd name="T12" fmla="*/ 4 w 85"/>
              <a:gd name="T13" fmla="*/ 42 h 78"/>
              <a:gd name="T14" fmla="*/ 0 w 85"/>
              <a:gd name="T15" fmla="*/ 47 h 78"/>
              <a:gd name="T16" fmla="*/ 0 w 85"/>
              <a:gd name="T17" fmla="*/ 47 h 78"/>
              <a:gd name="T18" fmla="*/ 5 w 85"/>
              <a:gd name="T19" fmla="*/ 54 h 78"/>
              <a:gd name="T20" fmla="*/ 4 w 85"/>
              <a:gd name="T21" fmla="*/ 58 h 78"/>
              <a:gd name="T22" fmla="*/ 4 w 85"/>
              <a:gd name="T23" fmla="*/ 58 h 78"/>
              <a:gd name="T24" fmla="*/ 10 w 85"/>
              <a:gd name="T25" fmla="*/ 65 h 78"/>
              <a:gd name="T26" fmla="*/ 11 w 85"/>
              <a:gd name="T27" fmla="*/ 65 h 78"/>
              <a:gd name="T28" fmla="*/ 9 w 85"/>
              <a:gd name="T29" fmla="*/ 70 h 78"/>
              <a:gd name="T30" fmla="*/ 9 w 85"/>
              <a:gd name="T31" fmla="*/ 70 h 78"/>
              <a:gd name="T32" fmla="*/ 15 w 85"/>
              <a:gd name="T33" fmla="*/ 77 h 78"/>
              <a:gd name="T34" fmla="*/ 29 w 85"/>
              <a:gd name="T35" fmla="*/ 77 h 78"/>
              <a:gd name="T36" fmla="*/ 45 w 85"/>
              <a:gd name="T37" fmla="*/ 77 h 78"/>
              <a:gd name="T38" fmla="*/ 46 w 85"/>
              <a:gd name="T39" fmla="*/ 77 h 78"/>
              <a:gd name="T40" fmla="*/ 51 w 85"/>
              <a:gd name="T41" fmla="*/ 71 h 78"/>
              <a:gd name="T42" fmla="*/ 66 w 85"/>
              <a:gd name="T43" fmla="*/ 69 h 78"/>
              <a:gd name="T44" fmla="*/ 66 w 85"/>
              <a:gd name="T45" fmla="*/ 78 h 78"/>
              <a:gd name="T46" fmla="*/ 85 w 85"/>
              <a:gd name="T47" fmla="*/ 78 h 78"/>
              <a:gd name="T48" fmla="*/ 85 w 85"/>
              <a:gd name="T49" fmla="*/ 25 h 78"/>
              <a:gd name="T50" fmla="*/ 66 w 85"/>
              <a:gd name="T51" fmla="*/ 25 h 78"/>
              <a:gd name="T52" fmla="*/ 66 w 85"/>
              <a:gd name="T53" fmla="*/ 32 h 78"/>
              <a:gd name="T54" fmla="*/ 61 w 85"/>
              <a:gd name="T55" fmla="*/ 32 h 78"/>
              <a:gd name="T56" fmla="*/ 29 w 85"/>
              <a:gd name="T57" fmla="*/ 0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85" h="78">
                <a:moveTo>
                  <a:pt x="29" y="0"/>
                </a:moveTo>
                <a:cubicBezTo>
                  <a:pt x="1" y="7"/>
                  <a:pt x="33" y="28"/>
                  <a:pt x="34" y="29"/>
                </a:cubicBezTo>
                <a:cubicBezTo>
                  <a:pt x="8" y="29"/>
                  <a:pt x="8" y="29"/>
                  <a:pt x="8" y="29"/>
                </a:cubicBezTo>
                <a:cubicBezTo>
                  <a:pt x="6" y="29"/>
                  <a:pt x="6" y="29"/>
                  <a:pt x="6" y="29"/>
                </a:cubicBezTo>
                <a:cubicBezTo>
                  <a:pt x="3" y="29"/>
                  <a:pt x="0" y="32"/>
                  <a:pt x="0" y="35"/>
                </a:cubicBezTo>
                <a:cubicBezTo>
                  <a:pt x="0" y="35"/>
                  <a:pt x="0" y="35"/>
                  <a:pt x="0" y="35"/>
                </a:cubicBezTo>
                <a:cubicBezTo>
                  <a:pt x="0" y="38"/>
                  <a:pt x="1" y="41"/>
                  <a:pt x="4" y="42"/>
                </a:cubicBezTo>
                <a:cubicBezTo>
                  <a:pt x="2" y="43"/>
                  <a:pt x="0" y="45"/>
                  <a:pt x="0" y="47"/>
                </a:cubicBezTo>
                <a:cubicBezTo>
                  <a:pt x="0" y="47"/>
                  <a:pt x="0" y="47"/>
                  <a:pt x="0" y="47"/>
                </a:cubicBezTo>
                <a:cubicBezTo>
                  <a:pt x="0" y="51"/>
                  <a:pt x="2" y="53"/>
                  <a:pt x="5" y="54"/>
                </a:cubicBezTo>
                <a:cubicBezTo>
                  <a:pt x="4" y="55"/>
                  <a:pt x="4" y="57"/>
                  <a:pt x="4" y="58"/>
                </a:cubicBezTo>
                <a:cubicBezTo>
                  <a:pt x="4" y="58"/>
                  <a:pt x="4" y="58"/>
                  <a:pt x="4" y="58"/>
                </a:cubicBezTo>
                <a:cubicBezTo>
                  <a:pt x="4" y="62"/>
                  <a:pt x="7" y="65"/>
                  <a:pt x="10" y="65"/>
                </a:cubicBezTo>
                <a:cubicBezTo>
                  <a:pt x="11" y="65"/>
                  <a:pt x="11" y="65"/>
                  <a:pt x="11" y="65"/>
                </a:cubicBezTo>
                <a:cubicBezTo>
                  <a:pt x="9" y="66"/>
                  <a:pt x="9" y="68"/>
                  <a:pt x="9" y="70"/>
                </a:cubicBezTo>
                <a:cubicBezTo>
                  <a:pt x="9" y="70"/>
                  <a:pt x="9" y="70"/>
                  <a:pt x="9" y="70"/>
                </a:cubicBezTo>
                <a:cubicBezTo>
                  <a:pt x="9" y="74"/>
                  <a:pt x="12" y="77"/>
                  <a:pt x="15" y="77"/>
                </a:cubicBezTo>
                <a:cubicBezTo>
                  <a:pt x="29" y="77"/>
                  <a:pt x="29" y="77"/>
                  <a:pt x="29" y="77"/>
                </a:cubicBezTo>
                <a:cubicBezTo>
                  <a:pt x="45" y="77"/>
                  <a:pt x="45" y="77"/>
                  <a:pt x="45" y="77"/>
                </a:cubicBezTo>
                <a:cubicBezTo>
                  <a:pt x="46" y="77"/>
                  <a:pt x="46" y="77"/>
                  <a:pt x="46" y="77"/>
                </a:cubicBezTo>
                <a:cubicBezTo>
                  <a:pt x="51" y="71"/>
                  <a:pt x="51" y="71"/>
                  <a:pt x="51" y="71"/>
                </a:cubicBezTo>
                <a:cubicBezTo>
                  <a:pt x="66" y="69"/>
                  <a:pt x="66" y="69"/>
                  <a:pt x="66" y="69"/>
                </a:cubicBezTo>
                <a:cubicBezTo>
                  <a:pt x="66" y="78"/>
                  <a:pt x="66" y="78"/>
                  <a:pt x="66" y="78"/>
                </a:cubicBezTo>
                <a:cubicBezTo>
                  <a:pt x="85" y="78"/>
                  <a:pt x="85" y="78"/>
                  <a:pt x="85" y="78"/>
                </a:cubicBezTo>
                <a:cubicBezTo>
                  <a:pt x="85" y="25"/>
                  <a:pt x="85" y="25"/>
                  <a:pt x="85" y="25"/>
                </a:cubicBezTo>
                <a:cubicBezTo>
                  <a:pt x="66" y="25"/>
                  <a:pt x="66" y="25"/>
                  <a:pt x="66" y="25"/>
                </a:cubicBezTo>
                <a:cubicBezTo>
                  <a:pt x="66" y="32"/>
                  <a:pt x="66" y="32"/>
                  <a:pt x="66" y="32"/>
                </a:cubicBezTo>
                <a:cubicBezTo>
                  <a:pt x="61" y="32"/>
                  <a:pt x="61" y="32"/>
                  <a:pt x="61" y="32"/>
                </a:cubicBezTo>
                <a:cubicBezTo>
                  <a:pt x="57" y="16"/>
                  <a:pt x="32" y="17"/>
                  <a:pt x="29" y="0"/>
                </a:cubicBezTo>
                <a:close/>
              </a:path>
            </a:pathLst>
          </a:custGeom>
          <a:blipFill dpi="0"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Freeform 176">
            <a:extLst>
              <a:ext uri="{FF2B5EF4-FFF2-40B4-BE49-F238E27FC236}">
                <a16:creationId xmlns:a16="http://schemas.microsoft.com/office/drawing/2014/main" id="{427EDF09-B1AE-7E71-32F4-F1534C1A627B}"/>
              </a:ext>
            </a:extLst>
          </p:cNvPr>
          <p:cNvSpPr>
            <a:spLocks noEditPoints="1"/>
          </p:cNvSpPr>
          <p:nvPr/>
        </p:nvSpPr>
        <p:spPr bwMode="auto">
          <a:xfrm>
            <a:off x="1306243" y="3137324"/>
            <a:ext cx="279627" cy="348813"/>
          </a:xfrm>
          <a:custGeom>
            <a:avLst/>
            <a:gdLst>
              <a:gd name="T0" fmla="*/ 49 w 85"/>
              <a:gd name="T1" fmla="*/ 26 h 106"/>
              <a:gd name="T2" fmla="*/ 33 w 85"/>
              <a:gd name="T3" fmla="*/ 22 h 106"/>
              <a:gd name="T4" fmla="*/ 26 w 85"/>
              <a:gd name="T5" fmla="*/ 42 h 106"/>
              <a:gd name="T6" fmla="*/ 34 w 85"/>
              <a:gd name="T7" fmla="*/ 55 h 106"/>
              <a:gd name="T8" fmla="*/ 35 w 85"/>
              <a:gd name="T9" fmla="*/ 59 h 106"/>
              <a:gd name="T10" fmla="*/ 49 w 85"/>
              <a:gd name="T11" fmla="*/ 63 h 106"/>
              <a:gd name="T12" fmla="*/ 63 w 85"/>
              <a:gd name="T13" fmla="*/ 59 h 106"/>
              <a:gd name="T14" fmla="*/ 63 w 85"/>
              <a:gd name="T15" fmla="*/ 55 h 106"/>
              <a:gd name="T16" fmla="*/ 72 w 85"/>
              <a:gd name="T17" fmla="*/ 42 h 106"/>
              <a:gd name="T18" fmla="*/ 64 w 85"/>
              <a:gd name="T19" fmla="*/ 22 h 106"/>
              <a:gd name="T20" fmla="*/ 49 w 85"/>
              <a:gd name="T21" fmla="*/ 26 h 106"/>
              <a:gd name="T22" fmla="*/ 84 w 85"/>
              <a:gd name="T23" fmla="*/ 77 h 106"/>
              <a:gd name="T24" fmla="*/ 14 w 85"/>
              <a:gd name="T25" fmla="*/ 77 h 106"/>
              <a:gd name="T26" fmla="*/ 11 w 85"/>
              <a:gd name="T27" fmla="*/ 87 h 106"/>
              <a:gd name="T28" fmla="*/ 11 w 85"/>
              <a:gd name="T29" fmla="*/ 87 h 106"/>
              <a:gd name="T30" fmla="*/ 14 w 85"/>
              <a:gd name="T31" fmla="*/ 96 h 106"/>
              <a:gd name="T32" fmla="*/ 85 w 85"/>
              <a:gd name="T33" fmla="*/ 96 h 106"/>
              <a:gd name="T34" fmla="*/ 85 w 85"/>
              <a:gd name="T35" fmla="*/ 106 h 106"/>
              <a:gd name="T36" fmla="*/ 12 w 85"/>
              <a:gd name="T37" fmla="*/ 106 h 106"/>
              <a:gd name="T38" fmla="*/ 10 w 85"/>
              <a:gd name="T39" fmla="*/ 106 h 106"/>
              <a:gd name="T40" fmla="*/ 8 w 85"/>
              <a:gd name="T41" fmla="*/ 105 h 106"/>
              <a:gd name="T42" fmla="*/ 7 w 85"/>
              <a:gd name="T43" fmla="*/ 104 h 106"/>
              <a:gd name="T44" fmla="*/ 0 w 85"/>
              <a:gd name="T45" fmla="*/ 87 h 106"/>
              <a:gd name="T46" fmla="*/ 0 w 85"/>
              <a:gd name="T47" fmla="*/ 87 h 106"/>
              <a:gd name="T48" fmla="*/ 7 w 85"/>
              <a:gd name="T49" fmla="*/ 69 h 106"/>
              <a:gd name="T50" fmla="*/ 8 w 85"/>
              <a:gd name="T51" fmla="*/ 68 h 106"/>
              <a:gd name="T52" fmla="*/ 9 w 85"/>
              <a:gd name="T53" fmla="*/ 66 h 106"/>
              <a:gd name="T54" fmla="*/ 12 w 85"/>
              <a:gd name="T55" fmla="*/ 66 h 106"/>
              <a:gd name="T56" fmla="*/ 84 w 85"/>
              <a:gd name="T57" fmla="*/ 66 h 106"/>
              <a:gd name="T58" fmla="*/ 84 w 85"/>
              <a:gd name="T59" fmla="*/ 77 h 106"/>
              <a:gd name="T60" fmla="*/ 16 w 85"/>
              <a:gd name="T61" fmla="*/ 91 h 106"/>
              <a:gd name="T62" fmla="*/ 16 w 85"/>
              <a:gd name="T63" fmla="*/ 93 h 106"/>
              <a:gd name="T64" fmla="*/ 78 w 85"/>
              <a:gd name="T65" fmla="*/ 93 h 106"/>
              <a:gd name="T66" fmla="*/ 78 w 85"/>
              <a:gd name="T67" fmla="*/ 91 h 106"/>
              <a:gd name="T68" fmla="*/ 16 w 85"/>
              <a:gd name="T69" fmla="*/ 91 h 106"/>
              <a:gd name="T70" fmla="*/ 16 w 85"/>
              <a:gd name="T71" fmla="*/ 80 h 106"/>
              <a:gd name="T72" fmla="*/ 16 w 85"/>
              <a:gd name="T73" fmla="*/ 82 h 106"/>
              <a:gd name="T74" fmla="*/ 78 w 85"/>
              <a:gd name="T75" fmla="*/ 82 h 106"/>
              <a:gd name="T76" fmla="*/ 78 w 85"/>
              <a:gd name="T77" fmla="*/ 80 h 106"/>
              <a:gd name="T78" fmla="*/ 16 w 85"/>
              <a:gd name="T79" fmla="*/ 80 h 106"/>
              <a:gd name="T80" fmla="*/ 16 w 85"/>
              <a:gd name="T81" fmla="*/ 85 h 106"/>
              <a:gd name="T82" fmla="*/ 16 w 85"/>
              <a:gd name="T83" fmla="*/ 88 h 106"/>
              <a:gd name="T84" fmla="*/ 78 w 85"/>
              <a:gd name="T85" fmla="*/ 88 h 106"/>
              <a:gd name="T86" fmla="*/ 78 w 85"/>
              <a:gd name="T87" fmla="*/ 85 h 106"/>
              <a:gd name="T88" fmla="*/ 16 w 85"/>
              <a:gd name="T89" fmla="*/ 85 h 106"/>
              <a:gd name="T90" fmla="*/ 50 w 85"/>
              <a:gd name="T91" fmla="*/ 10 h 106"/>
              <a:gd name="T92" fmla="*/ 73 w 85"/>
              <a:gd name="T93" fmla="*/ 8 h 106"/>
              <a:gd name="T94" fmla="*/ 51 w 85"/>
              <a:gd name="T95" fmla="*/ 15 h 106"/>
              <a:gd name="T96" fmla="*/ 50 w 85"/>
              <a:gd name="T97" fmla="*/ 24 h 106"/>
              <a:gd name="T98" fmla="*/ 48 w 85"/>
              <a:gd name="T99" fmla="*/ 24 h 106"/>
              <a:gd name="T100" fmla="*/ 40 w 85"/>
              <a:gd name="T101" fmla="*/ 8 h 106"/>
              <a:gd name="T102" fmla="*/ 46 w 85"/>
              <a:gd name="T103" fmla="*/ 4 h 106"/>
              <a:gd name="T104" fmla="*/ 50 w 85"/>
              <a:gd name="T105" fmla="*/ 10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85" h="106">
                <a:moveTo>
                  <a:pt x="49" y="26"/>
                </a:moveTo>
                <a:cubicBezTo>
                  <a:pt x="47" y="24"/>
                  <a:pt x="40" y="19"/>
                  <a:pt x="33" y="22"/>
                </a:cubicBezTo>
                <a:cubicBezTo>
                  <a:pt x="25" y="25"/>
                  <a:pt x="22" y="34"/>
                  <a:pt x="26" y="42"/>
                </a:cubicBezTo>
                <a:cubicBezTo>
                  <a:pt x="30" y="50"/>
                  <a:pt x="33" y="53"/>
                  <a:pt x="34" y="55"/>
                </a:cubicBezTo>
                <a:cubicBezTo>
                  <a:pt x="35" y="56"/>
                  <a:pt x="34" y="58"/>
                  <a:pt x="35" y="59"/>
                </a:cubicBezTo>
                <a:cubicBezTo>
                  <a:pt x="36" y="64"/>
                  <a:pt x="46" y="66"/>
                  <a:pt x="49" y="63"/>
                </a:cubicBezTo>
                <a:cubicBezTo>
                  <a:pt x="52" y="66"/>
                  <a:pt x="62" y="64"/>
                  <a:pt x="63" y="59"/>
                </a:cubicBezTo>
                <a:cubicBezTo>
                  <a:pt x="63" y="58"/>
                  <a:pt x="63" y="56"/>
                  <a:pt x="63" y="55"/>
                </a:cubicBezTo>
                <a:cubicBezTo>
                  <a:pt x="64" y="53"/>
                  <a:pt x="68" y="50"/>
                  <a:pt x="72" y="42"/>
                </a:cubicBezTo>
                <a:cubicBezTo>
                  <a:pt x="76" y="34"/>
                  <a:pt x="73" y="25"/>
                  <a:pt x="64" y="22"/>
                </a:cubicBezTo>
                <a:cubicBezTo>
                  <a:pt x="58" y="19"/>
                  <a:pt x="51" y="24"/>
                  <a:pt x="49" y="26"/>
                </a:cubicBezTo>
                <a:close/>
                <a:moveTo>
                  <a:pt x="84" y="77"/>
                </a:moveTo>
                <a:cubicBezTo>
                  <a:pt x="14" y="77"/>
                  <a:pt x="14" y="77"/>
                  <a:pt x="14" y="77"/>
                </a:cubicBezTo>
                <a:cubicBezTo>
                  <a:pt x="11" y="80"/>
                  <a:pt x="10" y="83"/>
                  <a:pt x="11" y="87"/>
                </a:cubicBezTo>
                <a:cubicBezTo>
                  <a:pt x="11" y="87"/>
                  <a:pt x="11" y="87"/>
                  <a:pt x="11" y="87"/>
                </a:cubicBezTo>
                <a:cubicBezTo>
                  <a:pt x="11" y="90"/>
                  <a:pt x="12" y="93"/>
                  <a:pt x="14" y="96"/>
                </a:cubicBezTo>
                <a:cubicBezTo>
                  <a:pt x="85" y="96"/>
                  <a:pt x="85" y="96"/>
                  <a:pt x="85" y="96"/>
                </a:cubicBezTo>
                <a:cubicBezTo>
                  <a:pt x="85" y="106"/>
                  <a:pt x="85" y="106"/>
                  <a:pt x="85" y="106"/>
                </a:cubicBezTo>
                <a:cubicBezTo>
                  <a:pt x="12" y="106"/>
                  <a:pt x="12" y="106"/>
                  <a:pt x="12" y="106"/>
                </a:cubicBezTo>
                <a:cubicBezTo>
                  <a:pt x="10" y="106"/>
                  <a:pt x="10" y="106"/>
                  <a:pt x="10" y="106"/>
                </a:cubicBezTo>
                <a:cubicBezTo>
                  <a:pt x="8" y="105"/>
                  <a:pt x="8" y="105"/>
                  <a:pt x="8" y="105"/>
                </a:cubicBezTo>
                <a:cubicBezTo>
                  <a:pt x="8" y="104"/>
                  <a:pt x="7" y="104"/>
                  <a:pt x="7" y="104"/>
                </a:cubicBezTo>
                <a:cubicBezTo>
                  <a:pt x="3" y="99"/>
                  <a:pt x="0" y="93"/>
                  <a:pt x="0" y="87"/>
                </a:cubicBezTo>
                <a:cubicBezTo>
                  <a:pt x="0" y="87"/>
                  <a:pt x="0" y="87"/>
                  <a:pt x="0" y="87"/>
                </a:cubicBezTo>
                <a:cubicBezTo>
                  <a:pt x="0" y="81"/>
                  <a:pt x="2" y="74"/>
                  <a:pt x="7" y="69"/>
                </a:cubicBezTo>
                <a:cubicBezTo>
                  <a:pt x="7" y="69"/>
                  <a:pt x="7" y="68"/>
                  <a:pt x="8" y="68"/>
                </a:cubicBezTo>
                <a:cubicBezTo>
                  <a:pt x="9" y="66"/>
                  <a:pt x="9" y="66"/>
                  <a:pt x="9" y="66"/>
                </a:cubicBezTo>
                <a:cubicBezTo>
                  <a:pt x="12" y="66"/>
                  <a:pt x="12" y="66"/>
                  <a:pt x="12" y="66"/>
                </a:cubicBezTo>
                <a:cubicBezTo>
                  <a:pt x="84" y="66"/>
                  <a:pt x="84" y="66"/>
                  <a:pt x="84" y="66"/>
                </a:cubicBezTo>
                <a:cubicBezTo>
                  <a:pt x="84" y="77"/>
                  <a:pt x="84" y="77"/>
                  <a:pt x="84" y="77"/>
                </a:cubicBezTo>
                <a:close/>
                <a:moveTo>
                  <a:pt x="16" y="91"/>
                </a:moveTo>
                <a:cubicBezTo>
                  <a:pt x="16" y="93"/>
                  <a:pt x="16" y="93"/>
                  <a:pt x="16" y="93"/>
                </a:cubicBezTo>
                <a:cubicBezTo>
                  <a:pt x="78" y="93"/>
                  <a:pt x="78" y="93"/>
                  <a:pt x="78" y="93"/>
                </a:cubicBezTo>
                <a:cubicBezTo>
                  <a:pt x="78" y="91"/>
                  <a:pt x="78" y="91"/>
                  <a:pt x="78" y="91"/>
                </a:cubicBezTo>
                <a:cubicBezTo>
                  <a:pt x="16" y="91"/>
                  <a:pt x="16" y="91"/>
                  <a:pt x="16" y="91"/>
                </a:cubicBezTo>
                <a:close/>
                <a:moveTo>
                  <a:pt x="16" y="80"/>
                </a:moveTo>
                <a:cubicBezTo>
                  <a:pt x="16" y="82"/>
                  <a:pt x="16" y="82"/>
                  <a:pt x="16" y="82"/>
                </a:cubicBezTo>
                <a:cubicBezTo>
                  <a:pt x="78" y="82"/>
                  <a:pt x="78" y="82"/>
                  <a:pt x="78" y="82"/>
                </a:cubicBezTo>
                <a:cubicBezTo>
                  <a:pt x="78" y="80"/>
                  <a:pt x="78" y="80"/>
                  <a:pt x="78" y="80"/>
                </a:cubicBezTo>
                <a:cubicBezTo>
                  <a:pt x="16" y="80"/>
                  <a:pt x="16" y="80"/>
                  <a:pt x="16" y="80"/>
                </a:cubicBezTo>
                <a:close/>
                <a:moveTo>
                  <a:pt x="16" y="85"/>
                </a:moveTo>
                <a:cubicBezTo>
                  <a:pt x="16" y="88"/>
                  <a:pt x="16" y="88"/>
                  <a:pt x="16" y="88"/>
                </a:cubicBezTo>
                <a:cubicBezTo>
                  <a:pt x="78" y="88"/>
                  <a:pt x="78" y="88"/>
                  <a:pt x="78" y="88"/>
                </a:cubicBezTo>
                <a:cubicBezTo>
                  <a:pt x="78" y="85"/>
                  <a:pt x="78" y="85"/>
                  <a:pt x="78" y="85"/>
                </a:cubicBezTo>
                <a:cubicBezTo>
                  <a:pt x="16" y="85"/>
                  <a:pt x="16" y="85"/>
                  <a:pt x="16" y="85"/>
                </a:cubicBezTo>
                <a:close/>
                <a:moveTo>
                  <a:pt x="50" y="10"/>
                </a:moveTo>
                <a:cubicBezTo>
                  <a:pt x="54" y="0"/>
                  <a:pt x="64" y="5"/>
                  <a:pt x="73" y="8"/>
                </a:cubicBezTo>
                <a:cubicBezTo>
                  <a:pt x="69" y="14"/>
                  <a:pt x="58" y="18"/>
                  <a:pt x="51" y="15"/>
                </a:cubicBezTo>
                <a:cubicBezTo>
                  <a:pt x="51" y="18"/>
                  <a:pt x="50" y="21"/>
                  <a:pt x="50" y="24"/>
                </a:cubicBezTo>
                <a:cubicBezTo>
                  <a:pt x="48" y="24"/>
                  <a:pt x="48" y="24"/>
                  <a:pt x="48" y="24"/>
                </a:cubicBezTo>
                <a:cubicBezTo>
                  <a:pt x="48" y="17"/>
                  <a:pt x="46" y="13"/>
                  <a:pt x="40" y="8"/>
                </a:cubicBezTo>
                <a:cubicBezTo>
                  <a:pt x="46" y="4"/>
                  <a:pt x="46" y="4"/>
                  <a:pt x="46" y="4"/>
                </a:cubicBezTo>
                <a:cubicBezTo>
                  <a:pt x="48" y="6"/>
                  <a:pt x="50" y="8"/>
                  <a:pt x="50" y="10"/>
                </a:cubicBezTo>
                <a:close/>
              </a:path>
            </a:pathLst>
          </a:custGeom>
          <a:blipFill dpi="0"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7CA988D2-5B6D-3ADD-1CE3-3F78EED0ADBD}"/>
              </a:ext>
            </a:extLst>
          </p:cNvPr>
          <p:cNvGrpSpPr/>
          <p:nvPr/>
        </p:nvGrpSpPr>
        <p:grpSpPr>
          <a:xfrm>
            <a:off x="6096000" y="1726564"/>
            <a:ext cx="5256213" cy="3384069"/>
            <a:chOff x="1621877" y="2705484"/>
            <a:chExt cx="4778086" cy="570825"/>
          </a:xfrm>
        </p:grpSpPr>
        <p:sp>
          <p:nvSpPr>
            <p:cNvPr id="18" name="矩形: 圆角 17">
              <a:extLst>
                <a:ext uri="{FF2B5EF4-FFF2-40B4-BE49-F238E27FC236}">
                  <a16:creationId xmlns:a16="http://schemas.microsoft.com/office/drawing/2014/main" id="{965F4B6A-B3D7-8D28-2355-D4B5534D1D72}"/>
                </a:ext>
              </a:extLst>
            </p:cNvPr>
            <p:cNvSpPr/>
            <p:nvPr/>
          </p:nvSpPr>
          <p:spPr>
            <a:xfrm>
              <a:off x="1719443" y="2726269"/>
              <a:ext cx="4680520" cy="550040"/>
            </a:xfrm>
            <a:prstGeom prst="roundRect">
              <a:avLst>
                <a:gd name="adj" fmla="val 21285"/>
              </a:avLst>
            </a:prstGeom>
            <a:pattFill prst="wdUpDiag">
              <a:fgClr>
                <a:schemeClr val="bg1">
                  <a:lumMod val="85000"/>
                </a:schemeClr>
              </a:fgClr>
              <a:bgClr>
                <a:schemeClr val="bg1"/>
              </a:bgClr>
            </a:pattFill>
            <a:ln w="6350">
              <a:solidFill>
                <a:schemeClr val="tx1">
                  <a:lumMod val="65000"/>
                  <a:lumOff val="35000"/>
                </a:schemeClr>
              </a:solidFill>
              <a:extLst>
                <a:ext uri="{C807C97D-BFC1-408E-A445-0C87EB9F89A2}">
                  <ask:lineSketchStyleProps xmlns:ask="http://schemas.microsoft.com/office/drawing/2018/sketchyshapes" sd="1219033472">
                    <a:custGeom>
                      <a:avLst/>
                      <a:gdLst>
                        <a:gd name="connsiteX0" fmla="*/ 0 w 4680520"/>
                        <a:gd name="connsiteY0" fmla="*/ 117076 h 550040"/>
                        <a:gd name="connsiteX1" fmla="*/ 117076 w 4680520"/>
                        <a:gd name="connsiteY1" fmla="*/ 0 h 550040"/>
                        <a:gd name="connsiteX2" fmla="*/ 796735 w 4680520"/>
                        <a:gd name="connsiteY2" fmla="*/ 0 h 550040"/>
                        <a:gd name="connsiteX3" fmla="*/ 1298539 w 4680520"/>
                        <a:gd name="connsiteY3" fmla="*/ 0 h 550040"/>
                        <a:gd name="connsiteX4" fmla="*/ 1933735 w 4680520"/>
                        <a:gd name="connsiteY4" fmla="*/ 0 h 550040"/>
                        <a:gd name="connsiteX5" fmla="*/ 2480003 w 4680520"/>
                        <a:gd name="connsiteY5" fmla="*/ 0 h 550040"/>
                        <a:gd name="connsiteX6" fmla="*/ 3159662 w 4680520"/>
                        <a:gd name="connsiteY6" fmla="*/ 0 h 550040"/>
                        <a:gd name="connsiteX7" fmla="*/ 3705930 w 4680520"/>
                        <a:gd name="connsiteY7" fmla="*/ 0 h 550040"/>
                        <a:gd name="connsiteX8" fmla="*/ 4563444 w 4680520"/>
                        <a:gd name="connsiteY8" fmla="*/ 0 h 550040"/>
                        <a:gd name="connsiteX9" fmla="*/ 4680520 w 4680520"/>
                        <a:gd name="connsiteY9" fmla="*/ 117076 h 550040"/>
                        <a:gd name="connsiteX10" fmla="*/ 4680520 w 4680520"/>
                        <a:gd name="connsiteY10" fmla="*/ 432964 h 550040"/>
                        <a:gd name="connsiteX11" fmla="*/ 4563444 w 4680520"/>
                        <a:gd name="connsiteY11" fmla="*/ 550040 h 550040"/>
                        <a:gd name="connsiteX12" fmla="*/ 3839321 w 4680520"/>
                        <a:gd name="connsiteY12" fmla="*/ 550040 h 550040"/>
                        <a:gd name="connsiteX13" fmla="*/ 3293053 w 4680520"/>
                        <a:gd name="connsiteY13" fmla="*/ 550040 h 550040"/>
                        <a:gd name="connsiteX14" fmla="*/ 2791249 w 4680520"/>
                        <a:gd name="connsiteY14" fmla="*/ 550040 h 550040"/>
                        <a:gd name="connsiteX15" fmla="*/ 2244981 w 4680520"/>
                        <a:gd name="connsiteY15" fmla="*/ 550040 h 550040"/>
                        <a:gd name="connsiteX16" fmla="*/ 1654249 w 4680520"/>
                        <a:gd name="connsiteY16" fmla="*/ 550040 h 550040"/>
                        <a:gd name="connsiteX17" fmla="*/ 1019054 w 4680520"/>
                        <a:gd name="connsiteY17" fmla="*/ 550040 h 550040"/>
                        <a:gd name="connsiteX18" fmla="*/ 117076 w 4680520"/>
                        <a:gd name="connsiteY18" fmla="*/ 550040 h 550040"/>
                        <a:gd name="connsiteX19" fmla="*/ 0 w 4680520"/>
                        <a:gd name="connsiteY19" fmla="*/ 432964 h 550040"/>
                        <a:gd name="connsiteX20" fmla="*/ 0 w 4680520"/>
                        <a:gd name="connsiteY20" fmla="*/ 117076 h 55004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</a:cxnLst>
                      <a:rect l="l" t="t" r="r" b="b"/>
                      <a:pathLst>
                        <a:path w="4680520" h="550040" fill="none" extrusionOk="0">
                          <a:moveTo>
                            <a:pt x="0" y="117076"/>
                          </a:moveTo>
                          <a:cubicBezTo>
                            <a:pt x="2562" y="57489"/>
                            <a:pt x="41581" y="5714"/>
                            <a:pt x="117076" y="0"/>
                          </a:cubicBezTo>
                          <a:cubicBezTo>
                            <a:pt x="430118" y="1033"/>
                            <a:pt x="560090" y="1395"/>
                            <a:pt x="796735" y="0"/>
                          </a:cubicBezTo>
                          <a:cubicBezTo>
                            <a:pt x="1033380" y="-1395"/>
                            <a:pt x="1133774" y="18256"/>
                            <a:pt x="1298539" y="0"/>
                          </a:cubicBezTo>
                          <a:cubicBezTo>
                            <a:pt x="1463304" y="-18256"/>
                            <a:pt x="1649564" y="29862"/>
                            <a:pt x="1933735" y="0"/>
                          </a:cubicBezTo>
                          <a:cubicBezTo>
                            <a:pt x="2217906" y="-29862"/>
                            <a:pt x="2208273" y="8077"/>
                            <a:pt x="2480003" y="0"/>
                          </a:cubicBezTo>
                          <a:cubicBezTo>
                            <a:pt x="2751733" y="-8077"/>
                            <a:pt x="2841956" y="13139"/>
                            <a:pt x="3159662" y="0"/>
                          </a:cubicBezTo>
                          <a:cubicBezTo>
                            <a:pt x="3477368" y="-13139"/>
                            <a:pt x="3558082" y="14929"/>
                            <a:pt x="3705930" y="0"/>
                          </a:cubicBezTo>
                          <a:cubicBezTo>
                            <a:pt x="3853778" y="-14929"/>
                            <a:pt x="4345676" y="-20967"/>
                            <a:pt x="4563444" y="0"/>
                          </a:cubicBezTo>
                          <a:cubicBezTo>
                            <a:pt x="4619941" y="8262"/>
                            <a:pt x="4676535" y="60944"/>
                            <a:pt x="4680520" y="117076"/>
                          </a:cubicBezTo>
                          <a:cubicBezTo>
                            <a:pt x="4689386" y="254839"/>
                            <a:pt x="4675240" y="346728"/>
                            <a:pt x="4680520" y="432964"/>
                          </a:cubicBezTo>
                          <a:cubicBezTo>
                            <a:pt x="4679196" y="498365"/>
                            <a:pt x="4633533" y="564754"/>
                            <a:pt x="4563444" y="550040"/>
                          </a:cubicBezTo>
                          <a:cubicBezTo>
                            <a:pt x="4208735" y="579156"/>
                            <a:pt x="4135130" y="571860"/>
                            <a:pt x="3839321" y="550040"/>
                          </a:cubicBezTo>
                          <a:cubicBezTo>
                            <a:pt x="3543512" y="528220"/>
                            <a:pt x="3507233" y="532036"/>
                            <a:pt x="3293053" y="550040"/>
                          </a:cubicBezTo>
                          <a:cubicBezTo>
                            <a:pt x="3078873" y="568044"/>
                            <a:pt x="3020365" y="544831"/>
                            <a:pt x="2791249" y="550040"/>
                          </a:cubicBezTo>
                          <a:cubicBezTo>
                            <a:pt x="2562133" y="555249"/>
                            <a:pt x="2371930" y="549342"/>
                            <a:pt x="2244981" y="550040"/>
                          </a:cubicBezTo>
                          <a:cubicBezTo>
                            <a:pt x="2118032" y="550738"/>
                            <a:pt x="1923525" y="574031"/>
                            <a:pt x="1654249" y="550040"/>
                          </a:cubicBezTo>
                          <a:cubicBezTo>
                            <a:pt x="1384973" y="526049"/>
                            <a:pt x="1300541" y="554658"/>
                            <a:pt x="1019054" y="550040"/>
                          </a:cubicBezTo>
                          <a:cubicBezTo>
                            <a:pt x="737567" y="545422"/>
                            <a:pt x="327195" y="505450"/>
                            <a:pt x="117076" y="550040"/>
                          </a:cubicBezTo>
                          <a:cubicBezTo>
                            <a:pt x="54823" y="556223"/>
                            <a:pt x="11298" y="502879"/>
                            <a:pt x="0" y="432964"/>
                          </a:cubicBezTo>
                          <a:cubicBezTo>
                            <a:pt x="-13716" y="316249"/>
                            <a:pt x="-14092" y="265926"/>
                            <a:pt x="0" y="117076"/>
                          </a:cubicBezTo>
                          <a:close/>
                        </a:path>
                        <a:path w="4680520" h="550040" stroke="0" extrusionOk="0">
                          <a:moveTo>
                            <a:pt x="0" y="117076"/>
                          </a:moveTo>
                          <a:cubicBezTo>
                            <a:pt x="-6955" y="48127"/>
                            <a:pt x="47397" y="1884"/>
                            <a:pt x="117076" y="0"/>
                          </a:cubicBezTo>
                          <a:cubicBezTo>
                            <a:pt x="435103" y="-13560"/>
                            <a:pt x="552798" y="-14986"/>
                            <a:pt x="841199" y="0"/>
                          </a:cubicBezTo>
                          <a:cubicBezTo>
                            <a:pt x="1129600" y="14986"/>
                            <a:pt x="1259172" y="-13417"/>
                            <a:pt x="1431931" y="0"/>
                          </a:cubicBezTo>
                          <a:cubicBezTo>
                            <a:pt x="1604690" y="13417"/>
                            <a:pt x="1742587" y="-24469"/>
                            <a:pt x="1978199" y="0"/>
                          </a:cubicBezTo>
                          <a:cubicBezTo>
                            <a:pt x="2213811" y="24469"/>
                            <a:pt x="2463618" y="24653"/>
                            <a:pt x="2657858" y="0"/>
                          </a:cubicBezTo>
                          <a:cubicBezTo>
                            <a:pt x="2852098" y="-24653"/>
                            <a:pt x="3006279" y="-7947"/>
                            <a:pt x="3248589" y="0"/>
                          </a:cubicBezTo>
                          <a:cubicBezTo>
                            <a:pt x="3490899" y="7947"/>
                            <a:pt x="3755975" y="16344"/>
                            <a:pt x="3972712" y="0"/>
                          </a:cubicBezTo>
                          <a:cubicBezTo>
                            <a:pt x="4189449" y="-16344"/>
                            <a:pt x="4329983" y="9701"/>
                            <a:pt x="4563444" y="0"/>
                          </a:cubicBezTo>
                          <a:cubicBezTo>
                            <a:pt x="4619778" y="13772"/>
                            <a:pt x="4677670" y="49111"/>
                            <a:pt x="4680520" y="117076"/>
                          </a:cubicBezTo>
                          <a:cubicBezTo>
                            <a:pt x="4687484" y="250464"/>
                            <a:pt x="4690905" y="332417"/>
                            <a:pt x="4680520" y="432964"/>
                          </a:cubicBezTo>
                          <a:cubicBezTo>
                            <a:pt x="4688694" y="509791"/>
                            <a:pt x="4629606" y="565602"/>
                            <a:pt x="4563444" y="550040"/>
                          </a:cubicBezTo>
                          <a:cubicBezTo>
                            <a:pt x="4456560" y="563159"/>
                            <a:pt x="4185426" y="557659"/>
                            <a:pt x="4061640" y="550040"/>
                          </a:cubicBezTo>
                          <a:cubicBezTo>
                            <a:pt x="3937854" y="542421"/>
                            <a:pt x="3491808" y="534999"/>
                            <a:pt x="3337517" y="550040"/>
                          </a:cubicBezTo>
                          <a:cubicBezTo>
                            <a:pt x="3183226" y="565081"/>
                            <a:pt x="2974453" y="567332"/>
                            <a:pt x="2791249" y="550040"/>
                          </a:cubicBezTo>
                          <a:cubicBezTo>
                            <a:pt x="2608045" y="532748"/>
                            <a:pt x="2337123" y="548869"/>
                            <a:pt x="2156053" y="550040"/>
                          </a:cubicBezTo>
                          <a:cubicBezTo>
                            <a:pt x="1974983" y="551211"/>
                            <a:pt x="1672042" y="582113"/>
                            <a:pt x="1431931" y="550040"/>
                          </a:cubicBezTo>
                          <a:cubicBezTo>
                            <a:pt x="1191820" y="517967"/>
                            <a:pt x="929178" y="577595"/>
                            <a:pt x="796735" y="550040"/>
                          </a:cubicBezTo>
                          <a:cubicBezTo>
                            <a:pt x="664292" y="522485"/>
                            <a:pt x="334463" y="539308"/>
                            <a:pt x="117076" y="550040"/>
                          </a:cubicBezTo>
                          <a:cubicBezTo>
                            <a:pt x="37298" y="550662"/>
                            <a:pt x="7297" y="484469"/>
                            <a:pt x="0" y="432964"/>
                          </a:cubicBezTo>
                          <a:cubicBezTo>
                            <a:pt x="14669" y="294809"/>
                            <a:pt x="-8939" y="193137"/>
                            <a:pt x="0" y="117076"/>
                          </a:cubicBezTo>
                          <a:close/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矩形: 圆角 18">
              <a:extLst>
                <a:ext uri="{FF2B5EF4-FFF2-40B4-BE49-F238E27FC236}">
                  <a16:creationId xmlns:a16="http://schemas.microsoft.com/office/drawing/2014/main" id="{CBDFF942-3D29-B5FA-8F9A-6A2B2FA1CA58}"/>
                </a:ext>
              </a:extLst>
            </p:cNvPr>
            <p:cNvSpPr/>
            <p:nvPr/>
          </p:nvSpPr>
          <p:spPr>
            <a:xfrm>
              <a:off x="1621877" y="2705484"/>
              <a:ext cx="4680520" cy="550040"/>
            </a:xfrm>
            <a:prstGeom prst="roundRect">
              <a:avLst>
                <a:gd name="adj" fmla="val 21285"/>
              </a:avLst>
            </a:prstGeom>
            <a:blipFill>
              <a:blip r:embed="rId7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 w="12700">
              <a:solidFill>
                <a:schemeClr val="tx1">
                  <a:lumMod val="65000"/>
                  <a:lumOff val="35000"/>
                </a:schemeClr>
              </a:solidFill>
              <a:extLst>
                <a:ext uri="{C807C97D-BFC1-408E-A445-0C87EB9F89A2}">
                  <ask:lineSketchStyleProps xmlns:ask="http://schemas.microsoft.com/office/drawing/2018/sketchyshapes" sd="1219033472">
                    <a:custGeom>
                      <a:avLst/>
                      <a:gdLst>
                        <a:gd name="connsiteX0" fmla="*/ 0 w 4680520"/>
                        <a:gd name="connsiteY0" fmla="*/ 117076 h 550040"/>
                        <a:gd name="connsiteX1" fmla="*/ 117076 w 4680520"/>
                        <a:gd name="connsiteY1" fmla="*/ 0 h 550040"/>
                        <a:gd name="connsiteX2" fmla="*/ 796735 w 4680520"/>
                        <a:gd name="connsiteY2" fmla="*/ 0 h 550040"/>
                        <a:gd name="connsiteX3" fmla="*/ 1298539 w 4680520"/>
                        <a:gd name="connsiteY3" fmla="*/ 0 h 550040"/>
                        <a:gd name="connsiteX4" fmla="*/ 1933735 w 4680520"/>
                        <a:gd name="connsiteY4" fmla="*/ 0 h 550040"/>
                        <a:gd name="connsiteX5" fmla="*/ 2480003 w 4680520"/>
                        <a:gd name="connsiteY5" fmla="*/ 0 h 550040"/>
                        <a:gd name="connsiteX6" fmla="*/ 3159662 w 4680520"/>
                        <a:gd name="connsiteY6" fmla="*/ 0 h 550040"/>
                        <a:gd name="connsiteX7" fmla="*/ 3705930 w 4680520"/>
                        <a:gd name="connsiteY7" fmla="*/ 0 h 550040"/>
                        <a:gd name="connsiteX8" fmla="*/ 4563444 w 4680520"/>
                        <a:gd name="connsiteY8" fmla="*/ 0 h 550040"/>
                        <a:gd name="connsiteX9" fmla="*/ 4680520 w 4680520"/>
                        <a:gd name="connsiteY9" fmla="*/ 117076 h 550040"/>
                        <a:gd name="connsiteX10" fmla="*/ 4680520 w 4680520"/>
                        <a:gd name="connsiteY10" fmla="*/ 432964 h 550040"/>
                        <a:gd name="connsiteX11" fmla="*/ 4563444 w 4680520"/>
                        <a:gd name="connsiteY11" fmla="*/ 550040 h 550040"/>
                        <a:gd name="connsiteX12" fmla="*/ 3839321 w 4680520"/>
                        <a:gd name="connsiteY12" fmla="*/ 550040 h 550040"/>
                        <a:gd name="connsiteX13" fmla="*/ 3293053 w 4680520"/>
                        <a:gd name="connsiteY13" fmla="*/ 550040 h 550040"/>
                        <a:gd name="connsiteX14" fmla="*/ 2791249 w 4680520"/>
                        <a:gd name="connsiteY14" fmla="*/ 550040 h 550040"/>
                        <a:gd name="connsiteX15" fmla="*/ 2244981 w 4680520"/>
                        <a:gd name="connsiteY15" fmla="*/ 550040 h 550040"/>
                        <a:gd name="connsiteX16" fmla="*/ 1654249 w 4680520"/>
                        <a:gd name="connsiteY16" fmla="*/ 550040 h 550040"/>
                        <a:gd name="connsiteX17" fmla="*/ 1019054 w 4680520"/>
                        <a:gd name="connsiteY17" fmla="*/ 550040 h 550040"/>
                        <a:gd name="connsiteX18" fmla="*/ 117076 w 4680520"/>
                        <a:gd name="connsiteY18" fmla="*/ 550040 h 550040"/>
                        <a:gd name="connsiteX19" fmla="*/ 0 w 4680520"/>
                        <a:gd name="connsiteY19" fmla="*/ 432964 h 550040"/>
                        <a:gd name="connsiteX20" fmla="*/ 0 w 4680520"/>
                        <a:gd name="connsiteY20" fmla="*/ 117076 h 55004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</a:cxnLst>
                      <a:rect l="l" t="t" r="r" b="b"/>
                      <a:pathLst>
                        <a:path w="4680520" h="550040" fill="none" extrusionOk="0">
                          <a:moveTo>
                            <a:pt x="0" y="117076"/>
                          </a:moveTo>
                          <a:cubicBezTo>
                            <a:pt x="2562" y="57489"/>
                            <a:pt x="41581" y="5714"/>
                            <a:pt x="117076" y="0"/>
                          </a:cubicBezTo>
                          <a:cubicBezTo>
                            <a:pt x="430118" y="1033"/>
                            <a:pt x="560090" y="1395"/>
                            <a:pt x="796735" y="0"/>
                          </a:cubicBezTo>
                          <a:cubicBezTo>
                            <a:pt x="1033380" y="-1395"/>
                            <a:pt x="1133774" y="18256"/>
                            <a:pt x="1298539" y="0"/>
                          </a:cubicBezTo>
                          <a:cubicBezTo>
                            <a:pt x="1463304" y="-18256"/>
                            <a:pt x="1649564" y="29862"/>
                            <a:pt x="1933735" y="0"/>
                          </a:cubicBezTo>
                          <a:cubicBezTo>
                            <a:pt x="2217906" y="-29862"/>
                            <a:pt x="2208273" y="8077"/>
                            <a:pt x="2480003" y="0"/>
                          </a:cubicBezTo>
                          <a:cubicBezTo>
                            <a:pt x="2751733" y="-8077"/>
                            <a:pt x="2841956" y="13139"/>
                            <a:pt x="3159662" y="0"/>
                          </a:cubicBezTo>
                          <a:cubicBezTo>
                            <a:pt x="3477368" y="-13139"/>
                            <a:pt x="3558082" y="14929"/>
                            <a:pt x="3705930" y="0"/>
                          </a:cubicBezTo>
                          <a:cubicBezTo>
                            <a:pt x="3853778" y="-14929"/>
                            <a:pt x="4345676" y="-20967"/>
                            <a:pt x="4563444" y="0"/>
                          </a:cubicBezTo>
                          <a:cubicBezTo>
                            <a:pt x="4619941" y="8262"/>
                            <a:pt x="4676535" y="60944"/>
                            <a:pt x="4680520" y="117076"/>
                          </a:cubicBezTo>
                          <a:cubicBezTo>
                            <a:pt x="4689386" y="254839"/>
                            <a:pt x="4675240" y="346728"/>
                            <a:pt x="4680520" y="432964"/>
                          </a:cubicBezTo>
                          <a:cubicBezTo>
                            <a:pt x="4679196" y="498365"/>
                            <a:pt x="4633533" y="564754"/>
                            <a:pt x="4563444" y="550040"/>
                          </a:cubicBezTo>
                          <a:cubicBezTo>
                            <a:pt x="4208735" y="579156"/>
                            <a:pt x="4135130" y="571860"/>
                            <a:pt x="3839321" y="550040"/>
                          </a:cubicBezTo>
                          <a:cubicBezTo>
                            <a:pt x="3543512" y="528220"/>
                            <a:pt x="3507233" y="532036"/>
                            <a:pt x="3293053" y="550040"/>
                          </a:cubicBezTo>
                          <a:cubicBezTo>
                            <a:pt x="3078873" y="568044"/>
                            <a:pt x="3020365" y="544831"/>
                            <a:pt x="2791249" y="550040"/>
                          </a:cubicBezTo>
                          <a:cubicBezTo>
                            <a:pt x="2562133" y="555249"/>
                            <a:pt x="2371930" y="549342"/>
                            <a:pt x="2244981" y="550040"/>
                          </a:cubicBezTo>
                          <a:cubicBezTo>
                            <a:pt x="2118032" y="550738"/>
                            <a:pt x="1923525" y="574031"/>
                            <a:pt x="1654249" y="550040"/>
                          </a:cubicBezTo>
                          <a:cubicBezTo>
                            <a:pt x="1384973" y="526049"/>
                            <a:pt x="1300541" y="554658"/>
                            <a:pt x="1019054" y="550040"/>
                          </a:cubicBezTo>
                          <a:cubicBezTo>
                            <a:pt x="737567" y="545422"/>
                            <a:pt x="327195" y="505450"/>
                            <a:pt x="117076" y="550040"/>
                          </a:cubicBezTo>
                          <a:cubicBezTo>
                            <a:pt x="54823" y="556223"/>
                            <a:pt x="11298" y="502879"/>
                            <a:pt x="0" y="432964"/>
                          </a:cubicBezTo>
                          <a:cubicBezTo>
                            <a:pt x="-13716" y="316249"/>
                            <a:pt x="-14092" y="265926"/>
                            <a:pt x="0" y="117076"/>
                          </a:cubicBezTo>
                          <a:close/>
                        </a:path>
                        <a:path w="4680520" h="550040" stroke="0" extrusionOk="0">
                          <a:moveTo>
                            <a:pt x="0" y="117076"/>
                          </a:moveTo>
                          <a:cubicBezTo>
                            <a:pt x="-6955" y="48127"/>
                            <a:pt x="47397" y="1884"/>
                            <a:pt x="117076" y="0"/>
                          </a:cubicBezTo>
                          <a:cubicBezTo>
                            <a:pt x="435103" y="-13560"/>
                            <a:pt x="552798" y="-14986"/>
                            <a:pt x="841199" y="0"/>
                          </a:cubicBezTo>
                          <a:cubicBezTo>
                            <a:pt x="1129600" y="14986"/>
                            <a:pt x="1259172" y="-13417"/>
                            <a:pt x="1431931" y="0"/>
                          </a:cubicBezTo>
                          <a:cubicBezTo>
                            <a:pt x="1604690" y="13417"/>
                            <a:pt x="1742587" y="-24469"/>
                            <a:pt x="1978199" y="0"/>
                          </a:cubicBezTo>
                          <a:cubicBezTo>
                            <a:pt x="2213811" y="24469"/>
                            <a:pt x="2463618" y="24653"/>
                            <a:pt x="2657858" y="0"/>
                          </a:cubicBezTo>
                          <a:cubicBezTo>
                            <a:pt x="2852098" y="-24653"/>
                            <a:pt x="3006279" y="-7947"/>
                            <a:pt x="3248589" y="0"/>
                          </a:cubicBezTo>
                          <a:cubicBezTo>
                            <a:pt x="3490899" y="7947"/>
                            <a:pt x="3755975" y="16344"/>
                            <a:pt x="3972712" y="0"/>
                          </a:cubicBezTo>
                          <a:cubicBezTo>
                            <a:pt x="4189449" y="-16344"/>
                            <a:pt x="4329983" y="9701"/>
                            <a:pt x="4563444" y="0"/>
                          </a:cubicBezTo>
                          <a:cubicBezTo>
                            <a:pt x="4619778" y="13772"/>
                            <a:pt x="4677670" y="49111"/>
                            <a:pt x="4680520" y="117076"/>
                          </a:cubicBezTo>
                          <a:cubicBezTo>
                            <a:pt x="4687484" y="250464"/>
                            <a:pt x="4690905" y="332417"/>
                            <a:pt x="4680520" y="432964"/>
                          </a:cubicBezTo>
                          <a:cubicBezTo>
                            <a:pt x="4688694" y="509791"/>
                            <a:pt x="4629606" y="565602"/>
                            <a:pt x="4563444" y="550040"/>
                          </a:cubicBezTo>
                          <a:cubicBezTo>
                            <a:pt x="4456560" y="563159"/>
                            <a:pt x="4185426" y="557659"/>
                            <a:pt x="4061640" y="550040"/>
                          </a:cubicBezTo>
                          <a:cubicBezTo>
                            <a:pt x="3937854" y="542421"/>
                            <a:pt x="3491808" y="534999"/>
                            <a:pt x="3337517" y="550040"/>
                          </a:cubicBezTo>
                          <a:cubicBezTo>
                            <a:pt x="3183226" y="565081"/>
                            <a:pt x="2974453" y="567332"/>
                            <a:pt x="2791249" y="550040"/>
                          </a:cubicBezTo>
                          <a:cubicBezTo>
                            <a:pt x="2608045" y="532748"/>
                            <a:pt x="2337123" y="548869"/>
                            <a:pt x="2156053" y="550040"/>
                          </a:cubicBezTo>
                          <a:cubicBezTo>
                            <a:pt x="1974983" y="551211"/>
                            <a:pt x="1672042" y="582113"/>
                            <a:pt x="1431931" y="550040"/>
                          </a:cubicBezTo>
                          <a:cubicBezTo>
                            <a:pt x="1191820" y="517967"/>
                            <a:pt x="929178" y="577595"/>
                            <a:pt x="796735" y="550040"/>
                          </a:cubicBezTo>
                          <a:cubicBezTo>
                            <a:pt x="664292" y="522485"/>
                            <a:pt x="334463" y="539308"/>
                            <a:pt x="117076" y="550040"/>
                          </a:cubicBezTo>
                          <a:cubicBezTo>
                            <a:pt x="37298" y="550662"/>
                            <a:pt x="7297" y="484469"/>
                            <a:pt x="0" y="432964"/>
                          </a:cubicBezTo>
                          <a:cubicBezTo>
                            <a:pt x="14669" y="294809"/>
                            <a:pt x="-8939" y="193137"/>
                            <a:pt x="0" y="117076"/>
                          </a:cubicBezTo>
                          <a:close/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DBCFAD35-5A04-EFDB-52DA-C0257529CE74}"/>
              </a:ext>
            </a:extLst>
          </p:cNvPr>
          <p:cNvGrpSpPr/>
          <p:nvPr/>
        </p:nvGrpSpPr>
        <p:grpSpPr>
          <a:xfrm>
            <a:off x="1938702" y="1757024"/>
            <a:ext cx="3509225" cy="712061"/>
            <a:chOff x="451471" y="1880595"/>
            <a:chExt cx="3024336" cy="712061"/>
          </a:xfrm>
        </p:grpSpPr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C9370C22-53CC-32E2-012B-FE09ECF1033B}"/>
                </a:ext>
              </a:extLst>
            </p:cNvPr>
            <p:cNvSpPr txBox="1"/>
            <p:nvPr/>
          </p:nvSpPr>
          <p:spPr>
            <a:xfrm>
              <a:off x="453803" y="2081169"/>
              <a:ext cx="3022004" cy="51148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</a:t>
              </a:r>
              <a:r>
                <a:rPr lang="zh-CN" altLang="en-US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适当</a:t>
              </a:r>
              <a:r>
                <a:rPr lang="zh-CN" altLang="en-US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的文字，此处添加详细文本描述，建议与标题相关尽量简洁</a:t>
              </a:r>
              <a:r>
                <a:rPr lang="en-US" altLang="zh-CN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5E7EA6D6-AEE8-5465-92C1-CED38A72A7D3}"/>
                </a:ext>
              </a:extLst>
            </p:cNvPr>
            <p:cNvSpPr txBox="1"/>
            <p:nvPr/>
          </p:nvSpPr>
          <p:spPr>
            <a:xfrm>
              <a:off x="451471" y="1880595"/>
              <a:ext cx="201930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07562467-466F-9493-5C80-A9AA2FD07C45}"/>
              </a:ext>
            </a:extLst>
          </p:cNvPr>
          <p:cNvGrpSpPr/>
          <p:nvPr/>
        </p:nvGrpSpPr>
        <p:grpSpPr>
          <a:xfrm>
            <a:off x="1938702" y="2990391"/>
            <a:ext cx="3509225" cy="688977"/>
            <a:chOff x="451471" y="1880595"/>
            <a:chExt cx="3024336" cy="688977"/>
          </a:xfrm>
        </p:grpSpPr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88F809CA-CF7B-5A1C-9225-0784E38B0DEB}"/>
                </a:ext>
              </a:extLst>
            </p:cNvPr>
            <p:cNvSpPr txBox="1"/>
            <p:nvPr/>
          </p:nvSpPr>
          <p:spPr>
            <a:xfrm>
              <a:off x="453803" y="2081169"/>
              <a:ext cx="3022004" cy="4884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en-US" altLang="zh-CN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模板网，幻灯片演示模板及素 材免费下载！</a:t>
              </a:r>
            </a:p>
            <a:p>
              <a:pPr rtl="0">
                <a:lnSpc>
                  <a:spcPct val="150000"/>
                </a:lnSpc>
              </a:pPr>
              <a:r>
                <a:rPr lang="en-US" altLang="zh-CN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模板网 唯一访问 网址：</a:t>
              </a:r>
              <a:r>
                <a:rPr lang="en-US" altLang="zh-CN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www.51pptmoba n.com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27295809-47D6-F1D6-960B-6C8BB0463910}"/>
                </a:ext>
              </a:extLst>
            </p:cNvPr>
            <p:cNvSpPr txBox="1"/>
            <p:nvPr/>
          </p:nvSpPr>
          <p:spPr>
            <a:xfrm>
              <a:off x="451471" y="1880595"/>
              <a:ext cx="201930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E89B122E-7C4C-73ED-70D3-735A41A8C785}"/>
              </a:ext>
            </a:extLst>
          </p:cNvPr>
          <p:cNvGrpSpPr/>
          <p:nvPr/>
        </p:nvGrpSpPr>
        <p:grpSpPr>
          <a:xfrm>
            <a:off x="1938702" y="4223758"/>
            <a:ext cx="3509225" cy="712061"/>
            <a:chOff x="451471" y="1880595"/>
            <a:chExt cx="3024336" cy="712061"/>
          </a:xfrm>
        </p:grpSpPr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961E7A3C-7F77-D045-436C-C99F6D5281F1}"/>
                </a:ext>
              </a:extLst>
            </p:cNvPr>
            <p:cNvSpPr txBox="1"/>
            <p:nvPr/>
          </p:nvSpPr>
          <p:spPr>
            <a:xfrm>
              <a:off x="453803" y="2081169"/>
              <a:ext cx="3022004" cy="51148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</a:t>
              </a:r>
              <a:r>
                <a:rPr lang="zh-CN" altLang="en-US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适当</a:t>
              </a:r>
              <a:r>
                <a:rPr lang="zh-CN" altLang="en-US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的文字，此处添加详细文本描述，建议与标题相关尽量简洁</a:t>
              </a:r>
              <a:r>
                <a:rPr lang="en-US" altLang="zh-CN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9B662302-9695-86B4-CE6D-2BADD0073EF7}"/>
                </a:ext>
              </a:extLst>
            </p:cNvPr>
            <p:cNvSpPr txBox="1"/>
            <p:nvPr/>
          </p:nvSpPr>
          <p:spPr>
            <a:xfrm>
              <a:off x="451471" y="1880595"/>
              <a:ext cx="201930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53205285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文本框 27">
            <a:extLst>
              <a:ext uri="{FF2B5EF4-FFF2-40B4-BE49-F238E27FC236}">
                <a16:creationId xmlns:a16="http://schemas.microsoft.com/office/drawing/2014/main" id="{C8E381D3-EB3A-9B31-CD4E-66DACC6C73D4}"/>
              </a:ext>
            </a:extLst>
          </p:cNvPr>
          <p:cNvSpPr txBox="1"/>
          <p:nvPr/>
        </p:nvSpPr>
        <p:spPr>
          <a:xfrm>
            <a:off x="1972561" y="236157"/>
            <a:ext cx="271741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blipFill dpi="0" rotWithShape="1">
                  <a:blip r:embed="rId3"/>
                  <a:srcRect/>
                  <a:stretch>
                    <a:fillRect/>
                  </a:stretch>
                </a:blipFill>
                <a:latin typeface="新叶念体" panose="02000000000000000000" pitchFamily="2" charset="-128"/>
                <a:ea typeface="新叶念体" panose="02000000000000000000" pitchFamily="2" charset="-128"/>
              </a:rPr>
              <a:t>单击此处添加标题文本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EB7D279A-D0E1-EB19-7342-4C667A607811}"/>
              </a:ext>
            </a:extLst>
          </p:cNvPr>
          <p:cNvSpPr txBox="1"/>
          <p:nvPr/>
        </p:nvSpPr>
        <p:spPr>
          <a:xfrm>
            <a:off x="1219771" y="-10064"/>
            <a:ext cx="61106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b="1">
                <a:blipFill dpi="0" rotWithShape="1">
                  <a:blip r:embed="rId3"/>
                  <a:srcRect/>
                  <a:stretch>
                    <a:fillRect/>
                  </a:stretch>
                </a:blipFill>
                <a:latin typeface="新叶念体" panose="02000000000000000000" pitchFamily="2" charset="-128"/>
                <a:ea typeface="新叶念体" panose="02000000000000000000" pitchFamily="2" charset="-128"/>
              </a:defRPr>
            </a:lvl1pPr>
          </a:lstStyle>
          <a:p>
            <a:r>
              <a:rPr lang="en-US" altLang="zh-CN" sz="4000" dirty="0">
                <a:latin typeface="欢字卡通手书" panose="02000500000000000000" pitchFamily="2" charset="-122"/>
                <a:ea typeface="欢字卡通手书" panose="02000500000000000000" pitchFamily="2" charset="-122"/>
              </a:rPr>
              <a:t>01</a:t>
            </a:r>
            <a:endParaRPr lang="zh-CN" altLang="en-US" sz="4000" dirty="0">
              <a:latin typeface="欢字卡通手书" panose="02000500000000000000" pitchFamily="2" charset="-122"/>
              <a:ea typeface="欢字卡通手书" panose="02000500000000000000" pitchFamily="2" charset="-122"/>
            </a:endParaRPr>
          </a:p>
        </p:txBody>
      </p:sp>
      <p:sp>
        <p:nvSpPr>
          <p:cNvPr id="2" name="Freeform 20">
            <a:extLst>
              <a:ext uri="{FF2B5EF4-FFF2-40B4-BE49-F238E27FC236}">
                <a16:creationId xmlns:a16="http://schemas.microsoft.com/office/drawing/2014/main" id="{45AB3D7E-A668-01C7-FE6E-D75F5792E3D2}"/>
              </a:ext>
            </a:extLst>
          </p:cNvPr>
          <p:cNvSpPr>
            <a:spLocks noEditPoints="1"/>
          </p:cNvSpPr>
          <p:nvPr/>
        </p:nvSpPr>
        <p:spPr bwMode="auto">
          <a:xfrm>
            <a:off x="6297527" y="3722472"/>
            <a:ext cx="1898891" cy="2611120"/>
          </a:xfrm>
          <a:custGeom>
            <a:avLst/>
            <a:gdLst>
              <a:gd name="T0" fmla="*/ 665 w 680"/>
              <a:gd name="T1" fmla="*/ 247 h 936"/>
              <a:gd name="T2" fmla="*/ 596 w 680"/>
              <a:gd name="T3" fmla="*/ 194 h 936"/>
              <a:gd name="T4" fmla="*/ 532 w 680"/>
              <a:gd name="T5" fmla="*/ 128 h 936"/>
              <a:gd name="T6" fmla="*/ 460 w 680"/>
              <a:gd name="T7" fmla="*/ 62 h 936"/>
              <a:gd name="T8" fmla="*/ 259 w 680"/>
              <a:gd name="T9" fmla="*/ 100 h 936"/>
              <a:gd name="T10" fmla="*/ 202 w 680"/>
              <a:gd name="T11" fmla="*/ 151 h 936"/>
              <a:gd name="T12" fmla="*/ 100 w 680"/>
              <a:gd name="T13" fmla="*/ 207 h 936"/>
              <a:gd name="T14" fmla="*/ 110 w 680"/>
              <a:gd name="T15" fmla="*/ 417 h 936"/>
              <a:gd name="T16" fmla="*/ 235 w 680"/>
              <a:gd name="T17" fmla="*/ 469 h 936"/>
              <a:gd name="T18" fmla="*/ 319 w 680"/>
              <a:gd name="T19" fmla="*/ 471 h 936"/>
              <a:gd name="T20" fmla="*/ 280 w 680"/>
              <a:gd name="T21" fmla="*/ 727 h 936"/>
              <a:gd name="T22" fmla="*/ 186 w 680"/>
              <a:gd name="T23" fmla="*/ 634 h 936"/>
              <a:gd name="T24" fmla="*/ 227 w 680"/>
              <a:gd name="T25" fmla="*/ 625 h 936"/>
              <a:gd name="T26" fmla="*/ 262 w 680"/>
              <a:gd name="T27" fmla="*/ 560 h 936"/>
              <a:gd name="T28" fmla="*/ 241 w 680"/>
              <a:gd name="T29" fmla="*/ 531 h 936"/>
              <a:gd name="T30" fmla="*/ 209 w 680"/>
              <a:gd name="T31" fmla="*/ 512 h 936"/>
              <a:gd name="T32" fmla="*/ 184 w 680"/>
              <a:gd name="T33" fmla="*/ 480 h 936"/>
              <a:gd name="T34" fmla="*/ 143 w 680"/>
              <a:gd name="T35" fmla="*/ 455 h 936"/>
              <a:gd name="T36" fmla="*/ 100 w 680"/>
              <a:gd name="T37" fmla="*/ 495 h 936"/>
              <a:gd name="T38" fmla="*/ 68 w 680"/>
              <a:gd name="T39" fmla="*/ 513 h 936"/>
              <a:gd name="T40" fmla="*/ 0 w 680"/>
              <a:gd name="T41" fmla="*/ 579 h 936"/>
              <a:gd name="T42" fmla="*/ 59 w 680"/>
              <a:gd name="T43" fmla="*/ 617 h 936"/>
              <a:gd name="T44" fmla="*/ 110 w 680"/>
              <a:gd name="T45" fmla="*/ 637 h 936"/>
              <a:gd name="T46" fmla="*/ 215 w 680"/>
              <a:gd name="T47" fmla="*/ 713 h 936"/>
              <a:gd name="T48" fmla="*/ 237 w 680"/>
              <a:gd name="T49" fmla="*/ 726 h 936"/>
              <a:gd name="T50" fmla="*/ 271 w 680"/>
              <a:gd name="T51" fmla="*/ 936 h 936"/>
              <a:gd name="T52" fmla="*/ 340 w 680"/>
              <a:gd name="T53" fmla="*/ 719 h 936"/>
              <a:gd name="T54" fmla="*/ 519 w 680"/>
              <a:gd name="T55" fmla="*/ 412 h 936"/>
              <a:gd name="T56" fmla="*/ 680 w 680"/>
              <a:gd name="T57" fmla="*/ 323 h 936"/>
              <a:gd name="T58" fmla="*/ 153 w 680"/>
              <a:gd name="T59" fmla="*/ 645 h 936"/>
              <a:gd name="T60" fmla="*/ 178 w 680"/>
              <a:gd name="T61" fmla="*/ 669 h 936"/>
              <a:gd name="T62" fmla="*/ 350 w 680"/>
              <a:gd name="T63" fmla="*/ 571 h 936"/>
              <a:gd name="T64" fmla="*/ 369 w 680"/>
              <a:gd name="T65" fmla="*/ 477 h 936"/>
              <a:gd name="T66" fmla="*/ 350 w 680"/>
              <a:gd name="T67" fmla="*/ 571 h 9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680" h="936">
                <a:moveTo>
                  <a:pt x="662" y="264"/>
                </a:moveTo>
                <a:cubicBezTo>
                  <a:pt x="664" y="259"/>
                  <a:pt x="665" y="253"/>
                  <a:pt x="665" y="247"/>
                </a:cubicBezTo>
                <a:cubicBezTo>
                  <a:pt x="665" y="217"/>
                  <a:pt x="640" y="192"/>
                  <a:pt x="610" y="192"/>
                </a:cubicBezTo>
                <a:cubicBezTo>
                  <a:pt x="605" y="192"/>
                  <a:pt x="600" y="193"/>
                  <a:pt x="596" y="194"/>
                </a:cubicBezTo>
                <a:cubicBezTo>
                  <a:pt x="582" y="169"/>
                  <a:pt x="558" y="151"/>
                  <a:pt x="530" y="144"/>
                </a:cubicBezTo>
                <a:cubicBezTo>
                  <a:pt x="531" y="138"/>
                  <a:pt x="532" y="133"/>
                  <a:pt x="532" y="128"/>
                </a:cubicBezTo>
                <a:cubicBezTo>
                  <a:pt x="532" y="91"/>
                  <a:pt x="502" y="62"/>
                  <a:pt x="466" y="62"/>
                </a:cubicBezTo>
                <a:cubicBezTo>
                  <a:pt x="464" y="62"/>
                  <a:pt x="462" y="62"/>
                  <a:pt x="460" y="62"/>
                </a:cubicBezTo>
                <a:cubicBezTo>
                  <a:pt x="444" y="25"/>
                  <a:pt x="407" y="0"/>
                  <a:pt x="364" y="0"/>
                </a:cubicBezTo>
                <a:cubicBezTo>
                  <a:pt x="308" y="0"/>
                  <a:pt x="262" y="44"/>
                  <a:pt x="259" y="100"/>
                </a:cubicBezTo>
                <a:cubicBezTo>
                  <a:pt x="258" y="100"/>
                  <a:pt x="258" y="100"/>
                  <a:pt x="257" y="100"/>
                </a:cubicBezTo>
                <a:cubicBezTo>
                  <a:pt x="227" y="100"/>
                  <a:pt x="204" y="123"/>
                  <a:pt x="202" y="151"/>
                </a:cubicBezTo>
                <a:cubicBezTo>
                  <a:pt x="194" y="148"/>
                  <a:pt x="185" y="147"/>
                  <a:pt x="176" y="147"/>
                </a:cubicBezTo>
                <a:cubicBezTo>
                  <a:pt x="139" y="147"/>
                  <a:pt x="108" y="172"/>
                  <a:pt x="100" y="207"/>
                </a:cubicBezTo>
                <a:cubicBezTo>
                  <a:pt x="47" y="211"/>
                  <a:pt x="4" y="256"/>
                  <a:pt x="4" y="311"/>
                </a:cubicBezTo>
                <a:cubicBezTo>
                  <a:pt x="4" y="369"/>
                  <a:pt x="52" y="417"/>
                  <a:pt x="110" y="417"/>
                </a:cubicBezTo>
                <a:cubicBezTo>
                  <a:pt x="125" y="417"/>
                  <a:pt x="139" y="413"/>
                  <a:pt x="152" y="408"/>
                </a:cubicBezTo>
                <a:cubicBezTo>
                  <a:pt x="163" y="443"/>
                  <a:pt x="196" y="469"/>
                  <a:pt x="235" y="469"/>
                </a:cubicBezTo>
                <a:cubicBezTo>
                  <a:pt x="251" y="469"/>
                  <a:pt x="266" y="464"/>
                  <a:pt x="279" y="456"/>
                </a:cubicBezTo>
                <a:cubicBezTo>
                  <a:pt x="292" y="463"/>
                  <a:pt x="305" y="467"/>
                  <a:pt x="319" y="471"/>
                </a:cubicBezTo>
                <a:cubicBezTo>
                  <a:pt x="322" y="490"/>
                  <a:pt x="320" y="535"/>
                  <a:pt x="297" y="636"/>
                </a:cubicBezTo>
                <a:cubicBezTo>
                  <a:pt x="289" y="668"/>
                  <a:pt x="284" y="698"/>
                  <a:pt x="280" y="727"/>
                </a:cubicBezTo>
                <a:cubicBezTo>
                  <a:pt x="248" y="715"/>
                  <a:pt x="222" y="701"/>
                  <a:pt x="201" y="686"/>
                </a:cubicBezTo>
                <a:cubicBezTo>
                  <a:pt x="192" y="669"/>
                  <a:pt x="188" y="651"/>
                  <a:pt x="186" y="634"/>
                </a:cubicBezTo>
                <a:cubicBezTo>
                  <a:pt x="193" y="630"/>
                  <a:pt x="199" y="625"/>
                  <a:pt x="205" y="619"/>
                </a:cubicBezTo>
                <a:cubicBezTo>
                  <a:pt x="211" y="623"/>
                  <a:pt x="219" y="625"/>
                  <a:pt x="227" y="625"/>
                </a:cubicBezTo>
                <a:cubicBezTo>
                  <a:pt x="250" y="625"/>
                  <a:pt x="269" y="607"/>
                  <a:pt x="269" y="584"/>
                </a:cubicBezTo>
                <a:cubicBezTo>
                  <a:pt x="269" y="575"/>
                  <a:pt x="266" y="567"/>
                  <a:pt x="262" y="560"/>
                </a:cubicBezTo>
                <a:cubicBezTo>
                  <a:pt x="263" y="558"/>
                  <a:pt x="263" y="556"/>
                  <a:pt x="263" y="553"/>
                </a:cubicBezTo>
                <a:cubicBezTo>
                  <a:pt x="263" y="541"/>
                  <a:pt x="253" y="531"/>
                  <a:pt x="241" y="531"/>
                </a:cubicBezTo>
                <a:cubicBezTo>
                  <a:pt x="239" y="531"/>
                  <a:pt x="237" y="532"/>
                  <a:pt x="236" y="532"/>
                </a:cubicBezTo>
                <a:cubicBezTo>
                  <a:pt x="230" y="522"/>
                  <a:pt x="220" y="515"/>
                  <a:pt x="209" y="512"/>
                </a:cubicBezTo>
                <a:cubicBezTo>
                  <a:pt x="210" y="510"/>
                  <a:pt x="210" y="508"/>
                  <a:pt x="210" y="506"/>
                </a:cubicBezTo>
                <a:cubicBezTo>
                  <a:pt x="210" y="491"/>
                  <a:pt x="198" y="480"/>
                  <a:pt x="184" y="480"/>
                </a:cubicBezTo>
                <a:cubicBezTo>
                  <a:pt x="183" y="480"/>
                  <a:pt x="182" y="480"/>
                  <a:pt x="182" y="480"/>
                </a:cubicBezTo>
                <a:cubicBezTo>
                  <a:pt x="175" y="465"/>
                  <a:pt x="160" y="455"/>
                  <a:pt x="143" y="455"/>
                </a:cubicBezTo>
                <a:cubicBezTo>
                  <a:pt x="121" y="455"/>
                  <a:pt x="103" y="473"/>
                  <a:pt x="102" y="495"/>
                </a:cubicBezTo>
                <a:cubicBezTo>
                  <a:pt x="101" y="495"/>
                  <a:pt x="101" y="495"/>
                  <a:pt x="100" y="495"/>
                </a:cubicBezTo>
                <a:cubicBezTo>
                  <a:pt x="89" y="495"/>
                  <a:pt x="79" y="504"/>
                  <a:pt x="79" y="515"/>
                </a:cubicBezTo>
                <a:cubicBezTo>
                  <a:pt x="76" y="514"/>
                  <a:pt x="72" y="513"/>
                  <a:pt x="68" y="513"/>
                </a:cubicBezTo>
                <a:cubicBezTo>
                  <a:pt x="54" y="513"/>
                  <a:pt x="41" y="524"/>
                  <a:pt x="38" y="537"/>
                </a:cubicBezTo>
                <a:cubicBezTo>
                  <a:pt x="17" y="539"/>
                  <a:pt x="0" y="557"/>
                  <a:pt x="0" y="579"/>
                </a:cubicBezTo>
                <a:cubicBezTo>
                  <a:pt x="0" y="602"/>
                  <a:pt x="19" y="621"/>
                  <a:pt x="42" y="621"/>
                </a:cubicBezTo>
                <a:cubicBezTo>
                  <a:pt x="48" y="621"/>
                  <a:pt x="54" y="620"/>
                  <a:pt x="59" y="617"/>
                </a:cubicBezTo>
                <a:cubicBezTo>
                  <a:pt x="63" y="631"/>
                  <a:pt x="76" y="642"/>
                  <a:pt x="92" y="642"/>
                </a:cubicBezTo>
                <a:cubicBezTo>
                  <a:pt x="98" y="642"/>
                  <a:pt x="104" y="640"/>
                  <a:pt x="110" y="637"/>
                </a:cubicBezTo>
                <a:cubicBezTo>
                  <a:pt x="119" y="641"/>
                  <a:pt x="130" y="644"/>
                  <a:pt x="142" y="645"/>
                </a:cubicBezTo>
                <a:cubicBezTo>
                  <a:pt x="163" y="671"/>
                  <a:pt x="193" y="697"/>
                  <a:pt x="215" y="713"/>
                </a:cubicBezTo>
                <a:cubicBezTo>
                  <a:pt x="220" y="721"/>
                  <a:pt x="219" y="719"/>
                  <a:pt x="216" y="713"/>
                </a:cubicBezTo>
                <a:cubicBezTo>
                  <a:pt x="224" y="719"/>
                  <a:pt x="231" y="723"/>
                  <a:pt x="237" y="726"/>
                </a:cubicBezTo>
                <a:cubicBezTo>
                  <a:pt x="253" y="734"/>
                  <a:pt x="267" y="747"/>
                  <a:pt x="276" y="757"/>
                </a:cubicBezTo>
                <a:cubicBezTo>
                  <a:pt x="263" y="865"/>
                  <a:pt x="271" y="936"/>
                  <a:pt x="271" y="936"/>
                </a:cubicBezTo>
                <a:cubicBezTo>
                  <a:pt x="387" y="936"/>
                  <a:pt x="387" y="936"/>
                  <a:pt x="387" y="936"/>
                </a:cubicBezTo>
                <a:cubicBezTo>
                  <a:pt x="387" y="936"/>
                  <a:pt x="333" y="827"/>
                  <a:pt x="340" y="719"/>
                </a:cubicBezTo>
                <a:cubicBezTo>
                  <a:pt x="345" y="627"/>
                  <a:pt x="411" y="537"/>
                  <a:pt x="440" y="465"/>
                </a:cubicBezTo>
                <a:cubicBezTo>
                  <a:pt x="471" y="453"/>
                  <a:pt x="497" y="435"/>
                  <a:pt x="519" y="412"/>
                </a:cubicBezTo>
                <a:cubicBezTo>
                  <a:pt x="535" y="422"/>
                  <a:pt x="554" y="428"/>
                  <a:pt x="575" y="428"/>
                </a:cubicBezTo>
                <a:cubicBezTo>
                  <a:pt x="633" y="428"/>
                  <a:pt x="680" y="381"/>
                  <a:pt x="680" y="323"/>
                </a:cubicBezTo>
                <a:cubicBezTo>
                  <a:pt x="680" y="301"/>
                  <a:pt x="673" y="281"/>
                  <a:pt x="662" y="264"/>
                </a:cubicBezTo>
                <a:close/>
                <a:moveTo>
                  <a:pt x="153" y="645"/>
                </a:moveTo>
                <a:cubicBezTo>
                  <a:pt x="161" y="644"/>
                  <a:pt x="169" y="642"/>
                  <a:pt x="176" y="639"/>
                </a:cubicBezTo>
                <a:cubicBezTo>
                  <a:pt x="176" y="653"/>
                  <a:pt x="178" y="664"/>
                  <a:pt x="178" y="669"/>
                </a:cubicBezTo>
                <a:cubicBezTo>
                  <a:pt x="168" y="661"/>
                  <a:pt x="160" y="652"/>
                  <a:pt x="153" y="645"/>
                </a:cubicBezTo>
                <a:close/>
                <a:moveTo>
                  <a:pt x="350" y="571"/>
                </a:moveTo>
                <a:cubicBezTo>
                  <a:pt x="350" y="571"/>
                  <a:pt x="358" y="522"/>
                  <a:pt x="358" y="477"/>
                </a:cubicBezTo>
                <a:cubicBezTo>
                  <a:pt x="362" y="477"/>
                  <a:pt x="366" y="477"/>
                  <a:pt x="369" y="477"/>
                </a:cubicBezTo>
                <a:cubicBezTo>
                  <a:pt x="380" y="477"/>
                  <a:pt x="391" y="477"/>
                  <a:pt x="402" y="475"/>
                </a:cubicBezTo>
                <a:cubicBezTo>
                  <a:pt x="387" y="510"/>
                  <a:pt x="366" y="555"/>
                  <a:pt x="350" y="571"/>
                </a:cubicBezTo>
                <a:close/>
              </a:path>
            </a:pathLst>
          </a:custGeom>
          <a:pattFill prst="wdUpDiag">
            <a:fgClr>
              <a:schemeClr val="bg1">
                <a:lumMod val="85000"/>
              </a:schemeClr>
            </a:fgClr>
            <a:bgClr>
              <a:schemeClr val="bg1"/>
            </a:bgClr>
          </a:pattFill>
          <a:ln w="6350">
            <a:solidFill>
              <a:schemeClr val="tx1">
                <a:lumMod val="65000"/>
                <a:lumOff val="35000"/>
              </a:schemeClr>
            </a:solidFill>
            <a:extLst>
              <a:ext uri="{C807C97D-BFC1-408E-A445-0C87EB9F89A2}">
                <ask:lineSketchStyleProps xmlns:ask="http://schemas.microsoft.com/office/drawing/2018/sketchyshapes" sd="885723567"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lt1"/>
              </a:solidFill>
              <a:sym typeface="+mn-lt"/>
            </a:endParaRPr>
          </a:p>
        </p:txBody>
      </p:sp>
      <p:sp>
        <p:nvSpPr>
          <p:cNvPr id="3" name="Freeform 20">
            <a:extLst>
              <a:ext uri="{FF2B5EF4-FFF2-40B4-BE49-F238E27FC236}">
                <a16:creationId xmlns:a16="http://schemas.microsoft.com/office/drawing/2014/main" id="{958EE8BF-64FA-8D09-0BD3-480417C02108}"/>
              </a:ext>
            </a:extLst>
          </p:cNvPr>
          <p:cNvSpPr>
            <a:spLocks noEditPoints="1"/>
          </p:cNvSpPr>
          <p:nvPr/>
        </p:nvSpPr>
        <p:spPr bwMode="auto">
          <a:xfrm>
            <a:off x="4298256" y="1510486"/>
            <a:ext cx="3499101" cy="4811532"/>
          </a:xfrm>
          <a:custGeom>
            <a:avLst/>
            <a:gdLst>
              <a:gd name="T0" fmla="*/ 665 w 680"/>
              <a:gd name="T1" fmla="*/ 247 h 936"/>
              <a:gd name="T2" fmla="*/ 596 w 680"/>
              <a:gd name="T3" fmla="*/ 194 h 936"/>
              <a:gd name="T4" fmla="*/ 532 w 680"/>
              <a:gd name="T5" fmla="*/ 128 h 936"/>
              <a:gd name="T6" fmla="*/ 460 w 680"/>
              <a:gd name="T7" fmla="*/ 62 h 936"/>
              <a:gd name="T8" fmla="*/ 259 w 680"/>
              <a:gd name="T9" fmla="*/ 100 h 936"/>
              <a:gd name="T10" fmla="*/ 202 w 680"/>
              <a:gd name="T11" fmla="*/ 151 h 936"/>
              <a:gd name="T12" fmla="*/ 100 w 680"/>
              <a:gd name="T13" fmla="*/ 207 h 936"/>
              <a:gd name="T14" fmla="*/ 110 w 680"/>
              <a:gd name="T15" fmla="*/ 417 h 936"/>
              <a:gd name="T16" fmla="*/ 235 w 680"/>
              <a:gd name="T17" fmla="*/ 469 h 936"/>
              <a:gd name="T18" fmla="*/ 319 w 680"/>
              <a:gd name="T19" fmla="*/ 471 h 936"/>
              <a:gd name="T20" fmla="*/ 280 w 680"/>
              <a:gd name="T21" fmla="*/ 727 h 936"/>
              <a:gd name="T22" fmla="*/ 186 w 680"/>
              <a:gd name="T23" fmla="*/ 634 h 936"/>
              <a:gd name="T24" fmla="*/ 227 w 680"/>
              <a:gd name="T25" fmla="*/ 625 h 936"/>
              <a:gd name="T26" fmla="*/ 262 w 680"/>
              <a:gd name="T27" fmla="*/ 560 h 936"/>
              <a:gd name="T28" fmla="*/ 241 w 680"/>
              <a:gd name="T29" fmla="*/ 531 h 936"/>
              <a:gd name="T30" fmla="*/ 209 w 680"/>
              <a:gd name="T31" fmla="*/ 512 h 936"/>
              <a:gd name="T32" fmla="*/ 184 w 680"/>
              <a:gd name="T33" fmla="*/ 480 h 936"/>
              <a:gd name="T34" fmla="*/ 143 w 680"/>
              <a:gd name="T35" fmla="*/ 455 h 936"/>
              <a:gd name="T36" fmla="*/ 100 w 680"/>
              <a:gd name="T37" fmla="*/ 495 h 936"/>
              <a:gd name="T38" fmla="*/ 68 w 680"/>
              <a:gd name="T39" fmla="*/ 513 h 936"/>
              <a:gd name="T40" fmla="*/ 0 w 680"/>
              <a:gd name="T41" fmla="*/ 579 h 936"/>
              <a:gd name="T42" fmla="*/ 59 w 680"/>
              <a:gd name="T43" fmla="*/ 617 h 936"/>
              <a:gd name="T44" fmla="*/ 110 w 680"/>
              <a:gd name="T45" fmla="*/ 637 h 936"/>
              <a:gd name="T46" fmla="*/ 215 w 680"/>
              <a:gd name="T47" fmla="*/ 713 h 936"/>
              <a:gd name="T48" fmla="*/ 237 w 680"/>
              <a:gd name="T49" fmla="*/ 726 h 936"/>
              <a:gd name="T50" fmla="*/ 271 w 680"/>
              <a:gd name="T51" fmla="*/ 936 h 936"/>
              <a:gd name="T52" fmla="*/ 340 w 680"/>
              <a:gd name="T53" fmla="*/ 719 h 936"/>
              <a:gd name="T54" fmla="*/ 519 w 680"/>
              <a:gd name="T55" fmla="*/ 412 h 936"/>
              <a:gd name="T56" fmla="*/ 680 w 680"/>
              <a:gd name="T57" fmla="*/ 323 h 936"/>
              <a:gd name="T58" fmla="*/ 153 w 680"/>
              <a:gd name="T59" fmla="*/ 645 h 936"/>
              <a:gd name="T60" fmla="*/ 178 w 680"/>
              <a:gd name="T61" fmla="*/ 669 h 936"/>
              <a:gd name="T62" fmla="*/ 350 w 680"/>
              <a:gd name="T63" fmla="*/ 571 h 936"/>
              <a:gd name="T64" fmla="*/ 369 w 680"/>
              <a:gd name="T65" fmla="*/ 477 h 936"/>
              <a:gd name="T66" fmla="*/ 350 w 680"/>
              <a:gd name="T67" fmla="*/ 571 h 9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680" h="936">
                <a:moveTo>
                  <a:pt x="662" y="264"/>
                </a:moveTo>
                <a:cubicBezTo>
                  <a:pt x="664" y="259"/>
                  <a:pt x="665" y="253"/>
                  <a:pt x="665" y="247"/>
                </a:cubicBezTo>
                <a:cubicBezTo>
                  <a:pt x="665" y="217"/>
                  <a:pt x="640" y="192"/>
                  <a:pt x="610" y="192"/>
                </a:cubicBezTo>
                <a:cubicBezTo>
                  <a:pt x="605" y="192"/>
                  <a:pt x="600" y="193"/>
                  <a:pt x="596" y="194"/>
                </a:cubicBezTo>
                <a:cubicBezTo>
                  <a:pt x="582" y="169"/>
                  <a:pt x="558" y="151"/>
                  <a:pt x="530" y="144"/>
                </a:cubicBezTo>
                <a:cubicBezTo>
                  <a:pt x="531" y="138"/>
                  <a:pt x="532" y="133"/>
                  <a:pt x="532" y="128"/>
                </a:cubicBezTo>
                <a:cubicBezTo>
                  <a:pt x="532" y="91"/>
                  <a:pt x="502" y="62"/>
                  <a:pt x="466" y="62"/>
                </a:cubicBezTo>
                <a:cubicBezTo>
                  <a:pt x="464" y="62"/>
                  <a:pt x="462" y="62"/>
                  <a:pt x="460" y="62"/>
                </a:cubicBezTo>
                <a:cubicBezTo>
                  <a:pt x="444" y="25"/>
                  <a:pt x="407" y="0"/>
                  <a:pt x="364" y="0"/>
                </a:cubicBezTo>
                <a:cubicBezTo>
                  <a:pt x="308" y="0"/>
                  <a:pt x="262" y="44"/>
                  <a:pt x="259" y="100"/>
                </a:cubicBezTo>
                <a:cubicBezTo>
                  <a:pt x="258" y="100"/>
                  <a:pt x="258" y="100"/>
                  <a:pt x="257" y="100"/>
                </a:cubicBezTo>
                <a:cubicBezTo>
                  <a:pt x="227" y="100"/>
                  <a:pt x="204" y="123"/>
                  <a:pt x="202" y="151"/>
                </a:cubicBezTo>
                <a:cubicBezTo>
                  <a:pt x="194" y="148"/>
                  <a:pt x="185" y="147"/>
                  <a:pt x="176" y="147"/>
                </a:cubicBezTo>
                <a:cubicBezTo>
                  <a:pt x="139" y="147"/>
                  <a:pt x="108" y="172"/>
                  <a:pt x="100" y="207"/>
                </a:cubicBezTo>
                <a:cubicBezTo>
                  <a:pt x="47" y="211"/>
                  <a:pt x="4" y="256"/>
                  <a:pt x="4" y="311"/>
                </a:cubicBezTo>
                <a:cubicBezTo>
                  <a:pt x="4" y="369"/>
                  <a:pt x="52" y="417"/>
                  <a:pt x="110" y="417"/>
                </a:cubicBezTo>
                <a:cubicBezTo>
                  <a:pt x="125" y="417"/>
                  <a:pt x="139" y="413"/>
                  <a:pt x="152" y="408"/>
                </a:cubicBezTo>
                <a:cubicBezTo>
                  <a:pt x="163" y="443"/>
                  <a:pt x="196" y="469"/>
                  <a:pt x="235" y="469"/>
                </a:cubicBezTo>
                <a:cubicBezTo>
                  <a:pt x="251" y="469"/>
                  <a:pt x="266" y="464"/>
                  <a:pt x="279" y="456"/>
                </a:cubicBezTo>
                <a:cubicBezTo>
                  <a:pt x="292" y="463"/>
                  <a:pt x="305" y="467"/>
                  <a:pt x="319" y="471"/>
                </a:cubicBezTo>
                <a:cubicBezTo>
                  <a:pt x="322" y="490"/>
                  <a:pt x="320" y="535"/>
                  <a:pt x="297" y="636"/>
                </a:cubicBezTo>
                <a:cubicBezTo>
                  <a:pt x="289" y="668"/>
                  <a:pt x="284" y="698"/>
                  <a:pt x="280" y="727"/>
                </a:cubicBezTo>
                <a:cubicBezTo>
                  <a:pt x="248" y="715"/>
                  <a:pt x="222" y="701"/>
                  <a:pt x="201" y="686"/>
                </a:cubicBezTo>
                <a:cubicBezTo>
                  <a:pt x="192" y="669"/>
                  <a:pt x="188" y="651"/>
                  <a:pt x="186" y="634"/>
                </a:cubicBezTo>
                <a:cubicBezTo>
                  <a:pt x="193" y="630"/>
                  <a:pt x="199" y="625"/>
                  <a:pt x="205" y="619"/>
                </a:cubicBezTo>
                <a:cubicBezTo>
                  <a:pt x="211" y="623"/>
                  <a:pt x="219" y="625"/>
                  <a:pt x="227" y="625"/>
                </a:cubicBezTo>
                <a:cubicBezTo>
                  <a:pt x="250" y="625"/>
                  <a:pt x="269" y="607"/>
                  <a:pt x="269" y="584"/>
                </a:cubicBezTo>
                <a:cubicBezTo>
                  <a:pt x="269" y="575"/>
                  <a:pt x="266" y="567"/>
                  <a:pt x="262" y="560"/>
                </a:cubicBezTo>
                <a:cubicBezTo>
                  <a:pt x="263" y="558"/>
                  <a:pt x="263" y="556"/>
                  <a:pt x="263" y="553"/>
                </a:cubicBezTo>
                <a:cubicBezTo>
                  <a:pt x="263" y="541"/>
                  <a:pt x="253" y="531"/>
                  <a:pt x="241" y="531"/>
                </a:cubicBezTo>
                <a:cubicBezTo>
                  <a:pt x="239" y="531"/>
                  <a:pt x="237" y="532"/>
                  <a:pt x="236" y="532"/>
                </a:cubicBezTo>
                <a:cubicBezTo>
                  <a:pt x="230" y="522"/>
                  <a:pt x="220" y="515"/>
                  <a:pt x="209" y="512"/>
                </a:cubicBezTo>
                <a:cubicBezTo>
                  <a:pt x="210" y="510"/>
                  <a:pt x="210" y="508"/>
                  <a:pt x="210" y="506"/>
                </a:cubicBezTo>
                <a:cubicBezTo>
                  <a:pt x="210" y="491"/>
                  <a:pt x="198" y="480"/>
                  <a:pt x="184" y="480"/>
                </a:cubicBezTo>
                <a:cubicBezTo>
                  <a:pt x="183" y="480"/>
                  <a:pt x="182" y="480"/>
                  <a:pt x="182" y="480"/>
                </a:cubicBezTo>
                <a:cubicBezTo>
                  <a:pt x="175" y="465"/>
                  <a:pt x="160" y="455"/>
                  <a:pt x="143" y="455"/>
                </a:cubicBezTo>
                <a:cubicBezTo>
                  <a:pt x="121" y="455"/>
                  <a:pt x="103" y="473"/>
                  <a:pt x="102" y="495"/>
                </a:cubicBezTo>
                <a:cubicBezTo>
                  <a:pt x="101" y="495"/>
                  <a:pt x="101" y="495"/>
                  <a:pt x="100" y="495"/>
                </a:cubicBezTo>
                <a:cubicBezTo>
                  <a:pt x="89" y="495"/>
                  <a:pt x="79" y="504"/>
                  <a:pt x="79" y="515"/>
                </a:cubicBezTo>
                <a:cubicBezTo>
                  <a:pt x="76" y="514"/>
                  <a:pt x="72" y="513"/>
                  <a:pt x="68" y="513"/>
                </a:cubicBezTo>
                <a:cubicBezTo>
                  <a:pt x="54" y="513"/>
                  <a:pt x="41" y="524"/>
                  <a:pt x="38" y="537"/>
                </a:cubicBezTo>
                <a:cubicBezTo>
                  <a:pt x="17" y="539"/>
                  <a:pt x="0" y="557"/>
                  <a:pt x="0" y="579"/>
                </a:cubicBezTo>
                <a:cubicBezTo>
                  <a:pt x="0" y="602"/>
                  <a:pt x="19" y="621"/>
                  <a:pt x="42" y="621"/>
                </a:cubicBezTo>
                <a:cubicBezTo>
                  <a:pt x="48" y="621"/>
                  <a:pt x="54" y="620"/>
                  <a:pt x="59" y="617"/>
                </a:cubicBezTo>
                <a:cubicBezTo>
                  <a:pt x="63" y="631"/>
                  <a:pt x="76" y="642"/>
                  <a:pt x="92" y="642"/>
                </a:cubicBezTo>
                <a:cubicBezTo>
                  <a:pt x="98" y="642"/>
                  <a:pt x="104" y="640"/>
                  <a:pt x="110" y="637"/>
                </a:cubicBezTo>
                <a:cubicBezTo>
                  <a:pt x="119" y="641"/>
                  <a:pt x="130" y="644"/>
                  <a:pt x="142" y="645"/>
                </a:cubicBezTo>
                <a:cubicBezTo>
                  <a:pt x="163" y="671"/>
                  <a:pt x="193" y="697"/>
                  <a:pt x="215" y="713"/>
                </a:cubicBezTo>
                <a:cubicBezTo>
                  <a:pt x="220" y="721"/>
                  <a:pt x="219" y="719"/>
                  <a:pt x="216" y="713"/>
                </a:cubicBezTo>
                <a:cubicBezTo>
                  <a:pt x="224" y="719"/>
                  <a:pt x="231" y="723"/>
                  <a:pt x="237" y="726"/>
                </a:cubicBezTo>
                <a:cubicBezTo>
                  <a:pt x="253" y="734"/>
                  <a:pt x="267" y="747"/>
                  <a:pt x="276" y="757"/>
                </a:cubicBezTo>
                <a:cubicBezTo>
                  <a:pt x="263" y="865"/>
                  <a:pt x="271" y="936"/>
                  <a:pt x="271" y="936"/>
                </a:cubicBezTo>
                <a:cubicBezTo>
                  <a:pt x="387" y="936"/>
                  <a:pt x="387" y="936"/>
                  <a:pt x="387" y="936"/>
                </a:cubicBezTo>
                <a:cubicBezTo>
                  <a:pt x="387" y="936"/>
                  <a:pt x="333" y="827"/>
                  <a:pt x="340" y="719"/>
                </a:cubicBezTo>
                <a:cubicBezTo>
                  <a:pt x="345" y="627"/>
                  <a:pt x="411" y="537"/>
                  <a:pt x="440" y="465"/>
                </a:cubicBezTo>
                <a:cubicBezTo>
                  <a:pt x="471" y="453"/>
                  <a:pt x="497" y="435"/>
                  <a:pt x="519" y="412"/>
                </a:cubicBezTo>
                <a:cubicBezTo>
                  <a:pt x="535" y="422"/>
                  <a:pt x="554" y="428"/>
                  <a:pt x="575" y="428"/>
                </a:cubicBezTo>
                <a:cubicBezTo>
                  <a:pt x="633" y="428"/>
                  <a:pt x="680" y="381"/>
                  <a:pt x="680" y="323"/>
                </a:cubicBezTo>
                <a:cubicBezTo>
                  <a:pt x="680" y="301"/>
                  <a:pt x="673" y="281"/>
                  <a:pt x="662" y="264"/>
                </a:cubicBezTo>
                <a:close/>
                <a:moveTo>
                  <a:pt x="153" y="645"/>
                </a:moveTo>
                <a:cubicBezTo>
                  <a:pt x="161" y="644"/>
                  <a:pt x="169" y="642"/>
                  <a:pt x="176" y="639"/>
                </a:cubicBezTo>
                <a:cubicBezTo>
                  <a:pt x="176" y="653"/>
                  <a:pt x="178" y="664"/>
                  <a:pt x="178" y="669"/>
                </a:cubicBezTo>
                <a:cubicBezTo>
                  <a:pt x="168" y="661"/>
                  <a:pt x="160" y="652"/>
                  <a:pt x="153" y="645"/>
                </a:cubicBezTo>
                <a:close/>
                <a:moveTo>
                  <a:pt x="350" y="571"/>
                </a:moveTo>
                <a:cubicBezTo>
                  <a:pt x="350" y="571"/>
                  <a:pt x="358" y="522"/>
                  <a:pt x="358" y="477"/>
                </a:cubicBezTo>
                <a:cubicBezTo>
                  <a:pt x="362" y="477"/>
                  <a:pt x="366" y="477"/>
                  <a:pt x="369" y="477"/>
                </a:cubicBezTo>
                <a:cubicBezTo>
                  <a:pt x="380" y="477"/>
                  <a:pt x="391" y="477"/>
                  <a:pt x="402" y="475"/>
                </a:cubicBezTo>
                <a:cubicBezTo>
                  <a:pt x="387" y="510"/>
                  <a:pt x="366" y="555"/>
                  <a:pt x="350" y="571"/>
                </a:cubicBezTo>
                <a:close/>
              </a:path>
            </a:pathLst>
          </a:custGeom>
          <a:pattFill prst="wdUpDiag">
            <a:fgClr>
              <a:schemeClr val="bg1">
                <a:lumMod val="85000"/>
              </a:schemeClr>
            </a:fgClr>
            <a:bgClr>
              <a:schemeClr val="bg1"/>
            </a:bgClr>
          </a:pattFill>
          <a:ln w="6350">
            <a:solidFill>
              <a:schemeClr val="tx1">
                <a:lumMod val="65000"/>
                <a:lumOff val="35000"/>
              </a:schemeClr>
            </a:solidFill>
            <a:extLst>
              <a:ext uri="{C807C97D-BFC1-408E-A445-0C87EB9F89A2}">
                <ask:lineSketchStyleProps xmlns:ask="http://schemas.microsoft.com/office/drawing/2018/sketchyshapes" sd="348247300"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lt1"/>
              </a:solidFill>
              <a:sym typeface="+mn-lt"/>
            </a:endParaRPr>
          </a:p>
        </p:txBody>
      </p: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1386B03B-3944-242E-EC6F-FF1DBA086579}"/>
              </a:ext>
            </a:extLst>
          </p:cNvPr>
          <p:cNvGrpSpPr/>
          <p:nvPr/>
        </p:nvGrpSpPr>
        <p:grpSpPr>
          <a:xfrm>
            <a:off x="926477" y="1768504"/>
            <a:ext cx="3506519" cy="712061"/>
            <a:chOff x="453803" y="1880595"/>
            <a:chExt cx="3022004" cy="712061"/>
          </a:xfrm>
        </p:grpSpPr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55F9F5B0-9BF9-5F3C-9C08-D8ED98D256AE}"/>
                </a:ext>
              </a:extLst>
            </p:cNvPr>
            <p:cNvSpPr txBox="1"/>
            <p:nvPr/>
          </p:nvSpPr>
          <p:spPr>
            <a:xfrm>
              <a:off x="453803" y="2081169"/>
              <a:ext cx="3022004" cy="51148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rtl="0">
                <a:lnSpc>
                  <a:spcPct val="150000"/>
                </a:lnSpc>
              </a:pPr>
              <a:r>
                <a:rPr lang="zh-CN" altLang="en-US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</a:t>
              </a:r>
              <a:r>
                <a:rPr lang="zh-CN" altLang="en-US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适当</a:t>
              </a:r>
              <a:r>
                <a:rPr lang="zh-CN" altLang="en-US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的文字，此处添加详细文本描述，建议与标题相关尽量简洁</a:t>
              </a:r>
              <a:r>
                <a:rPr lang="en-US" altLang="zh-CN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C7A060DF-00C5-FFA4-87D3-9848F2E67E3F}"/>
                </a:ext>
              </a:extLst>
            </p:cNvPr>
            <p:cNvSpPr txBox="1"/>
            <p:nvPr/>
          </p:nvSpPr>
          <p:spPr>
            <a:xfrm>
              <a:off x="1456506" y="1880595"/>
              <a:ext cx="201930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41" name="椭圆 40">
            <a:extLst>
              <a:ext uri="{FF2B5EF4-FFF2-40B4-BE49-F238E27FC236}">
                <a16:creationId xmlns:a16="http://schemas.microsoft.com/office/drawing/2014/main" id="{15ECF3B9-F93B-FA91-F336-73D1DC489BF6}"/>
              </a:ext>
            </a:extLst>
          </p:cNvPr>
          <p:cNvSpPr/>
          <p:nvPr/>
        </p:nvSpPr>
        <p:spPr>
          <a:xfrm>
            <a:off x="4488063" y="1808925"/>
            <a:ext cx="360040" cy="360040"/>
          </a:xfrm>
          <a:prstGeom prst="ellipse">
            <a:avLst/>
          </a:prstGeom>
          <a:blipFill dpi="0"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9525">
            <a:noFill/>
            <a:round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zh-CN" altLang="en-US" kern="0">
              <a:solidFill>
                <a:schemeClr val="bg1">
                  <a:lumMod val="95000"/>
                </a:schemeClr>
              </a:solidFill>
              <a:cs typeface="+mn-ea"/>
            </a:endParaRPr>
          </a:p>
        </p:txBody>
      </p: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EED53C04-26AF-D0A4-2BC6-30EC109DFF53}"/>
              </a:ext>
            </a:extLst>
          </p:cNvPr>
          <p:cNvGrpSpPr/>
          <p:nvPr/>
        </p:nvGrpSpPr>
        <p:grpSpPr>
          <a:xfrm>
            <a:off x="7720285" y="1991319"/>
            <a:ext cx="3909004" cy="712061"/>
            <a:chOff x="7498599" y="1667875"/>
            <a:chExt cx="3909004" cy="712061"/>
          </a:xfrm>
        </p:grpSpPr>
        <p:grpSp>
          <p:nvGrpSpPr>
            <p:cNvPr id="25" name="组合 24">
              <a:extLst>
                <a:ext uri="{FF2B5EF4-FFF2-40B4-BE49-F238E27FC236}">
                  <a16:creationId xmlns:a16="http://schemas.microsoft.com/office/drawing/2014/main" id="{5C1CF7C6-7060-573A-E619-AF0FC0293D05}"/>
                </a:ext>
              </a:extLst>
            </p:cNvPr>
            <p:cNvGrpSpPr/>
            <p:nvPr/>
          </p:nvGrpSpPr>
          <p:grpSpPr>
            <a:xfrm>
              <a:off x="7898378" y="1667875"/>
              <a:ext cx="3509225" cy="712061"/>
              <a:chOff x="451471" y="1880595"/>
              <a:chExt cx="3024336" cy="712061"/>
            </a:xfrm>
          </p:grpSpPr>
          <p:sp>
            <p:nvSpPr>
              <p:cNvPr id="27" name="文本框 26">
                <a:extLst>
                  <a:ext uri="{FF2B5EF4-FFF2-40B4-BE49-F238E27FC236}">
                    <a16:creationId xmlns:a16="http://schemas.microsoft.com/office/drawing/2014/main" id="{4B4C17AB-7B5F-73D7-07FB-193306A0BE32}"/>
                  </a:ext>
                </a:extLst>
              </p:cNvPr>
              <p:cNvSpPr txBox="1"/>
              <p:nvPr/>
            </p:nvSpPr>
            <p:spPr>
              <a:xfrm>
                <a:off x="453803" y="2081169"/>
                <a:ext cx="3022004" cy="51148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rtl="0">
                  <a:lnSpc>
                    <a:spcPct val="150000"/>
                  </a:lnSpc>
                </a:pPr>
                <a:r>
                  <a:rPr lang="zh-CN" altLang="en-US" sz="900" b="0" i="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effectLst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rPr>
                  <a:t>根据自己的需要添加</a:t>
                </a:r>
                <a:r>
                  <a:rPr lang="zh-CN" altLang="en-US" sz="1000" b="0" i="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effectLst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rPr>
                  <a:t>适当</a:t>
                </a:r>
                <a:r>
                  <a:rPr lang="zh-CN" altLang="en-US" sz="900" b="0" i="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effectLst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rPr>
                  <a:t>的文字，此处添加详细文本描述，建议与标题相关尽量简洁</a:t>
                </a:r>
                <a:r>
                  <a:rPr lang="en-US" altLang="zh-CN" sz="900" b="0" i="0">
                    <a:solidFill>
                      <a:schemeClr val="tx1">
                        <a:lumMod val="65000"/>
                        <a:lumOff val="35000"/>
                      </a:schemeClr>
                    </a:solidFill>
                    <a:effectLst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rPr>
                  <a:t>... ...</a:t>
                </a:r>
                <a:endParaRPr lang="en-US" altLang="zh-CN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30" name="文本框 29">
                <a:extLst>
                  <a:ext uri="{FF2B5EF4-FFF2-40B4-BE49-F238E27FC236}">
                    <a16:creationId xmlns:a16="http://schemas.microsoft.com/office/drawing/2014/main" id="{3A10CF27-7D26-EFF8-D118-33ECE02D9271}"/>
                  </a:ext>
                </a:extLst>
              </p:cNvPr>
              <p:cNvSpPr txBox="1"/>
              <p:nvPr/>
            </p:nvSpPr>
            <p:spPr>
              <a:xfrm>
                <a:off x="451471" y="1880595"/>
                <a:ext cx="2019301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400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rPr>
                  <a:t>添加标题文本</a:t>
                </a:r>
              </a:p>
            </p:txBody>
          </p:sp>
        </p:grpSp>
        <p:sp>
          <p:nvSpPr>
            <p:cNvPr id="42" name="椭圆 41">
              <a:extLst>
                <a:ext uri="{FF2B5EF4-FFF2-40B4-BE49-F238E27FC236}">
                  <a16:creationId xmlns:a16="http://schemas.microsoft.com/office/drawing/2014/main" id="{65F51556-7F19-1F8D-FBA7-F91FFDF583A7}"/>
                </a:ext>
              </a:extLst>
            </p:cNvPr>
            <p:cNvSpPr/>
            <p:nvPr/>
          </p:nvSpPr>
          <p:spPr>
            <a:xfrm>
              <a:off x="7498599" y="1723963"/>
              <a:ext cx="360040" cy="360040"/>
            </a:xfrm>
            <a:prstGeom prst="ellipse">
              <a:avLst/>
            </a:prstGeom>
            <a:blipFill dpi="0" rotWithShape="1"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9525">
              <a:noFill/>
              <a:round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kern="0">
                <a:solidFill>
                  <a:schemeClr val="bg1">
                    <a:lumMod val="95000"/>
                  </a:schemeClr>
                </a:solidFill>
                <a:cs typeface="+mn-ea"/>
              </a:endParaRPr>
            </a:p>
          </p:txBody>
        </p: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9310A257-0C7D-096C-60A9-FD49C65F78C4}"/>
              </a:ext>
            </a:extLst>
          </p:cNvPr>
          <p:cNvGrpSpPr/>
          <p:nvPr/>
        </p:nvGrpSpPr>
        <p:grpSpPr>
          <a:xfrm>
            <a:off x="7862504" y="3477334"/>
            <a:ext cx="3909004" cy="688977"/>
            <a:chOff x="7498599" y="1667875"/>
            <a:chExt cx="3909004" cy="688977"/>
          </a:xfrm>
        </p:grpSpPr>
        <p:grpSp>
          <p:nvGrpSpPr>
            <p:cNvPr id="45" name="组合 44">
              <a:extLst>
                <a:ext uri="{FF2B5EF4-FFF2-40B4-BE49-F238E27FC236}">
                  <a16:creationId xmlns:a16="http://schemas.microsoft.com/office/drawing/2014/main" id="{95111729-CBF5-46CD-9CD6-721B80C49DDB}"/>
                </a:ext>
              </a:extLst>
            </p:cNvPr>
            <p:cNvGrpSpPr/>
            <p:nvPr/>
          </p:nvGrpSpPr>
          <p:grpSpPr>
            <a:xfrm>
              <a:off x="7898378" y="1667875"/>
              <a:ext cx="3509225" cy="688977"/>
              <a:chOff x="451471" y="1880595"/>
              <a:chExt cx="3024336" cy="688977"/>
            </a:xfrm>
          </p:grpSpPr>
          <p:sp>
            <p:nvSpPr>
              <p:cNvPr id="47" name="文本框 46">
                <a:extLst>
                  <a:ext uri="{FF2B5EF4-FFF2-40B4-BE49-F238E27FC236}">
                    <a16:creationId xmlns:a16="http://schemas.microsoft.com/office/drawing/2014/main" id="{5A8FFF6B-2E30-003F-1D1B-1074B5075AC2}"/>
                  </a:ext>
                </a:extLst>
              </p:cNvPr>
              <p:cNvSpPr txBox="1"/>
              <p:nvPr/>
            </p:nvSpPr>
            <p:spPr>
              <a:xfrm>
                <a:off x="453803" y="2081169"/>
                <a:ext cx="3022004" cy="48840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rtl="0">
                  <a:lnSpc>
                    <a:spcPct val="150000"/>
                  </a:lnSpc>
                </a:pPr>
                <a:r>
                  <a:rPr lang="en-US" altLang="zh-CN" sz="900" b="0" i="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effectLst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rPr>
                  <a:t>51PPT</a:t>
                </a:r>
                <a:r>
                  <a:rPr lang="zh-CN" altLang="en-US" sz="900" b="0" i="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effectLst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rPr>
                  <a:t>模板网，幻灯片演示模 板及素材免费下载！</a:t>
                </a:r>
              </a:p>
              <a:p>
                <a:pPr rtl="0">
                  <a:lnSpc>
                    <a:spcPct val="150000"/>
                  </a:lnSpc>
                </a:pPr>
                <a:r>
                  <a:rPr lang="en-US" altLang="zh-CN" sz="900" b="0" i="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effectLst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rPr>
                  <a:t>51PPT</a:t>
                </a:r>
                <a:r>
                  <a:rPr lang="zh-CN" altLang="en-US" sz="900" b="0" i="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effectLst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rPr>
                  <a:t>模板网  唯一访问网址：</a:t>
                </a:r>
                <a:r>
                  <a:rPr lang="en-US" altLang="zh-CN" sz="900" b="0" i="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effectLst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rPr>
                  <a:t>www.51pptmo ban.com</a:t>
                </a:r>
              </a:p>
            </p:txBody>
          </p:sp>
          <p:sp>
            <p:nvSpPr>
              <p:cNvPr id="48" name="文本框 47">
                <a:extLst>
                  <a:ext uri="{FF2B5EF4-FFF2-40B4-BE49-F238E27FC236}">
                    <a16:creationId xmlns:a16="http://schemas.microsoft.com/office/drawing/2014/main" id="{5CFF0FD0-AC45-A2E8-1050-A5AC77263D1C}"/>
                  </a:ext>
                </a:extLst>
              </p:cNvPr>
              <p:cNvSpPr txBox="1"/>
              <p:nvPr/>
            </p:nvSpPr>
            <p:spPr>
              <a:xfrm>
                <a:off x="451471" y="1880595"/>
                <a:ext cx="2019301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400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rPr>
                  <a:t>添加标题文本</a:t>
                </a:r>
              </a:p>
            </p:txBody>
          </p:sp>
        </p:grpSp>
        <p:sp>
          <p:nvSpPr>
            <p:cNvPr id="46" name="椭圆 45">
              <a:extLst>
                <a:ext uri="{FF2B5EF4-FFF2-40B4-BE49-F238E27FC236}">
                  <a16:creationId xmlns:a16="http://schemas.microsoft.com/office/drawing/2014/main" id="{05E008D7-39EF-A563-A450-C821CDE445CA}"/>
                </a:ext>
              </a:extLst>
            </p:cNvPr>
            <p:cNvSpPr/>
            <p:nvPr/>
          </p:nvSpPr>
          <p:spPr>
            <a:xfrm>
              <a:off x="7498599" y="1723963"/>
              <a:ext cx="360040" cy="360040"/>
            </a:xfrm>
            <a:prstGeom prst="ellipse">
              <a:avLst/>
            </a:prstGeom>
            <a:blipFill dpi="0" rotWithShape="1"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9525">
              <a:noFill/>
              <a:round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kern="0">
                <a:solidFill>
                  <a:schemeClr val="bg1">
                    <a:lumMod val="95000"/>
                  </a:schemeClr>
                </a:solidFill>
                <a:cs typeface="+mn-ea"/>
              </a:endParaRPr>
            </a:p>
          </p:txBody>
        </p:sp>
      </p:grpSp>
      <p:grpSp>
        <p:nvGrpSpPr>
          <p:cNvPr id="49" name="组合 48">
            <a:extLst>
              <a:ext uri="{FF2B5EF4-FFF2-40B4-BE49-F238E27FC236}">
                <a16:creationId xmlns:a16="http://schemas.microsoft.com/office/drawing/2014/main" id="{192DDE6B-4FFD-A219-9C17-299DAD2E7198}"/>
              </a:ext>
            </a:extLst>
          </p:cNvPr>
          <p:cNvGrpSpPr/>
          <p:nvPr/>
        </p:nvGrpSpPr>
        <p:grpSpPr>
          <a:xfrm>
            <a:off x="491503" y="3637487"/>
            <a:ext cx="3506519" cy="712061"/>
            <a:chOff x="453803" y="1880595"/>
            <a:chExt cx="3022004" cy="712061"/>
          </a:xfrm>
        </p:grpSpPr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B8C665BE-278A-A1CD-21C4-940014982CA3}"/>
                </a:ext>
              </a:extLst>
            </p:cNvPr>
            <p:cNvSpPr txBox="1"/>
            <p:nvPr/>
          </p:nvSpPr>
          <p:spPr>
            <a:xfrm>
              <a:off x="453803" y="2081169"/>
              <a:ext cx="3022004" cy="51148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rtl="0">
                <a:lnSpc>
                  <a:spcPct val="150000"/>
                </a:lnSpc>
              </a:pPr>
              <a:r>
                <a:rPr lang="zh-CN" altLang="en-US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</a:t>
              </a:r>
              <a:r>
                <a:rPr lang="zh-CN" altLang="en-US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适当</a:t>
              </a:r>
              <a:r>
                <a:rPr lang="zh-CN" altLang="en-US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的文字，此处添加详细文本描述，建议与标题相关尽量简洁</a:t>
              </a:r>
              <a:r>
                <a:rPr lang="en-US" altLang="zh-CN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ECD0EE6F-049E-1F6C-9F29-C04D9EF0E638}"/>
                </a:ext>
              </a:extLst>
            </p:cNvPr>
            <p:cNvSpPr txBox="1"/>
            <p:nvPr/>
          </p:nvSpPr>
          <p:spPr>
            <a:xfrm>
              <a:off x="1456506" y="1880595"/>
              <a:ext cx="201930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52" name="椭圆 51">
            <a:extLst>
              <a:ext uri="{FF2B5EF4-FFF2-40B4-BE49-F238E27FC236}">
                <a16:creationId xmlns:a16="http://schemas.microsoft.com/office/drawing/2014/main" id="{1EF4C04D-66A8-64DF-C9D1-46188E585B4B}"/>
              </a:ext>
            </a:extLst>
          </p:cNvPr>
          <p:cNvSpPr/>
          <p:nvPr/>
        </p:nvSpPr>
        <p:spPr>
          <a:xfrm>
            <a:off x="4053089" y="3677908"/>
            <a:ext cx="360040" cy="360040"/>
          </a:xfrm>
          <a:prstGeom prst="ellipse">
            <a:avLst/>
          </a:prstGeom>
          <a:blipFill dpi="0"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9525">
            <a:noFill/>
            <a:round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zh-CN" altLang="en-US" kern="0">
              <a:solidFill>
                <a:schemeClr val="bg1">
                  <a:lumMod val="95000"/>
                </a:schemeClr>
              </a:solidFill>
              <a:cs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04714269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文本框 27">
            <a:extLst>
              <a:ext uri="{FF2B5EF4-FFF2-40B4-BE49-F238E27FC236}">
                <a16:creationId xmlns:a16="http://schemas.microsoft.com/office/drawing/2014/main" id="{C8E381D3-EB3A-9B31-CD4E-66DACC6C73D4}"/>
              </a:ext>
            </a:extLst>
          </p:cNvPr>
          <p:cNvSpPr txBox="1"/>
          <p:nvPr/>
        </p:nvSpPr>
        <p:spPr>
          <a:xfrm>
            <a:off x="1972561" y="236157"/>
            <a:ext cx="271741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blipFill dpi="0" rotWithShape="1">
                  <a:blip r:embed="rId3"/>
                  <a:srcRect/>
                  <a:stretch>
                    <a:fillRect/>
                  </a:stretch>
                </a:blipFill>
                <a:latin typeface="新叶念体" panose="02000000000000000000" pitchFamily="2" charset="-128"/>
                <a:ea typeface="新叶念体" panose="02000000000000000000" pitchFamily="2" charset="-128"/>
              </a:rPr>
              <a:t>单击此处添加标题文本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EB7D279A-D0E1-EB19-7342-4C667A607811}"/>
              </a:ext>
            </a:extLst>
          </p:cNvPr>
          <p:cNvSpPr txBox="1"/>
          <p:nvPr/>
        </p:nvSpPr>
        <p:spPr>
          <a:xfrm>
            <a:off x="1219771" y="-10064"/>
            <a:ext cx="61106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b="1">
                <a:blipFill dpi="0" rotWithShape="1">
                  <a:blip r:embed="rId3"/>
                  <a:srcRect/>
                  <a:stretch>
                    <a:fillRect/>
                  </a:stretch>
                </a:blipFill>
                <a:latin typeface="新叶念体" panose="02000000000000000000" pitchFamily="2" charset="-128"/>
                <a:ea typeface="新叶念体" panose="02000000000000000000" pitchFamily="2" charset="-128"/>
              </a:defRPr>
            </a:lvl1pPr>
          </a:lstStyle>
          <a:p>
            <a:r>
              <a:rPr lang="en-US" altLang="zh-CN" sz="4000" dirty="0">
                <a:latin typeface="欢字卡通手书" panose="02000500000000000000" pitchFamily="2" charset="-122"/>
                <a:ea typeface="欢字卡通手书" panose="02000500000000000000" pitchFamily="2" charset="-122"/>
              </a:rPr>
              <a:t>01</a:t>
            </a:r>
            <a:endParaRPr lang="zh-CN" altLang="en-US" sz="4000" dirty="0">
              <a:latin typeface="欢字卡通手书" panose="02000500000000000000" pitchFamily="2" charset="-122"/>
              <a:ea typeface="欢字卡通手书" panose="02000500000000000000" pitchFamily="2" charset="-122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5D34645F-803E-7EA3-1673-149A361159DD}"/>
              </a:ext>
            </a:extLst>
          </p:cNvPr>
          <p:cNvGrpSpPr/>
          <p:nvPr/>
        </p:nvGrpSpPr>
        <p:grpSpPr>
          <a:xfrm>
            <a:off x="4825610" y="3120561"/>
            <a:ext cx="2646878" cy="2411370"/>
            <a:chOff x="3601859" y="1545652"/>
            <a:chExt cx="4988717" cy="4544842"/>
          </a:xfrm>
        </p:grpSpPr>
        <p:sp>
          <p:nvSpPr>
            <p:cNvPr id="3" name="Freeform 40219">
              <a:extLst>
                <a:ext uri="{FF2B5EF4-FFF2-40B4-BE49-F238E27FC236}">
                  <a16:creationId xmlns:a16="http://schemas.microsoft.com/office/drawing/2014/main" id="{B89B0524-C8DC-711B-E3C5-3C2D835EDE51}"/>
                </a:ext>
              </a:extLst>
            </p:cNvPr>
            <p:cNvSpPr>
              <a:spLocks/>
            </p:cNvSpPr>
            <p:nvPr/>
          </p:nvSpPr>
          <p:spPr bwMode="auto">
            <a:xfrm>
              <a:off x="4840548" y="1545652"/>
              <a:ext cx="2465388" cy="2657475"/>
            </a:xfrm>
            <a:custGeom>
              <a:avLst/>
              <a:gdLst>
                <a:gd name="T0" fmla="*/ 1038 w 1038"/>
                <a:gd name="T1" fmla="*/ 519 h 1118"/>
                <a:gd name="T2" fmla="*/ 519 w 1038"/>
                <a:gd name="T3" fmla="*/ 0 h 1118"/>
                <a:gd name="T4" fmla="*/ 0 w 1038"/>
                <a:gd name="T5" fmla="*/ 519 h 1118"/>
                <a:gd name="T6" fmla="*/ 284 w 1038"/>
                <a:gd name="T7" fmla="*/ 982 h 1118"/>
                <a:gd name="T8" fmla="*/ 284 w 1038"/>
                <a:gd name="T9" fmla="*/ 982 h 1118"/>
                <a:gd name="T10" fmla="*/ 519 w 1038"/>
                <a:gd name="T11" fmla="*/ 1118 h 1118"/>
                <a:gd name="T12" fmla="*/ 754 w 1038"/>
                <a:gd name="T13" fmla="*/ 982 h 1118"/>
                <a:gd name="T14" fmla="*/ 754 w 1038"/>
                <a:gd name="T15" fmla="*/ 982 h 1118"/>
                <a:gd name="T16" fmla="*/ 1038 w 1038"/>
                <a:gd name="T17" fmla="*/ 519 h 1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38" h="1118">
                  <a:moveTo>
                    <a:pt x="1038" y="519"/>
                  </a:moveTo>
                  <a:cubicBezTo>
                    <a:pt x="1038" y="233"/>
                    <a:pt x="806" y="0"/>
                    <a:pt x="519" y="0"/>
                  </a:cubicBezTo>
                  <a:cubicBezTo>
                    <a:pt x="232" y="0"/>
                    <a:pt x="0" y="233"/>
                    <a:pt x="0" y="519"/>
                  </a:cubicBezTo>
                  <a:cubicBezTo>
                    <a:pt x="0" y="721"/>
                    <a:pt x="116" y="896"/>
                    <a:pt x="284" y="982"/>
                  </a:cubicBezTo>
                  <a:cubicBezTo>
                    <a:pt x="284" y="982"/>
                    <a:pt x="284" y="982"/>
                    <a:pt x="284" y="982"/>
                  </a:cubicBezTo>
                  <a:cubicBezTo>
                    <a:pt x="519" y="1118"/>
                    <a:pt x="519" y="1118"/>
                    <a:pt x="519" y="1118"/>
                  </a:cubicBezTo>
                  <a:cubicBezTo>
                    <a:pt x="754" y="982"/>
                    <a:pt x="754" y="982"/>
                    <a:pt x="754" y="982"/>
                  </a:cubicBezTo>
                  <a:cubicBezTo>
                    <a:pt x="754" y="982"/>
                    <a:pt x="754" y="982"/>
                    <a:pt x="754" y="982"/>
                  </a:cubicBezTo>
                  <a:cubicBezTo>
                    <a:pt x="922" y="896"/>
                    <a:pt x="1038" y="721"/>
                    <a:pt x="1038" y="519"/>
                  </a:cubicBezTo>
                </a:path>
              </a:pathLst>
            </a:custGeom>
            <a:pattFill prst="wdUpDiag">
              <a:fgClr>
                <a:schemeClr val="bg1">
                  <a:lumMod val="85000"/>
                </a:schemeClr>
              </a:fgClr>
              <a:bgClr>
                <a:schemeClr val="bg1"/>
              </a:bgClr>
            </a:pattFill>
            <a:ln w="6350">
              <a:solidFill>
                <a:schemeClr val="tx1">
                  <a:lumMod val="65000"/>
                  <a:lumOff val="35000"/>
                </a:schemeClr>
              </a:solidFill>
              <a:extLst>
                <a:ext uri="{C807C97D-BFC1-408E-A445-0C87EB9F89A2}">
                  <ask:lineSketchStyleProps xmlns:ask="http://schemas.microsoft.com/office/drawing/2018/sketchyshapes" sd="120422094">
                    <ask:type>
                      <ask:lineSketchFreehan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25" name="Freeform 40219">
              <a:extLst>
                <a:ext uri="{FF2B5EF4-FFF2-40B4-BE49-F238E27FC236}">
                  <a16:creationId xmlns:a16="http://schemas.microsoft.com/office/drawing/2014/main" id="{8626C79D-C79A-DF88-A511-B47418D1A8A7}"/>
                </a:ext>
              </a:extLst>
            </p:cNvPr>
            <p:cNvSpPr>
              <a:spLocks/>
            </p:cNvSpPr>
            <p:nvPr/>
          </p:nvSpPr>
          <p:spPr bwMode="auto">
            <a:xfrm rot="7200000">
              <a:off x="6029145" y="3529062"/>
              <a:ext cx="2465388" cy="2657475"/>
            </a:xfrm>
            <a:custGeom>
              <a:avLst/>
              <a:gdLst>
                <a:gd name="T0" fmla="*/ 1038 w 1038"/>
                <a:gd name="T1" fmla="*/ 519 h 1118"/>
                <a:gd name="T2" fmla="*/ 519 w 1038"/>
                <a:gd name="T3" fmla="*/ 0 h 1118"/>
                <a:gd name="T4" fmla="*/ 0 w 1038"/>
                <a:gd name="T5" fmla="*/ 519 h 1118"/>
                <a:gd name="T6" fmla="*/ 284 w 1038"/>
                <a:gd name="T7" fmla="*/ 982 h 1118"/>
                <a:gd name="T8" fmla="*/ 284 w 1038"/>
                <a:gd name="T9" fmla="*/ 982 h 1118"/>
                <a:gd name="T10" fmla="*/ 519 w 1038"/>
                <a:gd name="T11" fmla="*/ 1118 h 1118"/>
                <a:gd name="T12" fmla="*/ 754 w 1038"/>
                <a:gd name="T13" fmla="*/ 982 h 1118"/>
                <a:gd name="T14" fmla="*/ 754 w 1038"/>
                <a:gd name="T15" fmla="*/ 982 h 1118"/>
                <a:gd name="T16" fmla="*/ 1038 w 1038"/>
                <a:gd name="T17" fmla="*/ 519 h 1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38" h="1118">
                  <a:moveTo>
                    <a:pt x="1038" y="519"/>
                  </a:moveTo>
                  <a:cubicBezTo>
                    <a:pt x="1038" y="233"/>
                    <a:pt x="806" y="0"/>
                    <a:pt x="519" y="0"/>
                  </a:cubicBezTo>
                  <a:cubicBezTo>
                    <a:pt x="232" y="0"/>
                    <a:pt x="0" y="233"/>
                    <a:pt x="0" y="519"/>
                  </a:cubicBezTo>
                  <a:cubicBezTo>
                    <a:pt x="0" y="721"/>
                    <a:pt x="116" y="896"/>
                    <a:pt x="284" y="982"/>
                  </a:cubicBezTo>
                  <a:cubicBezTo>
                    <a:pt x="284" y="982"/>
                    <a:pt x="284" y="982"/>
                    <a:pt x="284" y="982"/>
                  </a:cubicBezTo>
                  <a:cubicBezTo>
                    <a:pt x="519" y="1118"/>
                    <a:pt x="519" y="1118"/>
                    <a:pt x="519" y="1118"/>
                  </a:cubicBezTo>
                  <a:cubicBezTo>
                    <a:pt x="754" y="982"/>
                    <a:pt x="754" y="982"/>
                    <a:pt x="754" y="982"/>
                  </a:cubicBezTo>
                  <a:cubicBezTo>
                    <a:pt x="754" y="982"/>
                    <a:pt x="754" y="982"/>
                    <a:pt x="754" y="982"/>
                  </a:cubicBezTo>
                  <a:cubicBezTo>
                    <a:pt x="922" y="896"/>
                    <a:pt x="1038" y="721"/>
                    <a:pt x="1038" y="519"/>
                  </a:cubicBezTo>
                </a:path>
              </a:pathLst>
            </a:custGeom>
            <a:pattFill prst="wdUpDiag">
              <a:fgClr>
                <a:schemeClr val="bg1">
                  <a:lumMod val="85000"/>
                </a:schemeClr>
              </a:fgClr>
              <a:bgClr>
                <a:schemeClr val="bg1"/>
              </a:bgClr>
            </a:pattFill>
            <a:ln w="6350">
              <a:solidFill>
                <a:schemeClr val="tx1">
                  <a:lumMod val="65000"/>
                  <a:lumOff val="35000"/>
                </a:schemeClr>
              </a:solidFill>
              <a:extLst>
                <a:ext uri="{C807C97D-BFC1-408E-A445-0C87EB9F89A2}">
                  <ask:lineSketchStyleProps xmlns:ask="http://schemas.microsoft.com/office/drawing/2018/sketchyshapes" sd="3115924919">
                    <ask:type>
                      <ask:lineSketchFreehan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27" name="Freeform 40219">
              <a:extLst>
                <a:ext uri="{FF2B5EF4-FFF2-40B4-BE49-F238E27FC236}">
                  <a16:creationId xmlns:a16="http://schemas.microsoft.com/office/drawing/2014/main" id="{0D669CB1-BD1F-E8DB-F812-8ABBFF25A4AD}"/>
                </a:ext>
              </a:extLst>
            </p:cNvPr>
            <p:cNvSpPr>
              <a:spLocks/>
            </p:cNvSpPr>
            <p:nvPr/>
          </p:nvSpPr>
          <p:spPr bwMode="auto">
            <a:xfrm rot="14400000" flipH="1">
              <a:off x="3697903" y="3529062"/>
              <a:ext cx="2465388" cy="2657475"/>
            </a:xfrm>
            <a:custGeom>
              <a:avLst/>
              <a:gdLst>
                <a:gd name="T0" fmla="*/ 1038 w 1038"/>
                <a:gd name="T1" fmla="*/ 519 h 1118"/>
                <a:gd name="T2" fmla="*/ 519 w 1038"/>
                <a:gd name="T3" fmla="*/ 0 h 1118"/>
                <a:gd name="T4" fmla="*/ 0 w 1038"/>
                <a:gd name="T5" fmla="*/ 519 h 1118"/>
                <a:gd name="T6" fmla="*/ 284 w 1038"/>
                <a:gd name="T7" fmla="*/ 982 h 1118"/>
                <a:gd name="T8" fmla="*/ 284 w 1038"/>
                <a:gd name="T9" fmla="*/ 982 h 1118"/>
                <a:gd name="T10" fmla="*/ 519 w 1038"/>
                <a:gd name="T11" fmla="*/ 1118 h 1118"/>
                <a:gd name="T12" fmla="*/ 754 w 1038"/>
                <a:gd name="T13" fmla="*/ 982 h 1118"/>
                <a:gd name="T14" fmla="*/ 754 w 1038"/>
                <a:gd name="T15" fmla="*/ 982 h 1118"/>
                <a:gd name="T16" fmla="*/ 1038 w 1038"/>
                <a:gd name="T17" fmla="*/ 519 h 1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38" h="1118">
                  <a:moveTo>
                    <a:pt x="1038" y="519"/>
                  </a:moveTo>
                  <a:cubicBezTo>
                    <a:pt x="1038" y="233"/>
                    <a:pt x="806" y="0"/>
                    <a:pt x="519" y="0"/>
                  </a:cubicBezTo>
                  <a:cubicBezTo>
                    <a:pt x="232" y="0"/>
                    <a:pt x="0" y="233"/>
                    <a:pt x="0" y="519"/>
                  </a:cubicBezTo>
                  <a:cubicBezTo>
                    <a:pt x="0" y="721"/>
                    <a:pt x="116" y="896"/>
                    <a:pt x="284" y="982"/>
                  </a:cubicBezTo>
                  <a:cubicBezTo>
                    <a:pt x="284" y="982"/>
                    <a:pt x="284" y="982"/>
                    <a:pt x="284" y="982"/>
                  </a:cubicBezTo>
                  <a:cubicBezTo>
                    <a:pt x="519" y="1118"/>
                    <a:pt x="519" y="1118"/>
                    <a:pt x="519" y="1118"/>
                  </a:cubicBezTo>
                  <a:cubicBezTo>
                    <a:pt x="754" y="982"/>
                    <a:pt x="754" y="982"/>
                    <a:pt x="754" y="982"/>
                  </a:cubicBezTo>
                  <a:cubicBezTo>
                    <a:pt x="754" y="982"/>
                    <a:pt x="754" y="982"/>
                    <a:pt x="754" y="982"/>
                  </a:cubicBezTo>
                  <a:cubicBezTo>
                    <a:pt x="922" y="896"/>
                    <a:pt x="1038" y="721"/>
                    <a:pt x="1038" y="519"/>
                  </a:cubicBezTo>
                </a:path>
              </a:pathLst>
            </a:custGeom>
            <a:pattFill prst="wdUpDiag">
              <a:fgClr>
                <a:schemeClr val="bg1">
                  <a:lumMod val="85000"/>
                </a:schemeClr>
              </a:fgClr>
              <a:bgClr>
                <a:schemeClr val="bg1"/>
              </a:bgClr>
            </a:pattFill>
            <a:ln w="6350">
              <a:solidFill>
                <a:schemeClr val="tx1">
                  <a:lumMod val="65000"/>
                  <a:lumOff val="35000"/>
                </a:schemeClr>
              </a:solidFill>
              <a:extLst>
                <a:ext uri="{C807C97D-BFC1-408E-A445-0C87EB9F89A2}">
                  <ask:lineSketchStyleProps xmlns:ask="http://schemas.microsoft.com/office/drawing/2018/sketchyshapes" sd="4181921160">
                    <ask:type>
                      <ask:lineSketchFreehan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sym typeface="+mn-lt"/>
              </a:endParaRPr>
            </a:p>
          </p:txBody>
        </p:sp>
      </p:grpSp>
      <p:sp>
        <p:nvSpPr>
          <p:cNvPr id="30" name="Freeform 5">
            <a:extLst>
              <a:ext uri="{FF2B5EF4-FFF2-40B4-BE49-F238E27FC236}">
                <a16:creationId xmlns:a16="http://schemas.microsoft.com/office/drawing/2014/main" id="{91CA1EB3-CCDD-1506-0560-52B0D4B2C00F}"/>
              </a:ext>
            </a:extLst>
          </p:cNvPr>
          <p:cNvSpPr>
            <a:spLocks noEditPoints="1"/>
          </p:cNvSpPr>
          <p:nvPr/>
        </p:nvSpPr>
        <p:spPr bwMode="auto">
          <a:xfrm>
            <a:off x="7812852" y="4590440"/>
            <a:ext cx="421482" cy="262310"/>
          </a:xfrm>
          <a:custGeom>
            <a:avLst/>
            <a:gdLst>
              <a:gd name="T0" fmla="*/ 182 w 252"/>
              <a:gd name="T1" fmla="*/ 43 h 157"/>
              <a:gd name="T2" fmla="*/ 181 w 252"/>
              <a:gd name="T3" fmla="*/ 155 h 157"/>
              <a:gd name="T4" fmla="*/ 185 w 252"/>
              <a:gd name="T5" fmla="*/ 151 h 157"/>
              <a:gd name="T6" fmla="*/ 33 w 252"/>
              <a:gd name="T7" fmla="*/ 58 h 157"/>
              <a:gd name="T8" fmla="*/ 239 w 252"/>
              <a:gd name="T9" fmla="*/ 88 h 157"/>
              <a:gd name="T10" fmla="*/ 56 w 252"/>
              <a:gd name="T11" fmla="*/ 71 h 157"/>
              <a:gd name="T12" fmla="*/ 181 w 252"/>
              <a:gd name="T13" fmla="*/ 51 h 157"/>
              <a:gd name="T14" fmla="*/ 193 w 252"/>
              <a:gd name="T15" fmla="*/ 124 h 157"/>
              <a:gd name="T16" fmla="*/ 223 w 252"/>
              <a:gd name="T17" fmla="*/ 86 h 157"/>
              <a:gd name="T18" fmla="*/ 154 w 252"/>
              <a:gd name="T19" fmla="*/ 87 h 157"/>
              <a:gd name="T20" fmla="*/ 166 w 252"/>
              <a:gd name="T21" fmla="*/ 49 h 157"/>
              <a:gd name="T22" fmla="*/ 89 w 252"/>
              <a:gd name="T23" fmla="*/ 64 h 157"/>
              <a:gd name="T24" fmla="*/ 21 w 252"/>
              <a:gd name="T25" fmla="*/ 51 h 157"/>
              <a:gd name="T26" fmla="*/ 224 w 252"/>
              <a:gd name="T27" fmla="*/ 63 h 157"/>
              <a:gd name="T28" fmla="*/ 59 w 252"/>
              <a:gd name="T29" fmla="*/ 59 h 157"/>
              <a:gd name="T30" fmla="*/ 155 w 252"/>
              <a:gd name="T31" fmla="*/ 59 h 157"/>
              <a:gd name="T32" fmla="*/ 32 w 252"/>
              <a:gd name="T33" fmla="*/ 76 h 157"/>
              <a:gd name="T34" fmla="*/ 37 w 252"/>
              <a:gd name="T35" fmla="*/ 85 h 157"/>
              <a:gd name="T36" fmla="*/ 76 w 252"/>
              <a:gd name="T37" fmla="*/ 50 h 157"/>
              <a:gd name="T38" fmla="*/ 134 w 252"/>
              <a:gd name="T39" fmla="*/ 85 h 157"/>
              <a:gd name="T40" fmla="*/ 161 w 252"/>
              <a:gd name="T41" fmla="*/ 60 h 157"/>
              <a:gd name="T42" fmla="*/ 201 w 252"/>
              <a:gd name="T43" fmla="*/ 32 h 157"/>
              <a:gd name="T44" fmla="*/ 154 w 252"/>
              <a:gd name="T45" fmla="*/ 48 h 157"/>
              <a:gd name="T46" fmla="*/ 87 w 252"/>
              <a:gd name="T47" fmla="*/ 75 h 157"/>
              <a:gd name="T48" fmla="*/ 10 w 252"/>
              <a:gd name="T49" fmla="*/ 44 h 157"/>
              <a:gd name="T50" fmla="*/ 133 w 252"/>
              <a:gd name="T51" fmla="*/ 73 h 157"/>
              <a:gd name="T52" fmla="*/ 202 w 252"/>
              <a:gd name="T53" fmla="*/ 56 h 157"/>
              <a:gd name="T54" fmla="*/ 140 w 252"/>
              <a:gd name="T55" fmla="*/ 92 h 157"/>
              <a:gd name="T56" fmla="*/ 93 w 252"/>
              <a:gd name="T57" fmla="*/ 86 h 157"/>
              <a:gd name="T58" fmla="*/ 144 w 252"/>
              <a:gd name="T59" fmla="*/ 70 h 157"/>
              <a:gd name="T60" fmla="*/ 105 w 252"/>
              <a:gd name="T61" fmla="*/ 66 h 157"/>
              <a:gd name="T62" fmla="*/ 152 w 252"/>
              <a:gd name="T63" fmla="*/ 75 h 157"/>
              <a:gd name="T64" fmla="*/ 116 w 252"/>
              <a:gd name="T65" fmla="*/ 66 h 157"/>
              <a:gd name="T66" fmla="*/ 123 w 252"/>
              <a:gd name="T67" fmla="*/ 72 h 157"/>
              <a:gd name="T68" fmla="*/ 86 w 252"/>
              <a:gd name="T69" fmla="*/ 50 h 157"/>
              <a:gd name="T70" fmla="*/ 78 w 252"/>
              <a:gd name="T71" fmla="*/ 64 h 157"/>
              <a:gd name="T72" fmla="*/ 119 w 252"/>
              <a:gd name="T73" fmla="*/ 74 h 157"/>
              <a:gd name="T74" fmla="*/ 22 w 252"/>
              <a:gd name="T75" fmla="*/ 67 h 157"/>
              <a:gd name="T76" fmla="*/ 27 w 252"/>
              <a:gd name="T77" fmla="*/ 60 h 157"/>
              <a:gd name="T78" fmla="*/ 91 w 252"/>
              <a:gd name="T79" fmla="*/ 57 h 157"/>
              <a:gd name="T80" fmla="*/ 162 w 252"/>
              <a:gd name="T81" fmla="*/ 63 h 157"/>
              <a:gd name="T82" fmla="*/ 27 w 252"/>
              <a:gd name="T83" fmla="*/ 47 h 157"/>
              <a:gd name="T84" fmla="*/ 184 w 252"/>
              <a:gd name="T85" fmla="*/ 92 h 157"/>
              <a:gd name="T86" fmla="*/ 201 w 252"/>
              <a:gd name="T87" fmla="*/ 91 h 157"/>
              <a:gd name="T88" fmla="*/ 107 w 252"/>
              <a:gd name="T89" fmla="*/ 76 h 157"/>
              <a:gd name="T90" fmla="*/ 24 w 252"/>
              <a:gd name="T91" fmla="*/ 79 h 157"/>
              <a:gd name="T92" fmla="*/ 39 w 252"/>
              <a:gd name="T93" fmla="*/ 49 h 157"/>
              <a:gd name="T94" fmla="*/ 189 w 252"/>
              <a:gd name="T95" fmla="*/ 94 h 157"/>
              <a:gd name="T96" fmla="*/ 174 w 252"/>
              <a:gd name="T97" fmla="*/ 88 h 157"/>
              <a:gd name="T98" fmla="*/ 13 w 252"/>
              <a:gd name="T99" fmla="*/ 81 h 157"/>
              <a:gd name="T100" fmla="*/ 21 w 252"/>
              <a:gd name="T101" fmla="*/ 74 h 157"/>
              <a:gd name="T102" fmla="*/ 179 w 252"/>
              <a:gd name="T103" fmla="*/ 90 h 157"/>
              <a:gd name="T104" fmla="*/ 126 w 252"/>
              <a:gd name="T105" fmla="*/ 59 h 157"/>
              <a:gd name="T106" fmla="*/ 66 w 252"/>
              <a:gd name="T107" fmla="*/ 65 h 157"/>
              <a:gd name="T108" fmla="*/ 198 w 252"/>
              <a:gd name="T109" fmla="*/ 83 h 157"/>
              <a:gd name="T110" fmla="*/ 47 w 252"/>
              <a:gd name="T111" fmla="*/ 90 h 157"/>
              <a:gd name="T112" fmla="*/ 136 w 252"/>
              <a:gd name="T113" fmla="*/ 79 h 157"/>
              <a:gd name="T114" fmla="*/ 73 w 252"/>
              <a:gd name="T115" fmla="*/ 54 h 157"/>
              <a:gd name="T116" fmla="*/ 187 w 252"/>
              <a:gd name="T117" fmla="*/ 85 h 157"/>
              <a:gd name="T118" fmla="*/ 200 w 252"/>
              <a:gd name="T119" fmla="*/ 44 h 157"/>
              <a:gd name="T120" fmla="*/ 96 w 252"/>
              <a:gd name="T121" fmla="*/ 67 h 157"/>
              <a:gd name="T122" fmla="*/ 29 w 252"/>
              <a:gd name="T123" fmla="*/ 85 h 1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252" h="157">
                <a:moveTo>
                  <a:pt x="176" y="100"/>
                </a:moveTo>
                <a:cubicBezTo>
                  <a:pt x="176" y="100"/>
                  <a:pt x="175" y="100"/>
                  <a:pt x="174" y="100"/>
                </a:cubicBezTo>
                <a:cubicBezTo>
                  <a:pt x="149" y="100"/>
                  <a:pt x="123" y="100"/>
                  <a:pt x="97" y="100"/>
                </a:cubicBezTo>
                <a:cubicBezTo>
                  <a:pt x="84" y="100"/>
                  <a:pt x="70" y="100"/>
                  <a:pt x="57" y="100"/>
                </a:cubicBezTo>
                <a:cubicBezTo>
                  <a:pt x="51" y="100"/>
                  <a:pt x="45" y="99"/>
                  <a:pt x="39" y="99"/>
                </a:cubicBezTo>
                <a:cubicBezTo>
                  <a:pt x="34" y="99"/>
                  <a:pt x="29" y="99"/>
                  <a:pt x="24" y="99"/>
                </a:cubicBezTo>
                <a:cubicBezTo>
                  <a:pt x="21" y="100"/>
                  <a:pt x="17" y="100"/>
                  <a:pt x="14" y="101"/>
                </a:cubicBezTo>
                <a:cubicBezTo>
                  <a:pt x="13" y="101"/>
                  <a:pt x="11" y="101"/>
                  <a:pt x="10" y="102"/>
                </a:cubicBezTo>
                <a:cubicBezTo>
                  <a:pt x="8" y="103"/>
                  <a:pt x="6" y="102"/>
                  <a:pt x="6" y="100"/>
                </a:cubicBezTo>
                <a:cubicBezTo>
                  <a:pt x="5" y="98"/>
                  <a:pt x="5" y="96"/>
                  <a:pt x="5" y="94"/>
                </a:cubicBezTo>
                <a:cubicBezTo>
                  <a:pt x="4" y="88"/>
                  <a:pt x="4" y="83"/>
                  <a:pt x="3" y="78"/>
                </a:cubicBezTo>
                <a:cubicBezTo>
                  <a:pt x="3" y="71"/>
                  <a:pt x="2" y="65"/>
                  <a:pt x="2" y="58"/>
                </a:cubicBezTo>
                <a:cubicBezTo>
                  <a:pt x="1" y="54"/>
                  <a:pt x="1" y="50"/>
                  <a:pt x="1" y="45"/>
                </a:cubicBezTo>
                <a:cubicBezTo>
                  <a:pt x="1" y="44"/>
                  <a:pt x="0" y="43"/>
                  <a:pt x="0" y="42"/>
                </a:cubicBezTo>
                <a:cubicBezTo>
                  <a:pt x="0" y="41"/>
                  <a:pt x="0" y="40"/>
                  <a:pt x="0" y="40"/>
                </a:cubicBezTo>
                <a:cubicBezTo>
                  <a:pt x="1" y="38"/>
                  <a:pt x="2" y="37"/>
                  <a:pt x="3" y="38"/>
                </a:cubicBezTo>
                <a:cubicBezTo>
                  <a:pt x="6" y="38"/>
                  <a:pt x="8" y="38"/>
                  <a:pt x="10" y="38"/>
                </a:cubicBezTo>
                <a:cubicBezTo>
                  <a:pt x="17" y="39"/>
                  <a:pt x="24" y="40"/>
                  <a:pt x="31" y="41"/>
                </a:cubicBezTo>
                <a:cubicBezTo>
                  <a:pt x="35" y="41"/>
                  <a:pt x="38" y="41"/>
                  <a:pt x="42" y="41"/>
                </a:cubicBezTo>
                <a:cubicBezTo>
                  <a:pt x="65" y="41"/>
                  <a:pt x="89" y="41"/>
                  <a:pt x="112" y="41"/>
                </a:cubicBezTo>
                <a:cubicBezTo>
                  <a:pt x="123" y="41"/>
                  <a:pt x="135" y="41"/>
                  <a:pt x="146" y="42"/>
                </a:cubicBezTo>
                <a:cubicBezTo>
                  <a:pt x="151" y="43"/>
                  <a:pt x="157" y="44"/>
                  <a:pt x="162" y="44"/>
                </a:cubicBezTo>
                <a:cubicBezTo>
                  <a:pt x="164" y="44"/>
                  <a:pt x="167" y="44"/>
                  <a:pt x="169" y="44"/>
                </a:cubicBezTo>
                <a:cubicBezTo>
                  <a:pt x="173" y="44"/>
                  <a:pt x="177" y="44"/>
                  <a:pt x="181" y="43"/>
                </a:cubicBezTo>
                <a:cubicBezTo>
                  <a:pt x="182" y="43"/>
                  <a:pt x="182" y="43"/>
                  <a:pt x="182" y="43"/>
                </a:cubicBezTo>
                <a:cubicBezTo>
                  <a:pt x="182" y="43"/>
                  <a:pt x="182" y="42"/>
                  <a:pt x="182" y="42"/>
                </a:cubicBezTo>
                <a:cubicBezTo>
                  <a:pt x="182" y="38"/>
                  <a:pt x="182" y="35"/>
                  <a:pt x="182" y="31"/>
                </a:cubicBezTo>
                <a:cubicBezTo>
                  <a:pt x="182" y="26"/>
                  <a:pt x="182" y="21"/>
                  <a:pt x="182" y="16"/>
                </a:cubicBezTo>
                <a:cubicBezTo>
                  <a:pt x="182" y="12"/>
                  <a:pt x="183" y="8"/>
                  <a:pt x="183" y="4"/>
                </a:cubicBezTo>
                <a:cubicBezTo>
                  <a:pt x="183" y="4"/>
                  <a:pt x="183" y="4"/>
                  <a:pt x="183" y="3"/>
                </a:cubicBezTo>
                <a:cubicBezTo>
                  <a:pt x="183" y="2"/>
                  <a:pt x="183" y="1"/>
                  <a:pt x="185" y="2"/>
                </a:cubicBezTo>
                <a:cubicBezTo>
                  <a:pt x="185" y="1"/>
                  <a:pt x="186" y="0"/>
                  <a:pt x="187" y="1"/>
                </a:cubicBezTo>
                <a:cubicBezTo>
                  <a:pt x="188" y="1"/>
                  <a:pt x="188" y="1"/>
                  <a:pt x="188" y="1"/>
                </a:cubicBezTo>
                <a:cubicBezTo>
                  <a:pt x="189" y="1"/>
                  <a:pt x="189" y="1"/>
                  <a:pt x="190" y="1"/>
                </a:cubicBezTo>
                <a:cubicBezTo>
                  <a:pt x="190" y="1"/>
                  <a:pt x="191" y="2"/>
                  <a:pt x="192" y="1"/>
                </a:cubicBezTo>
                <a:cubicBezTo>
                  <a:pt x="193" y="1"/>
                  <a:pt x="193" y="2"/>
                  <a:pt x="194" y="2"/>
                </a:cubicBezTo>
                <a:cubicBezTo>
                  <a:pt x="195" y="3"/>
                  <a:pt x="195" y="4"/>
                  <a:pt x="196" y="4"/>
                </a:cubicBezTo>
                <a:cubicBezTo>
                  <a:pt x="200" y="9"/>
                  <a:pt x="203" y="15"/>
                  <a:pt x="207" y="20"/>
                </a:cubicBezTo>
                <a:cubicBezTo>
                  <a:pt x="212" y="28"/>
                  <a:pt x="218" y="37"/>
                  <a:pt x="223" y="45"/>
                </a:cubicBezTo>
                <a:cubicBezTo>
                  <a:pt x="227" y="50"/>
                  <a:pt x="230" y="55"/>
                  <a:pt x="233" y="60"/>
                </a:cubicBezTo>
                <a:cubicBezTo>
                  <a:pt x="236" y="64"/>
                  <a:pt x="239" y="68"/>
                  <a:pt x="242" y="72"/>
                </a:cubicBezTo>
                <a:cubicBezTo>
                  <a:pt x="243" y="73"/>
                  <a:pt x="244" y="74"/>
                  <a:pt x="245" y="75"/>
                </a:cubicBezTo>
                <a:cubicBezTo>
                  <a:pt x="246" y="77"/>
                  <a:pt x="248" y="79"/>
                  <a:pt x="249" y="80"/>
                </a:cubicBezTo>
                <a:cubicBezTo>
                  <a:pt x="252" y="84"/>
                  <a:pt x="252" y="88"/>
                  <a:pt x="249" y="92"/>
                </a:cubicBezTo>
                <a:cubicBezTo>
                  <a:pt x="248" y="95"/>
                  <a:pt x="246" y="97"/>
                  <a:pt x="243" y="100"/>
                </a:cubicBezTo>
                <a:cubicBezTo>
                  <a:pt x="234" y="110"/>
                  <a:pt x="225" y="119"/>
                  <a:pt x="215" y="128"/>
                </a:cubicBezTo>
                <a:cubicBezTo>
                  <a:pt x="208" y="134"/>
                  <a:pt x="201" y="141"/>
                  <a:pt x="193" y="147"/>
                </a:cubicBezTo>
                <a:cubicBezTo>
                  <a:pt x="191" y="149"/>
                  <a:pt x="189" y="151"/>
                  <a:pt x="186" y="153"/>
                </a:cubicBezTo>
                <a:cubicBezTo>
                  <a:pt x="185" y="154"/>
                  <a:pt x="183" y="155"/>
                  <a:pt x="182" y="155"/>
                </a:cubicBezTo>
                <a:cubicBezTo>
                  <a:pt x="181" y="155"/>
                  <a:pt x="181" y="155"/>
                  <a:pt x="181" y="155"/>
                </a:cubicBezTo>
                <a:cubicBezTo>
                  <a:pt x="180" y="156"/>
                  <a:pt x="180" y="157"/>
                  <a:pt x="179" y="156"/>
                </a:cubicBezTo>
                <a:cubicBezTo>
                  <a:pt x="178" y="156"/>
                  <a:pt x="178" y="155"/>
                  <a:pt x="178" y="154"/>
                </a:cubicBezTo>
                <a:cubicBezTo>
                  <a:pt x="178" y="154"/>
                  <a:pt x="178" y="153"/>
                  <a:pt x="177" y="152"/>
                </a:cubicBezTo>
                <a:cubicBezTo>
                  <a:pt x="176" y="152"/>
                  <a:pt x="176" y="151"/>
                  <a:pt x="176" y="151"/>
                </a:cubicBezTo>
                <a:cubicBezTo>
                  <a:pt x="176" y="148"/>
                  <a:pt x="176" y="145"/>
                  <a:pt x="176" y="142"/>
                </a:cubicBezTo>
                <a:cubicBezTo>
                  <a:pt x="176" y="141"/>
                  <a:pt x="176" y="141"/>
                  <a:pt x="176" y="140"/>
                </a:cubicBezTo>
                <a:cubicBezTo>
                  <a:pt x="175" y="139"/>
                  <a:pt x="175" y="138"/>
                  <a:pt x="175" y="138"/>
                </a:cubicBezTo>
                <a:cubicBezTo>
                  <a:pt x="175" y="126"/>
                  <a:pt x="176" y="115"/>
                  <a:pt x="176" y="104"/>
                </a:cubicBezTo>
                <a:cubicBezTo>
                  <a:pt x="176" y="103"/>
                  <a:pt x="176" y="102"/>
                  <a:pt x="176" y="100"/>
                </a:cubicBezTo>
                <a:close/>
                <a:moveTo>
                  <a:pt x="224" y="54"/>
                </a:moveTo>
                <a:cubicBezTo>
                  <a:pt x="223" y="54"/>
                  <a:pt x="223" y="53"/>
                  <a:pt x="223" y="53"/>
                </a:cubicBezTo>
                <a:cubicBezTo>
                  <a:pt x="223" y="53"/>
                  <a:pt x="223" y="53"/>
                  <a:pt x="223" y="53"/>
                </a:cubicBezTo>
                <a:cubicBezTo>
                  <a:pt x="223" y="54"/>
                  <a:pt x="223" y="54"/>
                  <a:pt x="224" y="54"/>
                </a:cubicBezTo>
                <a:cubicBezTo>
                  <a:pt x="224" y="55"/>
                  <a:pt x="224" y="55"/>
                  <a:pt x="225" y="56"/>
                </a:cubicBezTo>
                <a:cubicBezTo>
                  <a:pt x="225" y="56"/>
                  <a:pt x="225" y="56"/>
                  <a:pt x="225" y="56"/>
                </a:cubicBezTo>
                <a:cubicBezTo>
                  <a:pt x="227" y="59"/>
                  <a:pt x="228" y="61"/>
                  <a:pt x="230" y="64"/>
                </a:cubicBezTo>
                <a:cubicBezTo>
                  <a:pt x="230" y="64"/>
                  <a:pt x="230" y="64"/>
                  <a:pt x="231" y="64"/>
                </a:cubicBezTo>
                <a:cubicBezTo>
                  <a:pt x="232" y="66"/>
                  <a:pt x="233" y="67"/>
                  <a:pt x="234" y="68"/>
                </a:cubicBezTo>
                <a:cubicBezTo>
                  <a:pt x="235" y="68"/>
                  <a:pt x="235" y="68"/>
                  <a:pt x="235" y="69"/>
                </a:cubicBezTo>
                <a:cubicBezTo>
                  <a:pt x="232" y="65"/>
                  <a:pt x="228" y="60"/>
                  <a:pt x="225" y="56"/>
                </a:cubicBezTo>
                <a:cubicBezTo>
                  <a:pt x="225" y="56"/>
                  <a:pt x="225" y="56"/>
                  <a:pt x="225" y="56"/>
                </a:cubicBezTo>
                <a:cubicBezTo>
                  <a:pt x="224" y="55"/>
                  <a:pt x="224" y="55"/>
                  <a:pt x="224" y="54"/>
                </a:cubicBezTo>
                <a:close/>
                <a:moveTo>
                  <a:pt x="183" y="152"/>
                </a:moveTo>
                <a:cubicBezTo>
                  <a:pt x="183" y="152"/>
                  <a:pt x="183" y="152"/>
                  <a:pt x="183" y="152"/>
                </a:cubicBezTo>
                <a:cubicBezTo>
                  <a:pt x="184" y="152"/>
                  <a:pt x="185" y="151"/>
                  <a:pt x="185" y="151"/>
                </a:cubicBezTo>
                <a:cubicBezTo>
                  <a:pt x="187" y="149"/>
                  <a:pt x="189" y="148"/>
                  <a:pt x="191" y="146"/>
                </a:cubicBezTo>
                <a:cubicBezTo>
                  <a:pt x="199" y="139"/>
                  <a:pt x="206" y="133"/>
                  <a:pt x="214" y="126"/>
                </a:cubicBezTo>
                <a:cubicBezTo>
                  <a:pt x="224" y="117"/>
                  <a:pt x="233" y="108"/>
                  <a:pt x="242" y="98"/>
                </a:cubicBezTo>
                <a:cubicBezTo>
                  <a:pt x="244" y="96"/>
                  <a:pt x="246" y="93"/>
                  <a:pt x="247" y="91"/>
                </a:cubicBezTo>
                <a:cubicBezTo>
                  <a:pt x="248" y="89"/>
                  <a:pt x="248" y="88"/>
                  <a:pt x="249" y="87"/>
                </a:cubicBezTo>
                <a:cubicBezTo>
                  <a:pt x="249" y="85"/>
                  <a:pt x="248" y="84"/>
                  <a:pt x="248" y="83"/>
                </a:cubicBezTo>
                <a:cubicBezTo>
                  <a:pt x="248" y="84"/>
                  <a:pt x="248" y="85"/>
                  <a:pt x="247" y="85"/>
                </a:cubicBezTo>
                <a:cubicBezTo>
                  <a:pt x="247" y="88"/>
                  <a:pt x="246" y="91"/>
                  <a:pt x="243" y="93"/>
                </a:cubicBezTo>
                <a:cubicBezTo>
                  <a:pt x="239" y="97"/>
                  <a:pt x="235" y="102"/>
                  <a:pt x="230" y="106"/>
                </a:cubicBezTo>
                <a:cubicBezTo>
                  <a:pt x="219" y="116"/>
                  <a:pt x="208" y="125"/>
                  <a:pt x="198" y="136"/>
                </a:cubicBezTo>
                <a:cubicBezTo>
                  <a:pt x="196" y="138"/>
                  <a:pt x="194" y="140"/>
                  <a:pt x="193" y="142"/>
                </a:cubicBezTo>
                <a:cubicBezTo>
                  <a:pt x="191" y="143"/>
                  <a:pt x="190" y="145"/>
                  <a:pt x="189" y="146"/>
                </a:cubicBezTo>
                <a:cubicBezTo>
                  <a:pt x="188" y="147"/>
                  <a:pt x="187" y="147"/>
                  <a:pt x="186" y="147"/>
                </a:cubicBezTo>
                <a:cubicBezTo>
                  <a:pt x="186" y="147"/>
                  <a:pt x="186" y="147"/>
                  <a:pt x="185" y="148"/>
                </a:cubicBezTo>
                <a:cubicBezTo>
                  <a:pt x="185" y="149"/>
                  <a:pt x="184" y="150"/>
                  <a:pt x="183" y="152"/>
                </a:cubicBezTo>
                <a:close/>
                <a:moveTo>
                  <a:pt x="31" y="47"/>
                </a:moveTo>
                <a:cubicBezTo>
                  <a:pt x="30" y="49"/>
                  <a:pt x="29" y="51"/>
                  <a:pt x="29" y="52"/>
                </a:cubicBezTo>
                <a:cubicBezTo>
                  <a:pt x="28" y="52"/>
                  <a:pt x="28" y="53"/>
                  <a:pt x="28" y="53"/>
                </a:cubicBezTo>
                <a:cubicBezTo>
                  <a:pt x="29" y="54"/>
                  <a:pt x="29" y="55"/>
                  <a:pt x="30" y="56"/>
                </a:cubicBezTo>
                <a:cubicBezTo>
                  <a:pt x="30" y="55"/>
                  <a:pt x="31" y="55"/>
                  <a:pt x="31" y="54"/>
                </a:cubicBezTo>
                <a:cubicBezTo>
                  <a:pt x="31" y="54"/>
                  <a:pt x="32" y="53"/>
                  <a:pt x="33" y="52"/>
                </a:cubicBezTo>
                <a:cubicBezTo>
                  <a:pt x="33" y="51"/>
                  <a:pt x="33" y="51"/>
                  <a:pt x="34" y="51"/>
                </a:cubicBezTo>
                <a:cubicBezTo>
                  <a:pt x="35" y="50"/>
                  <a:pt x="36" y="51"/>
                  <a:pt x="36" y="52"/>
                </a:cubicBezTo>
                <a:cubicBezTo>
                  <a:pt x="36" y="52"/>
                  <a:pt x="36" y="53"/>
                  <a:pt x="35" y="53"/>
                </a:cubicBezTo>
                <a:cubicBezTo>
                  <a:pt x="35" y="55"/>
                  <a:pt x="34" y="57"/>
                  <a:pt x="33" y="58"/>
                </a:cubicBezTo>
                <a:cubicBezTo>
                  <a:pt x="32" y="59"/>
                  <a:pt x="32" y="60"/>
                  <a:pt x="33" y="60"/>
                </a:cubicBezTo>
                <a:cubicBezTo>
                  <a:pt x="33" y="60"/>
                  <a:pt x="33" y="61"/>
                  <a:pt x="34" y="61"/>
                </a:cubicBezTo>
                <a:cubicBezTo>
                  <a:pt x="35" y="59"/>
                  <a:pt x="36" y="58"/>
                  <a:pt x="37" y="56"/>
                </a:cubicBezTo>
                <a:cubicBezTo>
                  <a:pt x="37" y="56"/>
                  <a:pt x="37" y="55"/>
                  <a:pt x="37" y="55"/>
                </a:cubicBezTo>
                <a:cubicBezTo>
                  <a:pt x="37" y="53"/>
                  <a:pt x="37" y="51"/>
                  <a:pt x="37" y="50"/>
                </a:cubicBezTo>
                <a:cubicBezTo>
                  <a:pt x="37" y="49"/>
                  <a:pt x="36" y="48"/>
                  <a:pt x="36" y="47"/>
                </a:cubicBezTo>
                <a:cubicBezTo>
                  <a:pt x="34" y="47"/>
                  <a:pt x="32" y="47"/>
                  <a:pt x="31" y="47"/>
                </a:cubicBezTo>
                <a:close/>
                <a:moveTo>
                  <a:pt x="7" y="46"/>
                </a:moveTo>
                <a:cubicBezTo>
                  <a:pt x="7" y="46"/>
                  <a:pt x="7" y="46"/>
                  <a:pt x="7" y="46"/>
                </a:cubicBezTo>
                <a:cubicBezTo>
                  <a:pt x="7" y="54"/>
                  <a:pt x="7" y="61"/>
                  <a:pt x="7" y="68"/>
                </a:cubicBezTo>
                <a:cubicBezTo>
                  <a:pt x="7" y="69"/>
                  <a:pt x="7" y="70"/>
                  <a:pt x="7" y="71"/>
                </a:cubicBezTo>
                <a:cubicBezTo>
                  <a:pt x="8" y="74"/>
                  <a:pt x="9" y="77"/>
                  <a:pt x="10" y="81"/>
                </a:cubicBezTo>
                <a:cubicBezTo>
                  <a:pt x="10" y="82"/>
                  <a:pt x="10" y="83"/>
                  <a:pt x="9" y="83"/>
                </a:cubicBezTo>
                <a:cubicBezTo>
                  <a:pt x="9" y="84"/>
                  <a:pt x="8" y="84"/>
                  <a:pt x="8" y="84"/>
                </a:cubicBezTo>
                <a:cubicBezTo>
                  <a:pt x="9" y="85"/>
                  <a:pt x="9" y="86"/>
                  <a:pt x="10" y="87"/>
                </a:cubicBezTo>
                <a:cubicBezTo>
                  <a:pt x="10" y="87"/>
                  <a:pt x="10" y="86"/>
                  <a:pt x="10" y="86"/>
                </a:cubicBezTo>
                <a:cubicBezTo>
                  <a:pt x="10" y="83"/>
                  <a:pt x="10" y="79"/>
                  <a:pt x="10" y="76"/>
                </a:cubicBezTo>
                <a:cubicBezTo>
                  <a:pt x="10" y="76"/>
                  <a:pt x="10" y="76"/>
                  <a:pt x="10" y="75"/>
                </a:cubicBezTo>
                <a:cubicBezTo>
                  <a:pt x="9" y="75"/>
                  <a:pt x="9" y="74"/>
                  <a:pt x="9" y="73"/>
                </a:cubicBezTo>
                <a:cubicBezTo>
                  <a:pt x="10" y="72"/>
                  <a:pt x="10" y="72"/>
                  <a:pt x="10" y="71"/>
                </a:cubicBezTo>
                <a:cubicBezTo>
                  <a:pt x="9" y="69"/>
                  <a:pt x="9" y="66"/>
                  <a:pt x="9" y="63"/>
                </a:cubicBezTo>
                <a:cubicBezTo>
                  <a:pt x="8" y="60"/>
                  <a:pt x="8" y="56"/>
                  <a:pt x="8" y="53"/>
                </a:cubicBezTo>
                <a:cubicBezTo>
                  <a:pt x="7" y="51"/>
                  <a:pt x="7" y="48"/>
                  <a:pt x="7" y="46"/>
                </a:cubicBezTo>
                <a:close/>
                <a:moveTo>
                  <a:pt x="239" y="89"/>
                </a:moveTo>
                <a:cubicBezTo>
                  <a:pt x="239" y="88"/>
                  <a:pt x="239" y="88"/>
                  <a:pt x="239" y="88"/>
                </a:cubicBezTo>
                <a:cubicBezTo>
                  <a:pt x="238" y="88"/>
                  <a:pt x="237" y="88"/>
                  <a:pt x="236" y="88"/>
                </a:cubicBezTo>
                <a:cubicBezTo>
                  <a:pt x="236" y="88"/>
                  <a:pt x="236" y="88"/>
                  <a:pt x="235" y="88"/>
                </a:cubicBezTo>
                <a:cubicBezTo>
                  <a:pt x="234" y="89"/>
                  <a:pt x="234" y="88"/>
                  <a:pt x="233" y="88"/>
                </a:cubicBezTo>
                <a:cubicBezTo>
                  <a:pt x="233" y="88"/>
                  <a:pt x="233" y="88"/>
                  <a:pt x="232" y="87"/>
                </a:cubicBezTo>
                <a:cubicBezTo>
                  <a:pt x="232" y="88"/>
                  <a:pt x="232" y="88"/>
                  <a:pt x="232" y="88"/>
                </a:cubicBezTo>
                <a:cubicBezTo>
                  <a:pt x="230" y="91"/>
                  <a:pt x="228" y="93"/>
                  <a:pt x="226" y="96"/>
                </a:cubicBezTo>
                <a:cubicBezTo>
                  <a:pt x="225" y="97"/>
                  <a:pt x="225" y="98"/>
                  <a:pt x="225" y="99"/>
                </a:cubicBezTo>
                <a:cubicBezTo>
                  <a:pt x="225" y="99"/>
                  <a:pt x="225" y="98"/>
                  <a:pt x="226" y="98"/>
                </a:cubicBezTo>
                <a:cubicBezTo>
                  <a:pt x="227" y="97"/>
                  <a:pt x="227" y="96"/>
                  <a:pt x="229" y="96"/>
                </a:cubicBezTo>
                <a:cubicBezTo>
                  <a:pt x="229" y="96"/>
                  <a:pt x="229" y="96"/>
                  <a:pt x="229" y="96"/>
                </a:cubicBezTo>
                <a:cubicBezTo>
                  <a:pt x="232" y="94"/>
                  <a:pt x="236" y="91"/>
                  <a:pt x="239" y="89"/>
                </a:cubicBezTo>
                <a:close/>
                <a:moveTo>
                  <a:pt x="64" y="83"/>
                </a:moveTo>
                <a:cubicBezTo>
                  <a:pt x="64" y="83"/>
                  <a:pt x="64" y="83"/>
                  <a:pt x="65" y="83"/>
                </a:cubicBezTo>
                <a:cubicBezTo>
                  <a:pt x="66" y="83"/>
                  <a:pt x="67" y="83"/>
                  <a:pt x="68" y="83"/>
                </a:cubicBezTo>
                <a:cubicBezTo>
                  <a:pt x="69" y="83"/>
                  <a:pt x="69" y="82"/>
                  <a:pt x="70" y="82"/>
                </a:cubicBezTo>
                <a:cubicBezTo>
                  <a:pt x="71" y="79"/>
                  <a:pt x="73" y="76"/>
                  <a:pt x="74" y="74"/>
                </a:cubicBezTo>
                <a:cubicBezTo>
                  <a:pt x="75" y="73"/>
                  <a:pt x="75" y="73"/>
                  <a:pt x="75" y="73"/>
                </a:cubicBezTo>
                <a:cubicBezTo>
                  <a:pt x="74" y="72"/>
                  <a:pt x="73" y="72"/>
                  <a:pt x="73" y="72"/>
                </a:cubicBezTo>
                <a:cubicBezTo>
                  <a:pt x="72" y="72"/>
                  <a:pt x="71" y="72"/>
                  <a:pt x="71" y="73"/>
                </a:cubicBezTo>
                <a:cubicBezTo>
                  <a:pt x="69" y="76"/>
                  <a:pt x="67" y="79"/>
                  <a:pt x="64" y="82"/>
                </a:cubicBezTo>
                <a:cubicBezTo>
                  <a:pt x="64" y="82"/>
                  <a:pt x="64" y="83"/>
                  <a:pt x="64" y="83"/>
                </a:cubicBezTo>
                <a:close/>
                <a:moveTo>
                  <a:pt x="53" y="83"/>
                </a:moveTo>
                <a:cubicBezTo>
                  <a:pt x="56" y="79"/>
                  <a:pt x="59" y="74"/>
                  <a:pt x="62" y="70"/>
                </a:cubicBezTo>
                <a:cubicBezTo>
                  <a:pt x="60" y="70"/>
                  <a:pt x="59" y="69"/>
                  <a:pt x="58" y="69"/>
                </a:cubicBezTo>
                <a:cubicBezTo>
                  <a:pt x="57" y="70"/>
                  <a:pt x="57" y="71"/>
                  <a:pt x="56" y="71"/>
                </a:cubicBezTo>
                <a:cubicBezTo>
                  <a:pt x="55" y="74"/>
                  <a:pt x="53" y="77"/>
                  <a:pt x="52" y="80"/>
                </a:cubicBezTo>
                <a:cubicBezTo>
                  <a:pt x="52" y="80"/>
                  <a:pt x="51" y="80"/>
                  <a:pt x="52" y="81"/>
                </a:cubicBezTo>
                <a:cubicBezTo>
                  <a:pt x="52" y="81"/>
                  <a:pt x="52" y="82"/>
                  <a:pt x="53" y="83"/>
                </a:cubicBezTo>
                <a:close/>
                <a:moveTo>
                  <a:pt x="44" y="52"/>
                </a:moveTo>
                <a:cubicBezTo>
                  <a:pt x="45" y="53"/>
                  <a:pt x="46" y="55"/>
                  <a:pt x="47" y="56"/>
                </a:cubicBezTo>
                <a:cubicBezTo>
                  <a:pt x="49" y="54"/>
                  <a:pt x="50" y="53"/>
                  <a:pt x="51" y="51"/>
                </a:cubicBezTo>
                <a:cubicBezTo>
                  <a:pt x="51" y="51"/>
                  <a:pt x="51" y="51"/>
                  <a:pt x="51" y="50"/>
                </a:cubicBezTo>
                <a:cubicBezTo>
                  <a:pt x="51" y="49"/>
                  <a:pt x="51" y="48"/>
                  <a:pt x="51" y="47"/>
                </a:cubicBezTo>
                <a:cubicBezTo>
                  <a:pt x="50" y="47"/>
                  <a:pt x="48" y="47"/>
                  <a:pt x="47" y="47"/>
                </a:cubicBezTo>
                <a:cubicBezTo>
                  <a:pt x="46" y="49"/>
                  <a:pt x="45" y="50"/>
                  <a:pt x="44" y="52"/>
                </a:cubicBezTo>
                <a:close/>
                <a:moveTo>
                  <a:pt x="38" y="73"/>
                </a:moveTo>
                <a:cubicBezTo>
                  <a:pt x="37" y="74"/>
                  <a:pt x="37" y="74"/>
                  <a:pt x="36" y="75"/>
                </a:cubicBezTo>
                <a:cubicBezTo>
                  <a:pt x="35" y="77"/>
                  <a:pt x="33" y="79"/>
                  <a:pt x="33" y="81"/>
                </a:cubicBezTo>
                <a:cubicBezTo>
                  <a:pt x="33" y="81"/>
                  <a:pt x="32" y="81"/>
                  <a:pt x="32" y="81"/>
                </a:cubicBezTo>
                <a:cubicBezTo>
                  <a:pt x="32" y="82"/>
                  <a:pt x="31" y="83"/>
                  <a:pt x="31" y="83"/>
                </a:cubicBezTo>
                <a:cubicBezTo>
                  <a:pt x="31" y="84"/>
                  <a:pt x="32" y="85"/>
                  <a:pt x="32" y="85"/>
                </a:cubicBezTo>
                <a:cubicBezTo>
                  <a:pt x="33" y="86"/>
                  <a:pt x="34" y="86"/>
                  <a:pt x="34" y="85"/>
                </a:cubicBezTo>
                <a:cubicBezTo>
                  <a:pt x="35" y="83"/>
                  <a:pt x="36" y="81"/>
                  <a:pt x="37" y="79"/>
                </a:cubicBezTo>
                <a:cubicBezTo>
                  <a:pt x="38" y="78"/>
                  <a:pt x="39" y="76"/>
                  <a:pt x="39" y="75"/>
                </a:cubicBezTo>
                <a:cubicBezTo>
                  <a:pt x="39" y="74"/>
                  <a:pt x="39" y="74"/>
                  <a:pt x="38" y="73"/>
                </a:cubicBezTo>
                <a:close/>
                <a:moveTo>
                  <a:pt x="170" y="51"/>
                </a:moveTo>
                <a:cubicBezTo>
                  <a:pt x="172" y="50"/>
                  <a:pt x="173" y="51"/>
                  <a:pt x="174" y="52"/>
                </a:cubicBezTo>
                <a:cubicBezTo>
                  <a:pt x="176" y="53"/>
                  <a:pt x="177" y="54"/>
                  <a:pt x="179" y="55"/>
                </a:cubicBezTo>
                <a:cubicBezTo>
                  <a:pt x="179" y="55"/>
                  <a:pt x="180" y="55"/>
                  <a:pt x="180" y="56"/>
                </a:cubicBezTo>
                <a:cubicBezTo>
                  <a:pt x="181" y="54"/>
                  <a:pt x="181" y="53"/>
                  <a:pt x="181" y="51"/>
                </a:cubicBezTo>
                <a:cubicBezTo>
                  <a:pt x="177" y="49"/>
                  <a:pt x="173" y="48"/>
                  <a:pt x="169" y="49"/>
                </a:cubicBezTo>
                <a:cubicBezTo>
                  <a:pt x="169" y="49"/>
                  <a:pt x="170" y="50"/>
                  <a:pt x="170" y="51"/>
                </a:cubicBezTo>
                <a:close/>
                <a:moveTo>
                  <a:pt x="161" y="81"/>
                </a:moveTo>
                <a:cubicBezTo>
                  <a:pt x="160" y="80"/>
                  <a:pt x="159" y="81"/>
                  <a:pt x="159" y="81"/>
                </a:cubicBezTo>
                <a:cubicBezTo>
                  <a:pt x="158" y="82"/>
                  <a:pt x="157" y="84"/>
                  <a:pt x="156" y="85"/>
                </a:cubicBezTo>
                <a:cubicBezTo>
                  <a:pt x="157" y="87"/>
                  <a:pt x="159" y="90"/>
                  <a:pt x="161" y="92"/>
                </a:cubicBezTo>
                <a:cubicBezTo>
                  <a:pt x="161" y="91"/>
                  <a:pt x="161" y="82"/>
                  <a:pt x="161" y="81"/>
                </a:cubicBezTo>
                <a:close/>
                <a:moveTo>
                  <a:pt x="11" y="99"/>
                </a:moveTo>
                <a:cubicBezTo>
                  <a:pt x="11" y="97"/>
                  <a:pt x="11" y="96"/>
                  <a:pt x="11" y="94"/>
                </a:cubicBezTo>
                <a:cubicBezTo>
                  <a:pt x="11" y="93"/>
                  <a:pt x="11" y="93"/>
                  <a:pt x="10" y="92"/>
                </a:cubicBezTo>
                <a:cubicBezTo>
                  <a:pt x="9" y="91"/>
                  <a:pt x="9" y="89"/>
                  <a:pt x="8" y="88"/>
                </a:cubicBezTo>
                <a:cubicBezTo>
                  <a:pt x="7" y="88"/>
                  <a:pt x="7" y="87"/>
                  <a:pt x="7" y="87"/>
                </a:cubicBezTo>
                <a:cubicBezTo>
                  <a:pt x="7" y="88"/>
                  <a:pt x="7" y="89"/>
                  <a:pt x="7" y="90"/>
                </a:cubicBezTo>
                <a:cubicBezTo>
                  <a:pt x="7" y="93"/>
                  <a:pt x="7" y="96"/>
                  <a:pt x="8" y="99"/>
                </a:cubicBezTo>
                <a:cubicBezTo>
                  <a:pt x="8" y="99"/>
                  <a:pt x="8" y="99"/>
                  <a:pt x="8" y="100"/>
                </a:cubicBezTo>
                <a:cubicBezTo>
                  <a:pt x="9" y="99"/>
                  <a:pt x="10" y="99"/>
                  <a:pt x="11" y="99"/>
                </a:cubicBezTo>
                <a:close/>
                <a:moveTo>
                  <a:pt x="223" y="73"/>
                </a:moveTo>
                <a:cubicBezTo>
                  <a:pt x="222" y="74"/>
                  <a:pt x="221" y="76"/>
                  <a:pt x="220" y="77"/>
                </a:cubicBezTo>
                <a:cubicBezTo>
                  <a:pt x="219" y="78"/>
                  <a:pt x="218" y="80"/>
                  <a:pt x="219" y="82"/>
                </a:cubicBezTo>
                <a:cubicBezTo>
                  <a:pt x="219" y="82"/>
                  <a:pt x="219" y="83"/>
                  <a:pt x="219" y="83"/>
                </a:cubicBezTo>
                <a:cubicBezTo>
                  <a:pt x="219" y="83"/>
                  <a:pt x="219" y="84"/>
                  <a:pt x="219" y="84"/>
                </a:cubicBezTo>
                <a:cubicBezTo>
                  <a:pt x="221" y="82"/>
                  <a:pt x="223" y="80"/>
                  <a:pt x="224" y="79"/>
                </a:cubicBezTo>
                <a:cubicBezTo>
                  <a:pt x="224" y="79"/>
                  <a:pt x="225" y="78"/>
                  <a:pt x="225" y="78"/>
                </a:cubicBezTo>
                <a:cubicBezTo>
                  <a:pt x="225" y="76"/>
                  <a:pt x="225" y="75"/>
                  <a:pt x="223" y="73"/>
                </a:cubicBezTo>
                <a:close/>
                <a:moveTo>
                  <a:pt x="193" y="124"/>
                </a:moveTo>
                <a:cubicBezTo>
                  <a:pt x="193" y="125"/>
                  <a:pt x="193" y="125"/>
                  <a:pt x="193" y="125"/>
                </a:cubicBezTo>
                <a:cubicBezTo>
                  <a:pt x="193" y="124"/>
                  <a:pt x="193" y="124"/>
                  <a:pt x="193" y="124"/>
                </a:cubicBezTo>
                <a:cubicBezTo>
                  <a:pt x="195" y="121"/>
                  <a:pt x="197" y="118"/>
                  <a:pt x="199" y="116"/>
                </a:cubicBezTo>
                <a:cubicBezTo>
                  <a:pt x="200" y="115"/>
                  <a:pt x="200" y="114"/>
                  <a:pt x="199" y="113"/>
                </a:cubicBezTo>
                <a:cubicBezTo>
                  <a:pt x="199" y="113"/>
                  <a:pt x="198" y="113"/>
                  <a:pt x="198" y="113"/>
                </a:cubicBezTo>
                <a:cubicBezTo>
                  <a:pt x="196" y="114"/>
                  <a:pt x="195" y="116"/>
                  <a:pt x="193" y="118"/>
                </a:cubicBezTo>
                <a:cubicBezTo>
                  <a:pt x="193" y="118"/>
                  <a:pt x="193" y="118"/>
                  <a:pt x="193" y="119"/>
                </a:cubicBezTo>
                <a:cubicBezTo>
                  <a:pt x="193" y="121"/>
                  <a:pt x="193" y="123"/>
                  <a:pt x="193" y="124"/>
                </a:cubicBezTo>
                <a:close/>
                <a:moveTo>
                  <a:pt x="142" y="45"/>
                </a:moveTo>
                <a:cubicBezTo>
                  <a:pt x="142" y="45"/>
                  <a:pt x="142" y="45"/>
                  <a:pt x="142" y="45"/>
                </a:cubicBezTo>
                <a:cubicBezTo>
                  <a:pt x="141" y="45"/>
                  <a:pt x="141" y="44"/>
                  <a:pt x="141" y="44"/>
                </a:cubicBezTo>
                <a:cubicBezTo>
                  <a:pt x="137" y="44"/>
                  <a:pt x="132" y="44"/>
                  <a:pt x="128" y="44"/>
                </a:cubicBezTo>
                <a:cubicBezTo>
                  <a:pt x="118" y="43"/>
                  <a:pt x="107" y="43"/>
                  <a:pt x="97" y="43"/>
                </a:cubicBezTo>
                <a:cubicBezTo>
                  <a:pt x="97" y="43"/>
                  <a:pt x="96" y="43"/>
                  <a:pt x="96" y="43"/>
                </a:cubicBezTo>
                <a:cubicBezTo>
                  <a:pt x="95" y="43"/>
                  <a:pt x="95" y="44"/>
                  <a:pt x="96" y="44"/>
                </a:cubicBezTo>
                <a:cubicBezTo>
                  <a:pt x="96" y="44"/>
                  <a:pt x="97" y="44"/>
                  <a:pt x="98" y="44"/>
                </a:cubicBezTo>
                <a:cubicBezTo>
                  <a:pt x="109" y="44"/>
                  <a:pt x="121" y="44"/>
                  <a:pt x="133" y="45"/>
                </a:cubicBezTo>
                <a:cubicBezTo>
                  <a:pt x="136" y="45"/>
                  <a:pt x="139" y="45"/>
                  <a:pt x="142" y="45"/>
                </a:cubicBezTo>
                <a:close/>
                <a:moveTo>
                  <a:pt x="217" y="97"/>
                </a:moveTo>
                <a:cubicBezTo>
                  <a:pt x="219" y="96"/>
                  <a:pt x="220" y="95"/>
                  <a:pt x="221" y="93"/>
                </a:cubicBezTo>
                <a:cubicBezTo>
                  <a:pt x="222" y="92"/>
                  <a:pt x="223" y="91"/>
                  <a:pt x="224" y="90"/>
                </a:cubicBezTo>
                <a:cubicBezTo>
                  <a:pt x="224" y="89"/>
                  <a:pt x="224" y="87"/>
                  <a:pt x="224" y="86"/>
                </a:cubicBezTo>
                <a:cubicBezTo>
                  <a:pt x="224" y="86"/>
                  <a:pt x="224" y="86"/>
                  <a:pt x="224" y="86"/>
                </a:cubicBezTo>
                <a:cubicBezTo>
                  <a:pt x="224" y="86"/>
                  <a:pt x="224" y="85"/>
                  <a:pt x="224" y="85"/>
                </a:cubicBezTo>
                <a:cubicBezTo>
                  <a:pt x="224" y="85"/>
                  <a:pt x="224" y="86"/>
                  <a:pt x="223" y="86"/>
                </a:cubicBezTo>
                <a:cubicBezTo>
                  <a:pt x="221" y="88"/>
                  <a:pt x="219" y="91"/>
                  <a:pt x="217" y="94"/>
                </a:cubicBezTo>
                <a:cubicBezTo>
                  <a:pt x="217" y="95"/>
                  <a:pt x="216" y="95"/>
                  <a:pt x="217" y="96"/>
                </a:cubicBezTo>
                <a:cubicBezTo>
                  <a:pt x="217" y="97"/>
                  <a:pt x="217" y="97"/>
                  <a:pt x="217" y="97"/>
                </a:cubicBezTo>
                <a:close/>
                <a:moveTo>
                  <a:pt x="214" y="62"/>
                </a:moveTo>
                <a:cubicBezTo>
                  <a:pt x="214" y="62"/>
                  <a:pt x="214" y="62"/>
                  <a:pt x="214" y="62"/>
                </a:cubicBezTo>
                <a:cubicBezTo>
                  <a:pt x="212" y="64"/>
                  <a:pt x="209" y="66"/>
                  <a:pt x="207" y="69"/>
                </a:cubicBezTo>
                <a:cubicBezTo>
                  <a:pt x="208" y="70"/>
                  <a:pt x="209" y="71"/>
                  <a:pt x="209" y="72"/>
                </a:cubicBezTo>
                <a:cubicBezTo>
                  <a:pt x="211" y="70"/>
                  <a:pt x="212" y="68"/>
                  <a:pt x="214" y="66"/>
                </a:cubicBezTo>
                <a:cubicBezTo>
                  <a:pt x="214" y="66"/>
                  <a:pt x="214" y="66"/>
                  <a:pt x="214" y="66"/>
                </a:cubicBezTo>
                <a:cubicBezTo>
                  <a:pt x="214" y="64"/>
                  <a:pt x="214" y="63"/>
                  <a:pt x="214" y="62"/>
                </a:cubicBezTo>
                <a:close/>
                <a:moveTo>
                  <a:pt x="44" y="90"/>
                </a:moveTo>
                <a:cubicBezTo>
                  <a:pt x="42" y="90"/>
                  <a:pt x="42" y="90"/>
                  <a:pt x="41" y="91"/>
                </a:cubicBezTo>
                <a:cubicBezTo>
                  <a:pt x="40" y="92"/>
                  <a:pt x="38" y="92"/>
                  <a:pt x="37" y="91"/>
                </a:cubicBezTo>
                <a:cubicBezTo>
                  <a:pt x="35" y="91"/>
                  <a:pt x="34" y="91"/>
                  <a:pt x="32" y="91"/>
                </a:cubicBezTo>
                <a:cubicBezTo>
                  <a:pt x="31" y="91"/>
                  <a:pt x="30" y="91"/>
                  <a:pt x="29" y="91"/>
                </a:cubicBezTo>
                <a:cubicBezTo>
                  <a:pt x="28" y="91"/>
                  <a:pt x="26" y="91"/>
                  <a:pt x="25" y="92"/>
                </a:cubicBezTo>
                <a:cubicBezTo>
                  <a:pt x="25" y="92"/>
                  <a:pt x="25" y="92"/>
                  <a:pt x="25" y="92"/>
                </a:cubicBezTo>
                <a:cubicBezTo>
                  <a:pt x="27" y="92"/>
                  <a:pt x="30" y="93"/>
                  <a:pt x="32" y="93"/>
                </a:cubicBezTo>
                <a:cubicBezTo>
                  <a:pt x="34" y="93"/>
                  <a:pt x="37" y="93"/>
                  <a:pt x="39" y="93"/>
                </a:cubicBezTo>
                <a:cubicBezTo>
                  <a:pt x="40" y="93"/>
                  <a:pt x="41" y="93"/>
                  <a:pt x="42" y="93"/>
                </a:cubicBezTo>
                <a:cubicBezTo>
                  <a:pt x="42" y="93"/>
                  <a:pt x="43" y="93"/>
                  <a:pt x="43" y="92"/>
                </a:cubicBezTo>
                <a:cubicBezTo>
                  <a:pt x="43" y="91"/>
                  <a:pt x="44" y="91"/>
                  <a:pt x="44" y="90"/>
                </a:cubicBezTo>
                <a:close/>
                <a:moveTo>
                  <a:pt x="148" y="92"/>
                </a:moveTo>
                <a:cubicBezTo>
                  <a:pt x="151" y="93"/>
                  <a:pt x="157" y="93"/>
                  <a:pt x="158" y="92"/>
                </a:cubicBezTo>
                <a:cubicBezTo>
                  <a:pt x="157" y="90"/>
                  <a:pt x="155" y="89"/>
                  <a:pt x="154" y="87"/>
                </a:cubicBezTo>
                <a:cubicBezTo>
                  <a:pt x="152" y="89"/>
                  <a:pt x="150" y="90"/>
                  <a:pt x="148" y="92"/>
                </a:cubicBezTo>
                <a:close/>
                <a:moveTo>
                  <a:pt x="51" y="68"/>
                </a:moveTo>
                <a:cubicBezTo>
                  <a:pt x="50" y="67"/>
                  <a:pt x="50" y="65"/>
                  <a:pt x="49" y="64"/>
                </a:cubicBezTo>
                <a:cubicBezTo>
                  <a:pt x="47" y="66"/>
                  <a:pt x="46" y="68"/>
                  <a:pt x="45" y="70"/>
                </a:cubicBezTo>
                <a:cubicBezTo>
                  <a:pt x="46" y="71"/>
                  <a:pt x="47" y="72"/>
                  <a:pt x="47" y="73"/>
                </a:cubicBezTo>
                <a:cubicBezTo>
                  <a:pt x="49" y="71"/>
                  <a:pt x="50" y="70"/>
                  <a:pt x="51" y="68"/>
                </a:cubicBezTo>
                <a:close/>
                <a:moveTo>
                  <a:pt x="81" y="81"/>
                </a:moveTo>
                <a:cubicBezTo>
                  <a:pt x="82" y="79"/>
                  <a:pt x="84" y="77"/>
                  <a:pt x="85" y="74"/>
                </a:cubicBezTo>
                <a:cubicBezTo>
                  <a:pt x="84" y="74"/>
                  <a:pt x="83" y="74"/>
                  <a:pt x="81" y="74"/>
                </a:cubicBezTo>
                <a:cubicBezTo>
                  <a:pt x="81" y="74"/>
                  <a:pt x="81" y="74"/>
                  <a:pt x="81" y="74"/>
                </a:cubicBezTo>
                <a:cubicBezTo>
                  <a:pt x="80" y="75"/>
                  <a:pt x="79" y="77"/>
                  <a:pt x="78" y="78"/>
                </a:cubicBezTo>
                <a:cubicBezTo>
                  <a:pt x="79" y="79"/>
                  <a:pt x="80" y="80"/>
                  <a:pt x="81" y="81"/>
                </a:cubicBezTo>
                <a:close/>
                <a:moveTo>
                  <a:pt x="144" y="82"/>
                </a:moveTo>
                <a:cubicBezTo>
                  <a:pt x="144" y="82"/>
                  <a:pt x="144" y="82"/>
                  <a:pt x="144" y="82"/>
                </a:cubicBezTo>
                <a:cubicBezTo>
                  <a:pt x="143" y="83"/>
                  <a:pt x="142" y="84"/>
                  <a:pt x="142" y="85"/>
                </a:cubicBezTo>
                <a:cubicBezTo>
                  <a:pt x="141" y="85"/>
                  <a:pt x="140" y="86"/>
                  <a:pt x="139" y="87"/>
                </a:cubicBezTo>
                <a:cubicBezTo>
                  <a:pt x="141" y="89"/>
                  <a:pt x="142" y="91"/>
                  <a:pt x="143" y="92"/>
                </a:cubicBezTo>
                <a:cubicBezTo>
                  <a:pt x="144" y="88"/>
                  <a:pt x="144" y="85"/>
                  <a:pt x="144" y="82"/>
                </a:cubicBezTo>
                <a:close/>
                <a:moveTo>
                  <a:pt x="164" y="90"/>
                </a:moveTo>
                <a:cubicBezTo>
                  <a:pt x="164" y="91"/>
                  <a:pt x="164" y="92"/>
                  <a:pt x="164" y="93"/>
                </a:cubicBezTo>
                <a:cubicBezTo>
                  <a:pt x="165" y="93"/>
                  <a:pt x="166" y="93"/>
                  <a:pt x="168" y="93"/>
                </a:cubicBezTo>
                <a:cubicBezTo>
                  <a:pt x="168" y="92"/>
                  <a:pt x="169" y="90"/>
                  <a:pt x="170" y="89"/>
                </a:cubicBezTo>
                <a:cubicBezTo>
                  <a:pt x="169" y="88"/>
                  <a:pt x="169" y="87"/>
                  <a:pt x="168" y="87"/>
                </a:cubicBezTo>
                <a:cubicBezTo>
                  <a:pt x="167" y="88"/>
                  <a:pt x="166" y="90"/>
                  <a:pt x="164" y="90"/>
                </a:cubicBezTo>
                <a:close/>
                <a:moveTo>
                  <a:pt x="166" y="49"/>
                </a:moveTo>
                <a:cubicBezTo>
                  <a:pt x="164" y="49"/>
                  <a:pt x="161" y="49"/>
                  <a:pt x="158" y="49"/>
                </a:cubicBezTo>
                <a:cubicBezTo>
                  <a:pt x="158" y="49"/>
                  <a:pt x="158" y="49"/>
                  <a:pt x="159" y="49"/>
                </a:cubicBezTo>
                <a:cubicBezTo>
                  <a:pt x="160" y="49"/>
                  <a:pt x="160" y="50"/>
                  <a:pt x="160" y="51"/>
                </a:cubicBezTo>
                <a:cubicBezTo>
                  <a:pt x="160" y="51"/>
                  <a:pt x="160" y="52"/>
                  <a:pt x="160" y="52"/>
                </a:cubicBezTo>
                <a:cubicBezTo>
                  <a:pt x="162" y="52"/>
                  <a:pt x="164" y="52"/>
                  <a:pt x="166" y="52"/>
                </a:cubicBezTo>
                <a:cubicBezTo>
                  <a:pt x="166" y="51"/>
                  <a:pt x="166" y="50"/>
                  <a:pt x="166" y="49"/>
                </a:cubicBezTo>
                <a:close/>
                <a:moveTo>
                  <a:pt x="145" y="48"/>
                </a:moveTo>
                <a:cubicBezTo>
                  <a:pt x="143" y="48"/>
                  <a:pt x="137" y="48"/>
                  <a:pt x="135" y="48"/>
                </a:cubicBezTo>
                <a:cubicBezTo>
                  <a:pt x="136" y="49"/>
                  <a:pt x="135" y="50"/>
                  <a:pt x="135" y="51"/>
                </a:cubicBezTo>
                <a:cubicBezTo>
                  <a:pt x="135" y="51"/>
                  <a:pt x="136" y="51"/>
                  <a:pt x="136" y="51"/>
                </a:cubicBezTo>
                <a:cubicBezTo>
                  <a:pt x="138" y="51"/>
                  <a:pt x="139" y="51"/>
                  <a:pt x="141" y="51"/>
                </a:cubicBezTo>
                <a:cubicBezTo>
                  <a:pt x="141" y="50"/>
                  <a:pt x="142" y="50"/>
                  <a:pt x="142" y="50"/>
                </a:cubicBezTo>
                <a:cubicBezTo>
                  <a:pt x="143" y="49"/>
                  <a:pt x="143" y="49"/>
                  <a:pt x="144" y="49"/>
                </a:cubicBezTo>
                <a:cubicBezTo>
                  <a:pt x="144" y="49"/>
                  <a:pt x="144" y="49"/>
                  <a:pt x="145" y="49"/>
                </a:cubicBezTo>
                <a:cubicBezTo>
                  <a:pt x="145" y="49"/>
                  <a:pt x="145" y="49"/>
                  <a:pt x="145" y="48"/>
                </a:cubicBezTo>
                <a:close/>
                <a:moveTo>
                  <a:pt x="10" y="46"/>
                </a:moveTo>
                <a:cubicBezTo>
                  <a:pt x="9" y="49"/>
                  <a:pt x="10" y="57"/>
                  <a:pt x="11" y="58"/>
                </a:cubicBezTo>
                <a:cubicBezTo>
                  <a:pt x="11" y="57"/>
                  <a:pt x="11" y="56"/>
                  <a:pt x="12" y="55"/>
                </a:cubicBezTo>
                <a:cubicBezTo>
                  <a:pt x="12" y="54"/>
                  <a:pt x="12" y="53"/>
                  <a:pt x="13" y="52"/>
                </a:cubicBezTo>
                <a:cubicBezTo>
                  <a:pt x="13" y="51"/>
                  <a:pt x="13" y="51"/>
                  <a:pt x="13" y="50"/>
                </a:cubicBezTo>
                <a:cubicBezTo>
                  <a:pt x="12" y="49"/>
                  <a:pt x="12" y="48"/>
                  <a:pt x="12" y="48"/>
                </a:cubicBezTo>
                <a:cubicBezTo>
                  <a:pt x="12" y="47"/>
                  <a:pt x="13" y="47"/>
                  <a:pt x="13" y="47"/>
                </a:cubicBezTo>
                <a:cubicBezTo>
                  <a:pt x="12" y="47"/>
                  <a:pt x="11" y="47"/>
                  <a:pt x="10" y="46"/>
                </a:cubicBezTo>
                <a:close/>
                <a:moveTo>
                  <a:pt x="90" y="63"/>
                </a:moveTo>
                <a:cubicBezTo>
                  <a:pt x="90" y="63"/>
                  <a:pt x="89" y="63"/>
                  <a:pt x="89" y="64"/>
                </a:cubicBezTo>
                <a:cubicBezTo>
                  <a:pt x="88" y="65"/>
                  <a:pt x="87" y="67"/>
                  <a:pt x="86" y="68"/>
                </a:cubicBezTo>
                <a:cubicBezTo>
                  <a:pt x="85" y="69"/>
                  <a:pt x="84" y="70"/>
                  <a:pt x="84" y="72"/>
                </a:cubicBezTo>
                <a:cubicBezTo>
                  <a:pt x="85" y="72"/>
                  <a:pt x="86" y="72"/>
                  <a:pt x="86" y="72"/>
                </a:cubicBezTo>
                <a:cubicBezTo>
                  <a:pt x="88" y="70"/>
                  <a:pt x="89" y="67"/>
                  <a:pt x="91" y="64"/>
                </a:cubicBezTo>
                <a:cubicBezTo>
                  <a:pt x="91" y="64"/>
                  <a:pt x="90" y="63"/>
                  <a:pt x="90" y="63"/>
                </a:cubicBezTo>
                <a:close/>
                <a:moveTo>
                  <a:pt x="42" y="63"/>
                </a:moveTo>
                <a:cubicBezTo>
                  <a:pt x="42" y="63"/>
                  <a:pt x="42" y="63"/>
                  <a:pt x="42" y="63"/>
                </a:cubicBezTo>
                <a:cubicBezTo>
                  <a:pt x="43" y="62"/>
                  <a:pt x="44" y="60"/>
                  <a:pt x="46" y="58"/>
                </a:cubicBezTo>
                <a:cubicBezTo>
                  <a:pt x="45" y="57"/>
                  <a:pt x="44" y="56"/>
                  <a:pt x="43" y="54"/>
                </a:cubicBezTo>
                <a:cubicBezTo>
                  <a:pt x="42" y="56"/>
                  <a:pt x="41" y="57"/>
                  <a:pt x="41" y="58"/>
                </a:cubicBezTo>
                <a:cubicBezTo>
                  <a:pt x="41" y="58"/>
                  <a:pt x="41" y="58"/>
                  <a:pt x="41" y="58"/>
                </a:cubicBezTo>
                <a:cubicBezTo>
                  <a:pt x="41" y="60"/>
                  <a:pt x="41" y="62"/>
                  <a:pt x="42" y="63"/>
                </a:cubicBezTo>
                <a:close/>
                <a:moveTo>
                  <a:pt x="75" y="64"/>
                </a:moveTo>
                <a:cubicBezTo>
                  <a:pt x="75" y="63"/>
                  <a:pt x="74" y="62"/>
                  <a:pt x="74" y="62"/>
                </a:cubicBezTo>
                <a:cubicBezTo>
                  <a:pt x="73" y="62"/>
                  <a:pt x="72" y="62"/>
                  <a:pt x="71" y="63"/>
                </a:cubicBezTo>
                <a:cubicBezTo>
                  <a:pt x="71" y="64"/>
                  <a:pt x="70" y="65"/>
                  <a:pt x="70" y="65"/>
                </a:cubicBezTo>
                <a:cubicBezTo>
                  <a:pt x="70" y="66"/>
                  <a:pt x="69" y="66"/>
                  <a:pt x="69" y="67"/>
                </a:cubicBezTo>
                <a:cubicBezTo>
                  <a:pt x="70" y="67"/>
                  <a:pt x="70" y="68"/>
                  <a:pt x="70" y="69"/>
                </a:cubicBezTo>
                <a:cubicBezTo>
                  <a:pt x="70" y="69"/>
                  <a:pt x="71" y="69"/>
                  <a:pt x="71" y="69"/>
                </a:cubicBezTo>
                <a:cubicBezTo>
                  <a:pt x="72" y="67"/>
                  <a:pt x="74" y="65"/>
                  <a:pt x="75" y="64"/>
                </a:cubicBezTo>
                <a:close/>
                <a:moveTo>
                  <a:pt x="18" y="61"/>
                </a:moveTo>
                <a:cubicBezTo>
                  <a:pt x="20" y="59"/>
                  <a:pt x="21" y="57"/>
                  <a:pt x="22" y="55"/>
                </a:cubicBezTo>
                <a:cubicBezTo>
                  <a:pt x="22" y="55"/>
                  <a:pt x="22" y="54"/>
                  <a:pt x="22" y="54"/>
                </a:cubicBezTo>
                <a:cubicBezTo>
                  <a:pt x="22" y="53"/>
                  <a:pt x="22" y="52"/>
                  <a:pt x="21" y="50"/>
                </a:cubicBezTo>
                <a:cubicBezTo>
                  <a:pt x="21" y="51"/>
                  <a:pt x="21" y="51"/>
                  <a:pt x="21" y="51"/>
                </a:cubicBezTo>
                <a:cubicBezTo>
                  <a:pt x="20" y="53"/>
                  <a:pt x="18" y="56"/>
                  <a:pt x="17" y="59"/>
                </a:cubicBezTo>
                <a:cubicBezTo>
                  <a:pt x="17" y="59"/>
                  <a:pt x="17" y="59"/>
                  <a:pt x="17" y="60"/>
                </a:cubicBezTo>
                <a:cubicBezTo>
                  <a:pt x="18" y="60"/>
                  <a:pt x="18" y="60"/>
                  <a:pt x="18" y="61"/>
                </a:cubicBezTo>
                <a:close/>
                <a:moveTo>
                  <a:pt x="243" y="85"/>
                </a:moveTo>
                <a:cubicBezTo>
                  <a:pt x="245" y="84"/>
                  <a:pt x="245" y="84"/>
                  <a:pt x="244" y="82"/>
                </a:cubicBezTo>
                <a:cubicBezTo>
                  <a:pt x="244" y="82"/>
                  <a:pt x="244" y="82"/>
                  <a:pt x="244" y="82"/>
                </a:cubicBezTo>
                <a:cubicBezTo>
                  <a:pt x="241" y="79"/>
                  <a:pt x="239" y="77"/>
                  <a:pt x="237" y="74"/>
                </a:cubicBezTo>
                <a:cubicBezTo>
                  <a:pt x="237" y="74"/>
                  <a:pt x="237" y="74"/>
                  <a:pt x="236" y="73"/>
                </a:cubicBezTo>
                <a:cubicBezTo>
                  <a:pt x="238" y="78"/>
                  <a:pt x="240" y="82"/>
                  <a:pt x="243" y="85"/>
                </a:cubicBezTo>
                <a:close/>
                <a:moveTo>
                  <a:pt x="210" y="31"/>
                </a:moveTo>
                <a:cubicBezTo>
                  <a:pt x="210" y="31"/>
                  <a:pt x="210" y="31"/>
                  <a:pt x="210" y="31"/>
                </a:cubicBezTo>
                <a:cubicBezTo>
                  <a:pt x="210" y="30"/>
                  <a:pt x="209" y="30"/>
                  <a:pt x="209" y="30"/>
                </a:cubicBezTo>
                <a:cubicBezTo>
                  <a:pt x="207" y="27"/>
                  <a:pt x="206" y="24"/>
                  <a:pt x="204" y="21"/>
                </a:cubicBezTo>
                <a:cubicBezTo>
                  <a:pt x="203" y="18"/>
                  <a:pt x="201" y="16"/>
                  <a:pt x="199" y="13"/>
                </a:cubicBezTo>
                <a:cubicBezTo>
                  <a:pt x="198" y="13"/>
                  <a:pt x="198" y="13"/>
                  <a:pt x="197" y="12"/>
                </a:cubicBezTo>
                <a:cubicBezTo>
                  <a:pt x="197" y="12"/>
                  <a:pt x="197" y="12"/>
                  <a:pt x="197" y="12"/>
                </a:cubicBezTo>
                <a:cubicBezTo>
                  <a:pt x="198" y="13"/>
                  <a:pt x="198" y="14"/>
                  <a:pt x="199" y="15"/>
                </a:cubicBezTo>
                <a:cubicBezTo>
                  <a:pt x="200" y="15"/>
                  <a:pt x="200" y="16"/>
                  <a:pt x="200" y="17"/>
                </a:cubicBezTo>
                <a:cubicBezTo>
                  <a:pt x="200" y="17"/>
                  <a:pt x="200" y="18"/>
                  <a:pt x="201" y="18"/>
                </a:cubicBezTo>
                <a:cubicBezTo>
                  <a:pt x="204" y="22"/>
                  <a:pt x="206" y="26"/>
                  <a:pt x="209" y="30"/>
                </a:cubicBezTo>
                <a:cubicBezTo>
                  <a:pt x="209" y="31"/>
                  <a:pt x="209" y="31"/>
                  <a:pt x="210" y="31"/>
                </a:cubicBezTo>
                <a:close/>
                <a:moveTo>
                  <a:pt x="234" y="82"/>
                </a:moveTo>
                <a:cubicBezTo>
                  <a:pt x="234" y="81"/>
                  <a:pt x="234" y="80"/>
                  <a:pt x="234" y="80"/>
                </a:cubicBezTo>
                <a:cubicBezTo>
                  <a:pt x="232" y="77"/>
                  <a:pt x="231" y="74"/>
                  <a:pt x="229" y="72"/>
                </a:cubicBezTo>
                <a:cubicBezTo>
                  <a:pt x="227" y="69"/>
                  <a:pt x="226" y="66"/>
                  <a:pt x="224" y="63"/>
                </a:cubicBezTo>
                <a:cubicBezTo>
                  <a:pt x="224" y="63"/>
                  <a:pt x="224" y="62"/>
                  <a:pt x="224" y="62"/>
                </a:cubicBezTo>
                <a:cubicBezTo>
                  <a:pt x="223" y="63"/>
                  <a:pt x="223" y="63"/>
                  <a:pt x="222" y="64"/>
                </a:cubicBezTo>
                <a:cubicBezTo>
                  <a:pt x="223" y="65"/>
                  <a:pt x="224" y="66"/>
                  <a:pt x="225" y="67"/>
                </a:cubicBezTo>
                <a:cubicBezTo>
                  <a:pt x="225" y="67"/>
                  <a:pt x="225" y="67"/>
                  <a:pt x="225" y="67"/>
                </a:cubicBezTo>
                <a:cubicBezTo>
                  <a:pt x="226" y="67"/>
                  <a:pt x="227" y="68"/>
                  <a:pt x="227" y="69"/>
                </a:cubicBezTo>
                <a:cubicBezTo>
                  <a:pt x="227" y="70"/>
                  <a:pt x="228" y="71"/>
                  <a:pt x="228" y="72"/>
                </a:cubicBezTo>
                <a:cubicBezTo>
                  <a:pt x="230" y="75"/>
                  <a:pt x="232" y="78"/>
                  <a:pt x="233" y="81"/>
                </a:cubicBezTo>
                <a:cubicBezTo>
                  <a:pt x="233" y="81"/>
                  <a:pt x="234" y="81"/>
                  <a:pt x="234" y="82"/>
                </a:cubicBezTo>
                <a:close/>
                <a:moveTo>
                  <a:pt x="222" y="59"/>
                </a:moveTo>
                <a:cubicBezTo>
                  <a:pt x="219" y="56"/>
                  <a:pt x="217" y="54"/>
                  <a:pt x="214" y="51"/>
                </a:cubicBezTo>
                <a:cubicBezTo>
                  <a:pt x="214" y="51"/>
                  <a:pt x="214" y="52"/>
                  <a:pt x="213" y="52"/>
                </a:cubicBezTo>
                <a:cubicBezTo>
                  <a:pt x="214" y="53"/>
                  <a:pt x="215" y="54"/>
                  <a:pt x="216" y="55"/>
                </a:cubicBezTo>
                <a:cubicBezTo>
                  <a:pt x="216" y="55"/>
                  <a:pt x="216" y="55"/>
                  <a:pt x="216" y="55"/>
                </a:cubicBezTo>
                <a:cubicBezTo>
                  <a:pt x="217" y="56"/>
                  <a:pt x="217" y="56"/>
                  <a:pt x="217" y="57"/>
                </a:cubicBezTo>
                <a:cubicBezTo>
                  <a:pt x="217" y="57"/>
                  <a:pt x="217" y="57"/>
                  <a:pt x="218" y="58"/>
                </a:cubicBezTo>
                <a:cubicBezTo>
                  <a:pt x="218" y="59"/>
                  <a:pt x="219" y="60"/>
                  <a:pt x="220" y="61"/>
                </a:cubicBezTo>
                <a:cubicBezTo>
                  <a:pt x="221" y="60"/>
                  <a:pt x="221" y="60"/>
                  <a:pt x="222" y="59"/>
                </a:cubicBezTo>
                <a:close/>
                <a:moveTo>
                  <a:pt x="220" y="67"/>
                </a:moveTo>
                <a:cubicBezTo>
                  <a:pt x="219" y="67"/>
                  <a:pt x="219" y="68"/>
                  <a:pt x="218" y="69"/>
                </a:cubicBezTo>
                <a:cubicBezTo>
                  <a:pt x="218" y="70"/>
                  <a:pt x="217" y="71"/>
                  <a:pt x="218" y="72"/>
                </a:cubicBezTo>
                <a:cubicBezTo>
                  <a:pt x="218" y="73"/>
                  <a:pt x="218" y="74"/>
                  <a:pt x="218" y="75"/>
                </a:cubicBezTo>
                <a:cubicBezTo>
                  <a:pt x="220" y="73"/>
                  <a:pt x="221" y="72"/>
                  <a:pt x="222" y="71"/>
                </a:cubicBezTo>
                <a:cubicBezTo>
                  <a:pt x="222" y="69"/>
                  <a:pt x="221" y="68"/>
                  <a:pt x="220" y="67"/>
                </a:cubicBezTo>
                <a:close/>
                <a:moveTo>
                  <a:pt x="56" y="63"/>
                </a:moveTo>
                <a:cubicBezTo>
                  <a:pt x="57" y="61"/>
                  <a:pt x="58" y="60"/>
                  <a:pt x="59" y="59"/>
                </a:cubicBezTo>
                <a:cubicBezTo>
                  <a:pt x="58" y="57"/>
                  <a:pt x="57" y="55"/>
                  <a:pt x="55" y="53"/>
                </a:cubicBezTo>
                <a:cubicBezTo>
                  <a:pt x="55" y="53"/>
                  <a:pt x="55" y="54"/>
                  <a:pt x="55" y="55"/>
                </a:cubicBezTo>
                <a:cubicBezTo>
                  <a:pt x="55" y="55"/>
                  <a:pt x="55" y="56"/>
                  <a:pt x="55" y="56"/>
                </a:cubicBezTo>
                <a:cubicBezTo>
                  <a:pt x="55" y="58"/>
                  <a:pt x="56" y="60"/>
                  <a:pt x="56" y="63"/>
                </a:cubicBezTo>
                <a:close/>
                <a:moveTo>
                  <a:pt x="64" y="48"/>
                </a:moveTo>
                <a:cubicBezTo>
                  <a:pt x="64" y="48"/>
                  <a:pt x="64" y="48"/>
                  <a:pt x="64" y="48"/>
                </a:cubicBezTo>
                <a:cubicBezTo>
                  <a:pt x="62" y="48"/>
                  <a:pt x="61" y="48"/>
                  <a:pt x="60" y="47"/>
                </a:cubicBezTo>
                <a:cubicBezTo>
                  <a:pt x="59" y="47"/>
                  <a:pt x="58" y="48"/>
                  <a:pt x="58" y="49"/>
                </a:cubicBezTo>
                <a:cubicBezTo>
                  <a:pt x="57" y="50"/>
                  <a:pt x="57" y="50"/>
                  <a:pt x="57" y="51"/>
                </a:cubicBezTo>
                <a:cubicBezTo>
                  <a:pt x="59" y="51"/>
                  <a:pt x="62" y="51"/>
                  <a:pt x="64" y="51"/>
                </a:cubicBezTo>
                <a:cubicBezTo>
                  <a:pt x="64" y="50"/>
                  <a:pt x="64" y="49"/>
                  <a:pt x="64" y="48"/>
                </a:cubicBezTo>
                <a:close/>
                <a:moveTo>
                  <a:pt x="102" y="50"/>
                </a:moveTo>
                <a:cubicBezTo>
                  <a:pt x="103" y="51"/>
                  <a:pt x="103" y="51"/>
                  <a:pt x="104" y="51"/>
                </a:cubicBezTo>
                <a:cubicBezTo>
                  <a:pt x="106" y="51"/>
                  <a:pt x="107" y="51"/>
                  <a:pt x="109" y="51"/>
                </a:cubicBezTo>
                <a:cubicBezTo>
                  <a:pt x="110" y="51"/>
                  <a:pt x="110" y="51"/>
                  <a:pt x="111" y="50"/>
                </a:cubicBezTo>
                <a:cubicBezTo>
                  <a:pt x="111" y="50"/>
                  <a:pt x="112" y="49"/>
                  <a:pt x="112" y="48"/>
                </a:cubicBezTo>
                <a:cubicBezTo>
                  <a:pt x="109" y="48"/>
                  <a:pt x="107" y="48"/>
                  <a:pt x="104" y="48"/>
                </a:cubicBezTo>
                <a:cubicBezTo>
                  <a:pt x="103" y="49"/>
                  <a:pt x="103" y="50"/>
                  <a:pt x="102" y="50"/>
                </a:cubicBezTo>
                <a:close/>
                <a:moveTo>
                  <a:pt x="152" y="64"/>
                </a:moveTo>
                <a:cubicBezTo>
                  <a:pt x="152" y="64"/>
                  <a:pt x="152" y="65"/>
                  <a:pt x="153" y="65"/>
                </a:cubicBezTo>
                <a:cubicBezTo>
                  <a:pt x="153" y="65"/>
                  <a:pt x="153" y="66"/>
                  <a:pt x="153" y="66"/>
                </a:cubicBezTo>
                <a:cubicBezTo>
                  <a:pt x="154" y="66"/>
                  <a:pt x="155" y="66"/>
                  <a:pt x="155" y="66"/>
                </a:cubicBezTo>
                <a:cubicBezTo>
                  <a:pt x="156" y="65"/>
                  <a:pt x="157" y="65"/>
                  <a:pt x="156" y="64"/>
                </a:cubicBezTo>
                <a:cubicBezTo>
                  <a:pt x="156" y="63"/>
                  <a:pt x="156" y="62"/>
                  <a:pt x="156" y="61"/>
                </a:cubicBezTo>
                <a:cubicBezTo>
                  <a:pt x="156" y="60"/>
                  <a:pt x="155" y="60"/>
                  <a:pt x="155" y="59"/>
                </a:cubicBezTo>
                <a:cubicBezTo>
                  <a:pt x="154" y="60"/>
                  <a:pt x="153" y="62"/>
                  <a:pt x="152" y="64"/>
                </a:cubicBezTo>
                <a:close/>
                <a:moveTo>
                  <a:pt x="210" y="79"/>
                </a:moveTo>
                <a:cubicBezTo>
                  <a:pt x="209" y="81"/>
                  <a:pt x="207" y="82"/>
                  <a:pt x="207" y="85"/>
                </a:cubicBezTo>
                <a:cubicBezTo>
                  <a:pt x="206" y="86"/>
                  <a:pt x="206" y="87"/>
                  <a:pt x="207" y="88"/>
                </a:cubicBezTo>
                <a:cubicBezTo>
                  <a:pt x="209" y="86"/>
                  <a:pt x="210" y="84"/>
                  <a:pt x="212" y="82"/>
                </a:cubicBezTo>
                <a:cubicBezTo>
                  <a:pt x="211" y="81"/>
                  <a:pt x="211" y="80"/>
                  <a:pt x="210" y="79"/>
                </a:cubicBezTo>
                <a:close/>
                <a:moveTo>
                  <a:pt x="163" y="77"/>
                </a:moveTo>
                <a:cubicBezTo>
                  <a:pt x="164" y="77"/>
                  <a:pt x="164" y="78"/>
                  <a:pt x="165" y="78"/>
                </a:cubicBezTo>
                <a:cubicBezTo>
                  <a:pt x="166" y="78"/>
                  <a:pt x="167" y="78"/>
                  <a:pt x="168" y="78"/>
                </a:cubicBezTo>
                <a:cubicBezTo>
                  <a:pt x="168" y="78"/>
                  <a:pt x="168" y="78"/>
                  <a:pt x="168" y="78"/>
                </a:cubicBezTo>
                <a:cubicBezTo>
                  <a:pt x="169" y="77"/>
                  <a:pt x="169" y="76"/>
                  <a:pt x="169" y="76"/>
                </a:cubicBezTo>
                <a:cubicBezTo>
                  <a:pt x="169" y="75"/>
                  <a:pt x="168" y="74"/>
                  <a:pt x="168" y="73"/>
                </a:cubicBezTo>
                <a:cubicBezTo>
                  <a:pt x="167" y="74"/>
                  <a:pt x="166" y="74"/>
                  <a:pt x="166" y="74"/>
                </a:cubicBezTo>
                <a:cubicBezTo>
                  <a:pt x="165" y="75"/>
                  <a:pt x="164" y="76"/>
                  <a:pt x="163" y="77"/>
                </a:cubicBezTo>
                <a:close/>
                <a:moveTo>
                  <a:pt x="92" y="43"/>
                </a:moveTo>
                <a:cubicBezTo>
                  <a:pt x="83" y="43"/>
                  <a:pt x="74" y="43"/>
                  <a:pt x="66" y="43"/>
                </a:cubicBezTo>
                <a:cubicBezTo>
                  <a:pt x="72" y="44"/>
                  <a:pt x="78" y="44"/>
                  <a:pt x="84" y="44"/>
                </a:cubicBezTo>
                <a:cubicBezTo>
                  <a:pt x="86" y="44"/>
                  <a:pt x="88" y="44"/>
                  <a:pt x="91" y="44"/>
                </a:cubicBezTo>
                <a:cubicBezTo>
                  <a:pt x="91" y="44"/>
                  <a:pt x="92" y="44"/>
                  <a:pt x="92" y="43"/>
                </a:cubicBezTo>
                <a:close/>
                <a:moveTo>
                  <a:pt x="32" y="76"/>
                </a:moveTo>
                <a:cubicBezTo>
                  <a:pt x="34" y="74"/>
                  <a:pt x="35" y="72"/>
                  <a:pt x="37" y="71"/>
                </a:cubicBezTo>
                <a:cubicBezTo>
                  <a:pt x="36" y="70"/>
                  <a:pt x="35" y="69"/>
                  <a:pt x="35" y="68"/>
                </a:cubicBezTo>
                <a:cubicBezTo>
                  <a:pt x="34" y="70"/>
                  <a:pt x="33" y="71"/>
                  <a:pt x="32" y="73"/>
                </a:cubicBezTo>
                <a:cubicBezTo>
                  <a:pt x="32" y="73"/>
                  <a:pt x="32" y="74"/>
                  <a:pt x="32" y="74"/>
                </a:cubicBezTo>
                <a:cubicBezTo>
                  <a:pt x="32" y="75"/>
                  <a:pt x="32" y="75"/>
                  <a:pt x="32" y="76"/>
                </a:cubicBezTo>
                <a:close/>
                <a:moveTo>
                  <a:pt x="133" y="48"/>
                </a:moveTo>
                <a:cubicBezTo>
                  <a:pt x="133" y="48"/>
                  <a:pt x="133" y="48"/>
                  <a:pt x="133" y="48"/>
                </a:cubicBezTo>
                <a:cubicBezTo>
                  <a:pt x="131" y="48"/>
                  <a:pt x="128" y="48"/>
                  <a:pt x="126" y="48"/>
                </a:cubicBezTo>
                <a:cubicBezTo>
                  <a:pt x="126" y="48"/>
                  <a:pt x="125" y="48"/>
                  <a:pt x="125" y="48"/>
                </a:cubicBezTo>
                <a:cubicBezTo>
                  <a:pt x="125" y="49"/>
                  <a:pt x="124" y="50"/>
                  <a:pt x="124" y="51"/>
                </a:cubicBezTo>
                <a:cubicBezTo>
                  <a:pt x="125" y="51"/>
                  <a:pt x="126" y="51"/>
                  <a:pt x="127" y="51"/>
                </a:cubicBezTo>
                <a:cubicBezTo>
                  <a:pt x="127" y="51"/>
                  <a:pt x="127" y="51"/>
                  <a:pt x="127" y="51"/>
                </a:cubicBezTo>
                <a:cubicBezTo>
                  <a:pt x="128" y="50"/>
                  <a:pt x="128" y="50"/>
                  <a:pt x="129" y="49"/>
                </a:cubicBezTo>
                <a:cubicBezTo>
                  <a:pt x="130" y="49"/>
                  <a:pt x="130" y="49"/>
                  <a:pt x="131" y="50"/>
                </a:cubicBezTo>
                <a:cubicBezTo>
                  <a:pt x="132" y="49"/>
                  <a:pt x="132" y="49"/>
                  <a:pt x="133" y="48"/>
                </a:cubicBezTo>
                <a:close/>
                <a:moveTo>
                  <a:pt x="80" y="56"/>
                </a:moveTo>
                <a:cubicBezTo>
                  <a:pt x="80" y="56"/>
                  <a:pt x="80" y="55"/>
                  <a:pt x="80" y="55"/>
                </a:cubicBezTo>
                <a:cubicBezTo>
                  <a:pt x="80" y="54"/>
                  <a:pt x="77" y="54"/>
                  <a:pt x="77" y="55"/>
                </a:cubicBezTo>
                <a:cubicBezTo>
                  <a:pt x="77" y="55"/>
                  <a:pt x="76" y="55"/>
                  <a:pt x="76" y="55"/>
                </a:cubicBezTo>
                <a:cubicBezTo>
                  <a:pt x="76" y="56"/>
                  <a:pt x="75" y="57"/>
                  <a:pt x="75" y="57"/>
                </a:cubicBezTo>
                <a:cubicBezTo>
                  <a:pt x="75" y="58"/>
                  <a:pt x="75" y="58"/>
                  <a:pt x="75" y="58"/>
                </a:cubicBezTo>
                <a:cubicBezTo>
                  <a:pt x="75" y="59"/>
                  <a:pt x="75" y="59"/>
                  <a:pt x="76" y="59"/>
                </a:cubicBezTo>
                <a:cubicBezTo>
                  <a:pt x="77" y="59"/>
                  <a:pt x="78" y="58"/>
                  <a:pt x="79" y="58"/>
                </a:cubicBezTo>
                <a:cubicBezTo>
                  <a:pt x="80" y="58"/>
                  <a:pt x="80" y="57"/>
                  <a:pt x="80" y="56"/>
                </a:cubicBezTo>
                <a:close/>
                <a:moveTo>
                  <a:pt x="62" y="79"/>
                </a:moveTo>
                <a:cubicBezTo>
                  <a:pt x="62" y="80"/>
                  <a:pt x="62" y="80"/>
                  <a:pt x="62" y="80"/>
                </a:cubicBezTo>
                <a:cubicBezTo>
                  <a:pt x="65" y="77"/>
                  <a:pt x="67" y="75"/>
                  <a:pt x="69" y="72"/>
                </a:cubicBezTo>
                <a:cubicBezTo>
                  <a:pt x="68" y="71"/>
                  <a:pt x="67" y="71"/>
                  <a:pt x="66" y="71"/>
                </a:cubicBezTo>
                <a:cubicBezTo>
                  <a:pt x="65" y="74"/>
                  <a:pt x="63" y="77"/>
                  <a:pt x="62" y="79"/>
                </a:cubicBezTo>
                <a:close/>
                <a:moveTo>
                  <a:pt x="37" y="85"/>
                </a:moveTo>
                <a:cubicBezTo>
                  <a:pt x="37" y="85"/>
                  <a:pt x="37" y="85"/>
                  <a:pt x="37" y="85"/>
                </a:cubicBezTo>
                <a:cubicBezTo>
                  <a:pt x="37" y="85"/>
                  <a:pt x="38" y="85"/>
                  <a:pt x="38" y="85"/>
                </a:cubicBezTo>
                <a:cubicBezTo>
                  <a:pt x="39" y="83"/>
                  <a:pt x="41" y="81"/>
                  <a:pt x="42" y="79"/>
                </a:cubicBezTo>
                <a:cubicBezTo>
                  <a:pt x="43" y="78"/>
                  <a:pt x="43" y="77"/>
                  <a:pt x="43" y="75"/>
                </a:cubicBezTo>
                <a:cubicBezTo>
                  <a:pt x="43" y="75"/>
                  <a:pt x="42" y="76"/>
                  <a:pt x="42" y="76"/>
                </a:cubicBezTo>
                <a:cubicBezTo>
                  <a:pt x="42" y="76"/>
                  <a:pt x="41" y="77"/>
                  <a:pt x="41" y="77"/>
                </a:cubicBezTo>
                <a:cubicBezTo>
                  <a:pt x="40" y="79"/>
                  <a:pt x="38" y="82"/>
                  <a:pt x="37" y="85"/>
                </a:cubicBezTo>
                <a:cubicBezTo>
                  <a:pt x="37" y="85"/>
                  <a:pt x="37" y="85"/>
                  <a:pt x="37" y="85"/>
                </a:cubicBezTo>
                <a:close/>
                <a:moveTo>
                  <a:pt x="135" y="59"/>
                </a:moveTo>
                <a:cubicBezTo>
                  <a:pt x="134" y="57"/>
                  <a:pt x="134" y="57"/>
                  <a:pt x="133" y="57"/>
                </a:cubicBezTo>
                <a:cubicBezTo>
                  <a:pt x="132" y="57"/>
                  <a:pt x="132" y="57"/>
                  <a:pt x="131" y="57"/>
                </a:cubicBezTo>
                <a:cubicBezTo>
                  <a:pt x="130" y="57"/>
                  <a:pt x="130" y="57"/>
                  <a:pt x="130" y="58"/>
                </a:cubicBezTo>
                <a:cubicBezTo>
                  <a:pt x="130" y="59"/>
                  <a:pt x="130" y="61"/>
                  <a:pt x="131" y="62"/>
                </a:cubicBezTo>
                <a:cubicBezTo>
                  <a:pt x="131" y="62"/>
                  <a:pt x="131" y="63"/>
                  <a:pt x="131" y="63"/>
                </a:cubicBezTo>
                <a:cubicBezTo>
                  <a:pt x="132" y="62"/>
                  <a:pt x="134" y="60"/>
                  <a:pt x="135" y="59"/>
                </a:cubicBezTo>
                <a:close/>
                <a:moveTo>
                  <a:pt x="53" y="66"/>
                </a:moveTo>
                <a:cubicBezTo>
                  <a:pt x="54" y="66"/>
                  <a:pt x="54" y="65"/>
                  <a:pt x="54" y="64"/>
                </a:cubicBezTo>
                <a:cubicBezTo>
                  <a:pt x="53" y="62"/>
                  <a:pt x="53" y="60"/>
                  <a:pt x="53" y="58"/>
                </a:cubicBezTo>
                <a:cubicBezTo>
                  <a:pt x="53" y="58"/>
                  <a:pt x="53" y="58"/>
                  <a:pt x="53" y="57"/>
                </a:cubicBezTo>
                <a:cubicBezTo>
                  <a:pt x="52" y="59"/>
                  <a:pt x="51" y="60"/>
                  <a:pt x="50" y="61"/>
                </a:cubicBezTo>
                <a:cubicBezTo>
                  <a:pt x="50" y="61"/>
                  <a:pt x="50" y="62"/>
                  <a:pt x="50" y="62"/>
                </a:cubicBezTo>
                <a:cubicBezTo>
                  <a:pt x="51" y="63"/>
                  <a:pt x="52" y="65"/>
                  <a:pt x="53" y="66"/>
                </a:cubicBezTo>
                <a:close/>
                <a:moveTo>
                  <a:pt x="70" y="50"/>
                </a:moveTo>
                <a:cubicBezTo>
                  <a:pt x="70" y="50"/>
                  <a:pt x="70" y="50"/>
                  <a:pt x="70" y="50"/>
                </a:cubicBezTo>
                <a:cubicBezTo>
                  <a:pt x="72" y="50"/>
                  <a:pt x="74" y="50"/>
                  <a:pt x="76" y="50"/>
                </a:cubicBezTo>
                <a:cubicBezTo>
                  <a:pt x="76" y="50"/>
                  <a:pt x="76" y="50"/>
                  <a:pt x="77" y="50"/>
                </a:cubicBezTo>
                <a:cubicBezTo>
                  <a:pt x="77" y="50"/>
                  <a:pt x="78" y="49"/>
                  <a:pt x="78" y="48"/>
                </a:cubicBezTo>
                <a:cubicBezTo>
                  <a:pt x="76" y="48"/>
                  <a:pt x="73" y="48"/>
                  <a:pt x="71" y="48"/>
                </a:cubicBezTo>
                <a:cubicBezTo>
                  <a:pt x="71" y="49"/>
                  <a:pt x="70" y="49"/>
                  <a:pt x="70" y="50"/>
                </a:cubicBezTo>
                <a:close/>
                <a:moveTo>
                  <a:pt x="71" y="57"/>
                </a:moveTo>
                <a:cubicBezTo>
                  <a:pt x="71" y="56"/>
                  <a:pt x="70" y="55"/>
                  <a:pt x="69" y="54"/>
                </a:cubicBezTo>
                <a:cubicBezTo>
                  <a:pt x="69" y="54"/>
                  <a:pt x="68" y="53"/>
                  <a:pt x="68" y="54"/>
                </a:cubicBezTo>
                <a:cubicBezTo>
                  <a:pt x="67" y="54"/>
                  <a:pt x="67" y="54"/>
                  <a:pt x="67" y="55"/>
                </a:cubicBezTo>
                <a:cubicBezTo>
                  <a:pt x="67" y="57"/>
                  <a:pt x="68" y="58"/>
                  <a:pt x="68" y="60"/>
                </a:cubicBezTo>
                <a:cubicBezTo>
                  <a:pt x="70" y="60"/>
                  <a:pt x="70" y="58"/>
                  <a:pt x="71" y="57"/>
                </a:cubicBezTo>
                <a:close/>
                <a:moveTo>
                  <a:pt x="143" y="65"/>
                </a:moveTo>
                <a:cubicBezTo>
                  <a:pt x="144" y="63"/>
                  <a:pt x="144" y="63"/>
                  <a:pt x="144" y="61"/>
                </a:cubicBezTo>
                <a:cubicBezTo>
                  <a:pt x="144" y="60"/>
                  <a:pt x="144" y="60"/>
                  <a:pt x="143" y="59"/>
                </a:cubicBezTo>
                <a:cubicBezTo>
                  <a:pt x="143" y="59"/>
                  <a:pt x="143" y="58"/>
                  <a:pt x="143" y="57"/>
                </a:cubicBezTo>
                <a:cubicBezTo>
                  <a:pt x="142" y="59"/>
                  <a:pt x="141" y="60"/>
                  <a:pt x="140" y="61"/>
                </a:cubicBezTo>
                <a:cubicBezTo>
                  <a:pt x="141" y="62"/>
                  <a:pt x="142" y="63"/>
                  <a:pt x="143" y="65"/>
                </a:cubicBezTo>
                <a:close/>
                <a:moveTo>
                  <a:pt x="47" y="77"/>
                </a:moveTo>
                <a:cubicBezTo>
                  <a:pt x="46" y="78"/>
                  <a:pt x="46" y="79"/>
                  <a:pt x="45" y="80"/>
                </a:cubicBezTo>
                <a:cubicBezTo>
                  <a:pt x="45" y="81"/>
                  <a:pt x="45" y="83"/>
                  <a:pt x="45" y="85"/>
                </a:cubicBezTo>
                <a:cubicBezTo>
                  <a:pt x="46" y="85"/>
                  <a:pt x="46" y="85"/>
                  <a:pt x="47" y="84"/>
                </a:cubicBezTo>
                <a:cubicBezTo>
                  <a:pt x="47" y="83"/>
                  <a:pt x="47" y="83"/>
                  <a:pt x="47" y="83"/>
                </a:cubicBezTo>
                <a:cubicBezTo>
                  <a:pt x="48" y="82"/>
                  <a:pt x="48" y="81"/>
                  <a:pt x="48" y="80"/>
                </a:cubicBezTo>
                <a:cubicBezTo>
                  <a:pt x="48" y="79"/>
                  <a:pt x="47" y="79"/>
                  <a:pt x="47" y="77"/>
                </a:cubicBezTo>
                <a:close/>
                <a:moveTo>
                  <a:pt x="134" y="86"/>
                </a:moveTo>
                <a:cubicBezTo>
                  <a:pt x="134" y="86"/>
                  <a:pt x="134" y="85"/>
                  <a:pt x="134" y="85"/>
                </a:cubicBezTo>
                <a:cubicBezTo>
                  <a:pt x="134" y="85"/>
                  <a:pt x="134" y="84"/>
                  <a:pt x="134" y="83"/>
                </a:cubicBezTo>
                <a:cubicBezTo>
                  <a:pt x="134" y="83"/>
                  <a:pt x="133" y="82"/>
                  <a:pt x="133" y="82"/>
                </a:cubicBezTo>
                <a:cubicBezTo>
                  <a:pt x="133" y="81"/>
                  <a:pt x="132" y="81"/>
                  <a:pt x="132" y="81"/>
                </a:cubicBezTo>
                <a:cubicBezTo>
                  <a:pt x="131" y="81"/>
                  <a:pt x="130" y="82"/>
                  <a:pt x="130" y="83"/>
                </a:cubicBezTo>
                <a:cubicBezTo>
                  <a:pt x="130" y="84"/>
                  <a:pt x="130" y="84"/>
                  <a:pt x="130" y="85"/>
                </a:cubicBezTo>
                <a:cubicBezTo>
                  <a:pt x="131" y="85"/>
                  <a:pt x="132" y="86"/>
                  <a:pt x="134" y="86"/>
                </a:cubicBezTo>
                <a:close/>
                <a:moveTo>
                  <a:pt x="215" y="73"/>
                </a:moveTo>
                <a:cubicBezTo>
                  <a:pt x="215" y="73"/>
                  <a:pt x="215" y="73"/>
                  <a:pt x="215" y="73"/>
                </a:cubicBezTo>
                <a:cubicBezTo>
                  <a:pt x="214" y="74"/>
                  <a:pt x="213" y="76"/>
                  <a:pt x="212" y="77"/>
                </a:cubicBezTo>
                <a:cubicBezTo>
                  <a:pt x="213" y="78"/>
                  <a:pt x="213" y="79"/>
                  <a:pt x="214" y="80"/>
                </a:cubicBezTo>
                <a:cubicBezTo>
                  <a:pt x="214" y="79"/>
                  <a:pt x="215" y="78"/>
                  <a:pt x="216" y="78"/>
                </a:cubicBezTo>
                <a:cubicBezTo>
                  <a:pt x="216" y="77"/>
                  <a:pt x="216" y="77"/>
                  <a:pt x="216" y="77"/>
                </a:cubicBezTo>
                <a:cubicBezTo>
                  <a:pt x="216" y="76"/>
                  <a:pt x="216" y="74"/>
                  <a:pt x="215" y="73"/>
                </a:cubicBezTo>
                <a:close/>
                <a:moveTo>
                  <a:pt x="113" y="57"/>
                </a:moveTo>
                <a:cubicBezTo>
                  <a:pt x="113" y="57"/>
                  <a:pt x="113" y="57"/>
                  <a:pt x="113" y="57"/>
                </a:cubicBezTo>
                <a:cubicBezTo>
                  <a:pt x="111" y="57"/>
                  <a:pt x="110" y="57"/>
                  <a:pt x="109" y="57"/>
                </a:cubicBezTo>
                <a:cubicBezTo>
                  <a:pt x="109" y="57"/>
                  <a:pt x="108" y="58"/>
                  <a:pt x="108" y="58"/>
                </a:cubicBezTo>
                <a:cubicBezTo>
                  <a:pt x="108" y="58"/>
                  <a:pt x="107" y="59"/>
                  <a:pt x="107" y="60"/>
                </a:cubicBezTo>
                <a:cubicBezTo>
                  <a:pt x="107" y="61"/>
                  <a:pt x="108" y="61"/>
                  <a:pt x="108" y="62"/>
                </a:cubicBezTo>
                <a:cubicBezTo>
                  <a:pt x="110" y="60"/>
                  <a:pt x="111" y="59"/>
                  <a:pt x="113" y="57"/>
                </a:cubicBezTo>
                <a:close/>
                <a:moveTo>
                  <a:pt x="158" y="55"/>
                </a:moveTo>
                <a:cubicBezTo>
                  <a:pt x="157" y="55"/>
                  <a:pt x="157" y="56"/>
                  <a:pt x="157" y="57"/>
                </a:cubicBezTo>
                <a:cubicBezTo>
                  <a:pt x="158" y="58"/>
                  <a:pt x="158" y="60"/>
                  <a:pt x="158" y="62"/>
                </a:cubicBezTo>
                <a:cubicBezTo>
                  <a:pt x="158" y="62"/>
                  <a:pt x="158" y="62"/>
                  <a:pt x="158" y="62"/>
                </a:cubicBezTo>
                <a:cubicBezTo>
                  <a:pt x="159" y="61"/>
                  <a:pt x="160" y="61"/>
                  <a:pt x="161" y="60"/>
                </a:cubicBezTo>
                <a:cubicBezTo>
                  <a:pt x="160" y="58"/>
                  <a:pt x="159" y="56"/>
                  <a:pt x="158" y="55"/>
                </a:cubicBezTo>
                <a:close/>
                <a:moveTo>
                  <a:pt x="168" y="68"/>
                </a:moveTo>
                <a:cubicBezTo>
                  <a:pt x="168" y="67"/>
                  <a:pt x="169" y="67"/>
                  <a:pt x="169" y="66"/>
                </a:cubicBezTo>
                <a:cubicBezTo>
                  <a:pt x="168" y="64"/>
                  <a:pt x="168" y="62"/>
                  <a:pt x="168" y="60"/>
                </a:cubicBezTo>
                <a:cubicBezTo>
                  <a:pt x="167" y="61"/>
                  <a:pt x="166" y="62"/>
                  <a:pt x="166" y="63"/>
                </a:cubicBezTo>
                <a:cubicBezTo>
                  <a:pt x="165" y="63"/>
                  <a:pt x="165" y="63"/>
                  <a:pt x="166" y="63"/>
                </a:cubicBezTo>
                <a:cubicBezTo>
                  <a:pt x="166" y="65"/>
                  <a:pt x="167" y="66"/>
                  <a:pt x="168" y="68"/>
                </a:cubicBezTo>
                <a:close/>
                <a:moveTo>
                  <a:pt x="121" y="78"/>
                </a:moveTo>
                <a:cubicBezTo>
                  <a:pt x="121" y="78"/>
                  <a:pt x="122" y="78"/>
                  <a:pt x="122" y="78"/>
                </a:cubicBezTo>
                <a:cubicBezTo>
                  <a:pt x="122" y="79"/>
                  <a:pt x="123" y="79"/>
                  <a:pt x="124" y="79"/>
                </a:cubicBezTo>
                <a:cubicBezTo>
                  <a:pt x="124" y="79"/>
                  <a:pt x="125" y="79"/>
                  <a:pt x="125" y="79"/>
                </a:cubicBezTo>
                <a:cubicBezTo>
                  <a:pt x="125" y="79"/>
                  <a:pt x="125" y="79"/>
                  <a:pt x="125" y="79"/>
                </a:cubicBezTo>
                <a:cubicBezTo>
                  <a:pt x="126" y="78"/>
                  <a:pt x="126" y="77"/>
                  <a:pt x="127" y="76"/>
                </a:cubicBezTo>
                <a:cubicBezTo>
                  <a:pt x="126" y="76"/>
                  <a:pt x="125" y="76"/>
                  <a:pt x="123" y="75"/>
                </a:cubicBezTo>
                <a:cubicBezTo>
                  <a:pt x="123" y="76"/>
                  <a:pt x="122" y="77"/>
                  <a:pt x="121" y="78"/>
                </a:cubicBezTo>
                <a:close/>
                <a:moveTo>
                  <a:pt x="217" y="103"/>
                </a:moveTo>
                <a:cubicBezTo>
                  <a:pt x="217" y="102"/>
                  <a:pt x="217" y="102"/>
                  <a:pt x="217" y="102"/>
                </a:cubicBezTo>
                <a:cubicBezTo>
                  <a:pt x="214" y="104"/>
                  <a:pt x="209" y="110"/>
                  <a:pt x="209" y="111"/>
                </a:cubicBezTo>
                <a:cubicBezTo>
                  <a:pt x="212" y="108"/>
                  <a:pt x="215" y="106"/>
                  <a:pt x="217" y="103"/>
                </a:cubicBezTo>
                <a:close/>
                <a:moveTo>
                  <a:pt x="118" y="82"/>
                </a:moveTo>
                <a:cubicBezTo>
                  <a:pt x="118" y="83"/>
                  <a:pt x="119" y="84"/>
                  <a:pt x="119" y="84"/>
                </a:cubicBezTo>
                <a:cubicBezTo>
                  <a:pt x="120" y="85"/>
                  <a:pt x="120" y="86"/>
                  <a:pt x="121" y="86"/>
                </a:cubicBezTo>
                <a:cubicBezTo>
                  <a:pt x="122" y="85"/>
                  <a:pt x="123" y="83"/>
                  <a:pt x="124" y="82"/>
                </a:cubicBezTo>
                <a:cubicBezTo>
                  <a:pt x="122" y="82"/>
                  <a:pt x="120" y="82"/>
                  <a:pt x="118" y="82"/>
                </a:cubicBezTo>
                <a:close/>
                <a:moveTo>
                  <a:pt x="201" y="32"/>
                </a:moveTo>
                <a:cubicBezTo>
                  <a:pt x="201" y="34"/>
                  <a:pt x="206" y="42"/>
                  <a:pt x="208" y="44"/>
                </a:cubicBezTo>
                <a:cubicBezTo>
                  <a:pt x="208" y="44"/>
                  <a:pt x="209" y="44"/>
                  <a:pt x="209" y="44"/>
                </a:cubicBezTo>
                <a:cubicBezTo>
                  <a:pt x="206" y="40"/>
                  <a:pt x="204" y="36"/>
                  <a:pt x="201" y="32"/>
                </a:cubicBezTo>
                <a:close/>
                <a:moveTo>
                  <a:pt x="89" y="73"/>
                </a:moveTo>
                <a:cubicBezTo>
                  <a:pt x="90" y="73"/>
                  <a:pt x="90" y="73"/>
                  <a:pt x="91" y="73"/>
                </a:cubicBezTo>
                <a:cubicBezTo>
                  <a:pt x="91" y="73"/>
                  <a:pt x="92" y="73"/>
                  <a:pt x="92" y="73"/>
                </a:cubicBezTo>
                <a:cubicBezTo>
                  <a:pt x="93" y="72"/>
                  <a:pt x="93" y="71"/>
                  <a:pt x="94" y="70"/>
                </a:cubicBezTo>
                <a:cubicBezTo>
                  <a:pt x="93" y="69"/>
                  <a:pt x="93" y="69"/>
                  <a:pt x="92" y="68"/>
                </a:cubicBezTo>
                <a:cubicBezTo>
                  <a:pt x="91" y="69"/>
                  <a:pt x="90" y="71"/>
                  <a:pt x="89" y="73"/>
                </a:cubicBezTo>
                <a:close/>
                <a:moveTo>
                  <a:pt x="84" y="65"/>
                </a:moveTo>
                <a:cubicBezTo>
                  <a:pt x="84" y="65"/>
                  <a:pt x="84" y="65"/>
                  <a:pt x="84" y="65"/>
                </a:cubicBezTo>
                <a:cubicBezTo>
                  <a:pt x="86" y="64"/>
                  <a:pt x="87" y="62"/>
                  <a:pt x="88" y="61"/>
                </a:cubicBezTo>
                <a:cubicBezTo>
                  <a:pt x="88" y="59"/>
                  <a:pt x="88" y="59"/>
                  <a:pt x="87" y="60"/>
                </a:cubicBezTo>
                <a:cubicBezTo>
                  <a:pt x="86" y="60"/>
                  <a:pt x="85" y="60"/>
                  <a:pt x="85" y="61"/>
                </a:cubicBezTo>
                <a:cubicBezTo>
                  <a:pt x="85" y="61"/>
                  <a:pt x="84" y="62"/>
                  <a:pt x="84" y="62"/>
                </a:cubicBezTo>
                <a:cubicBezTo>
                  <a:pt x="84" y="62"/>
                  <a:pt x="84" y="63"/>
                  <a:pt x="84" y="63"/>
                </a:cubicBezTo>
                <a:cubicBezTo>
                  <a:pt x="84" y="64"/>
                  <a:pt x="84" y="65"/>
                  <a:pt x="84" y="65"/>
                </a:cubicBezTo>
                <a:close/>
                <a:moveTo>
                  <a:pt x="99" y="63"/>
                </a:moveTo>
                <a:cubicBezTo>
                  <a:pt x="99" y="63"/>
                  <a:pt x="100" y="63"/>
                  <a:pt x="100" y="63"/>
                </a:cubicBezTo>
                <a:cubicBezTo>
                  <a:pt x="101" y="62"/>
                  <a:pt x="102" y="61"/>
                  <a:pt x="103" y="59"/>
                </a:cubicBezTo>
                <a:cubicBezTo>
                  <a:pt x="103" y="59"/>
                  <a:pt x="103" y="58"/>
                  <a:pt x="102" y="58"/>
                </a:cubicBezTo>
                <a:cubicBezTo>
                  <a:pt x="101" y="58"/>
                  <a:pt x="100" y="58"/>
                  <a:pt x="99" y="58"/>
                </a:cubicBezTo>
                <a:cubicBezTo>
                  <a:pt x="99" y="60"/>
                  <a:pt x="99" y="61"/>
                  <a:pt x="99" y="62"/>
                </a:cubicBezTo>
                <a:cubicBezTo>
                  <a:pt x="99" y="62"/>
                  <a:pt x="99" y="63"/>
                  <a:pt x="99" y="63"/>
                </a:cubicBezTo>
                <a:close/>
                <a:moveTo>
                  <a:pt x="154" y="48"/>
                </a:moveTo>
                <a:cubicBezTo>
                  <a:pt x="154" y="48"/>
                  <a:pt x="154" y="48"/>
                  <a:pt x="153" y="48"/>
                </a:cubicBezTo>
                <a:cubicBezTo>
                  <a:pt x="153" y="49"/>
                  <a:pt x="152" y="50"/>
                  <a:pt x="151" y="50"/>
                </a:cubicBezTo>
                <a:cubicBezTo>
                  <a:pt x="150" y="50"/>
                  <a:pt x="149" y="49"/>
                  <a:pt x="149" y="49"/>
                </a:cubicBezTo>
                <a:cubicBezTo>
                  <a:pt x="148" y="50"/>
                  <a:pt x="148" y="50"/>
                  <a:pt x="147" y="51"/>
                </a:cubicBezTo>
                <a:cubicBezTo>
                  <a:pt x="149" y="51"/>
                  <a:pt x="153" y="52"/>
                  <a:pt x="154" y="51"/>
                </a:cubicBezTo>
                <a:cubicBezTo>
                  <a:pt x="154" y="50"/>
                  <a:pt x="154" y="49"/>
                  <a:pt x="154" y="48"/>
                </a:cubicBezTo>
                <a:close/>
                <a:moveTo>
                  <a:pt x="39" y="61"/>
                </a:moveTo>
                <a:cubicBezTo>
                  <a:pt x="39" y="61"/>
                  <a:pt x="39" y="61"/>
                  <a:pt x="38" y="61"/>
                </a:cubicBezTo>
                <a:cubicBezTo>
                  <a:pt x="38" y="63"/>
                  <a:pt x="37" y="64"/>
                  <a:pt x="36" y="65"/>
                </a:cubicBezTo>
                <a:cubicBezTo>
                  <a:pt x="37" y="66"/>
                  <a:pt x="37" y="67"/>
                  <a:pt x="38" y="68"/>
                </a:cubicBezTo>
                <a:cubicBezTo>
                  <a:pt x="39" y="68"/>
                  <a:pt x="39" y="67"/>
                  <a:pt x="39" y="67"/>
                </a:cubicBezTo>
                <a:cubicBezTo>
                  <a:pt x="40" y="66"/>
                  <a:pt x="40" y="66"/>
                  <a:pt x="40" y="66"/>
                </a:cubicBezTo>
                <a:cubicBezTo>
                  <a:pt x="39" y="64"/>
                  <a:pt x="39" y="63"/>
                  <a:pt x="39" y="61"/>
                </a:cubicBezTo>
                <a:close/>
                <a:moveTo>
                  <a:pt x="102" y="86"/>
                </a:moveTo>
                <a:cubicBezTo>
                  <a:pt x="104" y="86"/>
                  <a:pt x="106" y="86"/>
                  <a:pt x="107" y="86"/>
                </a:cubicBezTo>
                <a:cubicBezTo>
                  <a:pt x="107" y="85"/>
                  <a:pt x="107" y="84"/>
                  <a:pt x="107" y="83"/>
                </a:cubicBezTo>
                <a:cubicBezTo>
                  <a:pt x="107" y="83"/>
                  <a:pt x="106" y="83"/>
                  <a:pt x="106" y="83"/>
                </a:cubicBezTo>
                <a:cubicBezTo>
                  <a:pt x="105" y="83"/>
                  <a:pt x="105" y="83"/>
                  <a:pt x="105" y="83"/>
                </a:cubicBezTo>
                <a:cubicBezTo>
                  <a:pt x="104" y="84"/>
                  <a:pt x="103" y="85"/>
                  <a:pt x="102" y="86"/>
                </a:cubicBezTo>
                <a:close/>
                <a:moveTo>
                  <a:pt x="87" y="75"/>
                </a:moveTo>
                <a:cubicBezTo>
                  <a:pt x="86" y="77"/>
                  <a:pt x="85" y="79"/>
                  <a:pt x="84" y="81"/>
                </a:cubicBezTo>
                <a:cubicBezTo>
                  <a:pt x="85" y="81"/>
                  <a:pt x="85" y="81"/>
                  <a:pt x="86" y="81"/>
                </a:cubicBezTo>
                <a:cubicBezTo>
                  <a:pt x="87" y="79"/>
                  <a:pt x="88" y="77"/>
                  <a:pt x="89" y="76"/>
                </a:cubicBezTo>
                <a:cubicBezTo>
                  <a:pt x="89" y="76"/>
                  <a:pt x="90" y="75"/>
                  <a:pt x="90" y="75"/>
                </a:cubicBezTo>
                <a:cubicBezTo>
                  <a:pt x="89" y="75"/>
                  <a:pt x="88" y="75"/>
                  <a:pt x="87" y="75"/>
                </a:cubicBezTo>
                <a:close/>
                <a:moveTo>
                  <a:pt x="155" y="78"/>
                </a:moveTo>
                <a:cubicBezTo>
                  <a:pt x="156" y="78"/>
                  <a:pt x="157" y="78"/>
                  <a:pt x="158" y="78"/>
                </a:cubicBezTo>
                <a:cubicBezTo>
                  <a:pt x="158" y="78"/>
                  <a:pt x="159" y="78"/>
                  <a:pt x="159" y="77"/>
                </a:cubicBezTo>
                <a:cubicBezTo>
                  <a:pt x="160" y="77"/>
                  <a:pt x="161" y="76"/>
                  <a:pt x="161" y="75"/>
                </a:cubicBezTo>
                <a:cubicBezTo>
                  <a:pt x="162" y="75"/>
                  <a:pt x="162" y="74"/>
                  <a:pt x="162" y="74"/>
                </a:cubicBezTo>
                <a:cubicBezTo>
                  <a:pt x="162" y="74"/>
                  <a:pt x="161" y="74"/>
                  <a:pt x="161" y="74"/>
                </a:cubicBezTo>
                <a:cubicBezTo>
                  <a:pt x="160" y="74"/>
                  <a:pt x="159" y="74"/>
                  <a:pt x="159" y="75"/>
                </a:cubicBezTo>
                <a:cubicBezTo>
                  <a:pt x="158" y="76"/>
                  <a:pt x="158" y="76"/>
                  <a:pt x="157" y="76"/>
                </a:cubicBezTo>
                <a:cubicBezTo>
                  <a:pt x="157" y="76"/>
                  <a:pt x="157" y="76"/>
                  <a:pt x="156" y="75"/>
                </a:cubicBezTo>
                <a:cubicBezTo>
                  <a:pt x="156" y="76"/>
                  <a:pt x="155" y="77"/>
                  <a:pt x="155" y="78"/>
                </a:cubicBezTo>
                <a:close/>
                <a:moveTo>
                  <a:pt x="211" y="60"/>
                </a:moveTo>
                <a:cubicBezTo>
                  <a:pt x="212" y="59"/>
                  <a:pt x="212" y="59"/>
                  <a:pt x="213" y="58"/>
                </a:cubicBezTo>
                <a:cubicBezTo>
                  <a:pt x="214" y="58"/>
                  <a:pt x="214" y="57"/>
                  <a:pt x="213" y="56"/>
                </a:cubicBezTo>
                <a:cubicBezTo>
                  <a:pt x="213" y="55"/>
                  <a:pt x="212" y="55"/>
                  <a:pt x="212" y="54"/>
                </a:cubicBezTo>
                <a:cubicBezTo>
                  <a:pt x="211" y="55"/>
                  <a:pt x="211" y="55"/>
                  <a:pt x="210" y="56"/>
                </a:cubicBezTo>
                <a:cubicBezTo>
                  <a:pt x="210" y="56"/>
                  <a:pt x="210" y="57"/>
                  <a:pt x="210" y="57"/>
                </a:cubicBezTo>
                <a:cubicBezTo>
                  <a:pt x="210" y="58"/>
                  <a:pt x="211" y="59"/>
                  <a:pt x="211" y="60"/>
                </a:cubicBezTo>
                <a:close/>
                <a:moveTo>
                  <a:pt x="230" y="84"/>
                </a:moveTo>
                <a:cubicBezTo>
                  <a:pt x="229" y="84"/>
                  <a:pt x="229" y="83"/>
                  <a:pt x="229" y="82"/>
                </a:cubicBezTo>
                <a:cubicBezTo>
                  <a:pt x="228" y="82"/>
                  <a:pt x="228" y="81"/>
                  <a:pt x="227" y="81"/>
                </a:cubicBezTo>
                <a:cubicBezTo>
                  <a:pt x="227" y="81"/>
                  <a:pt x="226" y="86"/>
                  <a:pt x="227" y="87"/>
                </a:cubicBezTo>
                <a:cubicBezTo>
                  <a:pt x="228" y="86"/>
                  <a:pt x="229" y="86"/>
                  <a:pt x="230" y="84"/>
                </a:cubicBezTo>
                <a:close/>
                <a:moveTo>
                  <a:pt x="21" y="43"/>
                </a:moveTo>
                <a:cubicBezTo>
                  <a:pt x="17" y="43"/>
                  <a:pt x="14" y="43"/>
                  <a:pt x="11" y="43"/>
                </a:cubicBezTo>
                <a:cubicBezTo>
                  <a:pt x="11" y="43"/>
                  <a:pt x="11" y="44"/>
                  <a:pt x="10" y="44"/>
                </a:cubicBezTo>
                <a:cubicBezTo>
                  <a:pt x="11" y="44"/>
                  <a:pt x="11" y="44"/>
                  <a:pt x="11" y="44"/>
                </a:cubicBezTo>
                <a:cubicBezTo>
                  <a:pt x="14" y="44"/>
                  <a:pt x="17" y="45"/>
                  <a:pt x="19" y="45"/>
                </a:cubicBezTo>
                <a:cubicBezTo>
                  <a:pt x="20" y="45"/>
                  <a:pt x="20" y="45"/>
                  <a:pt x="21" y="43"/>
                </a:cubicBezTo>
                <a:close/>
                <a:moveTo>
                  <a:pt x="73" y="91"/>
                </a:moveTo>
                <a:cubicBezTo>
                  <a:pt x="73" y="90"/>
                  <a:pt x="73" y="89"/>
                  <a:pt x="73" y="88"/>
                </a:cubicBezTo>
                <a:cubicBezTo>
                  <a:pt x="70" y="88"/>
                  <a:pt x="69" y="88"/>
                  <a:pt x="68" y="90"/>
                </a:cubicBezTo>
                <a:cubicBezTo>
                  <a:pt x="68" y="91"/>
                  <a:pt x="69" y="91"/>
                  <a:pt x="69" y="91"/>
                </a:cubicBezTo>
                <a:cubicBezTo>
                  <a:pt x="70" y="91"/>
                  <a:pt x="71" y="91"/>
                  <a:pt x="73" y="91"/>
                </a:cubicBezTo>
                <a:close/>
                <a:moveTo>
                  <a:pt x="103" y="77"/>
                </a:moveTo>
                <a:cubicBezTo>
                  <a:pt x="102" y="77"/>
                  <a:pt x="102" y="77"/>
                  <a:pt x="101" y="77"/>
                </a:cubicBezTo>
                <a:cubicBezTo>
                  <a:pt x="99" y="77"/>
                  <a:pt x="99" y="77"/>
                  <a:pt x="98" y="78"/>
                </a:cubicBezTo>
                <a:cubicBezTo>
                  <a:pt x="98" y="79"/>
                  <a:pt x="97" y="79"/>
                  <a:pt x="97" y="80"/>
                </a:cubicBezTo>
                <a:cubicBezTo>
                  <a:pt x="97" y="80"/>
                  <a:pt x="97" y="80"/>
                  <a:pt x="97" y="80"/>
                </a:cubicBezTo>
                <a:cubicBezTo>
                  <a:pt x="98" y="80"/>
                  <a:pt x="99" y="80"/>
                  <a:pt x="101" y="80"/>
                </a:cubicBezTo>
                <a:cubicBezTo>
                  <a:pt x="101" y="80"/>
                  <a:pt x="101" y="80"/>
                  <a:pt x="101" y="80"/>
                </a:cubicBezTo>
                <a:cubicBezTo>
                  <a:pt x="102" y="79"/>
                  <a:pt x="102" y="78"/>
                  <a:pt x="103" y="77"/>
                </a:cubicBezTo>
                <a:close/>
                <a:moveTo>
                  <a:pt x="53" y="71"/>
                </a:moveTo>
                <a:cubicBezTo>
                  <a:pt x="51" y="72"/>
                  <a:pt x="50" y="74"/>
                  <a:pt x="49" y="75"/>
                </a:cubicBezTo>
                <a:cubicBezTo>
                  <a:pt x="49" y="76"/>
                  <a:pt x="49" y="77"/>
                  <a:pt x="50" y="78"/>
                </a:cubicBezTo>
                <a:cubicBezTo>
                  <a:pt x="51" y="76"/>
                  <a:pt x="52" y="74"/>
                  <a:pt x="53" y="72"/>
                </a:cubicBezTo>
                <a:cubicBezTo>
                  <a:pt x="53" y="71"/>
                  <a:pt x="53" y="71"/>
                  <a:pt x="53" y="71"/>
                </a:cubicBezTo>
                <a:close/>
                <a:moveTo>
                  <a:pt x="138" y="69"/>
                </a:moveTo>
                <a:cubicBezTo>
                  <a:pt x="138" y="69"/>
                  <a:pt x="137" y="69"/>
                  <a:pt x="137" y="69"/>
                </a:cubicBezTo>
                <a:cubicBezTo>
                  <a:pt x="135" y="69"/>
                  <a:pt x="135" y="69"/>
                  <a:pt x="134" y="71"/>
                </a:cubicBezTo>
                <a:cubicBezTo>
                  <a:pt x="133" y="71"/>
                  <a:pt x="133" y="72"/>
                  <a:pt x="133" y="73"/>
                </a:cubicBezTo>
                <a:cubicBezTo>
                  <a:pt x="134" y="73"/>
                  <a:pt x="134" y="73"/>
                  <a:pt x="135" y="73"/>
                </a:cubicBezTo>
                <a:cubicBezTo>
                  <a:pt x="135" y="73"/>
                  <a:pt x="135" y="73"/>
                  <a:pt x="136" y="72"/>
                </a:cubicBezTo>
                <a:cubicBezTo>
                  <a:pt x="137" y="71"/>
                  <a:pt x="137" y="70"/>
                  <a:pt x="138" y="69"/>
                </a:cubicBezTo>
                <a:close/>
                <a:moveTo>
                  <a:pt x="196" y="90"/>
                </a:moveTo>
                <a:cubicBezTo>
                  <a:pt x="196" y="90"/>
                  <a:pt x="196" y="90"/>
                  <a:pt x="196" y="90"/>
                </a:cubicBezTo>
                <a:cubicBezTo>
                  <a:pt x="195" y="91"/>
                  <a:pt x="193" y="92"/>
                  <a:pt x="194" y="94"/>
                </a:cubicBezTo>
                <a:cubicBezTo>
                  <a:pt x="194" y="95"/>
                  <a:pt x="194" y="95"/>
                  <a:pt x="194" y="96"/>
                </a:cubicBezTo>
                <a:cubicBezTo>
                  <a:pt x="194" y="96"/>
                  <a:pt x="194" y="97"/>
                  <a:pt x="194" y="97"/>
                </a:cubicBezTo>
                <a:cubicBezTo>
                  <a:pt x="195" y="96"/>
                  <a:pt x="195" y="95"/>
                  <a:pt x="196" y="94"/>
                </a:cubicBezTo>
                <a:cubicBezTo>
                  <a:pt x="196" y="94"/>
                  <a:pt x="196" y="94"/>
                  <a:pt x="196" y="93"/>
                </a:cubicBezTo>
                <a:cubicBezTo>
                  <a:pt x="196" y="92"/>
                  <a:pt x="196" y="91"/>
                  <a:pt x="196" y="90"/>
                </a:cubicBezTo>
                <a:close/>
                <a:moveTo>
                  <a:pt x="59" y="67"/>
                </a:moveTo>
                <a:cubicBezTo>
                  <a:pt x="60" y="67"/>
                  <a:pt x="61" y="67"/>
                  <a:pt x="62" y="68"/>
                </a:cubicBezTo>
                <a:cubicBezTo>
                  <a:pt x="63" y="68"/>
                  <a:pt x="63" y="68"/>
                  <a:pt x="64" y="67"/>
                </a:cubicBezTo>
                <a:cubicBezTo>
                  <a:pt x="63" y="66"/>
                  <a:pt x="63" y="65"/>
                  <a:pt x="62" y="64"/>
                </a:cubicBezTo>
                <a:cubicBezTo>
                  <a:pt x="60" y="64"/>
                  <a:pt x="60" y="66"/>
                  <a:pt x="59" y="67"/>
                </a:cubicBezTo>
                <a:close/>
                <a:moveTo>
                  <a:pt x="15" y="90"/>
                </a:moveTo>
                <a:cubicBezTo>
                  <a:pt x="16" y="89"/>
                  <a:pt x="16" y="88"/>
                  <a:pt x="16" y="88"/>
                </a:cubicBezTo>
                <a:cubicBezTo>
                  <a:pt x="17" y="86"/>
                  <a:pt x="16" y="86"/>
                  <a:pt x="16" y="85"/>
                </a:cubicBezTo>
                <a:cubicBezTo>
                  <a:pt x="15" y="85"/>
                  <a:pt x="15" y="85"/>
                  <a:pt x="15" y="86"/>
                </a:cubicBezTo>
                <a:cubicBezTo>
                  <a:pt x="14" y="86"/>
                  <a:pt x="14" y="85"/>
                  <a:pt x="14" y="85"/>
                </a:cubicBezTo>
                <a:cubicBezTo>
                  <a:pt x="13" y="86"/>
                  <a:pt x="13" y="87"/>
                  <a:pt x="13" y="89"/>
                </a:cubicBezTo>
                <a:cubicBezTo>
                  <a:pt x="14" y="89"/>
                  <a:pt x="15" y="89"/>
                  <a:pt x="15" y="90"/>
                </a:cubicBezTo>
                <a:close/>
                <a:moveTo>
                  <a:pt x="204" y="52"/>
                </a:moveTo>
                <a:cubicBezTo>
                  <a:pt x="204" y="54"/>
                  <a:pt x="202" y="54"/>
                  <a:pt x="202" y="56"/>
                </a:cubicBezTo>
                <a:cubicBezTo>
                  <a:pt x="203" y="57"/>
                  <a:pt x="204" y="57"/>
                  <a:pt x="205" y="57"/>
                </a:cubicBezTo>
                <a:cubicBezTo>
                  <a:pt x="205" y="57"/>
                  <a:pt x="206" y="56"/>
                  <a:pt x="206" y="56"/>
                </a:cubicBezTo>
                <a:cubicBezTo>
                  <a:pt x="206" y="55"/>
                  <a:pt x="205" y="53"/>
                  <a:pt x="204" y="52"/>
                </a:cubicBezTo>
                <a:close/>
                <a:moveTo>
                  <a:pt x="121" y="61"/>
                </a:moveTo>
                <a:cubicBezTo>
                  <a:pt x="120" y="60"/>
                  <a:pt x="119" y="59"/>
                  <a:pt x="119" y="57"/>
                </a:cubicBezTo>
                <a:cubicBezTo>
                  <a:pt x="118" y="58"/>
                  <a:pt x="117" y="59"/>
                  <a:pt x="117" y="60"/>
                </a:cubicBezTo>
                <a:cubicBezTo>
                  <a:pt x="117" y="61"/>
                  <a:pt x="118" y="62"/>
                  <a:pt x="118" y="64"/>
                </a:cubicBezTo>
                <a:cubicBezTo>
                  <a:pt x="119" y="63"/>
                  <a:pt x="120" y="62"/>
                  <a:pt x="121" y="61"/>
                </a:cubicBezTo>
                <a:close/>
                <a:moveTo>
                  <a:pt x="171" y="87"/>
                </a:moveTo>
                <a:cubicBezTo>
                  <a:pt x="173" y="84"/>
                  <a:pt x="174" y="82"/>
                  <a:pt x="175" y="80"/>
                </a:cubicBezTo>
                <a:cubicBezTo>
                  <a:pt x="175" y="80"/>
                  <a:pt x="175" y="79"/>
                  <a:pt x="175" y="79"/>
                </a:cubicBezTo>
                <a:cubicBezTo>
                  <a:pt x="173" y="81"/>
                  <a:pt x="172" y="83"/>
                  <a:pt x="170" y="85"/>
                </a:cubicBezTo>
                <a:cubicBezTo>
                  <a:pt x="170" y="85"/>
                  <a:pt x="171" y="86"/>
                  <a:pt x="171" y="87"/>
                </a:cubicBezTo>
                <a:close/>
                <a:moveTo>
                  <a:pt x="91" y="50"/>
                </a:moveTo>
                <a:cubicBezTo>
                  <a:pt x="93" y="50"/>
                  <a:pt x="94" y="50"/>
                  <a:pt x="96" y="50"/>
                </a:cubicBezTo>
                <a:cubicBezTo>
                  <a:pt x="96" y="50"/>
                  <a:pt x="96" y="49"/>
                  <a:pt x="97" y="49"/>
                </a:cubicBezTo>
                <a:cubicBezTo>
                  <a:pt x="97" y="49"/>
                  <a:pt x="98" y="49"/>
                  <a:pt x="98" y="49"/>
                </a:cubicBezTo>
                <a:cubicBezTo>
                  <a:pt x="99" y="49"/>
                  <a:pt x="99" y="49"/>
                  <a:pt x="99" y="48"/>
                </a:cubicBezTo>
                <a:cubicBezTo>
                  <a:pt x="97" y="48"/>
                  <a:pt x="95" y="48"/>
                  <a:pt x="93" y="48"/>
                </a:cubicBezTo>
                <a:cubicBezTo>
                  <a:pt x="93" y="48"/>
                  <a:pt x="93" y="48"/>
                  <a:pt x="93" y="49"/>
                </a:cubicBezTo>
                <a:cubicBezTo>
                  <a:pt x="92" y="49"/>
                  <a:pt x="92" y="50"/>
                  <a:pt x="91" y="50"/>
                </a:cubicBezTo>
                <a:close/>
                <a:moveTo>
                  <a:pt x="140" y="92"/>
                </a:moveTo>
                <a:cubicBezTo>
                  <a:pt x="139" y="91"/>
                  <a:pt x="138" y="90"/>
                  <a:pt x="137" y="89"/>
                </a:cubicBezTo>
                <a:cubicBezTo>
                  <a:pt x="136" y="90"/>
                  <a:pt x="135" y="91"/>
                  <a:pt x="134" y="92"/>
                </a:cubicBezTo>
                <a:cubicBezTo>
                  <a:pt x="136" y="92"/>
                  <a:pt x="138" y="92"/>
                  <a:pt x="140" y="92"/>
                </a:cubicBezTo>
                <a:close/>
                <a:moveTo>
                  <a:pt x="166" y="97"/>
                </a:moveTo>
                <a:cubicBezTo>
                  <a:pt x="163" y="97"/>
                  <a:pt x="140" y="97"/>
                  <a:pt x="131" y="97"/>
                </a:cubicBezTo>
                <a:cubicBezTo>
                  <a:pt x="143" y="97"/>
                  <a:pt x="155" y="97"/>
                  <a:pt x="166" y="97"/>
                </a:cubicBezTo>
                <a:close/>
                <a:moveTo>
                  <a:pt x="145" y="72"/>
                </a:moveTo>
                <a:cubicBezTo>
                  <a:pt x="149" y="73"/>
                  <a:pt x="150" y="72"/>
                  <a:pt x="151" y="70"/>
                </a:cubicBezTo>
                <a:cubicBezTo>
                  <a:pt x="150" y="70"/>
                  <a:pt x="149" y="70"/>
                  <a:pt x="148" y="70"/>
                </a:cubicBezTo>
                <a:cubicBezTo>
                  <a:pt x="147" y="71"/>
                  <a:pt x="147" y="71"/>
                  <a:pt x="146" y="72"/>
                </a:cubicBezTo>
                <a:cubicBezTo>
                  <a:pt x="146" y="72"/>
                  <a:pt x="145" y="72"/>
                  <a:pt x="145" y="72"/>
                </a:cubicBezTo>
                <a:close/>
                <a:moveTo>
                  <a:pt x="147" y="90"/>
                </a:moveTo>
                <a:cubicBezTo>
                  <a:pt x="147" y="90"/>
                  <a:pt x="147" y="90"/>
                  <a:pt x="147" y="91"/>
                </a:cubicBezTo>
                <a:cubicBezTo>
                  <a:pt x="149" y="89"/>
                  <a:pt x="151" y="87"/>
                  <a:pt x="153" y="85"/>
                </a:cubicBezTo>
                <a:cubicBezTo>
                  <a:pt x="152" y="84"/>
                  <a:pt x="152" y="83"/>
                  <a:pt x="151" y="83"/>
                </a:cubicBezTo>
                <a:cubicBezTo>
                  <a:pt x="150" y="85"/>
                  <a:pt x="148" y="88"/>
                  <a:pt x="147" y="90"/>
                </a:cubicBezTo>
                <a:close/>
                <a:moveTo>
                  <a:pt x="76" y="66"/>
                </a:moveTo>
                <a:cubicBezTo>
                  <a:pt x="75" y="67"/>
                  <a:pt x="74" y="68"/>
                  <a:pt x="73" y="70"/>
                </a:cubicBezTo>
                <a:cubicBezTo>
                  <a:pt x="75" y="70"/>
                  <a:pt x="75" y="70"/>
                  <a:pt x="76" y="70"/>
                </a:cubicBezTo>
                <a:cubicBezTo>
                  <a:pt x="77" y="69"/>
                  <a:pt x="77" y="69"/>
                  <a:pt x="78" y="68"/>
                </a:cubicBezTo>
                <a:cubicBezTo>
                  <a:pt x="77" y="67"/>
                  <a:pt x="77" y="67"/>
                  <a:pt x="76" y="66"/>
                </a:cubicBezTo>
                <a:close/>
                <a:moveTo>
                  <a:pt x="93" y="86"/>
                </a:moveTo>
                <a:cubicBezTo>
                  <a:pt x="94" y="86"/>
                  <a:pt x="95" y="86"/>
                  <a:pt x="96" y="86"/>
                </a:cubicBezTo>
                <a:cubicBezTo>
                  <a:pt x="97" y="86"/>
                  <a:pt x="98" y="86"/>
                  <a:pt x="97" y="85"/>
                </a:cubicBezTo>
                <a:cubicBezTo>
                  <a:pt x="97" y="84"/>
                  <a:pt x="96" y="83"/>
                  <a:pt x="95" y="84"/>
                </a:cubicBezTo>
                <a:cubicBezTo>
                  <a:pt x="95" y="84"/>
                  <a:pt x="94" y="84"/>
                  <a:pt x="94" y="84"/>
                </a:cubicBezTo>
                <a:cubicBezTo>
                  <a:pt x="93" y="84"/>
                  <a:pt x="93" y="84"/>
                  <a:pt x="93" y="85"/>
                </a:cubicBezTo>
                <a:cubicBezTo>
                  <a:pt x="93" y="85"/>
                  <a:pt x="93" y="86"/>
                  <a:pt x="93" y="86"/>
                </a:cubicBezTo>
                <a:close/>
                <a:moveTo>
                  <a:pt x="59" y="53"/>
                </a:moveTo>
                <a:cubicBezTo>
                  <a:pt x="59" y="55"/>
                  <a:pt x="60" y="56"/>
                  <a:pt x="61" y="57"/>
                </a:cubicBezTo>
                <a:cubicBezTo>
                  <a:pt x="62" y="56"/>
                  <a:pt x="63" y="54"/>
                  <a:pt x="63" y="53"/>
                </a:cubicBezTo>
                <a:cubicBezTo>
                  <a:pt x="62" y="53"/>
                  <a:pt x="60" y="53"/>
                  <a:pt x="59" y="53"/>
                </a:cubicBezTo>
                <a:close/>
                <a:moveTo>
                  <a:pt x="192" y="84"/>
                </a:moveTo>
                <a:cubicBezTo>
                  <a:pt x="192" y="84"/>
                  <a:pt x="192" y="84"/>
                  <a:pt x="191" y="84"/>
                </a:cubicBezTo>
                <a:cubicBezTo>
                  <a:pt x="190" y="86"/>
                  <a:pt x="188" y="88"/>
                  <a:pt x="186" y="90"/>
                </a:cubicBezTo>
                <a:cubicBezTo>
                  <a:pt x="186" y="91"/>
                  <a:pt x="187" y="91"/>
                  <a:pt x="187" y="91"/>
                </a:cubicBezTo>
                <a:cubicBezTo>
                  <a:pt x="188" y="90"/>
                  <a:pt x="190" y="88"/>
                  <a:pt x="191" y="86"/>
                </a:cubicBezTo>
                <a:cubicBezTo>
                  <a:pt x="191" y="86"/>
                  <a:pt x="191" y="86"/>
                  <a:pt x="191" y="86"/>
                </a:cubicBezTo>
                <a:cubicBezTo>
                  <a:pt x="192" y="85"/>
                  <a:pt x="192" y="85"/>
                  <a:pt x="192" y="84"/>
                </a:cubicBezTo>
                <a:close/>
                <a:moveTo>
                  <a:pt x="185" y="69"/>
                </a:moveTo>
                <a:cubicBezTo>
                  <a:pt x="186" y="72"/>
                  <a:pt x="185" y="73"/>
                  <a:pt x="182" y="73"/>
                </a:cubicBezTo>
                <a:cubicBezTo>
                  <a:pt x="183" y="74"/>
                  <a:pt x="183" y="75"/>
                  <a:pt x="183" y="75"/>
                </a:cubicBezTo>
                <a:cubicBezTo>
                  <a:pt x="184" y="74"/>
                  <a:pt x="185" y="73"/>
                  <a:pt x="186" y="72"/>
                </a:cubicBezTo>
                <a:cubicBezTo>
                  <a:pt x="186" y="71"/>
                  <a:pt x="186" y="71"/>
                  <a:pt x="186" y="71"/>
                </a:cubicBezTo>
                <a:cubicBezTo>
                  <a:pt x="186" y="70"/>
                  <a:pt x="186" y="69"/>
                  <a:pt x="186" y="67"/>
                </a:cubicBezTo>
                <a:cubicBezTo>
                  <a:pt x="186" y="67"/>
                  <a:pt x="186" y="67"/>
                  <a:pt x="186" y="67"/>
                </a:cubicBezTo>
                <a:cubicBezTo>
                  <a:pt x="185" y="68"/>
                  <a:pt x="185" y="68"/>
                  <a:pt x="185" y="69"/>
                </a:cubicBezTo>
                <a:close/>
                <a:moveTo>
                  <a:pt x="144" y="70"/>
                </a:moveTo>
                <a:cubicBezTo>
                  <a:pt x="143" y="69"/>
                  <a:pt x="143" y="69"/>
                  <a:pt x="143" y="69"/>
                </a:cubicBezTo>
                <a:cubicBezTo>
                  <a:pt x="142" y="69"/>
                  <a:pt x="142" y="69"/>
                  <a:pt x="141" y="70"/>
                </a:cubicBezTo>
                <a:cubicBezTo>
                  <a:pt x="141" y="70"/>
                  <a:pt x="140" y="71"/>
                  <a:pt x="139" y="72"/>
                </a:cubicBezTo>
                <a:cubicBezTo>
                  <a:pt x="139" y="73"/>
                  <a:pt x="139" y="73"/>
                  <a:pt x="139" y="73"/>
                </a:cubicBezTo>
                <a:cubicBezTo>
                  <a:pt x="142" y="73"/>
                  <a:pt x="142" y="73"/>
                  <a:pt x="144" y="70"/>
                </a:cubicBezTo>
                <a:close/>
                <a:moveTo>
                  <a:pt x="195" y="130"/>
                </a:moveTo>
                <a:cubicBezTo>
                  <a:pt x="197" y="127"/>
                  <a:pt x="199" y="125"/>
                  <a:pt x="201" y="123"/>
                </a:cubicBezTo>
                <a:cubicBezTo>
                  <a:pt x="201" y="122"/>
                  <a:pt x="201" y="122"/>
                  <a:pt x="202" y="121"/>
                </a:cubicBezTo>
                <a:cubicBezTo>
                  <a:pt x="202" y="121"/>
                  <a:pt x="201" y="121"/>
                  <a:pt x="201" y="121"/>
                </a:cubicBezTo>
                <a:cubicBezTo>
                  <a:pt x="200" y="122"/>
                  <a:pt x="199" y="124"/>
                  <a:pt x="198" y="125"/>
                </a:cubicBezTo>
                <a:cubicBezTo>
                  <a:pt x="196" y="126"/>
                  <a:pt x="196" y="128"/>
                  <a:pt x="195" y="130"/>
                </a:cubicBezTo>
                <a:close/>
                <a:moveTo>
                  <a:pt x="208" y="102"/>
                </a:moveTo>
                <a:cubicBezTo>
                  <a:pt x="208" y="102"/>
                  <a:pt x="209" y="101"/>
                  <a:pt x="209" y="101"/>
                </a:cubicBezTo>
                <a:cubicBezTo>
                  <a:pt x="211" y="99"/>
                  <a:pt x="212" y="97"/>
                  <a:pt x="213" y="95"/>
                </a:cubicBezTo>
                <a:cubicBezTo>
                  <a:pt x="214" y="95"/>
                  <a:pt x="214" y="94"/>
                  <a:pt x="214" y="94"/>
                </a:cubicBezTo>
                <a:cubicBezTo>
                  <a:pt x="213" y="94"/>
                  <a:pt x="213" y="94"/>
                  <a:pt x="213" y="94"/>
                </a:cubicBezTo>
                <a:cubicBezTo>
                  <a:pt x="213" y="94"/>
                  <a:pt x="213" y="95"/>
                  <a:pt x="213" y="95"/>
                </a:cubicBezTo>
                <a:cubicBezTo>
                  <a:pt x="211" y="96"/>
                  <a:pt x="210" y="98"/>
                  <a:pt x="209" y="99"/>
                </a:cubicBezTo>
                <a:cubicBezTo>
                  <a:pt x="208" y="100"/>
                  <a:pt x="208" y="101"/>
                  <a:pt x="208" y="102"/>
                </a:cubicBezTo>
                <a:close/>
                <a:moveTo>
                  <a:pt x="181" y="76"/>
                </a:moveTo>
                <a:cubicBezTo>
                  <a:pt x="180" y="77"/>
                  <a:pt x="179" y="78"/>
                  <a:pt x="178" y="79"/>
                </a:cubicBezTo>
                <a:cubicBezTo>
                  <a:pt x="178" y="80"/>
                  <a:pt x="178" y="81"/>
                  <a:pt x="178" y="82"/>
                </a:cubicBezTo>
                <a:cubicBezTo>
                  <a:pt x="180" y="80"/>
                  <a:pt x="181" y="79"/>
                  <a:pt x="182" y="77"/>
                </a:cubicBezTo>
                <a:cubicBezTo>
                  <a:pt x="181" y="77"/>
                  <a:pt x="181" y="76"/>
                  <a:pt x="181" y="76"/>
                </a:cubicBezTo>
                <a:close/>
                <a:moveTo>
                  <a:pt x="163" y="58"/>
                </a:moveTo>
                <a:cubicBezTo>
                  <a:pt x="164" y="57"/>
                  <a:pt x="165" y="56"/>
                  <a:pt x="166" y="55"/>
                </a:cubicBezTo>
                <a:cubicBezTo>
                  <a:pt x="164" y="55"/>
                  <a:pt x="163" y="54"/>
                  <a:pt x="161" y="55"/>
                </a:cubicBezTo>
                <a:cubicBezTo>
                  <a:pt x="162" y="56"/>
                  <a:pt x="162" y="57"/>
                  <a:pt x="163" y="58"/>
                </a:cubicBezTo>
                <a:close/>
                <a:moveTo>
                  <a:pt x="105" y="66"/>
                </a:moveTo>
                <a:cubicBezTo>
                  <a:pt x="105" y="66"/>
                  <a:pt x="105" y="66"/>
                  <a:pt x="105" y="66"/>
                </a:cubicBezTo>
                <a:cubicBezTo>
                  <a:pt x="104" y="66"/>
                  <a:pt x="103" y="66"/>
                  <a:pt x="102" y="66"/>
                </a:cubicBezTo>
                <a:cubicBezTo>
                  <a:pt x="102" y="66"/>
                  <a:pt x="102" y="66"/>
                  <a:pt x="102" y="67"/>
                </a:cubicBezTo>
                <a:cubicBezTo>
                  <a:pt x="101" y="67"/>
                  <a:pt x="100" y="68"/>
                  <a:pt x="100" y="69"/>
                </a:cubicBezTo>
                <a:cubicBezTo>
                  <a:pt x="101" y="69"/>
                  <a:pt x="101" y="70"/>
                  <a:pt x="101" y="70"/>
                </a:cubicBezTo>
                <a:cubicBezTo>
                  <a:pt x="102" y="70"/>
                  <a:pt x="102" y="70"/>
                  <a:pt x="102" y="69"/>
                </a:cubicBezTo>
                <a:cubicBezTo>
                  <a:pt x="103" y="68"/>
                  <a:pt x="104" y="67"/>
                  <a:pt x="105" y="66"/>
                </a:cubicBezTo>
                <a:close/>
                <a:moveTo>
                  <a:pt x="43" y="69"/>
                </a:moveTo>
                <a:cubicBezTo>
                  <a:pt x="43" y="69"/>
                  <a:pt x="43" y="69"/>
                  <a:pt x="43" y="69"/>
                </a:cubicBezTo>
                <a:cubicBezTo>
                  <a:pt x="44" y="66"/>
                  <a:pt x="46" y="64"/>
                  <a:pt x="47" y="62"/>
                </a:cubicBezTo>
                <a:cubicBezTo>
                  <a:pt x="47" y="61"/>
                  <a:pt x="47" y="61"/>
                  <a:pt x="47" y="61"/>
                </a:cubicBezTo>
                <a:cubicBezTo>
                  <a:pt x="47" y="61"/>
                  <a:pt x="46" y="61"/>
                  <a:pt x="46" y="62"/>
                </a:cubicBezTo>
                <a:cubicBezTo>
                  <a:pt x="45" y="63"/>
                  <a:pt x="44" y="64"/>
                  <a:pt x="43" y="66"/>
                </a:cubicBezTo>
                <a:cubicBezTo>
                  <a:pt x="42" y="67"/>
                  <a:pt x="42" y="68"/>
                  <a:pt x="43" y="69"/>
                </a:cubicBezTo>
                <a:close/>
                <a:moveTo>
                  <a:pt x="49" y="92"/>
                </a:moveTo>
                <a:cubicBezTo>
                  <a:pt x="49" y="92"/>
                  <a:pt x="49" y="92"/>
                  <a:pt x="49" y="92"/>
                </a:cubicBezTo>
                <a:cubicBezTo>
                  <a:pt x="51" y="92"/>
                  <a:pt x="52" y="92"/>
                  <a:pt x="53" y="92"/>
                </a:cubicBezTo>
                <a:cubicBezTo>
                  <a:pt x="53" y="91"/>
                  <a:pt x="53" y="91"/>
                  <a:pt x="53" y="90"/>
                </a:cubicBezTo>
                <a:cubicBezTo>
                  <a:pt x="53" y="90"/>
                  <a:pt x="52" y="90"/>
                  <a:pt x="51" y="90"/>
                </a:cubicBezTo>
                <a:cubicBezTo>
                  <a:pt x="51" y="90"/>
                  <a:pt x="51" y="90"/>
                  <a:pt x="50" y="90"/>
                </a:cubicBezTo>
                <a:cubicBezTo>
                  <a:pt x="50" y="91"/>
                  <a:pt x="50" y="91"/>
                  <a:pt x="49" y="92"/>
                </a:cubicBezTo>
                <a:close/>
                <a:moveTo>
                  <a:pt x="149" y="76"/>
                </a:moveTo>
                <a:cubicBezTo>
                  <a:pt x="149" y="77"/>
                  <a:pt x="150" y="77"/>
                  <a:pt x="150" y="77"/>
                </a:cubicBezTo>
                <a:cubicBezTo>
                  <a:pt x="151" y="78"/>
                  <a:pt x="152" y="78"/>
                  <a:pt x="152" y="77"/>
                </a:cubicBezTo>
                <a:cubicBezTo>
                  <a:pt x="153" y="77"/>
                  <a:pt x="153" y="76"/>
                  <a:pt x="154" y="75"/>
                </a:cubicBezTo>
                <a:cubicBezTo>
                  <a:pt x="153" y="75"/>
                  <a:pt x="152" y="75"/>
                  <a:pt x="152" y="75"/>
                </a:cubicBezTo>
                <a:cubicBezTo>
                  <a:pt x="150" y="75"/>
                  <a:pt x="150" y="75"/>
                  <a:pt x="149" y="76"/>
                </a:cubicBezTo>
                <a:close/>
                <a:moveTo>
                  <a:pt x="202" y="86"/>
                </a:moveTo>
                <a:cubicBezTo>
                  <a:pt x="201" y="86"/>
                  <a:pt x="201" y="85"/>
                  <a:pt x="201" y="85"/>
                </a:cubicBezTo>
                <a:cubicBezTo>
                  <a:pt x="201" y="85"/>
                  <a:pt x="201" y="85"/>
                  <a:pt x="201" y="85"/>
                </a:cubicBezTo>
                <a:cubicBezTo>
                  <a:pt x="198" y="87"/>
                  <a:pt x="198" y="87"/>
                  <a:pt x="199" y="90"/>
                </a:cubicBezTo>
                <a:cubicBezTo>
                  <a:pt x="200" y="89"/>
                  <a:pt x="201" y="88"/>
                  <a:pt x="202" y="86"/>
                </a:cubicBezTo>
                <a:close/>
                <a:moveTo>
                  <a:pt x="116" y="48"/>
                </a:moveTo>
                <a:cubicBezTo>
                  <a:pt x="117" y="49"/>
                  <a:pt x="117" y="50"/>
                  <a:pt x="118" y="50"/>
                </a:cubicBezTo>
                <a:cubicBezTo>
                  <a:pt x="118" y="51"/>
                  <a:pt x="118" y="51"/>
                  <a:pt x="119" y="50"/>
                </a:cubicBezTo>
                <a:cubicBezTo>
                  <a:pt x="120" y="50"/>
                  <a:pt x="120" y="49"/>
                  <a:pt x="121" y="48"/>
                </a:cubicBezTo>
                <a:cubicBezTo>
                  <a:pt x="119" y="48"/>
                  <a:pt x="118" y="48"/>
                  <a:pt x="116" y="48"/>
                </a:cubicBezTo>
                <a:close/>
                <a:moveTo>
                  <a:pt x="146" y="86"/>
                </a:moveTo>
                <a:cubicBezTo>
                  <a:pt x="148" y="84"/>
                  <a:pt x="149" y="82"/>
                  <a:pt x="150" y="81"/>
                </a:cubicBezTo>
                <a:cubicBezTo>
                  <a:pt x="149" y="81"/>
                  <a:pt x="148" y="81"/>
                  <a:pt x="147" y="81"/>
                </a:cubicBezTo>
                <a:cubicBezTo>
                  <a:pt x="147" y="82"/>
                  <a:pt x="147" y="84"/>
                  <a:pt x="146" y="86"/>
                </a:cubicBezTo>
                <a:close/>
                <a:moveTo>
                  <a:pt x="15" y="70"/>
                </a:moveTo>
                <a:cubicBezTo>
                  <a:pt x="15" y="71"/>
                  <a:pt x="14" y="72"/>
                  <a:pt x="14" y="73"/>
                </a:cubicBezTo>
                <a:cubicBezTo>
                  <a:pt x="14" y="74"/>
                  <a:pt x="15" y="74"/>
                  <a:pt x="15" y="75"/>
                </a:cubicBezTo>
                <a:cubicBezTo>
                  <a:pt x="16" y="74"/>
                  <a:pt x="17" y="72"/>
                  <a:pt x="15" y="70"/>
                </a:cubicBezTo>
                <a:close/>
                <a:moveTo>
                  <a:pt x="116" y="66"/>
                </a:moveTo>
                <a:cubicBezTo>
                  <a:pt x="116" y="66"/>
                  <a:pt x="116" y="66"/>
                  <a:pt x="116" y="66"/>
                </a:cubicBezTo>
                <a:cubicBezTo>
                  <a:pt x="115" y="66"/>
                  <a:pt x="115" y="66"/>
                  <a:pt x="114" y="66"/>
                </a:cubicBezTo>
                <a:cubicBezTo>
                  <a:pt x="113" y="66"/>
                  <a:pt x="112" y="66"/>
                  <a:pt x="112" y="67"/>
                </a:cubicBezTo>
                <a:cubicBezTo>
                  <a:pt x="112" y="68"/>
                  <a:pt x="113" y="69"/>
                  <a:pt x="114" y="69"/>
                </a:cubicBezTo>
                <a:cubicBezTo>
                  <a:pt x="114" y="68"/>
                  <a:pt x="115" y="67"/>
                  <a:pt x="116" y="66"/>
                </a:cubicBezTo>
                <a:close/>
                <a:moveTo>
                  <a:pt x="212" y="103"/>
                </a:moveTo>
                <a:cubicBezTo>
                  <a:pt x="213" y="102"/>
                  <a:pt x="214" y="100"/>
                  <a:pt x="216" y="99"/>
                </a:cubicBezTo>
                <a:cubicBezTo>
                  <a:pt x="215" y="99"/>
                  <a:pt x="215" y="98"/>
                  <a:pt x="215" y="97"/>
                </a:cubicBezTo>
                <a:cubicBezTo>
                  <a:pt x="214" y="98"/>
                  <a:pt x="213" y="99"/>
                  <a:pt x="213" y="100"/>
                </a:cubicBezTo>
                <a:cubicBezTo>
                  <a:pt x="212" y="101"/>
                  <a:pt x="212" y="102"/>
                  <a:pt x="212" y="103"/>
                </a:cubicBezTo>
                <a:close/>
                <a:moveTo>
                  <a:pt x="97" y="60"/>
                </a:moveTo>
                <a:cubicBezTo>
                  <a:pt x="95" y="62"/>
                  <a:pt x="94" y="64"/>
                  <a:pt x="94" y="65"/>
                </a:cubicBezTo>
                <a:cubicBezTo>
                  <a:pt x="95" y="65"/>
                  <a:pt x="96" y="64"/>
                  <a:pt x="97" y="64"/>
                </a:cubicBezTo>
                <a:cubicBezTo>
                  <a:pt x="97" y="63"/>
                  <a:pt x="97" y="62"/>
                  <a:pt x="97" y="60"/>
                </a:cubicBezTo>
                <a:close/>
                <a:moveTo>
                  <a:pt x="104" y="94"/>
                </a:moveTo>
                <a:cubicBezTo>
                  <a:pt x="104" y="93"/>
                  <a:pt x="104" y="93"/>
                  <a:pt x="104" y="93"/>
                </a:cubicBezTo>
                <a:cubicBezTo>
                  <a:pt x="103" y="93"/>
                  <a:pt x="103" y="93"/>
                  <a:pt x="103" y="93"/>
                </a:cubicBezTo>
                <a:cubicBezTo>
                  <a:pt x="100" y="93"/>
                  <a:pt x="96" y="93"/>
                  <a:pt x="93" y="93"/>
                </a:cubicBezTo>
                <a:cubicBezTo>
                  <a:pt x="93" y="93"/>
                  <a:pt x="93" y="93"/>
                  <a:pt x="93" y="93"/>
                </a:cubicBezTo>
                <a:cubicBezTo>
                  <a:pt x="92" y="93"/>
                  <a:pt x="92" y="93"/>
                  <a:pt x="92" y="93"/>
                </a:cubicBezTo>
                <a:cubicBezTo>
                  <a:pt x="96" y="93"/>
                  <a:pt x="100" y="94"/>
                  <a:pt x="104" y="94"/>
                </a:cubicBezTo>
                <a:close/>
                <a:moveTo>
                  <a:pt x="208" y="48"/>
                </a:moveTo>
                <a:cubicBezTo>
                  <a:pt x="207" y="49"/>
                  <a:pt x="207" y="49"/>
                  <a:pt x="207" y="50"/>
                </a:cubicBezTo>
                <a:cubicBezTo>
                  <a:pt x="207" y="51"/>
                  <a:pt x="208" y="52"/>
                  <a:pt x="208" y="54"/>
                </a:cubicBezTo>
                <a:cubicBezTo>
                  <a:pt x="209" y="53"/>
                  <a:pt x="209" y="52"/>
                  <a:pt x="210" y="52"/>
                </a:cubicBezTo>
                <a:cubicBezTo>
                  <a:pt x="209" y="51"/>
                  <a:pt x="208" y="50"/>
                  <a:pt x="208" y="48"/>
                </a:cubicBezTo>
                <a:close/>
                <a:moveTo>
                  <a:pt x="125" y="69"/>
                </a:moveTo>
                <a:cubicBezTo>
                  <a:pt x="122" y="69"/>
                  <a:pt x="122" y="69"/>
                  <a:pt x="121" y="71"/>
                </a:cubicBezTo>
                <a:cubicBezTo>
                  <a:pt x="121" y="72"/>
                  <a:pt x="122" y="72"/>
                  <a:pt x="122" y="72"/>
                </a:cubicBezTo>
                <a:cubicBezTo>
                  <a:pt x="123" y="72"/>
                  <a:pt x="123" y="72"/>
                  <a:pt x="123" y="72"/>
                </a:cubicBezTo>
                <a:cubicBezTo>
                  <a:pt x="124" y="71"/>
                  <a:pt x="125" y="70"/>
                  <a:pt x="125" y="69"/>
                </a:cubicBezTo>
                <a:close/>
                <a:moveTo>
                  <a:pt x="189" y="62"/>
                </a:moveTo>
                <a:cubicBezTo>
                  <a:pt x="189" y="63"/>
                  <a:pt x="188" y="63"/>
                  <a:pt x="188" y="64"/>
                </a:cubicBezTo>
                <a:cubicBezTo>
                  <a:pt x="188" y="65"/>
                  <a:pt x="188" y="67"/>
                  <a:pt x="189" y="68"/>
                </a:cubicBezTo>
                <a:cubicBezTo>
                  <a:pt x="189" y="68"/>
                  <a:pt x="190" y="67"/>
                  <a:pt x="190" y="66"/>
                </a:cubicBezTo>
                <a:cubicBezTo>
                  <a:pt x="190" y="66"/>
                  <a:pt x="190" y="66"/>
                  <a:pt x="190" y="65"/>
                </a:cubicBezTo>
                <a:cubicBezTo>
                  <a:pt x="190" y="65"/>
                  <a:pt x="189" y="64"/>
                  <a:pt x="189" y="62"/>
                </a:cubicBezTo>
                <a:close/>
                <a:moveTo>
                  <a:pt x="61" y="90"/>
                </a:moveTo>
                <a:cubicBezTo>
                  <a:pt x="61" y="90"/>
                  <a:pt x="61" y="91"/>
                  <a:pt x="61" y="92"/>
                </a:cubicBezTo>
                <a:cubicBezTo>
                  <a:pt x="63" y="92"/>
                  <a:pt x="64" y="91"/>
                  <a:pt x="66" y="91"/>
                </a:cubicBezTo>
                <a:cubicBezTo>
                  <a:pt x="65" y="91"/>
                  <a:pt x="65" y="90"/>
                  <a:pt x="64" y="90"/>
                </a:cubicBezTo>
                <a:cubicBezTo>
                  <a:pt x="63" y="90"/>
                  <a:pt x="62" y="90"/>
                  <a:pt x="61" y="90"/>
                </a:cubicBezTo>
                <a:close/>
                <a:moveTo>
                  <a:pt x="107" y="71"/>
                </a:moveTo>
                <a:cubicBezTo>
                  <a:pt x="108" y="70"/>
                  <a:pt x="108" y="68"/>
                  <a:pt x="109" y="67"/>
                </a:cubicBezTo>
                <a:cubicBezTo>
                  <a:pt x="109" y="67"/>
                  <a:pt x="108" y="67"/>
                  <a:pt x="108" y="66"/>
                </a:cubicBezTo>
                <a:cubicBezTo>
                  <a:pt x="107" y="68"/>
                  <a:pt x="106" y="69"/>
                  <a:pt x="105" y="70"/>
                </a:cubicBezTo>
                <a:cubicBezTo>
                  <a:pt x="106" y="70"/>
                  <a:pt x="106" y="71"/>
                  <a:pt x="107" y="71"/>
                </a:cubicBezTo>
                <a:close/>
                <a:moveTo>
                  <a:pt x="23" y="45"/>
                </a:moveTo>
                <a:cubicBezTo>
                  <a:pt x="27" y="45"/>
                  <a:pt x="30" y="45"/>
                  <a:pt x="34" y="45"/>
                </a:cubicBezTo>
                <a:cubicBezTo>
                  <a:pt x="31" y="44"/>
                  <a:pt x="28" y="44"/>
                  <a:pt x="24" y="44"/>
                </a:cubicBezTo>
                <a:cubicBezTo>
                  <a:pt x="24" y="44"/>
                  <a:pt x="24" y="44"/>
                  <a:pt x="23" y="45"/>
                </a:cubicBezTo>
                <a:close/>
                <a:moveTo>
                  <a:pt x="88" y="48"/>
                </a:moveTo>
                <a:cubicBezTo>
                  <a:pt x="86" y="48"/>
                  <a:pt x="85" y="48"/>
                  <a:pt x="83" y="48"/>
                </a:cubicBezTo>
                <a:cubicBezTo>
                  <a:pt x="84" y="49"/>
                  <a:pt x="84" y="49"/>
                  <a:pt x="84" y="50"/>
                </a:cubicBezTo>
                <a:cubicBezTo>
                  <a:pt x="85" y="51"/>
                  <a:pt x="86" y="51"/>
                  <a:pt x="86" y="50"/>
                </a:cubicBezTo>
                <a:cubicBezTo>
                  <a:pt x="87" y="50"/>
                  <a:pt x="87" y="49"/>
                  <a:pt x="88" y="48"/>
                </a:cubicBezTo>
                <a:close/>
                <a:moveTo>
                  <a:pt x="192" y="69"/>
                </a:moveTo>
                <a:cubicBezTo>
                  <a:pt x="191" y="70"/>
                  <a:pt x="190" y="71"/>
                  <a:pt x="190" y="71"/>
                </a:cubicBezTo>
                <a:cubicBezTo>
                  <a:pt x="189" y="72"/>
                  <a:pt x="189" y="73"/>
                  <a:pt x="189" y="74"/>
                </a:cubicBezTo>
                <a:cubicBezTo>
                  <a:pt x="191" y="73"/>
                  <a:pt x="193" y="72"/>
                  <a:pt x="192" y="69"/>
                </a:cubicBezTo>
                <a:close/>
                <a:moveTo>
                  <a:pt x="112" y="75"/>
                </a:moveTo>
                <a:cubicBezTo>
                  <a:pt x="112" y="76"/>
                  <a:pt x="112" y="76"/>
                  <a:pt x="113" y="76"/>
                </a:cubicBezTo>
                <a:cubicBezTo>
                  <a:pt x="114" y="77"/>
                  <a:pt x="114" y="77"/>
                  <a:pt x="115" y="76"/>
                </a:cubicBezTo>
                <a:cubicBezTo>
                  <a:pt x="115" y="76"/>
                  <a:pt x="115" y="75"/>
                  <a:pt x="115" y="75"/>
                </a:cubicBezTo>
                <a:cubicBezTo>
                  <a:pt x="114" y="73"/>
                  <a:pt x="113" y="73"/>
                  <a:pt x="112" y="75"/>
                </a:cubicBezTo>
                <a:close/>
                <a:moveTo>
                  <a:pt x="213" y="49"/>
                </a:moveTo>
                <a:cubicBezTo>
                  <a:pt x="212" y="47"/>
                  <a:pt x="211" y="46"/>
                  <a:pt x="210" y="45"/>
                </a:cubicBezTo>
                <a:cubicBezTo>
                  <a:pt x="210" y="45"/>
                  <a:pt x="209" y="46"/>
                  <a:pt x="209" y="46"/>
                </a:cubicBezTo>
                <a:cubicBezTo>
                  <a:pt x="209" y="46"/>
                  <a:pt x="209" y="47"/>
                  <a:pt x="209" y="47"/>
                </a:cubicBezTo>
                <a:cubicBezTo>
                  <a:pt x="210" y="48"/>
                  <a:pt x="211" y="49"/>
                  <a:pt x="212" y="50"/>
                </a:cubicBezTo>
                <a:cubicBezTo>
                  <a:pt x="212" y="50"/>
                  <a:pt x="212" y="49"/>
                  <a:pt x="213" y="49"/>
                </a:cubicBezTo>
                <a:close/>
                <a:moveTo>
                  <a:pt x="16" y="47"/>
                </a:moveTo>
                <a:cubicBezTo>
                  <a:pt x="17" y="48"/>
                  <a:pt x="17" y="49"/>
                  <a:pt x="16" y="50"/>
                </a:cubicBezTo>
                <a:cubicBezTo>
                  <a:pt x="16" y="51"/>
                  <a:pt x="15" y="53"/>
                  <a:pt x="15" y="54"/>
                </a:cubicBezTo>
                <a:cubicBezTo>
                  <a:pt x="15" y="54"/>
                  <a:pt x="14" y="55"/>
                  <a:pt x="14" y="55"/>
                </a:cubicBezTo>
                <a:cubicBezTo>
                  <a:pt x="14" y="55"/>
                  <a:pt x="15" y="55"/>
                  <a:pt x="15" y="55"/>
                </a:cubicBezTo>
                <a:cubicBezTo>
                  <a:pt x="16" y="52"/>
                  <a:pt x="17" y="50"/>
                  <a:pt x="19" y="47"/>
                </a:cubicBezTo>
                <a:cubicBezTo>
                  <a:pt x="18" y="47"/>
                  <a:pt x="17" y="47"/>
                  <a:pt x="16" y="47"/>
                </a:cubicBezTo>
                <a:close/>
                <a:moveTo>
                  <a:pt x="81" y="60"/>
                </a:moveTo>
                <a:cubicBezTo>
                  <a:pt x="80" y="62"/>
                  <a:pt x="79" y="63"/>
                  <a:pt x="78" y="64"/>
                </a:cubicBezTo>
                <a:cubicBezTo>
                  <a:pt x="78" y="64"/>
                  <a:pt x="79" y="65"/>
                  <a:pt x="79" y="66"/>
                </a:cubicBezTo>
                <a:cubicBezTo>
                  <a:pt x="80" y="65"/>
                  <a:pt x="80" y="64"/>
                  <a:pt x="81" y="63"/>
                </a:cubicBezTo>
                <a:cubicBezTo>
                  <a:pt x="81" y="62"/>
                  <a:pt x="81" y="62"/>
                  <a:pt x="81" y="60"/>
                </a:cubicBezTo>
                <a:close/>
                <a:moveTo>
                  <a:pt x="29" y="67"/>
                </a:moveTo>
                <a:cubicBezTo>
                  <a:pt x="29" y="67"/>
                  <a:pt x="29" y="67"/>
                  <a:pt x="30" y="67"/>
                </a:cubicBezTo>
                <a:cubicBezTo>
                  <a:pt x="30" y="66"/>
                  <a:pt x="31" y="65"/>
                  <a:pt x="32" y="63"/>
                </a:cubicBezTo>
                <a:cubicBezTo>
                  <a:pt x="32" y="63"/>
                  <a:pt x="31" y="62"/>
                  <a:pt x="31" y="62"/>
                </a:cubicBezTo>
                <a:cubicBezTo>
                  <a:pt x="30" y="63"/>
                  <a:pt x="30" y="65"/>
                  <a:pt x="29" y="66"/>
                </a:cubicBezTo>
                <a:cubicBezTo>
                  <a:pt x="29" y="66"/>
                  <a:pt x="29" y="67"/>
                  <a:pt x="29" y="67"/>
                </a:cubicBezTo>
                <a:close/>
                <a:moveTo>
                  <a:pt x="104" y="75"/>
                </a:moveTo>
                <a:cubicBezTo>
                  <a:pt x="105" y="74"/>
                  <a:pt x="105" y="74"/>
                  <a:pt x="105" y="73"/>
                </a:cubicBezTo>
                <a:cubicBezTo>
                  <a:pt x="105" y="73"/>
                  <a:pt x="104" y="73"/>
                  <a:pt x="103" y="72"/>
                </a:cubicBezTo>
                <a:cubicBezTo>
                  <a:pt x="102" y="73"/>
                  <a:pt x="102" y="74"/>
                  <a:pt x="101" y="75"/>
                </a:cubicBezTo>
                <a:cubicBezTo>
                  <a:pt x="102" y="75"/>
                  <a:pt x="103" y="75"/>
                  <a:pt x="104" y="75"/>
                </a:cubicBezTo>
                <a:close/>
                <a:moveTo>
                  <a:pt x="195" y="17"/>
                </a:moveTo>
                <a:cubicBezTo>
                  <a:pt x="195" y="15"/>
                  <a:pt x="195" y="13"/>
                  <a:pt x="193" y="12"/>
                </a:cubicBezTo>
                <a:cubicBezTo>
                  <a:pt x="193" y="14"/>
                  <a:pt x="193" y="15"/>
                  <a:pt x="193" y="16"/>
                </a:cubicBezTo>
                <a:cubicBezTo>
                  <a:pt x="194" y="17"/>
                  <a:pt x="194" y="17"/>
                  <a:pt x="195" y="17"/>
                </a:cubicBezTo>
                <a:close/>
                <a:moveTo>
                  <a:pt x="216" y="87"/>
                </a:moveTo>
                <a:cubicBezTo>
                  <a:pt x="215" y="87"/>
                  <a:pt x="215" y="86"/>
                  <a:pt x="214" y="85"/>
                </a:cubicBezTo>
                <a:cubicBezTo>
                  <a:pt x="214" y="86"/>
                  <a:pt x="213" y="86"/>
                  <a:pt x="213" y="87"/>
                </a:cubicBezTo>
                <a:cubicBezTo>
                  <a:pt x="214" y="88"/>
                  <a:pt x="214" y="88"/>
                  <a:pt x="214" y="89"/>
                </a:cubicBezTo>
                <a:cubicBezTo>
                  <a:pt x="215" y="89"/>
                  <a:pt x="216" y="88"/>
                  <a:pt x="216" y="87"/>
                </a:cubicBezTo>
                <a:close/>
                <a:moveTo>
                  <a:pt x="121" y="74"/>
                </a:moveTo>
                <a:cubicBezTo>
                  <a:pt x="120" y="74"/>
                  <a:pt x="120" y="74"/>
                  <a:pt x="119" y="74"/>
                </a:cubicBezTo>
                <a:cubicBezTo>
                  <a:pt x="119" y="74"/>
                  <a:pt x="119" y="74"/>
                  <a:pt x="118" y="75"/>
                </a:cubicBezTo>
                <a:cubicBezTo>
                  <a:pt x="118" y="75"/>
                  <a:pt x="117" y="76"/>
                  <a:pt x="117" y="77"/>
                </a:cubicBezTo>
                <a:cubicBezTo>
                  <a:pt x="118" y="77"/>
                  <a:pt x="118" y="78"/>
                  <a:pt x="119" y="77"/>
                </a:cubicBezTo>
                <a:cubicBezTo>
                  <a:pt x="119" y="76"/>
                  <a:pt x="120" y="75"/>
                  <a:pt x="121" y="74"/>
                </a:cubicBezTo>
                <a:close/>
                <a:moveTo>
                  <a:pt x="65" y="58"/>
                </a:moveTo>
                <a:cubicBezTo>
                  <a:pt x="65" y="58"/>
                  <a:pt x="65" y="58"/>
                  <a:pt x="65" y="58"/>
                </a:cubicBezTo>
                <a:cubicBezTo>
                  <a:pt x="64" y="58"/>
                  <a:pt x="64" y="59"/>
                  <a:pt x="63" y="60"/>
                </a:cubicBezTo>
                <a:cubicBezTo>
                  <a:pt x="63" y="61"/>
                  <a:pt x="63" y="61"/>
                  <a:pt x="64" y="61"/>
                </a:cubicBezTo>
                <a:cubicBezTo>
                  <a:pt x="64" y="61"/>
                  <a:pt x="65" y="61"/>
                  <a:pt x="66" y="61"/>
                </a:cubicBezTo>
                <a:cubicBezTo>
                  <a:pt x="66" y="60"/>
                  <a:pt x="65" y="59"/>
                  <a:pt x="65" y="58"/>
                </a:cubicBezTo>
                <a:close/>
                <a:moveTo>
                  <a:pt x="182" y="61"/>
                </a:moveTo>
                <a:cubicBezTo>
                  <a:pt x="181" y="62"/>
                  <a:pt x="180" y="63"/>
                  <a:pt x="179" y="64"/>
                </a:cubicBezTo>
                <a:cubicBezTo>
                  <a:pt x="179" y="65"/>
                  <a:pt x="179" y="66"/>
                  <a:pt x="179" y="66"/>
                </a:cubicBezTo>
                <a:cubicBezTo>
                  <a:pt x="181" y="65"/>
                  <a:pt x="182" y="63"/>
                  <a:pt x="182" y="61"/>
                </a:cubicBezTo>
                <a:close/>
                <a:moveTo>
                  <a:pt x="138" y="85"/>
                </a:moveTo>
                <a:cubicBezTo>
                  <a:pt x="139" y="84"/>
                  <a:pt x="140" y="82"/>
                  <a:pt x="141" y="81"/>
                </a:cubicBezTo>
                <a:cubicBezTo>
                  <a:pt x="140" y="81"/>
                  <a:pt x="139" y="81"/>
                  <a:pt x="139" y="82"/>
                </a:cubicBezTo>
                <a:cubicBezTo>
                  <a:pt x="138" y="83"/>
                  <a:pt x="138" y="83"/>
                  <a:pt x="138" y="84"/>
                </a:cubicBezTo>
                <a:cubicBezTo>
                  <a:pt x="137" y="84"/>
                  <a:pt x="137" y="85"/>
                  <a:pt x="138" y="85"/>
                </a:cubicBezTo>
                <a:close/>
                <a:moveTo>
                  <a:pt x="133" y="64"/>
                </a:moveTo>
                <a:cubicBezTo>
                  <a:pt x="135" y="65"/>
                  <a:pt x="135" y="64"/>
                  <a:pt x="136" y="63"/>
                </a:cubicBezTo>
                <a:cubicBezTo>
                  <a:pt x="136" y="63"/>
                  <a:pt x="136" y="62"/>
                  <a:pt x="137" y="62"/>
                </a:cubicBezTo>
                <a:cubicBezTo>
                  <a:pt x="137" y="61"/>
                  <a:pt x="137" y="61"/>
                  <a:pt x="136" y="61"/>
                </a:cubicBezTo>
                <a:cubicBezTo>
                  <a:pt x="135" y="62"/>
                  <a:pt x="134" y="63"/>
                  <a:pt x="133" y="64"/>
                </a:cubicBezTo>
                <a:close/>
                <a:moveTo>
                  <a:pt x="22" y="67"/>
                </a:moveTo>
                <a:cubicBezTo>
                  <a:pt x="22" y="67"/>
                  <a:pt x="23" y="67"/>
                  <a:pt x="23" y="67"/>
                </a:cubicBezTo>
                <a:cubicBezTo>
                  <a:pt x="23" y="66"/>
                  <a:pt x="24" y="65"/>
                  <a:pt x="25" y="64"/>
                </a:cubicBezTo>
                <a:cubicBezTo>
                  <a:pt x="25" y="63"/>
                  <a:pt x="25" y="62"/>
                  <a:pt x="24" y="61"/>
                </a:cubicBezTo>
                <a:cubicBezTo>
                  <a:pt x="24" y="63"/>
                  <a:pt x="23" y="64"/>
                  <a:pt x="22" y="66"/>
                </a:cubicBezTo>
                <a:cubicBezTo>
                  <a:pt x="22" y="66"/>
                  <a:pt x="22" y="66"/>
                  <a:pt x="22" y="67"/>
                </a:cubicBezTo>
                <a:close/>
                <a:moveTo>
                  <a:pt x="209" y="62"/>
                </a:moveTo>
                <a:cubicBezTo>
                  <a:pt x="209" y="61"/>
                  <a:pt x="208" y="60"/>
                  <a:pt x="208" y="59"/>
                </a:cubicBezTo>
                <a:cubicBezTo>
                  <a:pt x="207" y="59"/>
                  <a:pt x="207" y="60"/>
                  <a:pt x="207" y="60"/>
                </a:cubicBezTo>
                <a:cubicBezTo>
                  <a:pt x="207" y="61"/>
                  <a:pt x="207" y="62"/>
                  <a:pt x="208" y="63"/>
                </a:cubicBezTo>
                <a:cubicBezTo>
                  <a:pt x="208" y="63"/>
                  <a:pt x="209" y="62"/>
                  <a:pt x="209" y="62"/>
                </a:cubicBezTo>
                <a:close/>
                <a:moveTo>
                  <a:pt x="197" y="104"/>
                </a:moveTo>
                <a:cubicBezTo>
                  <a:pt x="195" y="106"/>
                  <a:pt x="194" y="107"/>
                  <a:pt x="194" y="109"/>
                </a:cubicBezTo>
                <a:cubicBezTo>
                  <a:pt x="195" y="108"/>
                  <a:pt x="196" y="107"/>
                  <a:pt x="196" y="106"/>
                </a:cubicBezTo>
                <a:cubicBezTo>
                  <a:pt x="197" y="105"/>
                  <a:pt x="197" y="105"/>
                  <a:pt x="197" y="104"/>
                </a:cubicBezTo>
                <a:close/>
                <a:moveTo>
                  <a:pt x="165" y="82"/>
                </a:moveTo>
                <a:cubicBezTo>
                  <a:pt x="165" y="82"/>
                  <a:pt x="164" y="81"/>
                  <a:pt x="163" y="81"/>
                </a:cubicBezTo>
                <a:cubicBezTo>
                  <a:pt x="163" y="82"/>
                  <a:pt x="163" y="84"/>
                  <a:pt x="164" y="85"/>
                </a:cubicBezTo>
                <a:cubicBezTo>
                  <a:pt x="164" y="84"/>
                  <a:pt x="165" y="83"/>
                  <a:pt x="165" y="82"/>
                </a:cubicBezTo>
                <a:close/>
                <a:moveTo>
                  <a:pt x="194" y="55"/>
                </a:moveTo>
                <a:cubicBezTo>
                  <a:pt x="193" y="56"/>
                  <a:pt x="194" y="57"/>
                  <a:pt x="194" y="58"/>
                </a:cubicBezTo>
                <a:cubicBezTo>
                  <a:pt x="194" y="59"/>
                  <a:pt x="194" y="60"/>
                  <a:pt x="194" y="61"/>
                </a:cubicBezTo>
                <a:cubicBezTo>
                  <a:pt x="194" y="61"/>
                  <a:pt x="195" y="60"/>
                  <a:pt x="195" y="60"/>
                </a:cubicBezTo>
                <a:cubicBezTo>
                  <a:pt x="195" y="58"/>
                  <a:pt x="195" y="57"/>
                  <a:pt x="194" y="55"/>
                </a:cubicBezTo>
                <a:close/>
                <a:moveTo>
                  <a:pt x="27" y="56"/>
                </a:moveTo>
                <a:cubicBezTo>
                  <a:pt x="26" y="58"/>
                  <a:pt x="26" y="58"/>
                  <a:pt x="27" y="60"/>
                </a:cubicBezTo>
                <a:cubicBezTo>
                  <a:pt x="28" y="59"/>
                  <a:pt x="28" y="58"/>
                  <a:pt x="28" y="58"/>
                </a:cubicBezTo>
                <a:cubicBezTo>
                  <a:pt x="28" y="57"/>
                  <a:pt x="28" y="56"/>
                  <a:pt x="27" y="56"/>
                </a:cubicBezTo>
                <a:close/>
                <a:moveTo>
                  <a:pt x="198" y="73"/>
                </a:moveTo>
                <a:cubicBezTo>
                  <a:pt x="200" y="72"/>
                  <a:pt x="201" y="71"/>
                  <a:pt x="200" y="69"/>
                </a:cubicBezTo>
                <a:cubicBezTo>
                  <a:pt x="199" y="70"/>
                  <a:pt x="197" y="71"/>
                  <a:pt x="198" y="73"/>
                </a:cubicBezTo>
                <a:close/>
                <a:moveTo>
                  <a:pt x="206" y="81"/>
                </a:moveTo>
                <a:cubicBezTo>
                  <a:pt x="207" y="79"/>
                  <a:pt x="208" y="78"/>
                  <a:pt x="209" y="77"/>
                </a:cubicBezTo>
                <a:cubicBezTo>
                  <a:pt x="209" y="77"/>
                  <a:pt x="209" y="76"/>
                  <a:pt x="208" y="76"/>
                </a:cubicBezTo>
                <a:cubicBezTo>
                  <a:pt x="208" y="77"/>
                  <a:pt x="207" y="77"/>
                  <a:pt x="206" y="78"/>
                </a:cubicBezTo>
                <a:cubicBezTo>
                  <a:pt x="206" y="79"/>
                  <a:pt x="206" y="80"/>
                  <a:pt x="206" y="81"/>
                </a:cubicBezTo>
                <a:close/>
                <a:moveTo>
                  <a:pt x="219" y="101"/>
                </a:moveTo>
                <a:cubicBezTo>
                  <a:pt x="220" y="99"/>
                  <a:pt x="222" y="97"/>
                  <a:pt x="223" y="96"/>
                </a:cubicBezTo>
                <a:cubicBezTo>
                  <a:pt x="223" y="96"/>
                  <a:pt x="223" y="95"/>
                  <a:pt x="223" y="95"/>
                </a:cubicBezTo>
                <a:cubicBezTo>
                  <a:pt x="221" y="96"/>
                  <a:pt x="220" y="98"/>
                  <a:pt x="219" y="99"/>
                </a:cubicBezTo>
                <a:cubicBezTo>
                  <a:pt x="218" y="100"/>
                  <a:pt x="219" y="100"/>
                  <a:pt x="219" y="101"/>
                </a:cubicBezTo>
                <a:close/>
                <a:moveTo>
                  <a:pt x="210" y="94"/>
                </a:moveTo>
                <a:cubicBezTo>
                  <a:pt x="210" y="94"/>
                  <a:pt x="210" y="94"/>
                  <a:pt x="210" y="94"/>
                </a:cubicBezTo>
                <a:cubicBezTo>
                  <a:pt x="211" y="93"/>
                  <a:pt x="212" y="92"/>
                  <a:pt x="212" y="92"/>
                </a:cubicBezTo>
                <a:cubicBezTo>
                  <a:pt x="212" y="91"/>
                  <a:pt x="212" y="91"/>
                  <a:pt x="212" y="91"/>
                </a:cubicBezTo>
                <a:cubicBezTo>
                  <a:pt x="212" y="90"/>
                  <a:pt x="212" y="90"/>
                  <a:pt x="211" y="89"/>
                </a:cubicBezTo>
                <a:cubicBezTo>
                  <a:pt x="211" y="91"/>
                  <a:pt x="210" y="92"/>
                  <a:pt x="210" y="94"/>
                </a:cubicBezTo>
                <a:close/>
                <a:moveTo>
                  <a:pt x="93" y="55"/>
                </a:moveTo>
                <a:cubicBezTo>
                  <a:pt x="91" y="55"/>
                  <a:pt x="90" y="55"/>
                  <a:pt x="88" y="55"/>
                </a:cubicBezTo>
                <a:cubicBezTo>
                  <a:pt x="89" y="57"/>
                  <a:pt x="89" y="57"/>
                  <a:pt x="90" y="57"/>
                </a:cubicBezTo>
                <a:cubicBezTo>
                  <a:pt x="90" y="57"/>
                  <a:pt x="91" y="57"/>
                  <a:pt x="91" y="57"/>
                </a:cubicBezTo>
                <a:cubicBezTo>
                  <a:pt x="92" y="57"/>
                  <a:pt x="92" y="56"/>
                  <a:pt x="93" y="55"/>
                </a:cubicBezTo>
                <a:close/>
                <a:moveTo>
                  <a:pt x="146" y="75"/>
                </a:moveTo>
                <a:cubicBezTo>
                  <a:pt x="146" y="75"/>
                  <a:pt x="146" y="75"/>
                  <a:pt x="146" y="75"/>
                </a:cubicBezTo>
                <a:cubicBezTo>
                  <a:pt x="146" y="75"/>
                  <a:pt x="146" y="75"/>
                  <a:pt x="146" y="75"/>
                </a:cubicBezTo>
                <a:cubicBezTo>
                  <a:pt x="146" y="75"/>
                  <a:pt x="145" y="75"/>
                  <a:pt x="144" y="75"/>
                </a:cubicBezTo>
                <a:cubicBezTo>
                  <a:pt x="143" y="75"/>
                  <a:pt x="143" y="75"/>
                  <a:pt x="143" y="77"/>
                </a:cubicBezTo>
                <a:cubicBezTo>
                  <a:pt x="143" y="77"/>
                  <a:pt x="144" y="77"/>
                  <a:pt x="145" y="77"/>
                </a:cubicBezTo>
                <a:cubicBezTo>
                  <a:pt x="145" y="77"/>
                  <a:pt x="145" y="77"/>
                  <a:pt x="144" y="77"/>
                </a:cubicBezTo>
                <a:cubicBezTo>
                  <a:pt x="145" y="76"/>
                  <a:pt x="146" y="75"/>
                  <a:pt x="146" y="75"/>
                </a:cubicBezTo>
                <a:close/>
                <a:moveTo>
                  <a:pt x="60" y="78"/>
                </a:moveTo>
                <a:cubicBezTo>
                  <a:pt x="58" y="80"/>
                  <a:pt x="57" y="82"/>
                  <a:pt x="55" y="84"/>
                </a:cubicBezTo>
                <a:cubicBezTo>
                  <a:pt x="56" y="84"/>
                  <a:pt x="57" y="84"/>
                  <a:pt x="57" y="83"/>
                </a:cubicBezTo>
                <a:cubicBezTo>
                  <a:pt x="58" y="81"/>
                  <a:pt x="59" y="80"/>
                  <a:pt x="60" y="78"/>
                </a:cubicBezTo>
                <a:close/>
                <a:moveTo>
                  <a:pt x="196" y="35"/>
                </a:moveTo>
                <a:cubicBezTo>
                  <a:pt x="195" y="34"/>
                  <a:pt x="195" y="33"/>
                  <a:pt x="195" y="32"/>
                </a:cubicBezTo>
                <a:cubicBezTo>
                  <a:pt x="194" y="34"/>
                  <a:pt x="193" y="35"/>
                  <a:pt x="193" y="36"/>
                </a:cubicBezTo>
                <a:cubicBezTo>
                  <a:pt x="193" y="36"/>
                  <a:pt x="193" y="36"/>
                  <a:pt x="193" y="36"/>
                </a:cubicBezTo>
                <a:cubicBezTo>
                  <a:pt x="194" y="36"/>
                  <a:pt x="195" y="35"/>
                  <a:pt x="196" y="35"/>
                </a:cubicBezTo>
                <a:close/>
                <a:moveTo>
                  <a:pt x="184" y="143"/>
                </a:moveTo>
                <a:cubicBezTo>
                  <a:pt x="184" y="143"/>
                  <a:pt x="183" y="144"/>
                  <a:pt x="183" y="144"/>
                </a:cubicBezTo>
                <a:cubicBezTo>
                  <a:pt x="183" y="145"/>
                  <a:pt x="183" y="146"/>
                  <a:pt x="183" y="147"/>
                </a:cubicBezTo>
                <a:cubicBezTo>
                  <a:pt x="184" y="145"/>
                  <a:pt x="184" y="145"/>
                  <a:pt x="184" y="143"/>
                </a:cubicBezTo>
                <a:close/>
                <a:moveTo>
                  <a:pt x="159" y="67"/>
                </a:moveTo>
                <a:cubicBezTo>
                  <a:pt x="159" y="67"/>
                  <a:pt x="160" y="67"/>
                  <a:pt x="160" y="67"/>
                </a:cubicBezTo>
                <a:cubicBezTo>
                  <a:pt x="161" y="65"/>
                  <a:pt x="161" y="64"/>
                  <a:pt x="162" y="63"/>
                </a:cubicBezTo>
                <a:cubicBezTo>
                  <a:pt x="162" y="63"/>
                  <a:pt x="162" y="63"/>
                  <a:pt x="162" y="62"/>
                </a:cubicBezTo>
                <a:cubicBezTo>
                  <a:pt x="162" y="63"/>
                  <a:pt x="161" y="63"/>
                  <a:pt x="161" y="63"/>
                </a:cubicBezTo>
                <a:cubicBezTo>
                  <a:pt x="161" y="64"/>
                  <a:pt x="160" y="65"/>
                  <a:pt x="159" y="65"/>
                </a:cubicBezTo>
                <a:cubicBezTo>
                  <a:pt x="159" y="66"/>
                  <a:pt x="159" y="66"/>
                  <a:pt x="159" y="67"/>
                </a:cubicBezTo>
                <a:close/>
                <a:moveTo>
                  <a:pt x="116" y="84"/>
                </a:moveTo>
                <a:cubicBezTo>
                  <a:pt x="115" y="85"/>
                  <a:pt x="115" y="86"/>
                  <a:pt x="114" y="86"/>
                </a:cubicBezTo>
                <a:cubicBezTo>
                  <a:pt x="115" y="86"/>
                  <a:pt x="116" y="86"/>
                  <a:pt x="118" y="86"/>
                </a:cubicBezTo>
                <a:cubicBezTo>
                  <a:pt x="117" y="86"/>
                  <a:pt x="117" y="85"/>
                  <a:pt x="116" y="84"/>
                </a:cubicBezTo>
                <a:close/>
                <a:moveTo>
                  <a:pt x="171" y="79"/>
                </a:moveTo>
                <a:cubicBezTo>
                  <a:pt x="171" y="79"/>
                  <a:pt x="171" y="79"/>
                  <a:pt x="172" y="78"/>
                </a:cubicBezTo>
                <a:cubicBezTo>
                  <a:pt x="172" y="78"/>
                  <a:pt x="173" y="77"/>
                  <a:pt x="174" y="76"/>
                </a:cubicBezTo>
                <a:cubicBezTo>
                  <a:pt x="174" y="75"/>
                  <a:pt x="174" y="74"/>
                  <a:pt x="174" y="74"/>
                </a:cubicBezTo>
                <a:cubicBezTo>
                  <a:pt x="173" y="75"/>
                  <a:pt x="171" y="78"/>
                  <a:pt x="171" y="79"/>
                </a:cubicBezTo>
                <a:close/>
                <a:moveTo>
                  <a:pt x="207" y="95"/>
                </a:moveTo>
                <a:cubicBezTo>
                  <a:pt x="206" y="96"/>
                  <a:pt x="206" y="97"/>
                  <a:pt x="205" y="97"/>
                </a:cubicBezTo>
                <a:cubicBezTo>
                  <a:pt x="205" y="98"/>
                  <a:pt x="204" y="99"/>
                  <a:pt x="205" y="100"/>
                </a:cubicBezTo>
                <a:cubicBezTo>
                  <a:pt x="206" y="99"/>
                  <a:pt x="207" y="98"/>
                  <a:pt x="207" y="95"/>
                </a:cubicBezTo>
                <a:close/>
                <a:moveTo>
                  <a:pt x="121" y="57"/>
                </a:moveTo>
                <a:cubicBezTo>
                  <a:pt x="121" y="57"/>
                  <a:pt x="121" y="57"/>
                  <a:pt x="121" y="57"/>
                </a:cubicBezTo>
                <a:cubicBezTo>
                  <a:pt x="122" y="57"/>
                  <a:pt x="122" y="58"/>
                  <a:pt x="123" y="59"/>
                </a:cubicBezTo>
                <a:cubicBezTo>
                  <a:pt x="123" y="58"/>
                  <a:pt x="124" y="58"/>
                  <a:pt x="125" y="57"/>
                </a:cubicBezTo>
                <a:cubicBezTo>
                  <a:pt x="123" y="57"/>
                  <a:pt x="122" y="57"/>
                  <a:pt x="121" y="57"/>
                </a:cubicBezTo>
                <a:close/>
                <a:moveTo>
                  <a:pt x="24" y="47"/>
                </a:moveTo>
                <a:cubicBezTo>
                  <a:pt x="24" y="48"/>
                  <a:pt x="25" y="49"/>
                  <a:pt x="26" y="50"/>
                </a:cubicBezTo>
                <a:cubicBezTo>
                  <a:pt x="26" y="49"/>
                  <a:pt x="27" y="48"/>
                  <a:pt x="27" y="47"/>
                </a:cubicBezTo>
                <a:cubicBezTo>
                  <a:pt x="26" y="47"/>
                  <a:pt x="25" y="47"/>
                  <a:pt x="24" y="47"/>
                </a:cubicBezTo>
                <a:close/>
                <a:moveTo>
                  <a:pt x="97" y="74"/>
                </a:moveTo>
                <a:cubicBezTo>
                  <a:pt x="97" y="74"/>
                  <a:pt x="98" y="74"/>
                  <a:pt x="98" y="74"/>
                </a:cubicBezTo>
                <a:cubicBezTo>
                  <a:pt x="99" y="73"/>
                  <a:pt x="100" y="73"/>
                  <a:pt x="100" y="72"/>
                </a:cubicBezTo>
                <a:cubicBezTo>
                  <a:pt x="99" y="71"/>
                  <a:pt x="98" y="72"/>
                  <a:pt x="97" y="74"/>
                </a:cubicBezTo>
                <a:close/>
                <a:moveTo>
                  <a:pt x="186" y="107"/>
                </a:moveTo>
                <a:cubicBezTo>
                  <a:pt x="187" y="104"/>
                  <a:pt x="187" y="102"/>
                  <a:pt x="186" y="100"/>
                </a:cubicBezTo>
                <a:cubicBezTo>
                  <a:pt x="186" y="102"/>
                  <a:pt x="186" y="105"/>
                  <a:pt x="186" y="107"/>
                </a:cubicBezTo>
                <a:close/>
                <a:moveTo>
                  <a:pt x="131" y="69"/>
                </a:moveTo>
                <a:cubicBezTo>
                  <a:pt x="130" y="70"/>
                  <a:pt x="130" y="70"/>
                  <a:pt x="130" y="70"/>
                </a:cubicBezTo>
                <a:cubicBezTo>
                  <a:pt x="130" y="72"/>
                  <a:pt x="128" y="73"/>
                  <a:pt x="127" y="71"/>
                </a:cubicBezTo>
                <a:cubicBezTo>
                  <a:pt x="127" y="71"/>
                  <a:pt x="127" y="71"/>
                  <a:pt x="127" y="71"/>
                </a:cubicBezTo>
                <a:cubicBezTo>
                  <a:pt x="127" y="72"/>
                  <a:pt x="126" y="72"/>
                  <a:pt x="126" y="72"/>
                </a:cubicBezTo>
                <a:cubicBezTo>
                  <a:pt x="127" y="72"/>
                  <a:pt x="128" y="72"/>
                  <a:pt x="129" y="72"/>
                </a:cubicBezTo>
                <a:cubicBezTo>
                  <a:pt x="130" y="72"/>
                  <a:pt x="130" y="72"/>
                  <a:pt x="130" y="72"/>
                </a:cubicBezTo>
                <a:cubicBezTo>
                  <a:pt x="131" y="71"/>
                  <a:pt x="131" y="70"/>
                  <a:pt x="132" y="69"/>
                </a:cubicBezTo>
                <a:cubicBezTo>
                  <a:pt x="132" y="69"/>
                  <a:pt x="132" y="69"/>
                  <a:pt x="132" y="69"/>
                </a:cubicBezTo>
                <a:cubicBezTo>
                  <a:pt x="131" y="69"/>
                  <a:pt x="131" y="69"/>
                  <a:pt x="131" y="69"/>
                </a:cubicBezTo>
                <a:close/>
                <a:moveTo>
                  <a:pt x="140" y="75"/>
                </a:moveTo>
                <a:cubicBezTo>
                  <a:pt x="139" y="75"/>
                  <a:pt x="138" y="75"/>
                  <a:pt x="137" y="75"/>
                </a:cubicBezTo>
                <a:cubicBezTo>
                  <a:pt x="136" y="75"/>
                  <a:pt x="136" y="75"/>
                  <a:pt x="136" y="76"/>
                </a:cubicBezTo>
                <a:cubicBezTo>
                  <a:pt x="137" y="76"/>
                  <a:pt x="138" y="76"/>
                  <a:pt x="139" y="76"/>
                </a:cubicBezTo>
                <a:cubicBezTo>
                  <a:pt x="140" y="76"/>
                  <a:pt x="140" y="76"/>
                  <a:pt x="140" y="75"/>
                </a:cubicBezTo>
                <a:close/>
                <a:moveTo>
                  <a:pt x="184" y="95"/>
                </a:moveTo>
                <a:cubicBezTo>
                  <a:pt x="185" y="93"/>
                  <a:pt x="185" y="93"/>
                  <a:pt x="184" y="92"/>
                </a:cubicBezTo>
                <a:cubicBezTo>
                  <a:pt x="184" y="93"/>
                  <a:pt x="183" y="94"/>
                  <a:pt x="182" y="95"/>
                </a:cubicBezTo>
                <a:cubicBezTo>
                  <a:pt x="183" y="95"/>
                  <a:pt x="184" y="95"/>
                  <a:pt x="184" y="95"/>
                </a:cubicBezTo>
                <a:close/>
                <a:moveTo>
                  <a:pt x="92" y="62"/>
                </a:moveTo>
                <a:cubicBezTo>
                  <a:pt x="93" y="61"/>
                  <a:pt x="94" y="60"/>
                  <a:pt x="94" y="59"/>
                </a:cubicBezTo>
                <a:cubicBezTo>
                  <a:pt x="93" y="59"/>
                  <a:pt x="92" y="60"/>
                  <a:pt x="91" y="61"/>
                </a:cubicBezTo>
                <a:cubicBezTo>
                  <a:pt x="92" y="61"/>
                  <a:pt x="92" y="62"/>
                  <a:pt x="92" y="62"/>
                </a:cubicBezTo>
                <a:close/>
                <a:moveTo>
                  <a:pt x="188" y="131"/>
                </a:moveTo>
                <a:cubicBezTo>
                  <a:pt x="189" y="130"/>
                  <a:pt x="189" y="129"/>
                  <a:pt x="189" y="128"/>
                </a:cubicBezTo>
                <a:cubicBezTo>
                  <a:pt x="189" y="128"/>
                  <a:pt x="189" y="127"/>
                  <a:pt x="188" y="127"/>
                </a:cubicBezTo>
                <a:cubicBezTo>
                  <a:pt x="188" y="128"/>
                  <a:pt x="188" y="130"/>
                  <a:pt x="188" y="131"/>
                </a:cubicBezTo>
                <a:close/>
                <a:moveTo>
                  <a:pt x="81" y="90"/>
                </a:moveTo>
                <a:cubicBezTo>
                  <a:pt x="82" y="90"/>
                  <a:pt x="82" y="91"/>
                  <a:pt x="83" y="90"/>
                </a:cubicBezTo>
                <a:cubicBezTo>
                  <a:pt x="83" y="90"/>
                  <a:pt x="84" y="90"/>
                  <a:pt x="84" y="90"/>
                </a:cubicBezTo>
                <a:cubicBezTo>
                  <a:pt x="84" y="90"/>
                  <a:pt x="84" y="89"/>
                  <a:pt x="84" y="89"/>
                </a:cubicBezTo>
                <a:cubicBezTo>
                  <a:pt x="83" y="89"/>
                  <a:pt x="82" y="89"/>
                  <a:pt x="82" y="89"/>
                </a:cubicBezTo>
                <a:cubicBezTo>
                  <a:pt x="82" y="89"/>
                  <a:pt x="81" y="90"/>
                  <a:pt x="81" y="90"/>
                </a:cubicBezTo>
                <a:close/>
                <a:moveTo>
                  <a:pt x="25" y="86"/>
                </a:moveTo>
                <a:cubicBezTo>
                  <a:pt x="25" y="86"/>
                  <a:pt x="25" y="86"/>
                  <a:pt x="25" y="86"/>
                </a:cubicBezTo>
                <a:cubicBezTo>
                  <a:pt x="26" y="86"/>
                  <a:pt x="27" y="84"/>
                  <a:pt x="27" y="83"/>
                </a:cubicBezTo>
                <a:cubicBezTo>
                  <a:pt x="27" y="83"/>
                  <a:pt x="27" y="83"/>
                  <a:pt x="27" y="83"/>
                </a:cubicBezTo>
                <a:cubicBezTo>
                  <a:pt x="27" y="83"/>
                  <a:pt x="27" y="83"/>
                  <a:pt x="27" y="82"/>
                </a:cubicBezTo>
                <a:cubicBezTo>
                  <a:pt x="26" y="84"/>
                  <a:pt x="25" y="85"/>
                  <a:pt x="25" y="86"/>
                </a:cubicBezTo>
                <a:close/>
                <a:moveTo>
                  <a:pt x="201" y="91"/>
                </a:moveTo>
                <a:cubicBezTo>
                  <a:pt x="199" y="93"/>
                  <a:pt x="199" y="93"/>
                  <a:pt x="200" y="95"/>
                </a:cubicBezTo>
                <a:cubicBezTo>
                  <a:pt x="201" y="95"/>
                  <a:pt x="201" y="94"/>
                  <a:pt x="201" y="91"/>
                </a:cubicBezTo>
                <a:close/>
                <a:moveTo>
                  <a:pt x="200" y="78"/>
                </a:moveTo>
                <a:cubicBezTo>
                  <a:pt x="200" y="79"/>
                  <a:pt x="201" y="79"/>
                  <a:pt x="201" y="80"/>
                </a:cubicBezTo>
                <a:cubicBezTo>
                  <a:pt x="202" y="80"/>
                  <a:pt x="202" y="79"/>
                  <a:pt x="202" y="79"/>
                </a:cubicBezTo>
                <a:cubicBezTo>
                  <a:pt x="202" y="78"/>
                  <a:pt x="202" y="77"/>
                  <a:pt x="201" y="76"/>
                </a:cubicBezTo>
                <a:cubicBezTo>
                  <a:pt x="201" y="77"/>
                  <a:pt x="200" y="78"/>
                  <a:pt x="200" y="78"/>
                </a:cubicBezTo>
                <a:close/>
                <a:moveTo>
                  <a:pt x="128" y="64"/>
                </a:moveTo>
                <a:cubicBezTo>
                  <a:pt x="128" y="63"/>
                  <a:pt x="128" y="62"/>
                  <a:pt x="128" y="61"/>
                </a:cubicBezTo>
                <a:cubicBezTo>
                  <a:pt x="128" y="61"/>
                  <a:pt x="128" y="61"/>
                  <a:pt x="128" y="61"/>
                </a:cubicBezTo>
                <a:cubicBezTo>
                  <a:pt x="127" y="62"/>
                  <a:pt x="126" y="63"/>
                  <a:pt x="126" y="64"/>
                </a:cubicBezTo>
                <a:cubicBezTo>
                  <a:pt x="127" y="64"/>
                  <a:pt x="127" y="64"/>
                  <a:pt x="128" y="64"/>
                </a:cubicBezTo>
                <a:close/>
                <a:moveTo>
                  <a:pt x="187" y="75"/>
                </a:moveTo>
                <a:cubicBezTo>
                  <a:pt x="186" y="76"/>
                  <a:pt x="186" y="77"/>
                  <a:pt x="185" y="78"/>
                </a:cubicBezTo>
                <a:cubicBezTo>
                  <a:pt x="185" y="78"/>
                  <a:pt x="185" y="79"/>
                  <a:pt x="185" y="79"/>
                </a:cubicBezTo>
                <a:cubicBezTo>
                  <a:pt x="185" y="79"/>
                  <a:pt x="186" y="79"/>
                  <a:pt x="186" y="79"/>
                </a:cubicBezTo>
                <a:cubicBezTo>
                  <a:pt x="186" y="78"/>
                  <a:pt x="188" y="77"/>
                  <a:pt x="187" y="75"/>
                </a:cubicBezTo>
                <a:close/>
                <a:moveTo>
                  <a:pt x="77" y="91"/>
                </a:moveTo>
                <a:cubicBezTo>
                  <a:pt x="77" y="90"/>
                  <a:pt x="77" y="89"/>
                  <a:pt x="77" y="89"/>
                </a:cubicBezTo>
                <a:cubicBezTo>
                  <a:pt x="77" y="89"/>
                  <a:pt x="76" y="89"/>
                  <a:pt x="75" y="89"/>
                </a:cubicBezTo>
                <a:cubicBezTo>
                  <a:pt x="75" y="89"/>
                  <a:pt x="75" y="90"/>
                  <a:pt x="75" y="91"/>
                </a:cubicBezTo>
                <a:cubicBezTo>
                  <a:pt x="76" y="91"/>
                  <a:pt x="76" y="91"/>
                  <a:pt x="77" y="91"/>
                </a:cubicBezTo>
                <a:close/>
                <a:moveTo>
                  <a:pt x="107" y="76"/>
                </a:moveTo>
                <a:cubicBezTo>
                  <a:pt x="107" y="76"/>
                  <a:pt x="108" y="76"/>
                  <a:pt x="108" y="75"/>
                </a:cubicBezTo>
                <a:cubicBezTo>
                  <a:pt x="109" y="75"/>
                  <a:pt x="109" y="74"/>
                  <a:pt x="110" y="74"/>
                </a:cubicBezTo>
                <a:cubicBezTo>
                  <a:pt x="108" y="73"/>
                  <a:pt x="108" y="73"/>
                  <a:pt x="107" y="74"/>
                </a:cubicBezTo>
                <a:cubicBezTo>
                  <a:pt x="107" y="75"/>
                  <a:pt x="107" y="75"/>
                  <a:pt x="107" y="76"/>
                </a:cubicBezTo>
                <a:close/>
                <a:moveTo>
                  <a:pt x="3" y="43"/>
                </a:moveTo>
                <a:cubicBezTo>
                  <a:pt x="3" y="41"/>
                  <a:pt x="5" y="41"/>
                  <a:pt x="6" y="40"/>
                </a:cubicBezTo>
                <a:cubicBezTo>
                  <a:pt x="5" y="40"/>
                  <a:pt x="4" y="40"/>
                  <a:pt x="3" y="40"/>
                </a:cubicBezTo>
                <a:cubicBezTo>
                  <a:pt x="3" y="41"/>
                  <a:pt x="3" y="42"/>
                  <a:pt x="3" y="43"/>
                </a:cubicBezTo>
                <a:close/>
                <a:moveTo>
                  <a:pt x="189" y="83"/>
                </a:moveTo>
                <a:cubicBezTo>
                  <a:pt x="190" y="82"/>
                  <a:pt x="191" y="81"/>
                  <a:pt x="192" y="80"/>
                </a:cubicBezTo>
                <a:cubicBezTo>
                  <a:pt x="192" y="80"/>
                  <a:pt x="192" y="79"/>
                  <a:pt x="192" y="78"/>
                </a:cubicBezTo>
                <a:cubicBezTo>
                  <a:pt x="191" y="80"/>
                  <a:pt x="189" y="81"/>
                  <a:pt x="189" y="83"/>
                </a:cubicBezTo>
                <a:close/>
                <a:moveTo>
                  <a:pt x="197" y="46"/>
                </a:moveTo>
                <a:cubicBezTo>
                  <a:pt x="197" y="46"/>
                  <a:pt x="197" y="46"/>
                  <a:pt x="197" y="46"/>
                </a:cubicBezTo>
                <a:cubicBezTo>
                  <a:pt x="197" y="45"/>
                  <a:pt x="197" y="44"/>
                  <a:pt x="197" y="43"/>
                </a:cubicBezTo>
                <a:cubicBezTo>
                  <a:pt x="197" y="42"/>
                  <a:pt x="197" y="42"/>
                  <a:pt x="197" y="41"/>
                </a:cubicBezTo>
                <a:cubicBezTo>
                  <a:pt x="197" y="41"/>
                  <a:pt x="196" y="41"/>
                  <a:pt x="196" y="41"/>
                </a:cubicBezTo>
                <a:cubicBezTo>
                  <a:pt x="196" y="41"/>
                  <a:pt x="196" y="42"/>
                  <a:pt x="195" y="42"/>
                </a:cubicBezTo>
                <a:cubicBezTo>
                  <a:pt x="196" y="43"/>
                  <a:pt x="196" y="45"/>
                  <a:pt x="197" y="46"/>
                </a:cubicBezTo>
                <a:close/>
                <a:moveTo>
                  <a:pt x="19" y="67"/>
                </a:moveTo>
                <a:cubicBezTo>
                  <a:pt x="19" y="66"/>
                  <a:pt x="19" y="66"/>
                  <a:pt x="19" y="66"/>
                </a:cubicBezTo>
                <a:cubicBezTo>
                  <a:pt x="19" y="66"/>
                  <a:pt x="19" y="66"/>
                  <a:pt x="18" y="66"/>
                </a:cubicBezTo>
                <a:cubicBezTo>
                  <a:pt x="17" y="67"/>
                  <a:pt x="17" y="68"/>
                  <a:pt x="18" y="69"/>
                </a:cubicBezTo>
                <a:cubicBezTo>
                  <a:pt x="18" y="68"/>
                  <a:pt x="19" y="67"/>
                  <a:pt x="19" y="67"/>
                </a:cubicBezTo>
                <a:close/>
                <a:moveTo>
                  <a:pt x="24" y="79"/>
                </a:moveTo>
                <a:cubicBezTo>
                  <a:pt x="24" y="80"/>
                  <a:pt x="24" y="80"/>
                  <a:pt x="23" y="81"/>
                </a:cubicBezTo>
                <a:cubicBezTo>
                  <a:pt x="23" y="82"/>
                  <a:pt x="23" y="82"/>
                  <a:pt x="24" y="83"/>
                </a:cubicBezTo>
                <a:cubicBezTo>
                  <a:pt x="24" y="82"/>
                  <a:pt x="24" y="81"/>
                  <a:pt x="25" y="81"/>
                </a:cubicBezTo>
                <a:cubicBezTo>
                  <a:pt x="25" y="80"/>
                  <a:pt x="25" y="80"/>
                  <a:pt x="24" y="79"/>
                </a:cubicBezTo>
                <a:close/>
                <a:moveTo>
                  <a:pt x="18" y="79"/>
                </a:moveTo>
                <a:cubicBezTo>
                  <a:pt x="18" y="80"/>
                  <a:pt x="19" y="80"/>
                  <a:pt x="19" y="81"/>
                </a:cubicBezTo>
                <a:cubicBezTo>
                  <a:pt x="20" y="80"/>
                  <a:pt x="19" y="79"/>
                  <a:pt x="19" y="78"/>
                </a:cubicBezTo>
                <a:cubicBezTo>
                  <a:pt x="18" y="78"/>
                  <a:pt x="18" y="79"/>
                  <a:pt x="18" y="79"/>
                </a:cubicBezTo>
                <a:close/>
                <a:moveTo>
                  <a:pt x="20" y="64"/>
                </a:moveTo>
                <a:cubicBezTo>
                  <a:pt x="20" y="64"/>
                  <a:pt x="20" y="64"/>
                  <a:pt x="21" y="64"/>
                </a:cubicBezTo>
                <a:cubicBezTo>
                  <a:pt x="21" y="62"/>
                  <a:pt x="22" y="61"/>
                  <a:pt x="23" y="59"/>
                </a:cubicBezTo>
                <a:cubicBezTo>
                  <a:pt x="23" y="59"/>
                  <a:pt x="23" y="59"/>
                  <a:pt x="22" y="59"/>
                </a:cubicBezTo>
                <a:cubicBezTo>
                  <a:pt x="22" y="60"/>
                  <a:pt x="21" y="61"/>
                  <a:pt x="20" y="63"/>
                </a:cubicBezTo>
                <a:cubicBezTo>
                  <a:pt x="20" y="63"/>
                  <a:pt x="20" y="63"/>
                  <a:pt x="20" y="64"/>
                </a:cubicBezTo>
                <a:close/>
                <a:moveTo>
                  <a:pt x="214" y="70"/>
                </a:moveTo>
                <a:cubicBezTo>
                  <a:pt x="214" y="70"/>
                  <a:pt x="214" y="70"/>
                  <a:pt x="214" y="70"/>
                </a:cubicBezTo>
                <a:cubicBezTo>
                  <a:pt x="213" y="71"/>
                  <a:pt x="212" y="72"/>
                  <a:pt x="211" y="74"/>
                </a:cubicBezTo>
                <a:cubicBezTo>
                  <a:pt x="210" y="74"/>
                  <a:pt x="210" y="74"/>
                  <a:pt x="211" y="75"/>
                </a:cubicBezTo>
                <a:cubicBezTo>
                  <a:pt x="212" y="73"/>
                  <a:pt x="213" y="72"/>
                  <a:pt x="214" y="70"/>
                </a:cubicBezTo>
                <a:close/>
                <a:moveTo>
                  <a:pt x="200" y="131"/>
                </a:moveTo>
                <a:cubicBezTo>
                  <a:pt x="201" y="130"/>
                  <a:pt x="203" y="128"/>
                  <a:pt x="204" y="127"/>
                </a:cubicBezTo>
                <a:cubicBezTo>
                  <a:pt x="202" y="127"/>
                  <a:pt x="201" y="129"/>
                  <a:pt x="200" y="131"/>
                </a:cubicBezTo>
                <a:close/>
                <a:moveTo>
                  <a:pt x="108" y="53"/>
                </a:moveTo>
                <a:cubicBezTo>
                  <a:pt x="106" y="53"/>
                  <a:pt x="103" y="53"/>
                  <a:pt x="102" y="53"/>
                </a:cubicBezTo>
                <a:cubicBezTo>
                  <a:pt x="103" y="53"/>
                  <a:pt x="107" y="54"/>
                  <a:pt x="108" y="54"/>
                </a:cubicBezTo>
                <a:cubicBezTo>
                  <a:pt x="108" y="54"/>
                  <a:pt x="108" y="53"/>
                  <a:pt x="108" y="53"/>
                </a:cubicBezTo>
                <a:close/>
                <a:moveTo>
                  <a:pt x="41" y="51"/>
                </a:moveTo>
                <a:cubicBezTo>
                  <a:pt x="40" y="50"/>
                  <a:pt x="40" y="50"/>
                  <a:pt x="39" y="49"/>
                </a:cubicBezTo>
                <a:cubicBezTo>
                  <a:pt x="39" y="49"/>
                  <a:pt x="39" y="49"/>
                  <a:pt x="39" y="49"/>
                </a:cubicBezTo>
                <a:cubicBezTo>
                  <a:pt x="39" y="50"/>
                  <a:pt x="39" y="51"/>
                  <a:pt x="40" y="53"/>
                </a:cubicBezTo>
                <a:cubicBezTo>
                  <a:pt x="40" y="52"/>
                  <a:pt x="40" y="51"/>
                  <a:pt x="41" y="51"/>
                </a:cubicBezTo>
                <a:close/>
                <a:moveTo>
                  <a:pt x="154" y="83"/>
                </a:moveTo>
                <a:cubicBezTo>
                  <a:pt x="155" y="82"/>
                  <a:pt x="155" y="81"/>
                  <a:pt x="156" y="81"/>
                </a:cubicBezTo>
                <a:cubicBezTo>
                  <a:pt x="155" y="81"/>
                  <a:pt x="154" y="81"/>
                  <a:pt x="153" y="81"/>
                </a:cubicBezTo>
                <a:cubicBezTo>
                  <a:pt x="153" y="81"/>
                  <a:pt x="154" y="82"/>
                  <a:pt x="154" y="83"/>
                </a:cubicBezTo>
                <a:close/>
                <a:moveTo>
                  <a:pt x="114" y="60"/>
                </a:moveTo>
                <a:cubicBezTo>
                  <a:pt x="114" y="60"/>
                  <a:pt x="114" y="60"/>
                  <a:pt x="114" y="60"/>
                </a:cubicBezTo>
                <a:cubicBezTo>
                  <a:pt x="113" y="60"/>
                  <a:pt x="113" y="61"/>
                  <a:pt x="112" y="61"/>
                </a:cubicBezTo>
                <a:cubicBezTo>
                  <a:pt x="112" y="62"/>
                  <a:pt x="111" y="63"/>
                  <a:pt x="111" y="63"/>
                </a:cubicBezTo>
                <a:cubicBezTo>
                  <a:pt x="111" y="64"/>
                  <a:pt x="112" y="63"/>
                  <a:pt x="112" y="63"/>
                </a:cubicBezTo>
                <a:cubicBezTo>
                  <a:pt x="113" y="62"/>
                  <a:pt x="113" y="61"/>
                  <a:pt x="114" y="60"/>
                </a:cubicBezTo>
                <a:close/>
                <a:moveTo>
                  <a:pt x="128" y="82"/>
                </a:moveTo>
                <a:cubicBezTo>
                  <a:pt x="128" y="82"/>
                  <a:pt x="128" y="81"/>
                  <a:pt x="127" y="81"/>
                </a:cubicBezTo>
                <a:cubicBezTo>
                  <a:pt x="127" y="81"/>
                  <a:pt x="127" y="81"/>
                  <a:pt x="127" y="82"/>
                </a:cubicBezTo>
                <a:cubicBezTo>
                  <a:pt x="126" y="83"/>
                  <a:pt x="125" y="84"/>
                  <a:pt x="124" y="85"/>
                </a:cubicBezTo>
                <a:cubicBezTo>
                  <a:pt x="124" y="85"/>
                  <a:pt x="124" y="85"/>
                  <a:pt x="125" y="85"/>
                </a:cubicBezTo>
                <a:cubicBezTo>
                  <a:pt x="126" y="84"/>
                  <a:pt x="127" y="83"/>
                  <a:pt x="128" y="82"/>
                </a:cubicBezTo>
                <a:close/>
                <a:moveTo>
                  <a:pt x="195" y="38"/>
                </a:moveTo>
                <a:cubicBezTo>
                  <a:pt x="195" y="38"/>
                  <a:pt x="195" y="38"/>
                  <a:pt x="195" y="38"/>
                </a:cubicBezTo>
                <a:cubicBezTo>
                  <a:pt x="194" y="38"/>
                  <a:pt x="194" y="39"/>
                  <a:pt x="193" y="39"/>
                </a:cubicBezTo>
                <a:cubicBezTo>
                  <a:pt x="193" y="40"/>
                  <a:pt x="193" y="40"/>
                  <a:pt x="193" y="41"/>
                </a:cubicBezTo>
                <a:cubicBezTo>
                  <a:pt x="194" y="40"/>
                  <a:pt x="195" y="39"/>
                  <a:pt x="195" y="38"/>
                </a:cubicBezTo>
                <a:close/>
                <a:moveTo>
                  <a:pt x="191" y="90"/>
                </a:moveTo>
                <a:cubicBezTo>
                  <a:pt x="190" y="91"/>
                  <a:pt x="189" y="93"/>
                  <a:pt x="189" y="94"/>
                </a:cubicBezTo>
                <a:cubicBezTo>
                  <a:pt x="190" y="93"/>
                  <a:pt x="191" y="92"/>
                  <a:pt x="191" y="90"/>
                </a:cubicBezTo>
                <a:close/>
                <a:moveTo>
                  <a:pt x="204" y="28"/>
                </a:moveTo>
                <a:cubicBezTo>
                  <a:pt x="205" y="30"/>
                  <a:pt x="206" y="31"/>
                  <a:pt x="207" y="33"/>
                </a:cubicBezTo>
                <a:cubicBezTo>
                  <a:pt x="207" y="31"/>
                  <a:pt x="205" y="29"/>
                  <a:pt x="204" y="28"/>
                </a:cubicBezTo>
                <a:close/>
                <a:moveTo>
                  <a:pt x="76" y="80"/>
                </a:moveTo>
                <a:cubicBezTo>
                  <a:pt x="76" y="81"/>
                  <a:pt x="76" y="81"/>
                  <a:pt x="76" y="82"/>
                </a:cubicBezTo>
                <a:cubicBezTo>
                  <a:pt x="77" y="82"/>
                  <a:pt x="77" y="82"/>
                  <a:pt x="78" y="82"/>
                </a:cubicBezTo>
                <a:cubicBezTo>
                  <a:pt x="77" y="81"/>
                  <a:pt x="77" y="81"/>
                  <a:pt x="76" y="80"/>
                </a:cubicBezTo>
                <a:close/>
                <a:moveTo>
                  <a:pt x="195" y="68"/>
                </a:moveTo>
                <a:cubicBezTo>
                  <a:pt x="195" y="67"/>
                  <a:pt x="195" y="66"/>
                  <a:pt x="195" y="65"/>
                </a:cubicBezTo>
                <a:cubicBezTo>
                  <a:pt x="194" y="66"/>
                  <a:pt x="194" y="66"/>
                  <a:pt x="195" y="68"/>
                </a:cubicBezTo>
                <a:close/>
                <a:moveTo>
                  <a:pt x="21" y="95"/>
                </a:moveTo>
                <a:cubicBezTo>
                  <a:pt x="24" y="96"/>
                  <a:pt x="25" y="96"/>
                  <a:pt x="27" y="95"/>
                </a:cubicBezTo>
                <a:cubicBezTo>
                  <a:pt x="25" y="95"/>
                  <a:pt x="23" y="95"/>
                  <a:pt x="21" y="95"/>
                </a:cubicBezTo>
                <a:close/>
                <a:moveTo>
                  <a:pt x="164" y="65"/>
                </a:moveTo>
                <a:cubicBezTo>
                  <a:pt x="163" y="66"/>
                  <a:pt x="163" y="66"/>
                  <a:pt x="162" y="67"/>
                </a:cubicBezTo>
                <a:cubicBezTo>
                  <a:pt x="163" y="67"/>
                  <a:pt x="164" y="67"/>
                  <a:pt x="165" y="67"/>
                </a:cubicBezTo>
                <a:cubicBezTo>
                  <a:pt x="164" y="67"/>
                  <a:pt x="164" y="66"/>
                  <a:pt x="164" y="65"/>
                </a:cubicBezTo>
                <a:close/>
                <a:moveTo>
                  <a:pt x="216" y="61"/>
                </a:moveTo>
                <a:cubicBezTo>
                  <a:pt x="216" y="61"/>
                  <a:pt x="216" y="61"/>
                  <a:pt x="216" y="61"/>
                </a:cubicBezTo>
                <a:cubicBezTo>
                  <a:pt x="216" y="62"/>
                  <a:pt x="216" y="63"/>
                  <a:pt x="217" y="64"/>
                </a:cubicBezTo>
                <a:cubicBezTo>
                  <a:pt x="217" y="63"/>
                  <a:pt x="217" y="63"/>
                  <a:pt x="218" y="63"/>
                </a:cubicBezTo>
                <a:cubicBezTo>
                  <a:pt x="217" y="62"/>
                  <a:pt x="217" y="61"/>
                  <a:pt x="216" y="61"/>
                </a:cubicBezTo>
                <a:close/>
                <a:moveTo>
                  <a:pt x="174" y="87"/>
                </a:moveTo>
                <a:cubicBezTo>
                  <a:pt x="174" y="88"/>
                  <a:pt x="174" y="88"/>
                  <a:pt x="174" y="88"/>
                </a:cubicBezTo>
                <a:cubicBezTo>
                  <a:pt x="175" y="87"/>
                  <a:pt x="175" y="86"/>
                  <a:pt x="176" y="85"/>
                </a:cubicBezTo>
                <a:cubicBezTo>
                  <a:pt x="176" y="85"/>
                  <a:pt x="176" y="84"/>
                  <a:pt x="176" y="84"/>
                </a:cubicBezTo>
                <a:cubicBezTo>
                  <a:pt x="175" y="85"/>
                  <a:pt x="174" y="86"/>
                  <a:pt x="174" y="87"/>
                </a:cubicBezTo>
                <a:close/>
                <a:moveTo>
                  <a:pt x="181" y="84"/>
                </a:moveTo>
                <a:cubicBezTo>
                  <a:pt x="181" y="84"/>
                  <a:pt x="181" y="84"/>
                  <a:pt x="181" y="84"/>
                </a:cubicBezTo>
                <a:cubicBezTo>
                  <a:pt x="182" y="83"/>
                  <a:pt x="183" y="82"/>
                  <a:pt x="184" y="81"/>
                </a:cubicBezTo>
                <a:cubicBezTo>
                  <a:pt x="184" y="81"/>
                  <a:pt x="184" y="81"/>
                  <a:pt x="183" y="80"/>
                </a:cubicBezTo>
                <a:cubicBezTo>
                  <a:pt x="182" y="82"/>
                  <a:pt x="182" y="83"/>
                  <a:pt x="181" y="84"/>
                </a:cubicBezTo>
                <a:close/>
                <a:moveTo>
                  <a:pt x="87" y="85"/>
                </a:moveTo>
                <a:cubicBezTo>
                  <a:pt x="86" y="84"/>
                  <a:pt x="85" y="85"/>
                  <a:pt x="85" y="86"/>
                </a:cubicBezTo>
                <a:cubicBezTo>
                  <a:pt x="86" y="86"/>
                  <a:pt x="86" y="86"/>
                  <a:pt x="87" y="85"/>
                </a:cubicBezTo>
                <a:close/>
                <a:moveTo>
                  <a:pt x="148" y="63"/>
                </a:moveTo>
                <a:cubicBezTo>
                  <a:pt x="147" y="64"/>
                  <a:pt x="147" y="64"/>
                  <a:pt x="148" y="65"/>
                </a:cubicBezTo>
                <a:cubicBezTo>
                  <a:pt x="149" y="64"/>
                  <a:pt x="149" y="64"/>
                  <a:pt x="148" y="63"/>
                </a:cubicBezTo>
                <a:close/>
                <a:moveTo>
                  <a:pt x="81" y="93"/>
                </a:moveTo>
                <a:cubicBezTo>
                  <a:pt x="83" y="93"/>
                  <a:pt x="85" y="93"/>
                  <a:pt x="87" y="93"/>
                </a:cubicBezTo>
                <a:cubicBezTo>
                  <a:pt x="86" y="93"/>
                  <a:pt x="84" y="93"/>
                  <a:pt x="81" y="93"/>
                </a:cubicBezTo>
                <a:close/>
                <a:moveTo>
                  <a:pt x="82" y="66"/>
                </a:moveTo>
                <a:cubicBezTo>
                  <a:pt x="81" y="68"/>
                  <a:pt x="80" y="68"/>
                  <a:pt x="82" y="69"/>
                </a:cubicBezTo>
                <a:cubicBezTo>
                  <a:pt x="82" y="68"/>
                  <a:pt x="82" y="67"/>
                  <a:pt x="82" y="66"/>
                </a:cubicBezTo>
                <a:close/>
                <a:moveTo>
                  <a:pt x="121" y="66"/>
                </a:moveTo>
                <a:cubicBezTo>
                  <a:pt x="119" y="66"/>
                  <a:pt x="119" y="66"/>
                  <a:pt x="119" y="67"/>
                </a:cubicBezTo>
                <a:cubicBezTo>
                  <a:pt x="121" y="67"/>
                  <a:pt x="121" y="67"/>
                  <a:pt x="121" y="66"/>
                </a:cubicBezTo>
                <a:close/>
                <a:moveTo>
                  <a:pt x="13" y="77"/>
                </a:moveTo>
                <a:cubicBezTo>
                  <a:pt x="13" y="78"/>
                  <a:pt x="13" y="80"/>
                  <a:pt x="13" y="81"/>
                </a:cubicBezTo>
                <a:cubicBezTo>
                  <a:pt x="14" y="79"/>
                  <a:pt x="13" y="78"/>
                  <a:pt x="13" y="77"/>
                </a:cubicBezTo>
                <a:close/>
                <a:moveTo>
                  <a:pt x="122" y="54"/>
                </a:moveTo>
                <a:cubicBezTo>
                  <a:pt x="123" y="54"/>
                  <a:pt x="125" y="54"/>
                  <a:pt x="127" y="53"/>
                </a:cubicBezTo>
                <a:cubicBezTo>
                  <a:pt x="127" y="53"/>
                  <a:pt x="127" y="53"/>
                  <a:pt x="127" y="53"/>
                </a:cubicBezTo>
                <a:cubicBezTo>
                  <a:pt x="125" y="53"/>
                  <a:pt x="124" y="53"/>
                  <a:pt x="122" y="53"/>
                </a:cubicBezTo>
                <a:cubicBezTo>
                  <a:pt x="122" y="53"/>
                  <a:pt x="122" y="53"/>
                  <a:pt x="122" y="53"/>
                </a:cubicBezTo>
                <a:cubicBezTo>
                  <a:pt x="122" y="53"/>
                  <a:pt x="122" y="53"/>
                  <a:pt x="122" y="54"/>
                </a:cubicBezTo>
                <a:close/>
                <a:moveTo>
                  <a:pt x="163" y="72"/>
                </a:moveTo>
                <a:cubicBezTo>
                  <a:pt x="163" y="71"/>
                  <a:pt x="163" y="71"/>
                  <a:pt x="163" y="71"/>
                </a:cubicBezTo>
                <a:cubicBezTo>
                  <a:pt x="162" y="71"/>
                  <a:pt x="161" y="71"/>
                  <a:pt x="160" y="71"/>
                </a:cubicBezTo>
                <a:cubicBezTo>
                  <a:pt x="160" y="71"/>
                  <a:pt x="160" y="71"/>
                  <a:pt x="160" y="71"/>
                </a:cubicBezTo>
                <a:cubicBezTo>
                  <a:pt x="160" y="71"/>
                  <a:pt x="160" y="72"/>
                  <a:pt x="160" y="72"/>
                </a:cubicBezTo>
                <a:cubicBezTo>
                  <a:pt x="161" y="72"/>
                  <a:pt x="162" y="72"/>
                  <a:pt x="163" y="72"/>
                </a:cubicBezTo>
                <a:close/>
                <a:moveTo>
                  <a:pt x="79" y="85"/>
                </a:moveTo>
                <a:cubicBezTo>
                  <a:pt x="77" y="85"/>
                  <a:pt x="76" y="85"/>
                  <a:pt x="75" y="86"/>
                </a:cubicBezTo>
                <a:cubicBezTo>
                  <a:pt x="77" y="86"/>
                  <a:pt x="78" y="86"/>
                  <a:pt x="79" y="85"/>
                </a:cubicBezTo>
                <a:close/>
                <a:moveTo>
                  <a:pt x="193" y="25"/>
                </a:moveTo>
                <a:cubicBezTo>
                  <a:pt x="194" y="24"/>
                  <a:pt x="194" y="24"/>
                  <a:pt x="193" y="22"/>
                </a:cubicBezTo>
                <a:cubicBezTo>
                  <a:pt x="193" y="23"/>
                  <a:pt x="193" y="24"/>
                  <a:pt x="193" y="25"/>
                </a:cubicBezTo>
                <a:close/>
                <a:moveTo>
                  <a:pt x="59" y="90"/>
                </a:moveTo>
                <a:cubicBezTo>
                  <a:pt x="58" y="90"/>
                  <a:pt x="58" y="90"/>
                  <a:pt x="57" y="91"/>
                </a:cubicBezTo>
                <a:cubicBezTo>
                  <a:pt x="57" y="91"/>
                  <a:pt x="58" y="92"/>
                  <a:pt x="58" y="92"/>
                </a:cubicBezTo>
                <a:cubicBezTo>
                  <a:pt x="58" y="92"/>
                  <a:pt x="59" y="91"/>
                  <a:pt x="59" y="91"/>
                </a:cubicBezTo>
                <a:cubicBezTo>
                  <a:pt x="59" y="91"/>
                  <a:pt x="59" y="90"/>
                  <a:pt x="59" y="90"/>
                </a:cubicBezTo>
                <a:close/>
                <a:moveTo>
                  <a:pt x="21" y="74"/>
                </a:moveTo>
                <a:cubicBezTo>
                  <a:pt x="20" y="75"/>
                  <a:pt x="20" y="76"/>
                  <a:pt x="21" y="77"/>
                </a:cubicBezTo>
                <a:cubicBezTo>
                  <a:pt x="22" y="75"/>
                  <a:pt x="22" y="75"/>
                  <a:pt x="21" y="74"/>
                </a:cubicBezTo>
                <a:close/>
                <a:moveTo>
                  <a:pt x="178" y="57"/>
                </a:moveTo>
                <a:cubicBezTo>
                  <a:pt x="177" y="57"/>
                  <a:pt x="177" y="57"/>
                  <a:pt x="176" y="57"/>
                </a:cubicBezTo>
                <a:cubicBezTo>
                  <a:pt x="176" y="58"/>
                  <a:pt x="177" y="58"/>
                  <a:pt x="177" y="59"/>
                </a:cubicBezTo>
                <a:cubicBezTo>
                  <a:pt x="177" y="58"/>
                  <a:pt x="178" y="58"/>
                  <a:pt x="178" y="57"/>
                </a:cubicBezTo>
                <a:close/>
                <a:moveTo>
                  <a:pt x="232" y="72"/>
                </a:moveTo>
                <a:cubicBezTo>
                  <a:pt x="233" y="74"/>
                  <a:pt x="234" y="76"/>
                  <a:pt x="235" y="76"/>
                </a:cubicBezTo>
                <a:cubicBezTo>
                  <a:pt x="234" y="75"/>
                  <a:pt x="233" y="73"/>
                  <a:pt x="232" y="72"/>
                </a:cubicBezTo>
                <a:close/>
                <a:moveTo>
                  <a:pt x="106" y="64"/>
                </a:moveTo>
                <a:cubicBezTo>
                  <a:pt x="106" y="63"/>
                  <a:pt x="106" y="62"/>
                  <a:pt x="105" y="62"/>
                </a:cubicBezTo>
                <a:cubicBezTo>
                  <a:pt x="105" y="63"/>
                  <a:pt x="104" y="63"/>
                  <a:pt x="104" y="64"/>
                </a:cubicBezTo>
                <a:cubicBezTo>
                  <a:pt x="105" y="64"/>
                  <a:pt x="105" y="64"/>
                  <a:pt x="106" y="64"/>
                </a:cubicBezTo>
                <a:close/>
                <a:moveTo>
                  <a:pt x="41" y="85"/>
                </a:moveTo>
                <a:cubicBezTo>
                  <a:pt x="41" y="85"/>
                  <a:pt x="41" y="85"/>
                  <a:pt x="41" y="85"/>
                </a:cubicBezTo>
                <a:cubicBezTo>
                  <a:pt x="41" y="85"/>
                  <a:pt x="42" y="85"/>
                  <a:pt x="42" y="85"/>
                </a:cubicBezTo>
                <a:cubicBezTo>
                  <a:pt x="42" y="84"/>
                  <a:pt x="42" y="84"/>
                  <a:pt x="43" y="83"/>
                </a:cubicBezTo>
                <a:cubicBezTo>
                  <a:pt x="42" y="83"/>
                  <a:pt x="42" y="83"/>
                  <a:pt x="42" y="83"/>
                </a:cubicBezTo>
                <a:cubicBezTo>
                  <a:pt x="42" y="84"/>
                  <a:pt x="41" y="84"/>
                  <a:pt x="41" y="85"/>
                </a:cubicBezTo>
                <a:close/>
                <a:moveTo>
                  <a:pt x="41" y="47"/>
                </a:moveTo>
                <a:cubicBezTo>
                  <a:pt x="42" y="48"/>
                  <a:pt x="42" y="48"/>
                  <a:pt x="42" y="49"/>
                </a:cubicBezTo>
                <a:cubicBezTo>
                  <a:pt x="43" y="48"/>
                  <a:pt x="43" y="48"/>
                  <a:pt x="43" y="47"/>
                </a:cubicBezTo>
                <a:cubicBezTo>
                  <a:pt x="43" y="47"/>
                  <a:pt x="42" y="47"/>
                  <a:pt x="41" y="47"/>
                </a:cubicBezTo>
                <a:close/>
                <a:moveTo>
                  <a:pt x="180" y="90"/>
                </a:moveTo>
                <a:cubicBezTo>
                  <a:pt x="180" y="90"/>
                  <a:pt x="180" y="90"/>
                  <a:pt x="179" y="90"/>
                </a:cubicBezTo>
                <a:cubicBezTo>
                  <a:pt x="179" y="90"/>
                  <a:pt x="179" y="91"/>
                  <a:pt x="179" y="92"/>
                </a:cubicBezTo>
                <a:cubicBezTo>
                  <a:pt x="180" y="91"/>
                  <a:pt x="180" y="91"/>
                  <a:pt x="180" y="90"/>
                </a:cubicBezTo>
                <a:close/>
                <a:moveTo>
                  <a:pt x="95" y="78"/>
                </a:moveTo>
                <a:cubicBezTo>
                  <a:pt x="96" y="77"/>
                  <a:pt x="96" y="77"/>
                  <a:pt x="96" y="76"/>
                </a:cubicBezTo>
                <a:cubicBezTo>
                  <a:pt x="96" y="76"/>
                  <a:pt x="95" y="76"/>
                  <a:pt x="95" y="77"/>
                </a:cubicBezTo>
                <a:cubicBezTo>
                  <a:pt x="95" y="77"/>
                  <a:pt x="95" y="78"/>
                  <a:pt x="95" y="78"/>
                </a:cubicBezTo>
                <a:close/>
                <a:moveTo>
                  <a:pt x="182" y="88"/>
                </a:moveTo>
                <a:cubicBezTo>
                  <a:pt x="182" y="88"/>
                  <a:pt x="182" y="88"/>
                  <a:pt x="182" y="88"/>
                </a:cubicBezTo>
                <a:cubicBezTo>
                  <a:pt x="182" y="88"/>
                  <a:pt x="183" y="87"/>
                  <a:pt x="183" y="87"/>
                </a:cubicBezTo>
                <a:cubicBezTo>
                  <a:pt x="183" y="86"/>
                  <a:pt x="184" y="86"/>
                  <a:pt x="184" y="85"/>
                </a:cubicBezTo>
                <a:cubicBezTo>
                  <a:pt x="183" y="86"/>
                  <a:pt x="182" y="87"/>
                  <a:pt x="182" y="88"/>
                </a:cubicBezTo>
                <a:close/>
                <a:moveTo>
                  <a:pt x="78" y="73"/>
                </a:moveTo>
                <a:cubicBezTo>
                  <a:pt x="78" y="73"/>
                  <a:pt x="78" y="73"/>
                  <a:pt x="78" y="73"/>
                </a:cubicBezTo>
                <a:cubicBezTo>
                  <a:pt x="77" y="74"/>
                  <a:pt x="76" y="75"/>
                  <a:pt x="76" y="76"/>
                </a:cubicBezTo>
                <a:cubicBezTo>
                  <a:pt x="76" y="76"/>
                  <a:pt x="76" y="76"/>
                  <a:pt x="76" y="76"/>
                </a:cubicBezTo>
                <a:cubicBezTo>
                  <a:pt x="77" y="75"/>
                  <a:pt x="78" y="74"/>
                  <a:pt x="78" y="73"/>
                </a:cubicBezTo>
                <a:close/>
                <a:moveTo>
                  <a:pt x="129" y="93"/>
                </a:moveTo>
                <a:cubicBezTo>
                  <a:pt x="130" y="92"/>
                  <a:pt x="130" y="92"/>
                  <a:pt x="131" y="91"/>
                </a:cubicBezTo>
                <a:cubicBezTo>
                  <a:pt x="129" y="91"/>
                  <a:pt x="129" y="91"/>
                  <a:pt x="129" y="93"/>
                </a:cubicBezTo>
                <a:close/>
                <a:moveTo>
                  <a:pt x="110" y="71"/>
                </a:moveTo>
                <a:cubicBezTo>
                  <a:pt x="110" y="71"/>
                  <a:pt x="111" y="71"/>
                  <a:pt x="112" y="71"/>
                </a:cubicBezTo>
                <a:cubicBezTo>
                  <a:pt x="111" y="70"/>
                  <a:pt x="111" y="70"/>
                  <a:pt x="111" y="70"/>
                </a:cubicBezTo>
                <a:cubicBezTo>
                  <a:pt x="110" y="70"/>
                  <a:pt x="110" y="70"/>
                  <a:pt x="110" y="71"/>
                </a:cubicBezTo>
                <a:close/>
                <a:moveTo>
                  <a:pt x="124" y="62"/>
                </a:moveTo>
                <a:cubicBezTo>
                  <a:pt x="125" y="60"/>
                  <a:pt x="126" y="60"/>
                  <a:pt x="126" y="59"/>
                </a:cubicBezTo>
                <a:cubicBezTo>
                  <a:pt x="124" y="61"/>
                  <a:pt x="124" y="61"/>
                  <a:pt x="124" y="62"/>
                </a:cubicBezTo>
                <a:close/>
                <a:moveTo>
                  <a:pt x="104" y="80"/>
                </a:moveTo>
                <a:cubicBezTo>
                  <a:pt x="105" y="79"/>
                  <a:pt x="105" y="79"/>
                  <a:pt x="106" y="78"/>
                </a:cubicBezTo>
                <a:cubicBezTo>
                  <a:pt x="105" y="78"/>
                  <a:pt x="105" y="78"/>
                  <a:pt x="104" y="80"/>
                </a:cubicBezTo>
                <a:close/>
                <a:moveTo>
                  <a:pt x="88" y="90"/>
                </a:moveTo>
                <a:cubicBezTo>
                  <a:pt x="89" y="90"/>
                  <a:pt x="89" y="90"/>
                  <a:pt x="90" y="90"/>
                </a:cubicBezTo>
                <a:cubicBezTo>
                  <a:pt x="90" y="90"/>
                  <a:pt x="90" y="90"/>
                  <a:pt x="90" y="90"/>
                </a:cubicBezTo>
                <a:cubicBezTo>
                  <a:pt x="90" y="90"/>
                  <a:pt x="90" y="89"/>
                  <a:pt x="90" y="89"/>
                </a:cubicBezTo>
                <a:cubicBezTo>
                  <a:pt x="89" y="89"/>
                  <a:pt x="89" y="90"/>
                  <a:pt x="88" y="90"/>
                </a:cubicBezTo>
                <a:close/>
                <a:moveTo>
                  <a:pt x="194" y="88"/>
                </a:moveTo>
                <a:cubicBezTo>
                  <a:pt x="194" y="88"/>
                  <a:pt x="194" y="88"/>
                  <a:pt x="194" y="88"/>
                </a:cubicBezTo>
                <a:cubicBezTo>
                  <a:pt x="195" y="88"/>
                  <a:pt x="195" y="87"/>
                  <a:pt x="195" y="87"/>
                </a:cubicBezTo>
                <a:cubicBezTo>
                  <a:pt x="196" y="86"/>
                  <a:pt x="196" y="86"/>
                  <a:pt x="195" y="85"/>
                </a:cubicBezTo>
                <a:cubicBezTo>
                  <a:pt x="195" y="86"/>
                  <a:pt x="194" y="87"/>
                  <a:pt x="194" y="88"/>
                </a:cubicBezTo>
                <a:close/>
                <a:moveTo>
                  <a:pt x="16" y="62"/>
                </a:moveTo>
                <a:cubicBezTo>
                  <a:pt x="15" y="63"/>
                  <a:pt x="16" y="64"/>
                  <a:pt x="16" y="64"/>
                </a:cubicBezTo>
                <a:cubicBezTo>
                  <a:pt x="16" y="64"/>
                  <a:pt x="17" y="64"/>
                  <a:pt x="17" y="63"/>
                </a:cubicBezTo>
                <a:cubicBezTo>
                  <a:pt x="17" y="63"/>
                  <a:pt x="16" y="62"/>
                  <a:pt x="16" y="62"/>
                </a:cubicBezTo>
                <a:close/>
                <a:moveTo>
                  <a:pt x="26" y="66"/>
                </a:moveTo>
                <a:cubicBezTo>
                  <a:pt x="24" y="68"/>
                  <a:pt x="24" y="69"/>
                  <a:pt x="25" y="69"/>
                </a:cubicBezTo>
                <a:cubicBezTo>
                  <a:pt x="25" y="68"/>
                  <a:pt x="26" y="67"/>
                  <a:pt x="26" y="66"/>
                </a:cubicBezTo>
                <a:close/>
                <a:moveTo>
                  <a:pt x="66" y="65"/>
                </a:moveTo>
                <a:cubicBezTo>
                  <a:pt x="66" y="64"/>
                  <a:pt x="66" y="64"/>
                  <a:pt x="66" y="63"/>
                </a:cubicBezTo>
                <a:cubicBezTo>
                  <a:pt x="66" y="63"/>
                  <a:pt x="65" y="63"/>
                  <a:pt x="65" y="64"/>
                </a:cubicBezTo>
                <a:cubicBezTo>
                  <a:pt x="65" y="64"/>
                  <a:pt x="65" y="64"/>
                  <a:pt x="66" y="65"/>
                </a:cubicBezTo>
                <a:close/>
                <a:moveTo>
                  <a:pt x="114" y="54"/>
                </a:moveTo>
                <a:cubicBezTo>
                  <a:pt x="114" y="53"/>
                  <a:pt x="113" y="53"/>
                  <a:pt x="113" y="53"/>
                </a:cubicBezTo>
                <a:cubicBezTo>
                  <a:pt x="112" y="53"/>
                  <a:pt x="112" y="53"/>
                  <a:pt x="112" y="54"/>
                </a:cubicBezTo>
                <a:cubicBezTo>
                  <a:pt x="112" y="54"/>
                  <a:pt x="113" y="54"/>
                  <a:pt x="114" y="54"/>
                </a:cubicBezTo>
                <a:close/>
                <a:moveTo>
                  <a:pt x="149" y="58"/>
                </a:moveTo>
                <a:cubicBezTo>
                  <a:pt x="149" y="58"/>
                  <a:pt x="150" y="57"/>
                  <a:pt x="150" y="57"/>
                </a:cubicBezTo>
                <a:cubicBezTo>
                  <a:pt x="149" y="57"/>
                  <a:pt x="149" y="57"/>
                  <a:pt x="148" y="57"/>
                </a:cubicBezTo>
                <a:cubicBezTo>
                  <a:pt x="148" y="58"/>
                  <a:pt x="149" y="58"/>
                  <a:pt x="149" y="58"/>
                </a:cubicBezTo>
                <a:close/>
                <a:moveTo>
                  <a:pt x="12" y="66"/>
                </a:moveTo>
                <a:cubicBezTo>
                  <a:pt x="12" y="65"/>
                  <a:pt x="12" y="65"/>
                  <a:pt x="13" y="64"/>
                </a:cubicBezTo>
                <a:cubicBezTo>
                  <a:pt x="12" y="64"/>
                  <a:pt x="11" y="65"/>
                  <a:pt x="12" y="66"/>
                </a:cubicBezTo>
                <a:close/>
                <a:moveTo>
                  <a:pt x="171" y="64"/>
                </a:moveTo>
                <a:cubicBezTo>
                  <a:pt x="171" y="64"/>
                  <a:pt x="171" y="64"/>
                  <a:pt x="171" y="64"/>
                </a:cubicBezTo>
                <a:cubicBezTo>
                  <a:pt x="171" y="63"/>
                  <a:pt x="171" y="63"/>
                  <a:pt x="171" y="62"/>
                </a:cubicBezTo>
                <a:cubicBezTo>
                  <a:pt x="171" y="63"/>
                  <a:pt x="171" y="63"/>
                  <a:pt x="171" y="64"/>
                </a:cubicBezTo>
                <a:close/>
                <a:moveTo>
                  <a:pt x="83" y="57"/>
                </a:moveTo>
                <a:cubicBezTo>
                  <a:pt x="84" y="57"/>
                  <a:pt x="85" y="57"/>
                  <a:pt x="85" y="55"/>
                </a:cubicBezTo>
                <a:cubicBezTo>
                  <a:pt x="84" y="56"/>
                  <a:pt x="84" y="57"/>
                  <a:pt x="83" y="57"/>
                </a:cubicBezTo>
                <a:close/>
                <a:moveTo>
                  <a:pt x="90" y="79"/>
                </a:moveTo>
                <a:cubicBezTo>
                  <a:pt x="90" y="79"/>
                  <a:pt x="89" y="80"/>
                  <a:pt x="88" y="81"/>
                </a:cubicBezTo>
                <a:cubicBezTo>
                  <a:pt x="89" y="81"/>
                  <a:pt x="89" y="81"/>
                  <a:pt x="89" y="81"/>
                </a:cubicBezTo>
                <a:cubicBezTo>
                  <a:pt x="90" y="80"/>
                  <a:pt x="90" y="80"/>
                  <a:pt x="90" y="79"/>
                </a:cubicBezTo>
                <a:close/>
                <a:moveTo>
                  <a:pt x="199" y="81"/>
                </a:moveTo>
                <a:cubicBezTo>
                  <a:pt x="199" y="81"/>
                  <a:pt x="198" y="81"/>
                  <a:pt x="198" y="81"/>
                </a:cubicBezTo>
                <a:cubicBezTo>
                  <a:pt x="198" y="82"/>
                  <a:pt x="198" y="82"/>
                  <a:pt x="198" y="83"/>
                </a:cubicBezTo>
                <a:cubicBezTo>
                  <a:pt x="199" y="83"/>
                  <a:pt x="199" y="82"/>
                  <a:pt x="199" y="82"/>
                </a:cubicBezTo>
                <a:cubicBezTo>
                  <a:pt x="199" y="82"/>
                  <a:pt x="199" y="81"/>
                  <a:pt x="199" y="81"/>
                </a:cubicBezTo>
                <a:close/>
                <a:moveTo>
                  <a:pt x="153" y="54"/>
                </a:moveTo>
                <a:cubicBezTo>
                  <a:pt x="153" y="54"/>
                  <a:pt x="153" y="54"/>
                  <a:pt x="153" y="54"/>
                </a:cubicBezTo>
                <a:cubicBezTo>
                  <a:pt x="152" y="54"/>
                  <a:pt x="152" y="54"/>
                  <a:pt x="151" y="54"/>
                </a:cubicBezTo>
                <a:cubicBezTo>
                  <a:pt x="152" y="54"/>
                  <a:pt x="152" y="55"/>
                  <a:pt x="152" y="55"/>
                </a:cubicBezTo>
                <a:cubicBezTo>
                  <a:pt x="152" y="55"/>
                  <a:pt x="153" y="54"/>
                  <a:pt x="153" y="54"/>
                </a:cubicBezTo>
                <a:close/>
                <a:moveTo>
                  <a:pt x="150" y="61"/>
                </a:moveTo>
                <a:cubicBezTo>
                  <a:pt x="151" y="60"/>
                  <a:pt x="152" y="60"/>
                  <a:pt x="152" y="59"/>
                </a:cubicBezTo>
                <a:cubicBezTo>
                  <a:pt x="150" y="60"/>
                  <a:pt x="150" y="60"/>
                  <a:pt x="150" y="61"/>
                </a:cubicBezTo>
                <a:close/>
                <a:moveTo>
                  <a:pt x="110" y="79"/>
                </a:moveTo>
                <a:cubicBezTo>
                  <a:pt x="110" y="79"/>
                  <a:pt x="110" y="79"/>
                  <a:pt x="110" y="79"/>
                </a:cubicBezTo>
                <a:cubicBezTo>
                  <a:pt x="111" y="79"/>
                  <a:pt x="111" y="79"/>
                  <a:pt x="112" y="79"/>
                </a:cubicBezTo>
                <a:cubicBezTo>
                  <a:pt x="111" y="79"/>
                  <a:pt x="111" y="79"/>
                  <a:pt x="110" y="79"/>
                </a:cubicBezTo>
                <a:close/>
                <a:moveTo>
                  <a:pt x="40" y="72"/>
                </a:moveTo>
                <a:cubicBezTo>
                  <a:pt x="41" y="71"/>
                  <a:pt x="41" y="70"/>
                  <a:pt x="40" y="70"/>
                </a:cubicBezTo>
                <a:cubicBezTo>
                  <a:pt x="40" y="70"/>
                  <a:pt x="40" y="70"/>
                  <a:pt x="40" y="71"/>
                </a:cubicBezTo>
                <a:cubicBezTo>
                  <a:pt x="40" y="71"/>
                  <a:pt x="40" y="71"/>
                  <a:pt x="40" y="71"/>
                </a:cubicBezTo>
                <a:cubicBezTo>
                  <a:pt x="40" y="71"/>
                  <a:pt x="40" y="71"/>
                  <a:pt x="40" y="72"/>
                </a:cubicBezTo>
                <a:close/>
                <a:moveTo>
                  <a:pt x="205" y="47"/>
                </a:moveTo>
                <a:cubicBezTo>
                  <a:pt x="206" y="46"/>
                  <a:pt x="206" y="46"/>
                  <a:pt x="204" y="44"/>
                </a:cubicBezTo>
                <a:cubicBezTo>
                  <a:pt x="205" y="45"/>
                  <a:pt x="205" y="46"/>
                  <a:pt x="205" y="47"/>
                </a:cubicBezTo>
                <a:close/>
                <a:moveTo>
                  <a:pt x="47" y="90"/>
                </a:moveTo>
                <a:cubicBezTo>
                  <a:pt x="46" y="90"/>
                  <a:pt x="46" y="91"/>
                  <a:pt x="46" y="92"/>
                </a:cubicBezTo>
                <a:cubicBezTo>
                  <a:pt x="47" y="91"/>
                  <a:pt x="47" y="91"/>
                  <a:pt x="47" y="90"/>
                </a:cubicBezTo>
                <a:close/>
                <a:moveTo>
                  <a:pt x="173" y="69"/>
                </a:moveTo>
                <a:cubicBezTo>
                  <a:pt x="173" y="68"/>
                  <a:pt x="172" y="67"/>
                  <a:pt x="172" y="67"/>
                </a:cubicBezTo>
                <a:cubicBezTo>
                  <a:pt x="172" y="67"/>
                  <a:pt x="172" y="68"/>
                  <a:pt x="171" y="68"/>
                </a:cubicBezTo>
                <a:cubicBezTo>
                  <a:pt x="172" y="68"/>
                  <a:pt x="172" y="68"/>
                  <a:pt x="173" y="69"/>
                </a:cubicBezTo>
                <a:close/>
                <a:moveTo>
                  <a:pt x="116" y="70"/>
                </a:moveTo>
                <a:cubicBezTo>
                  <a:pt x="116" y="71"/>
                  <a:pt x="115" y="71"/>
                  <a:pt x="115" y="72"/>
                </a:cubicBezTo>
                <a:cubicBezTo>
                  <a:pt x="116" y="72"/>
                  <a:pt x="116" y="72"/>
                  <a:pt x="116" y="72"/>
                </a:cubicBezTo>
                <a:cubicBezTo>
                  <a:pt x="116" y="71"/>
                  <a:pt x="116" y="71"/>
                  <a:pt x="116" y="70"/>
                </a:cubicBezTo>
                <a:close/>
                <a:moveTo>
                  <a:pt x="193" y="49"/>
                </a:moveTo>
                <a:cubicBezTo>
                  <a:pt x="194" y="49"/>
                  <a:pt x="194" y="49"/>
                  <a:pt x="194" y="49"/>
                </a:cubicBezTo>
                <a:cubicBezTo>
                  <a:pt x="194" y="48"/>
                  <a:pt x="194" y="47"/>
                  <a:pt x="193" y="46"/>
                </a:cubicBezTo>
                <a:cubicBezTo>
                  <a:pt x="193" y="47"/>
                  <a:pt x="193" y="48"/>
                  <a:pt x="193" y="49"/>
                </a:cubicBezTo>
                <a:close/>
                <a:moveTo>
                  <a:pt x="206" y="118"/>
                </a:moveTo>
                <a:cubicBezTo>
                  <a:pt x="207" y="117"/>
                  <a:pt x="207" y="116"/>
                  <a:pt x="208" y="115"/>
                </a:cubicBezTo>
                <a:cubicBezTo>
                  <a:pt x="208" y="115"/>
                  <a:pt x="208" y="115"/>
                  <a:pt x="208" y="115"/>
                </a:cubicBezTo>
                <a:cubicBezTo>
                  <a:pt x="207" y="116"/>
                  <a:pt x="206" y="116"/>
                  <a:pt x="206" y="118"/>
                </a:cubicBezTo>
                <a:close/>
                <a:moveTo>
                  <a:pt x="146" y="59"/>
                </a:moveTo>
                <a:cubicBezTo>
                  <a:pt x="146" y="59"/>
                  <a:pt x="146" y="60"/>
                  <a:pt x="146" y="61"/>
                </a:cubicBezTo>
                <a:cubicBezTo>
                  <a:pt x="147" y="60"/>
                  <a:pt x="147" y="60"/>
                  <a:pt x="146" y="59"/>
                </a:cubicBezTo>
                <a:close/>
                <a:moveTo>
                  <a:pt x="95" y="90"/>
                </a:moveTo>
                <a:cubicBezTo>
                  <a:pt x="94" y="89"/>
                  <a:pt x="93" y="89"/>
                  <a:pt x="93" y="90"/>
                </a:cubicBezTo>
                <a:cubicBezTo>
                  <a:pt x="94" y="90"/>
                  <a:pt x="94" y="90"/>
                  <a:pt x="95" y="90"/>
                </a:cubicBezTo>
                <a:close/>
                <a:moveTo>
                  <a:pt x="134" y="78"/>
                </a:moveTo>
                <a:cubicBezTo>
                  <a:pt x="134" y="78"/>
                  <a:pt x="134" y="78"/>
                  <a:pt x="134" y="78"/>
                </a:cubicBezTo>
                <a:cubicBezTo>
                  <a:pt x="135" y="79"/>
                  <a:pt x="135" y="79"/>
                  <a:pt x="136" y="79"/>
                </a:cubicBezTo>
                <a:cubicBezTo>
                  <a:pt x="136" y="79"/>
                  <a:pt x="136" y="78"/>
                  <a:pt x="136" y="78"/>
                </a:cubicBezTo>
                <a:cubicBezTo>
                  <a:pt x="135" y="78"/>
                  <a:pt x="135" y="78"/>
                  <a:pt x="134" y="78"/>
                </a:cubicBezTo>
                <a:close/>
                <a:moveTo>
                  <a:pt x="28" y="79"/>
                </a:moveTo>
                <a:cubicBezTo>
                  <a:pt x="28" y="80"/>
                  <a:pt x="29" y="80"/>
                  <a:pt x="29" y="81"/>
                </a:cubicBezTo>
                <a:cubicBezTo>
                  <a:pt x="29" y="80"/>
                  <a:pt x="29" y="80"/>
                  <a:pt x="28" y="79"/>
                </a:cubicBezTo>
                <a:close/>
                <a:moveTo>
                  <a:pt x="113" y="84"/>
                </a:moveTo>
                <a:cubicBezTo>
                  <a:pt x="113" y="84"/>
                  <a:pt x="114" y="83"/>
                  <a:pt x="114" y="82"/>
                </a:cubicBezTo>
                <a:cubicBezTo>
                  <a:pt x="113" y="83"/>
                  <a:pt x="113" y="83"/>
                  <a:pt x="113" y="84"/>
                </a:cubicBezTo>
                <a:close/>
                <a:moveTo>
                  <a:pt x="14" y="94"/>
                </a:moveTo>
                <a:cubicBezTo>
                  <a:pt x="14" y="95"/>
                  <a:pt x="14" y="95"/>
                  <a:pt x="16" y="95"/>
                </a:cubicBezTo>
                <a:cubicBezTo>
                  <a:pt x="15" y="94"/>
                  <a:pt x="15" y="94"/>
                  <a:pt x="14" y="94"/>
                </a:cubicBezTo>
                <a:close/>
                <a:moveTo>
                  <a:pt x="140" y="65"/>
                </a:moveTo>
                <a:cubicBezTo>
                  <a:pt x="139" y="64"/>
                  <a:pt x="139" y="64"/>
                  <a:pt x="139" y="63"/>
                </a:cubicBezTo>
                <a:cubicBezTo>
                  <a:pt x="138" y="64"/>
                  <a:pt x="138" y="64"/>
                  <a:pt x="138" y="65"/>
                </a:cubicBezTo>
                <a:cubicBezTo>
                  <a:pt x="139" y="65"/>
                  <a:pt x="139" y="65"/>
                  <a:pt x="140" y="65"/>
                </a:cubicBezTo>
                <a:close/>
                <a:moveTo>
                  <a:pt x="217" y="82"/>
                </a:moveTo>
                <a:cubicBezTo>
                  <a:pt x="216" y="83"/>
                  <a:pt x="216" y="83"/>
                  <a:pt x="217" y="84"/>
                </a:cubicBezTo>
                <a:cubicBezTo>
                  <a:pt x="217" y="83"/>
                  <a:pt x="217" y="83"/>
                  <a:pt x="217" y="82"/>
                </a:cubicBezTo>
                <a:close/>
                <a:moveTo>
                  <a:pt x="173" y="93"/>
                </a:moveTo>
                <a:cubicBezTo>
                  <a:pt x="173" y="93"/>
                  <a:pt x="173" y="93"/>
                  <a:pt x="173" y="93"/>
                </a:cubicBezTo>
                <a:cubicBezTo>
                  <a:pt x="173" y="93"/>
                  <a:pt x="172" y="93"/>
                  <a:pt x="172" y="94"/>
                </a:cubicBezTo>
                <a:cubicBezTo>
                  <a:pt x="172" y="94"/>
                  <a:pt x="173" y="94"/>
                  <a:pt x="173" y="94"/>
                </a:cubicBezTo>
                <a:cubicBezTo>
                  <a:pt x="173" y="93"/>
                  <a:pt x="173" y="93"/>
                  <a:pt x="173" y="93"/>
                </a:cubicBezTo>
                <a:close/>
                <a:moveTo>
                  <a:pt x="73" y="55"/>
                </a:moveTo>
                <a:cubicBezTo>
                  <a:pt x="73" y="55"/>
                  <a:pt x="73" y="54"/>
                  <a:pt x="73" y="54"/>
                </a:cubicBezTo>
                <a:cubicBezTo>
                  <a:pt x="73" y="54"/>
                  <a:pt x="73" y="54"/>
                  <a:pt x="72" y="54"/>
                </a:cubicBezTo>
                <a:cubicBezTo>
                  <a:pt x="72" y="54"/>
                  <a:pt x="73" y="55"/>
                  <a:pt x="73" y="55"/>
                </a:cubicBezTo>
                <a:close/>
                <a:moveTo>
                  <a:pt x="28" y="74"/>
                </a:moveTo>
                <a:cubicBezTo>
                  <a:pt x="28" y="74"/>
                  <a:pt x="28" y="74"/>
                  <a:pt x="28" y="74"/>
                </a:cubicBezTo>
                <a:cubicBezTo>
                  <a:pt x="28" y="74"/>
                  <a:pt x="29" y="74"/>
                  <a:pt x="29" y="73"/>
                </a:cubicBezTo>
                <a:cubicBezTo>
                  <a:pt x="28" y="73"/>
                  <a:pt x="28" y="74"/>
                  <a:pt x="28" y="74"/>
                </a:cubicBezTo>
                <a:close/>
                <a:moveTo>
                  <a:pt x="138" y="59"/>
                </a:moveTo>
                <a:cubicBezTo>
                  <a:pt x="138" y="59"/>
                  <a:pt x="139" y="59"/>
                  <a:pt x="139" y="59"/>
                </a:cubicBezTo>
                <a:cubicBezTo>
                  <a:pt x="139" y="59"/>
                  <a:pt x="139" y="58"/>
                  <a:pt x="140" y="58"/>
                </a:cubicBezTo>
                <a:cubicBezTo>
                  <a:pt x="139" y="58"/>
                  <a:pt x="139" y="58"/>
                  <a:pt x="138" y="59"/>
                </a:cubicBezTo>
                <a:close/>
                <a:moveTo>
                  <a:pt x="188" y="137"/>
                </a:moveTo>
                <a:cubicBezTo>
                  <a:pt x="188" y="136"/>
                  <a:pt x="188" y="136"/>
                  <a:pt x="188" y="135"/>
                </a:cubicBezTo>
                <a:cubicBezTo>
                  <a:pt x="188" y="135"/>
                  <a:pt x="188" y="135"/>
                  <a:pt x="188" y="135"/>
                </a:cubicBezTo>
                <a:cubicBezTo>
                  <a:pt x="188" y="136"/>
                  <a:pt x="188" y="136"/>
                  <a:pt x="188" y="137"/>
                </a:cubicBezTo>
                <a:close/>
                <a:moveTo>
                  <a:pt x="203" y="49"/>
                </a:moveTo>
                <a:cubicBezTo>
                  <a:pt x="203" y="49"/>
                  <a:pt x="203" y="50"/>
                  <a:pt x="203" y="50"/>
                </a:cubicBezTo>
                <a:cubicBezTo>
                  <a:pt x="203" y="50"/>
                  <a:pt x="203" y="49"/>
                  <a:pt x="203" y="49"/>
                </a:cubicBezTo>
                <a:close/>
                <a:moveTo>
                  <a:pt x="115" y="63"/>
                </a:moveTo>
                <a:cubicBezTo>
                  <a:pt x="115" y="63"/>
                  <a:pt x="115" y="63"/>
                  <a:pt x="116" y="63"/>
                </a:cubicBezTo>
                <a:cubicBezTo>
                  <a:pt x="116" y="63"/>
                  <a:pt x="115" y="63"/>
                  <a:pt x="115" y="62"/>
                </a:cubicBezTo>
                <a:cubicBezTo>
                  <a:pt x="115" y="63"/>
                  <a:pt x="115" y="63"/>
                  <a:pt x="115" y="63"/>
                </a:cubicBezTo>
                <a:close/>
                <a:moveTo>
                  <a:pt x="26" y="71"/>
                </a:moveTo>
                <a:cubicBezTo>
                  <a:pt x="27" y="71"/>
                  <a:pt x="28" y="70"/>
                  <a:pt x="27" y="69"/>
                </a:cubicBezTo>
                <a:cubicBezTo>
                  <a:pt x="27" y="70"/>
                  <a:pt x="27" y="71"/>
                  <a:pt x="26" y="71"/>
                </a:cubicBezTo>
                <a:close/>
                <a:moveTo>
                  <a:pt x="187" y="85"/>
                </a:moveTo>
                <a:cubicBezTo>
                  <a:pt x="188" y="84"/>
                  <a:pt x="188" y="84"/>
                  <a:pt x="188" y="84"/>
                </a:cubicBezTo>
                <a:cubicBezTo>
                  <a:pt x="188" y="84"/>
                  <a:pt x="187" y="85"/>
                  <a:pt x="187" y="85"/>
                </a:cubicBezTo>
                <a:close/>
                <a:moveTo>
                  <a:pt x="185" y="133"/>
                </a:moveTo>
                <a:cubicBezTo>
                  <a:pt x="185" y="133"/>
                  <a:pt x="185" y="133"/>
                  <a:pt x="185" y="134"/>
                </a:cubicBezTo>
                <a:cubicBezTo>
                  <a:pt x="185" y="134"/>
                  <a:pt x="185" y="133"/>
                  <a:pt x="185" y="133"/>
                </a:cubicBezTo>
                <a:close/>
                <a:moveTo>
                  <a:pt x="190" y="96"/>
                </a:moveTo>
                <a:cubicBezTo>
                  <a:pt x="191" y="96"/>
                  <a:pt x="191" y="96"/>
                  <a:pt x="191" y="96"/>
                </a:cubicBezTo>
                <a:cubicBezTo>
                  <a:pt x="191" y="96"/>
                  <a:pt x="191" y="96"/>
                  <a:pt x="191" y="95"/>
                </a:cubicBezTo>
                <a:cubicBezTo>
                  <a:pt x="191" y="95"/>
                  <a:pt x="191" y="95"/>
                  <a:pt x="191" y="95"/>
                </a:cubicBezTo>
                <a:cubicBezTo>
                  <a:pt x="191" y="95"/>
                  <a:pt x="191" y="96"/>
                  <a:pt x="190" y="96"/>
                </a:cubicBezTo>
                <a:close/>
                <a:moveTo>
                  <a:pt x="197" y="56"/>
                </a:moveTo>
                <a:cubicBezTo>
                  <a:pt x="197" y="56"/>
                  <a:pt x="197" y="57"/>
                  <a:pt x="197" y="57"/>
                </a:cubicBezTo>
                <a:cubicBezTo>
                  <a:pt x="198" y="57"/>
                  <a:pt x="197" y="56"/>
                  <a:pt x="197" y="56"/>
                </a:cubicBezTo>
                <a:close/>
                <a:moveTo>
                  <a:pt x="51" y="84"/>
                </a:moveTo>
                <a:cubicBezTo>
                  <a:pt x="50" y="84"/>
                  <a:pt x="50" y="84"/>
                  <a:pt x="50" y="83"/>
                </a:cubicBezTo>
                <a:cubicBezTo>
                  <a:pt x="50" y="84"/>
                  <a:pt x="50" y="84"/>
                  <a:pt x="49" y="84"/>
                </a:cubicBezTo>
                <a:cubicBezTo>
                  <a:pt x="50" y="84"/>
                  <a:pt x="50" y="84"/>
                  <a:pt x="51" y="84"/>
                </a:cubicBezTo>
                <a:close/>
                <a:moveTo>
                  <a:pt x="205" y="64"/>
                </a:moveTo>
                <a:cubicBezTo>
                  <a:pt x="205" y="63"/>
                  <a:pt x="205" y="63"/>
                  <a:pt x="205" y="62"/>
                </a:cubicBezTo>
                <a:cubicBezTo>
                  <a:pt x="204" y="63"/>
                  <a:pt x="205" y="63"/>
                  <a:pt x="205" y="64"/>
                </a:cubicBezTo>
                <a:close/>
                <a:moveTo>
                  <a:pt x="93" y="80"/>
                </a:moveTo>
                <a:cubicBezTo>
                  <a:pt x="94" y="80"/>
                  <a:pt x="94" y="80"/>
                  <a:pt x="93" y="79"/>
                </a:cubicBezTo>
                <a:cubicBezTo>
                  <a:pt x="93" y="80"/>
                  <a:pt x="93" y="80"/>
                  <a:pt x="93" y="80"/>
                </a:cubicBezTo>
                <a:close/>
                <a:moveTo>
                  <a:pt x="199" y="42"/>
                </a:moveTo>
                <a:cubicBezTo>
                  <a:pt x="199" y="43"/>
                  <a:pt x="199" y="43"/>
                  <a:pt x="200" y="44"/>
                </a:cubicBezTo>
                <a:cubicBezTo>
                  <a:pt x="200" y="43"/>
                  <a:pt x="200" y="43"/>
                  <a:pt x="199" y="42"/>
                </a:cubicBezTo>
                <a:close/>
                <a:moveTo>
                  <a:pt x="215" y="92"/>
                </a:moveTo>
                <a:cubicBezTo>
                  <a:pt x="215" y="92"/>
                  <a:pt x="216" y="92"/>
                  <a:pt x="216" y="92"/>
                </a:cubicBezTo>
                <a:cubicBezTo>
                  <a:pt x="216" y="92"/>
                  <a:pt x="216" y="91"/>
                  <a:pt x="216" y="91"/>
                </a:cubicBezTo>
                <a:cubicBezTo>
                  <a:pt x="216" y="91"/>
                  <a:pt x="216" y="91"/>
                  <a:pt x="216" y="91"/>
                </a:cubicBezTo>
                <a:cubicBezTo>
                  <a:pt x="216" y="91"/>
                  <a:pt x="216" y="91"/>
                  <a:pt x="215" y="92"/>
                </a:cubicBezTo>
                <a:close/>
                <a:moveTo>
                  <a:pt x="132" y="75"/>
                </a:moveTo>
                <a:cubicBezTo>
                  <a:pt x="132" y="75"/>
                  <a:pt x="133" y="76"/>
                  <a:pt x="133" y="75"/>
                </a:cubicBezTo>
                <a:cubicBezTo>
                  <a:pt x="133" y="75"/>
                  <a:pt x="132" y="75"/>
                  <a:pt x="132" y="75"/>
                </a:cubicBezTo>
                <a:close/>
                <a:moveTo>
                  <a:pt x="153" y="72"/>
                </a:moveTo>
                <a:cubicBezTo>
                  <a:pt x="153" y="72"/>
                  <a:pt x="153" y="72"/>
                  <a:pt x="153" y="72"/>
                </a:cubicBezTo>
                <a:cubicBezTo>
                  <a:pt x="153" y="72"/>
                  <a:pt x="153" y="72"/>
                  <a:pt x="154" y="72"/>
                </a:cubicBezTo>
                <a:cubicBezTo>
                  <a:pt x="154" y="72"/>
                  <a:pt x="154" y="72"/>
                  <a:pt x="154" y="72"/>
                </a:cubicBezTo>
                <a:cubicBezTo>
                  <a:pt x="153" y="72"/>
                  <a:pt x="153" y="72"/>
                  <a:pt x="153" y="72"/>
                </a:cubicBezTo>
                <a:close/>
                <a:moveTo>
                  <a:pt x="191" y="60"/>
                </a:moveTo>
                <a:cubicBezTo>
                  <a:pt x="191" y="60"/>
                  <a:pt x="191" y="60"/>
                  <a:pt x="191" y="60"/>
                </a:cubicBezTo>
                <a:cubicBezTo>
                  <a:pt x="191" y="60"/>
                  <a:pt x="191" y="60"/>
                  <a:pt x="191" y="59"/>
                </a:cubicBezTo>
                <a:cubicBezTo>
                  <a:pt x="191" y="59"/>
                  <a:pt x="191" y="59"/>
                  <a:pt x="191" y="59"/>
                </a:cubicBezTo>
                <a:cubicBezTo>
                  <a:pt x="191" y="60"/>
                  <a:pt x="191" y="60"/>
                  <a:pt x="191" y="60"/>
                </a:cubicBezTo>
                <a:close/>
                <a:moveTo>
                  <a:pt x="156" y="70"/>
                </a:moveTo>
                <a:cubicBezTo>
                  <a:pt x="156" y="71"/>
                  <a:pt x="156" y="71"/>
                  <a:pt x="156" y="71"/>
                </a:cubicBezTo>
                <a:cubicBezTo>
                  <a:pt x="156" y="71"/>
                  <a:pt x="156" y="71"/>
                  <a:pt x="156" y="71"/>
                </a:cubicBezTo>
                <a:cubicBezTo>
                  <a:pt x="157" y="71"/>
                  <a:pt x="157" y="71"/>
                  <a:pt x="157" y="71"/>
                </a:cubicBezTo>
                <a:cubicBezTo>
                  <a:pt x="156" y="70"/>
                  <a:pt x="156" y="70"/>
                  <a:pt x="156" y="70"/>
                </a:cubicBezTo>
                <a:close/>
                <a:moveTo>
                  <a:pt x="96" y="67"/>
                </a:moveTo>
                <a:cubicBezTo>
                  <a:pt x="96" y="67"/>
                  <a:pt x="96" y="67"/>
                  <a:pt x="96" y="67"/>
                </a:cubicBezTo>
                <a:cubicBezTo>
                  <a:pt x="96" y="67"/>
                  <a:pt x="96" y="67"/>
                  <a:pt x="96" y="67"/>
                </a:cubicBezTo>
                <a:cubicBezTo>
                  <a:pt x="96" y="67"/>
                  <a:pt x="96" y="67"/>
                  <a:pt x="96" y="68"/>
                </a:cubicBezTo>
                <a:cubicBezTo>
                  <a:pt x="96" y="67"/>
                  <a:pt x="96" y="67"/>
                  <a:pt x="96" y="67"/>
                </a:cubicBezTo>
                <a:close/>
                <a:moveTo>
                  <a:pt x="14" y="67"/>
                </a:moveTo>
                <a:cubicBezTo>
                  <a:pt x="14" y="67"/>
                  <a:pt x="14" y="67"/>
                  <a:pt x="14" y="68"/>
                </a:cubicBezTo>
                <a:cubicBezTo>
                  <a:pt x="14" y="68"/>
                  <a:pt x="14" y="67"/>
                  <a:pt x="14" y="67"/>
                </a:cubicBezTo>
                <a:close/>
                <a:moveTo>
                  <a:pt x="38" y="96"/>
                </a:moveTo>
                <a:cubicBezTo>
                  <a:pt x="38" y="96"/>
                  <a:pt x="38" y="96"/>
                  <a:pt x="38" y="96"/>
                </a:cubicBezTo>
                <a:cubicBezTo>
                  <a:pt x="38" y="96"/>
                  <a:pt x="38" y="96"/>
                  <a:pt x="38" y="96"/>
                </a:cubicBezTo>
                <a:cubicBezTo>
                  <a:pt x="38" y="96"/>
                  <a:pt x="38" y="96"/>
                  <a:pt x="38" y="96"/>
                </a:cubicBezTo>
                <a:cubicBezTo>
                  <a:pt x="38" y="96"/>
                  <a:pt x="38" y="96"/>
                  <a:pt x="38" y="96"/>
                </a:cubicBezTo>
                <a:close/>
                <a:moveTo>
                  <a:pt x="136" y="81"/>
                </a:moveTo>
                <a:cubicBezTo>
                  <a:pt x="136" y="81"/>
                  <a:pt x="136" y="81"/>
                  <a:pt x="136" y="81"/>
                </a:cubicBezTo>
                <a:cubicBezTo>
                  <a:pt x="136" y="81"/>
                  <a:pt x="136" y="81"/>
                  <a:pt x="136" y="81"/>
                </a:cubicBezTo>
                <a:cubicBezTo>
                  <a:pt x="136" y="81"/>
                  <a:pt x="136" y="82"/>
                  <a:pt x="136" y="82"/>
                </a:cubicBezTo>
                <a:cubicBezTo>
                  <a:pt x="136" y="82"/>
                  <a:pt x="136" y="81"/>
                  <a:pt x="136" y="81"/>
                </a:cubicBezTo>
                <a:close/>
                <a:moveTo>
                  <a:pt x="19" y="88"/>
                </a:moveTo>
                <a:cubicBezTo>
                  <a:pt x="19" y="88"/>
                  <a:pt x="20" y="88"/>
                  <a:pt x="20" y="88"/>
                </a:cubicBezTo>
                <a:cubicBezTo>
                  <a:pt x="20" y="88"/>
                  <a:pt x="20" y="87"/>
                  <a:pt x="20" y="87"/>
                </a:cubicBezTo>
                <a:cubicBezTo>
                  <a:pt x="20" y="87"/>
                  <a:pt x="19" y="87"/>
                  <a:pt x="19" y="88"/>
                </a:cubicBezTo>
                <a:close/>
                <a:moveTo>
                  <a:pt x="29" y="86"/>
                </a:moveTo>
                <a:cubicBezTo>
                  <a:pt x="29" y="86"/>
                  <a:pt x="29" y="86"/>
                  <a:pt x="29" y="86"/>
                </a:cubicBezTo>
                <a:cubicBezTo>
                  <a:pt x="29" y="86"/>
                  <a:pt x="29" y="86"/>
                  <a:pt x="29" y="86"/>
                </a:cubicBezTo>
                <a:cubicBezTo>
                  <a:pt x="29" y="86"/>
                  <a:pt x="29" y="85"/>
                  <a:pt x="29" y="85"/>
                </a:cubicBezTo>
                <a:cubicBezTo>
                  <a:pt x="29" y="85"/>
                  <a:pt x="29" y="86"/>
                  <a:pt x="29" y="86"/>
                </a:cubicBezTo>
                <a:close/>
                <a:moveTo>
                  <a:pt x="20" y="70"/>
                </a:moveTo>
                <a:cubicBezTo>
                  <a:pt x="21" y="70"/>
                  <a:pt x="21" y="70"/>
                  <a:pt x="21" y="70"/>
                </a:cubicBezTo>
                <a:cubicBezTo>
                  <a:pt x="21" y="70"/>
                  <a:pt x="21" y="70"/>
                  <a:pt x="21" y="69"/>
                </a:cubicBezTo>
                <a:cubicBezTo>
                  <a:pt x="21" y="69"/>
                  <a:pt x="21" y="69"/>
                  <a:pt x="21" y="69"/>
                </a:cubicBezTo>
                <a:cubicBezTo>
                  <a:pt x="21" y="69"/>
                  <a:pt x="21" y="69"/>
                  <a:pt x="21" y="69"/>
                </a:cubicBezTo>
                <a:cubicBezTo>
                  <a:pt x="21" y="69"/>
                  <a:pt x="21" y="69"/>
                  <a:pt x="20" y="70"/>
                </a:cubicBezTo>
                <a:close/>
                <a:moveTo>
                  <a:pt x="184" y="102"/>
                </a:moveTo>
                <a:cubicBezTo>
                  <a:pt x="184" y="102"/>
                  <a:pt x="184" y="102"/>
                  <a:pt x="184" y="102"/>
                </a:cubicBezTo>
                <a:cubicBezTo>
                  <a:pt x="184" y="102"/>
                  <a:pt x="184" y="102"/>
                  <a:pt x="184" y="103"/>
                </a:cubicBezTo>
                <a:cubicBezTo>
                  <a:pt x="184" y="103"/>
                  <a:pt x="184" y="103"/>
                  <a:pt x="184" y="103"/>
                </a:cubicBezTo>
                <a:cubicBezTo>
                  <a:pt x="184" y="102"/>
                  <a:pt x="184" y="102"/>
                  <a:pt x="184" y="102"/>
                </a:cubicBezTo>
                <a:close/>
                <a:moveTo>
                  <a:pt x="224" y="104"/>
                </a:moveTo>
                <a:cubicBezTo>
                  <a:pt x="224" y="104"/>
                  <a:pt x="224" y="104"/>
                  <a:pt x="224" y="104"/>
                </a:cubicBezTo>
                <a:cubicBezTo>
                  <a:pt x="225" y="104"/>
                  <a:pt x="225" y="104"/>
                  <a:pt x="225" y="104"/>
                </a:cubicBezTo>
                <a:cubicBezTo>
                  <a:pt x="225" y="103"/>
                  <a:pt x="225" y="103"/>
                  <a:pt x="225" y="103"/>
                </a:cubicBezTo>
                <a:cubicBezTo>
                  <a:pt x="225" y="104"/>
                  <a:pt x="225" y="104"/>
                  <a:pt x="224" y="104"/>
                </a:cubicBezTo>
                <a:close/>
                <a:moveTo>
                  <a:pt x="222" y="106"/>
                </a:moveTo>
                <a:cubicBezTo>
                  <a:pt x="222" y="106"/>
                  <a:pt x="222" y="106"/>
                  <a:pt x="222" y="106"/>
                </a:cubicBezTo>
                <a:cubicBezTo>
                  <a:pt x="222" y="106"/>
                  <a:pt x="222" y="106"/>
                  <a:pt x="222" y="106"/>
                </a:cubicBezTo>
                <a:cubicBezTo>
                  <a:pt x="222" y="106"/>
                  <a:pt x="222" y="106"/>
                  <a:pt x="222" y="106"/>
                </a:cubicBezTo>
                <a:cubicBezTo>
                  <a:pt x="222" y="106"/>
                  <a:pt x="222" y="106"/>
                  <a:pt x="222" y="106"/>
                </a:cubicBezTo>
                <a:close/>
              </a:path>
            </a:pathLst>
          </a:custGeom>
          <a:pattFill prst="wdUpDiag">
            <a:fgClr>
              <a:schemeClr val="bg1">
                <a:lumMod val="85000"/>
              </a:schemeClr>
            </a:fgClr>
            <a:bgClr>
              <a:schemeClr val="bg1"/>
            </a:bgClr>
          </a:pattFill>
          <a:ln w="6350">
            <a:solidFill>
              <a:schemeClr val="tx1">
                <a:lumMod val="65000"/>
                <a:lumOff val="35000"/>
              </a:schemeClr>
            </a:solidFill>
            <a:extLst>
              <a:ext uri="{C807C97D-BFC1-408E-A445-0C87EB9F89A2}">
                <ask:lineSketchStyleProps xmlns:ask="http://schemas.microsoft.com/office/drawing/2018/sketchyshapes" sd="2271911597"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sym typeface="+mn-lt"/>
            </a:endParaRPr>
          </a:p>
        </p:txBody>
      </p:sp>
      <p:sp>
        <p:nvSpPr>
          <p:cNvPr id="32" name="Freeform 5">
            <a:extLst>
              <a:ext uri="{FF2B5EF4-FFF2-40B4-BE49-F238E27FC236}">
                <a16:creationId xmlns:a16="http://schemas.microsoft.com/office/drawing/2014/main" id="{8EC5B915-2D8D-D801-B035-F8F6C1946BB2}"/>
              </a:ext>
            </a:extLst>
          </p:cNvPr>
          <p:cNvSpPr>
            <a:spLocks noEditPoints="1"/>
          </p:cNvSpPr>
          <p:nvPr/>
        </p:nvSpPr>
        <p:spPr bwMode="auto">
          <a:xfrm flipH="1">
            <a:off x="4018359" y="4590440"/>
            <a:ext cx="421482" cy="262310"/>
          </a:xfrm>
          <a:custGeom>
            <a:avLst/>
            <a:gdLst>
              <a:gd name="T0" fmla="*/ 182 w 252"/>
              <a:gd name="T1" fmla="*/ 43 h 157"/>
              <a:gd name="T2" fmla="*/ 181 w 252"/>
              <a:gd name="T3" fmla="*/ 155 h 157"/>
              <a:gd name="T4" fmla="*/ 185 w 252"/>
              <a:gd name="T5" fmla="*/ 151 h 157"/>
              <a:gd name="T6" fmla="*/ 33 w 252"/>
              <a:gd name="T7" fmla="*/ 58 h 157"/>
              <a:gd name="T8" fmla="*/ 239 w 252"/>
              <a:gd name="T9" fmla="*/ 88 h 157"/>
              <a:gd name="T10" fmla="*/ 56 w 252"/>
              <a:gd name="T11" fmla="*/ 71 h 157"/>
              <a:gd name="T12" fmla="*/ 181 w 252"/>
              <a:gd name="T13" fmla="*/ 51 h 157"/>
              <a:gd name="T14" fmla="*/ 193 w 252"/>
              <a:gd name="T15" fmla="*/ 124 h 157"/>
              <a:gd name="T16" fmla="*/ 223 w 252"/>
              <a:gd name="T17" fmla="*/ 86 h 157"/>
              <a:gd name="T18" fmla="*/ 154 w 252"/>
              <a:gd name="T19" fmla="*/ 87 h 157"/>
              <a:gd name="T20" fmla="*/ 166 w 252"/>
              <a:gd name="T21" fmla="*/ 49 h 157"/>
              <a:gd name="T22" fmla="*/ 89 w 252"/>
              <a:gd name="T23" fmla="*/ 64 h 157"/>
              <a:gd name="T24" fmla="*/ 21 w 252"/>
              <a:gd name="T25" fmla="*/ 51 h 157"/>
              <a:gd name="T26" fmla="*/ 224 w 252"/>
              <a:gd name="T27" fmla="*/ 63 h 157"/>
              <a:gd name="T28" fmla="*/ 59 w 252"/>
              <a:gd name="T29" fmla="*/ 59 h 157"/>
              <a:gd name="T30" fmla="*/ 155 w 252"/>
              <a:gd name="T31" fmla="*/ 59 h 157"/>
              <a:gd name="T32" fmla="*/ 32 w 252"/>
              <a:gd name="T33" fmla="*/ 76 h 157"/>
              <a:gd name="T34" fmla="*/ 37 w 252"/>
              <a:gd name="T35" fmla="*/ 85 h 157"/>
              <a:gd name="T36" fmla="*/ 76 w 252"/>
              <a:gd name="T37" fmla="*/ 50 h 157"/>
              <a:gd name="T38" fmla="*/ 134 w 252"/>
              <a:gd name="T39" fmla="*/ 85 h 157"/>
              <a:gd name="T40" fmla="*/ 161 w 252"/>
              <a:gd name="T41" fmla="*/ 60 h 157"/>
              <a:gd name="T42" fmla="*/ 201 w 252"/>
              <a:gd name="T43" fmla="*/ 32 h 157"/>
              <a:gd name="T44" fmla="*/ 154 w 252"/>
              <a:gd name="T45" fmla="*/ 48 h 157"/>
              <a:gd name="T46" fmla="*/ 87 w 252"/>
              <a:gd name="T47" fmla="*/ 75 h 157"/>
              <a:gd name="T48" fmla="*/ 10 w 252"/>
              <a:gd name="T49" fmla="*/ 44 h 157"/>
              <a:gd name="T50" fmla="*/ 133 w 252"/>
              <a:gd name="T51" fmla="*/ 73 h 157"/>
              <a:gd name="T52" fmla="*/ 202 w 252"/>
              <a:gd name="T53" fmla="*/ 56 h 157"/>
              <a:gd name="T54" fmla="*/ 140 w 252"/>
              <a:gd name="T55" fmla="*/ 92 h 157"/>
              <a:gd name="T56" fmla="*/ 93 w 252"/>
              <a:gd name="T57" fmla="*/ 86 h 157"/>
              <a:gd name="T58" fmla="*/ 144 w 252"/>
              <a:gd name="T59" fmla="*/ 70 h 157"/>
              <a:gd name="T60" fmla="*/ 105 w 252"/>
              <a:gd name="T61" fmla="*/ 66 h 157"/>
              <a:gd name="T62" fmla="*/ 152 w 252"/>
              <a:gd name="T63" fmla="*/ 75 h 157"/>
              <a:gd name="T64" fmla="*/ 116 w 252"/>
              <a:gd name="T65" fmla="*/ 66 h 157"/>
              <a:gd name="T66" fmla="*/ 123 w 252"/>
              <a:gd name="T67" fmla="*/ 72 h 157"/>
              <a:gd name="T68" fmla="*/ 86 w 252"/>
              <a:gd name="T69" fmla="*/ 50 h 157"/>
              <a:gd name="T70" fmla="*/ 78 w 252"/>
              <a:gd name="T71" fmla="*/ 64 h 157"/>
              <a:gd name="T72" fmla="*/ 119 w 252"/>
              <a:gd name="T73" fmla="*/ 74 h 157"/>
              <a:gd name="T74" fmla="*/ 22 w 252"/>
              <a:gd name="T75" fmla="*/ 67 h 157"/>
              <a:gd name="T76" fmla="*/ 27 w 252"/>
              <a:gd name="T77" fmla="*/ 60 h 157"/>
              <a:gd name="T78" fmla="*/ 91 w 252"/>
              <a:gd name="T79" fmla="*/ 57 h 157"/>
              <a:gd name="T80" fmla="*/ 162 w 252"/>
              <a:gd name="T81" fmla="*/ 63 h 157"/>
              <a:gd name="T82" fmla="*/ 27 w 252"/>
              <a:gd name="T83" fmla="*/ 47 h 157"/>
              <a:gd name="T84" fmla="*/ 184 w 252"/>
              <a:gd name="T85" fmla="*/ 92 h 157"/>
              <a:gd name="T86" fmla="*/ 201 w 252"/>
              <a:gd name="T87" fmla="*/ 91 h 157"/>
              <a:gd name="T88" fmla="*/ 107 w 252"/>
              <a:gd name="T89" fmla="*/ 76 h 157"/>
              <a:gd name="T90" fmla="*/ 24 w 252"/>
              <a:gd name="T91" fmla="*/ 79 h 157"/>
              <a:gd name="T92" fmla="*/ 39 w 252"/>
              <a:gd name="T93" fmla="*/ 49 h 157"/>
              <a:gd name="T94" fmla="*/ 189 w 252"/>
              <a:gd name="T95" fmla="*/ 94 h 157"/>
              <a:gd name="T96" fmla="*/ 174 w 252"/>
              <a:gd name="T97" fmla="*/ 88 h 157"/>
              <a:gd name="T98" fmla="*/ 13 w 252"/>
              <a:gd name="T99" fmla="*/ 81 h 157"/>
              <a:gd name="T100" fmla="*/ 21 w 252"/>
              <a:gd name="T101" fmla="*/ 74 h 157"/>
              <a:gd name="T102" fmla="*/ 179 w 252"/>
              <a:gd name="T103" fmla="*/ 90 h 157"/>
              <a:gd name="T104" fmla="*/ 126 w 252"/>
              <a:gd name="T105" fmla="*/ 59 h 157"/>
              <a:gd name="T106" fmla="*/ 66 w 252"/>
              <a:gd name="T107" fmla="*/ 65 h 157"/>
              <a:gd name="T108" fmla="*/ 198 w 252"/>
              <a:gd name="T109" fmla="*/ 83 h 157"/>
              <a:gd name="T110" fmla="*/ 47 w 252"/>
              <a:gd name="T111" fmla="*/ 90 h 157"/>
              <a:gd name="T112" fmla="*/ 136 w 252"/>
              <a:gd name="T113" fmla="*/ 79 h 157"/>
              <a:gd name="T114" fmla="*/ 73 w 252"/>
              <a:gd name="T115" fmla="*/ 54 h 157"/>
              <a:gd name="T116" fmla="*/ 187 w 252"/>
              <a:gd name="T117" fmla="*/ 85 h 157"/>
              <a:gd name="T118" fmla="*/ 200 w 252"/>
              <a:gd name="T119" fmla="*/ 44 h 157"/>
              <a:gd name="T120" fmla="*/ 96 w 252"/>
              <a:gd name="T121" fmla="*/ 67 h 157"/>
              <a:gd name="T122" fmla="*/ 29 w 252"/>
              <a:gd name="T123" fmla="*/ 85 h 1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252" h="157">
                <a:moveTo>
                  <a:pt x="176" y="100"/>
                </a:moveTo>
                <a:cubicBezTo>
                  <a:pt x="176" y="100"/>
                  <a:pt x="175" y="100"/>
                  <a:pt x="174" y="100"/>
                </a:cubicBezTo>
                <a:cubicBezTo>
                  <a:pt x="149" y="100"/>
                  <a:pt x="123" y="100"/>
                  <a:pt x="97" y="100"/>
                </a:cubicBezTo>
                <a:cubicBezTo>
                  <a:pt x="84" y="100"/>
                  <a:pt x="70" y="100"/>
                  <a:pt x="57" y="100"/>
                </a:cubicBezTo>
                <a:cubicBezTo>
                  <a:pt x="51" y="100"/>
                  <a:pt x="45" y="99"/>
                  <a:pt x="39" y="99"/>
                </a:cubicBezTo>
                <a:cubicBezTo>
                  <a:pt x="34" y="99"/>
                  <a:pt x="29" y="99"/>
                  <a:pt x="24" y="99"/>
                </a:cubicBezTo>
                <a:cubicBezTo>
                  <a:pt x="21" y="100"/>
                  <a:pt x="17" y="100"/>
                  <a:pt x="14" y="101"/>
                </a:cubicBezTo>
                <a:cubicBezTo>
                  <a:pt x="13" y="101"/>
                  <a:pt x="11" y="101"/>
                  <a:pt x="10" y="102"/>
                </a:cubicBezTo>
                <a:cubicBezTo>
                  <a:pt x="8" y="103"/>
                  <a:pt x="6" y="102"/>
                  <a:pt x="6" y="100"/>
                </a:cubicBezTo>
                <a:cubicBezTo>
                  <a:pt x="5" y="98"/>
                  <a:pt x="5" y="96"/>
                  <a:pt x="5" y="94"/>
                </a:cubicBezTo>
                <a:cubicBezTo>
                  <a:pt x="4" y="88"/>
                  <a:pt x="4" y="83"/>
                  <a:pt x="3" y="78"/>
                </a:cubicBezTo>
                <a:cubicBezTo>
                  <a:pt x="3" y="71"/>
                  <a:pt x="2" y="65"/>
                  <a:pt x="2" y="58"/>
                </a:cubicBezTo>
                <a:cubicBezTo>
                  <a:pt x="1" y="54"/>
                  <a:pt x="1" y="50"/>
                  <a:pt x="1" y="45"/>
                </a:cubicBezTo>
                <a:cubicBezTo>
                  <a:pt x="1" y="44"/>
                  <a:pt x="0" y="43"/>
                  <a:pt x="0" y="42"/>
                </a:cubicBezTo>
                <a:cubicBezTo>
                  <a:pt x="0" y="41"/>
                  <a:pt x="0" y="40"/>
                  <a:pt x="0" y="40"/>
                </a:cubicBezTo>
                <a:cubicBezTo>
                  <a:pt x="1" y="38"/>
                  <a:pt x="2" y="37"/>
                  <a:pt x="3" y="38"/>
                </a:cubicBezTo>
                <a:cubicBezTo>
                  <a:pt x="6" y="38"/>
                  <a:pt x="8" y="38"/>
                  <a:pt x="10" y="38"/>
                </a:cubicBezTo>
                <a:cubicBezTo>
                  <a:pt x="17" y="39"/>
                  <a:pt x="24" y="40"/>
                  <a:pt x="31" y="41"/>
                </a:cubicBezTo>
                <a:cubicBezTo>
                  <a:pt x="35" y="41"/>
                  <a:pt x="38" y="41"/>
                  <a:pt x="42" y="41"/>
                </a:cubicBezTo>
                <a:cubicBezTo>
                  <a:pt x="65" y="41"/>
                  <a:pt x="89" y="41"/>
                  <a:pt x="112" y="41"/>
                </a:cubicBezTo>
                <a:cubicBezTo>
                  <a:pt x="123" y="41"/>
                  <a:pt x="135" y="41"/>
                  <a:pt x="146" y="42"/>
                </a:cubicBezTo>
                <a:cubicBezTo>
                  <a:pt x="151" y="43"/>
                  <a:pt x="157" y="44"/>
                  <a:pt x="162" y="44"/>
                </a:cubicBezTo>
                <a:cubicBezTo>
                  <a:pt x="164" y="44"/>
                  <a:pt x="167" y="44"/>
                  <a:pt x="169" y="44"/>
                </a:cubicBezTo>
                <a:cubicBezTo>
                  <a:pt x="173" y="44"/>
                  <a:pt x="177" y="44"/>
                  <a:pt x="181" y="43"/>
                </a:cubicBezTo>
                <a:cubicBezTo>
                  <a:pt x="182" y="43"/>
                  <a:pt x="182" y="43"/>
                  <a:pt x="182" y="43"/>
                </a:cubicBezTo>
                <a:cubicBezTo>
                  <a:pt x="182" y="43"/>
                  <a:pt x="182" y="42"/>
                  <a:pt x="182" y="42"/>
                </a:cubicBezTo>
                <a:cubicBezTo>
                  <a:pt x="182" y="38"/>
                  <a:pt x="182" y="35"/>
                  <a:pt x="182" y="31"/>
                </a:cubicBezTo>
                <a:cubicBezTo>
                  <a:pt x="182" y="26"/>
                  <a:pt x="182" y="21"/>
                  <a:pt x="182" y="16"/>
                </a:cubicBezTo>
                <a:cubicBezTo>
                  <a:pt x="182" y="12"/>
                  <a:pt x="183" y="8"/>
                  <a:pt x="183" y="4"/>
                </a:cubicBezTo>
                <a:cubicBezTo>
                  <a:pt x="183" y="4"/>
                  <a:pt x="183" y="4"/>
                  <a:pt x="183" y="3"/>
                </a:cubicBezTo>
                <a:cubicBezTo>
                  <a:pt x="183" y="2"/>
                  <a:pt x="183" y="1"/>
                  <a:pt x="185" y="2"/>
                </a:cubicBezTo>
                <a:cubicBezTo>
                  <a:pt x="185" y="1"/>
                  <a:pt x="186" y="0"/>
                  <a:pt x="187" y="1"/>
                </a:cubicBezTo>
                <a:cubicBezTo>
                  <a:pt x="188" y="1"/>
                  <a:pt x="188" y="1"/>
                  <a:pt x="188" y="1"/>
                </a:cubicBezTo>
                <a:cubicBezTo>
                  <a:pt x="189" y="1"/>
                  <a:pt x="189" y="1"/>
                  <a:pt x="190" y="1"/>
                </a:cubicBezTo>
                <a:cubicBezTo>
                  <a:pt x="190" y="1"/>
                  <a:pt x="191" y="2"/>
                  <a:pt x="192" y="1"/>
                </a:cubicBezTo>
                <a:cubicBezTo>
                  <a:pt x="193" y="1"/>
                  <a:pt x="193" y="2"/>
                  <a:pt x="194" y="2"/>
                </a:cubicBezTo>
                <a:cubicBezTo>
                  <a:pt x="195" y="3"/>
                  <a:pt x="195" y="4"/>
                  <a:pt x="196" y="4"/>
                </a:cubicBezTo>
                <a:cubicBezTo>
                  <a:pt x="200" y="9"/>
                  <a:pt x="203" y="15"/>
                  <a:pt x="207" y="20"/>
                </a:cubicBezTo>
                <a:cubicBezTo>
                  <a:pt x="212" y="28"/>
                  <a:pt x="218" y="37"/>
                  <a:pt x="223" y="45"/>
                </a:cubicBezTo>
                <a:cubicBezTo>
                  <a:pt x="227" y="50"/>
                  <a:pt x="230" y="55"/>
                  <a:pt x="233" y="60"/>
                </a:cubicBezTo>
                <a:cubicBezTo>
                  <a:pt x="236" y="64"/>
                  <a:pt x="239" y="68"/>
                  <a:pt x="242" y="72"/>
                </a:cubicBezTo>
                <a:cubicBezTo>
                  <a:pt x="243" y="73"/>
                  <a:pt x="244" y="74"/>
                  <a:pt x="245" y="75"/>
                </a:cubicBezTo>
                <a:cubicBezTo>
                  <a:pt x="246" y="77"/>
                  <a:pt x="248" y="79"/>
                  <a:pt x="249" y="80"/>
                </a:cubicBezTo>
                <a:cubicBezTo>
                  <a:pt x="252" y="84"/>
                  <a:pt x="252" y="88"/>
                  <a:pt x="249" y="92"/>
                </a:cubicBezTo>
                <a:cubicBezTo>
                  <a:pt x="248" y="95"/>
                  <a:pt x="246" y="97"/>
                  <a:pt x="243" y="100"/>
                </a:cubicBezTo>
                <a:cubicBezTo>
                  <a:pt x="234" y="110"/>
                  <a:pt x="225" y="119"/>
                  <a:pt x="215" y="128"/>
                </a:cubicBezTo>
                <a:cubicBezTo>
                  <a:pt x="208" y="134"/>
                  <a:pt x="201" y="141"/>
                  <a:pt x="193" y="147"/>
                </a:cubicBezTo>
                <a:cubicBezTo>
                  <a:pt x="191" y="149"/>
                  <a:pt x="189" y="151"/>
                  <a:pt x="186" y="153"/>
                </a:cubicBezTo>
                <a:cubicBezTo>
                  <a:pt x="185" y="154"/>
                  <a:pt x="183" y="155"/>
                  <a:pt x="182" y="155"/>
                </a:cubicBezTo>
                <a:cubicBezTo>
                  <a:pt x="181" y="155"/>
                  <a:pt x="181" y="155"/>
                  <a:pt x="181" y="155"/>
                </a:cubicBezTo>
                <a:cubicBezTo>
                  <a:pt x="180" y="156"/>
                  <a:pt x="180" y="157"/>
                  <a:pt x="179" y="156"/>
                </a:cubicBezTo>
                <a:cubicBezTo>
                  <a:pt x="178" y="156"/>
                  <a:pt x="178" y="155"/>
                  <a:pt x="178" y="154"/>
                </a:cubicBezTo>
                <a:cubicBezTo>
                  <a:pt x="178" y="154"/>
                  <a:pt x="178" y="153"/>
                  <a:pt x="177" y="152"/>
                </a:cubicBezTo>
                <a:cubicBezTo>
                  <a:pt x="176" y="152"/>
                  <a:pt x="176" y="151"/>
                  <a:pt x="176" y="151"/>
                </a:cubicBezTo>
                <a:cubicBezTo>
                  <a:pt x="176" y="148"/>
                  <a:pt x="176" y="145"/>
                  <a:pt x="176" y="142"/>
                </a:cubicBezTo>
                <a:cubicBezTo>
                  <a:pt x="176" y="141"/>
                  <a:pt x="176" y="141"/>
                  <a:pt x="176" y="140"/>
                </a:cubicBezTo>
                <a:cubicBezTo>
                  <a:pt x="175" y="139"/>
                  <a:pt x="175" y="138"/>
                  <a:pt x="175" y="138"/>
                </a:cubicBezTo>
                <a:cubicBezTo>
                  <a:pt x="175" y="126"/>
                  <a:pt x="176" y="115"/>
                  <a:pt x="176" y="104"/>
                </a:cubicBezTo>
                <a:cubicBezTo>
                  <a:pt x="176" y="103"/>
                  <a:pt x="176" y="102"/>
                  <a:pt x="176" y="100"/>
                </a:cubicBezTo>
                <a:close/>
                <a:moveTo>
                  <a:pt x="224" y="54"/>
                </a:moveTo>
                <a:cubicBezTo>
                  <a:pt x="223" y="54"/>
                  <a:pt x="223" y="53"/>
                  <a:pt x="223" y="53"/>
                </a:cubicBezTo>
                <a:cubicBezTo>
                  <a:pt x="223" y="53"/>
                  <a:pt x="223" y="53"/>
                  <a:pt x="223" y="53"/>
                </a:cubicBezTo>
                <a:cubicBezTo>
                  <a:pt x="223" y="54"/>
                  <a:pt x="223" y="54"/>
                  <a:pt x="224" y="54"/>
                </a:cubicBezTo>
                <a:cubicBezTo>
                  <a:pt x="224" y="55"/>
                  <a:pt x="224" y="55"/>
                  <a:pt x="225" y="56"/>
                </a:cubicBezTo>
                <a:cubicBezTo>
                  <a:pt x="225" y="56"/>
                  <a:pt x="225" y="56"/>
                  <a:pt x="225" y="56"/>
                </a:cubicBezTo>
                <a:cubicBezTo>
                  <a:pt x="227" y="59"/>
                  <a:pt x="228" y="61"/>
                  <a:pt x="230" y="64"/>
                </a:cubicBezTo>
                <a:cubicBezTo>
                  <a:pt x="230" y="64"/>
                  <a:pt x="230" y="64"/>
                  <a:pt x="231" y="64"/>
                </a:cubicBezTo>
                <a:cubicBezTo>
                  <a:pt x="232" y="66"/>
                  <a:pt x="233" y="67"/>
                  <a:pt x="234" y="68"/>
                </a:cubicBezTo>
                <a:cubicBezTo>
                  <a:pt x="235" y="68"/>
                  <a:pt x="235" y="68"/>
                  <a:pt x="235" y="69"/>
                </a:cubicBezTo>
                <a:cubicBezTo>
                  <a:pt x="232" y="65"/>
                  <a:pt x="228" y="60"/>
                  <a:pt x="225" y="56"/>
                </a:cubicBezTo>
                <a:cubicBezTo>
                  <a:pt x="225" y="56"/>
                  <a:pt x="225" y="56"/>
                  <a:pt x="225" y="56"/>
                </a:cubicBezTo>
                <a:cubicBezTo>
                  <a:pt x="224" y="55"/>
                  <a:pt x="224" y="55"/>
                  <a:pt x="224" y="54"/>
                </a:cubicBezTo>
                <a:close/>
                <a:moveTo>
                  <a:pt x="183" y="152"/>
                </a:moveTo>
                <a:cubicBezTo>
                  <a:pt x="183" y="152"/>
                  <a:pt x="183" y="152"/>
                  <a:pt x="183" y="152"/>
                </a:cubicBezTo>
                <a:cubicBezTo>
                  <a:pt x="184" y="152"/>
                  <a:pt x="185" y="151"/>
                  <a:pt x="185" y="151"/>
                </a:cubicBezTo>
                <a:cubicBezTo>
                  <a:pt x="187" y="149"/>
                  <a:pt x="189" y="148"/>
                  <a:pt x="191" y="146"/>
                </a:cubicBezTo>
                <a:cubicBezTo>
                  <a:pt x="199" y="139"/>
                  <a:pt x="206" y="133"/>
                  <a:pt x="214" y="126"/>
                </a:cubicBezTo>
                <a:cubicBezTo>
                  <a:pt x="224" y="117"/>
                  <a:pt x="233" y="108"/>
                  <a:pt x="242" y="98"/>
                </a:cubicBezTo>
                <a:cubicBezTo>
                  <a:pt x="244" y="96"/>
                  <a:pt x="246" y="93"/>
                  <a:pt x="247" y="91"/>
                </a:cubicBezTo>
                <a:cubicBezTo>
                  <a:pt x="248" y="89"/>
                  <a:pt x="248" y="88"/>
                  <a:pt x="249" y="87"/>
                </a:cubicBezTo>
                <a:cubicBezTo>
                  <a:pt x="249" y="85"/>
                  <a:pt x="248" y="84"/>
                  <a:pt x="248" y="83"/>
                </a:cubicBezTo>
                <a:cubicBezTo>
                  <a:pt x="248" y="84"/>
                  <a:pt x="248" y="85"/>
                  <a:pt x="247" y="85"/>
                </a:cubicBezTo>
                <a:cubicBezTo>
                  <a:pt x="247" y="88"/>
                  <a:pt x="246" y="91"/>
                  <a:pt x="243" y="93"/>
                </a:cubicBezTo>
                <a:cubicBezTo>
                  <a:pt x="239" y="97"/>
                  <a:pt x="235" y="102"/>
                  <a:pt x="230" y="106"/>
                </a:cubicBezTo>
                <a:cubicBezTo>
                  <a:pt x="219" y="116"/>
                  <a:pt x="208" y="125"/>
                  <a:pt x="198" y="136"/>
                </a:cubicBezTo>
                <a:cubicBezTo>
                  <a:pt x="196" y="138"/>
                  <a:pt x="194" y="140"/>
                  <a:pt x="193" y="142"/>
                </a:cubicBezTo>
                <a:cubicBezTo>
                  <a:pt x="191" y="143"/>
                  <a:pt x="190" y="145"/>
                  <a:pt x="189" y="146"/>
                </a:cubicBezTo>
                <a:cubicBezTo>
                  <a:pt x="188" y="147"/>
                  <a:pt x="187" y="147"/>
                  <a:pt x="186" y="147"/>
                </a:cubicBezTo>
                <a:cubicBezTo>
                  <a:pt x="186" y="147"/>
                  <a:pt x="186" y="147"/>
                  <a:pt x="185" y="148"/>
                </a:cubicBezTo>
                <a:cubicBezTo>
                  <a:pt x="185" y="149"/>
                  <a:pt x="184" y="150"/>
                  <a:pt x="183" y="152"/>
                </a:cubicBezTo>
                <a:close/>
                <a:moveTo>
                  <a:pt x="31" y="47"/>
                </a:moveTo>
                <a:cubicBezTo>
                  <a:pt x="30" y="49"/>
                  <a:pt x="29" y="51"/>
                  <a:pt x="29" y="52"/>
                </a:cubicBezTo>
                <a:cubicBezTo>
                  <a:pt x="28" y="52"/>
                  <a:pt x="28" y="53"/>
                  <a:pt x="28" y="53"/>
                </a:cubicBezTo>
                <a:cubicBezTo>
                  <a:pt x="29" y="54"/>
                  <a:pt x="29" y="55"/>
                  <a:pt x="30" y="56"/>
                </a:cubicBezTo>
                <a:cubicBezTo>
                  <a:pt x="30" y="55"/>
                  <a:pt x="31" y="55"/>
                  <a:pt x="31" y="54"/>
                </a:cubicBezTo>
                <a:cubicBezTo>
                  <a:pt x="31" y="54"/>
                  <a:pt x="32" y="53"/>
                  <a:pt x="33" y="52"/>
                </a:cubicBezTo>
                <a:cubicBezTo>
                  <a:pt x="33" y="51"/>
                  <a:pt x="33" y="51"/>
                  <a:pt x="34" y="51"/>
                </a:cubicBezTo>
                <a:cubicBezTo>
                  <a:pt x="35" y="50"/>
                  <a:pt x="36" y="51"/>
                  <a:pt x="36" y="52"/>
                </a:cubicBezTo>
                <a:cubicBezTo>
                  <a:pt x="36" y="52"/>
                  <a:pt x="36" y="53"/>
                  <a:pt x="35" y="53"/>
                </a:cubicBezTo>
                <a:cubicBezTo>
                  <a:pt x="35" y="55"/>
                  <a:pt x="34" y="57"/>
                  <a:pt x="33" y="58"/>
                </a:cubicBezTo>
                <a:cubicBezTo>
                  <a:pt x="32" y="59"/>
                  <a:pt x="32" y="60"/>
                  <a:pt x="33" y="60"/>
                </a:cubicBezTo>
                <a:cubicBezTo>
                  <a:pt x="33" y="60"/>
                  <a:pt x="33" y="61"/>
                  <a:pt x="34" y="61"/>
                </a:cubicBezTo>
                <a:cubicBezTo>
                  <a:pt x="35" y="59"/>
                  <a:pt x="36" y="58"/>
                  <a:pt x="37" y="56"/>
                </a:cubicBezTo>
                <a:cubicBezTo>
                  <a:pt x="37" y="56"/>
                  <a:pt x="37" y="55"/>
                  <a:pt x="37" y="55"/>
                </a:cubicBezTo>
                <a:cubicBezTo>
                  <a:pt x="37" y="53"/>
                  <a:pt x="37" y="51"/>
                  <a:pt x="37" y="50"/>
                </a:cubicBezTo>
                <a:cubicBezTo>
                  <a:pt x="37" y="49"/>
                  <a:pt x="36" y="48"/>
                  <a:pt x="36" y="47"/>
                </a:cubicBezTo>
                <a:cubicBezTo>
                  <a:pt x="34" y="47"/>
                  <a:pt x="32" y="47"/>
                  <a:pt x="31" y="47"/>
                </a:cubicBezTo>
                <a:close/>
                <a:moveTo>
                  <a:pt x="7" y="46"/>
                </a:moveTo>
                <a:cubicBezTo>
                  <a:pt x="7" y="46"/>
                  <a:pt x="7" y="46"/>
                  <a:pt x="7" y="46"/>
                </a:cubicBezTo>
                <a:cubicBezTo>
                  <a:pt x="7" y="54"/>
                  <a:pt x="7" y="61"/>
                  <a:pt x="7" y="68"/>
                </a:cubicBezTo>
                <a:cubicBezTo>
                  <a:pt x="7" y="69"/>
                  <a:pt x="7" y="70"/>
                  <a:pt x="7" y="71"/>
                </a:cubicBezTo>
                <a:cubicBezTo>
                  <a:pt x="8" y="74"/>
                  <a:pt x="9" y="77"/>
                  <a:pt x="10" y="81"/>
                </a:cubicBezTo>
                <a:cubicBezTo>
                  <a:pt x="10" y="82"/>
                  <a:pt x="10" y="83"/>
                  <a:pt x="9" y="83"/>
                </a:cubicBezTo>
                <a:cubicBezTo>
                  <a:pt x="9" y="84"/>
                  <a:pt x="8" y="84"/>
                  <a:pt x="8" y="84"/>
                </a:cubicBezTo>
                <a:cubicBezTo>
                  <a:pt x="9" y="85"/>
                  <a:pt x="9" y="86"/>
                  <a:pt x="10" y="87"/>
                </a:cubicBezTo>
                <a:cubicBezTo>
                  <a:pt x="10" y="87"/>
                  <a:pt x="10" y="86"/>
                  <a:pt x="10" y="86"/>
                </a:cubicBezTo>
                <a:cubicBezTo>
                  <a:pt x="10" y="83"/>
                  <a:pt x="10" y="79"/>
                  <a:pt x="10" y="76"/>
                </a:cubicBezTo>
                <a:cubicBezTo>
                  <a:pt x="10" y="76"/>
                  <a:pt x="10" y="76"/>
                  <a:pt x="10" y="75"/>
                </a:cubicBezTo>
                <a:cubicBezTo>
                  <a:pt x="9" y="75"/>
                  <a:pt x="9" y="74"/>
                  <a:pt x="9" y="73"/>
                </a:cubicBezTo>
                <a:cubicBezTo>
                  <a:pt x="10" y="72"/>
                  <a:pt x="10" y="72"/>
                  <a:pt x="10" y="71"/>
                </a:cubicBezTo>
                <a:cubicBezTo>
                  <a:pt x="9" y="69"/>
                  <a:pt x="9" y="66"/>
                  <a:pt x="9" y="63"/>
                </a:cubicBezTo>
                <a:cubicBezTo>
                  <a:pt x="8" y="60"/>
                  <a:pt x="8" y="56"/>
                  <a:pt x="8" y="53"/>
                </a:cubicBezTo>
                <a:cubicBezTo>
                  <a:pt x="7" y="51"/>
                  <a:pt x="7" y="48"/>
                  <a:pt x="7" y="46"/>
                </a:cubicBezTo>
                <a:close/>
                <a:moveTo>
                  <a:pt x="239" y="89"/>
                </a:moveTo>
                <a:cubicBezTo>
                  <a:pt x="239" y="88"/>
                  <a:pt x="239" y="88"/>
                  <a:pt x="239" y="88"/>
                </a:cubicBezTo>
                <a:cubicBezTo>
                  <a:pt x="238" y="88"/>
                  <a:pt x="237" y="88"/>
                  <a:pt x="236" y="88"/>
                </a:cubicBezTo>
                <a:cubicBezTo>
                  <a:pt x="236" y="88"/>
                  <a:pt x="236" y="88"/>
                  <a:pt x="235" y="88"/>
                </a:cubicBezTo>
                <a:cubicBezTo>
                  <a:pt x="234" y="89"/>
                  <a:pt x="234" y="88"/>
                  <a:pt x="233" y="88"/>
                </a:cubicBezTo>
                <a:cubicBezTo>
                  <a:pt x="233" y="88"/>
                  <a:pt x="233" y="88"/>
                  <a:pt x="232" y="87"/>
                </a:cubicBezTo>
                <a:cubicBezTo>
                  <a:pt x="232" y="88"/>
                  <a:pt x="232" y="88"/>
                  <a:pt x="232" y="88"/>
                </a:cubicBezTo>
                <a:cubicBezTo>
                  <a:pt x="230" y="91"/>
                  <a:pt x="228" y="93"/>
                  <a:pt x="226" y="96"/>
                </a:cubicBezTo>
                <a:cubicBezTo>
                  <a:pt x="225" y="97"/>
                  <a:pt x="225" y="98"/>
                  <a:pt x="225" y="99"/>
                </a:cubicBezTo>
                <a:cubicBezTo>
                  <a:pt x="225" y="99"/>
                  <a:pt x="225" y="98"/>
                  <a:pt x="226" y="98"/>
                </a:cubicBezTo>
                <a:cubicBezTo>
                  <a:pt x="227" y="97"/>
                  <a:pt x="227" y="96"/>
                  <a:pt x="229" y="96"/>
                </a:cubicBezTo>
                <a:cubicBezTo>
                  <a:pt x="229" y="96"/>
                  <a:pt x="229" y="96"/>
                  <a:pt x="229" y="96"/>
                </a:cubicBezTo>
                <a:cubicBezTo>
                  <a:pt x="232" y="94"/>
                  <a:pt x="236" y="91"/>
                  <a:pt x="239" y="89"/>
                </a:cubicBezTo>
                <a:close/>
                <a:moveTo>
                  <a:pt x="64" y="83"/>
                </a:moveTo>
                <a:cubicBezTo>
                  <a:pt x="64" y="83"/>
                  <a:pt x="64" y="83"/>
                  <a:pt x="65" y="83"/>
                </a:cubicBezTo>
                <a:cubicBezTo>
                  <a:pt x="66" y="83"/>
                  <a:pt x="67" y="83"/>
                  <a:pt x="68" y="83"/>
                </a:cubicBezTo>
                <a:cubicBezTo>
                  <a:pt x="69" y="83"/>
                  <a:pt x="69" y="82"/>
                  <a:pt x="70" y="82"/>
                </a:cubicBezTo>
                <a:cubicBezTo>
                  <a:pt x="71" y="79"/>
                  <a:pt x="73" y="76"/>
                  <a:pt x="74" y="74"/>
                </a:cubicBezTo>
                <a:cubicBezTo>
                  <a:pt x="75" y="73"/>
                  <a:pt x="75" y="73"/>
                  <a:pt x="75" y="73"/>
                </a:cubicBezTo>
                <a:cubicBezTo>
                  <a:pt x="74" y="72"/>
                  <a:pt x="73" y="72"/>
                  <a:pt x="73" y="72"/>
                </a:cubicBezTo>
                <a:cubicBezTo>
                  <a:pt x="72" y="72"/>
                  <a:pt x="71" y="72"/>
                  <a:pt x="71" y="73"/>
                </a:cubicBezTo>
                <a:cubicBezTo>
                  <a:pt x="69" y="76"/>
                  <a:pt x="67" y="79"/>
                  <a:pt x="64" y="82"/>
                </a:cubicBezTo>
                <a:cubicBezTo>
                  <a:pt x="64" y="82"/>
                  <a:pt x="64" y="83"/>
                  <a:pt x="64" y="83"/>
                </a:cubicBezTo>
                <a:close/>
                <a:moveTo>
                  <a:pt x="53" y="83"/>
                </a:moveTo>
                <a:cubicBezTo>
                  <a:pt x="56" y="79"/>
                  <a:pt x="59" y="74"/>
                  <a:pt x="62" y="70"/>
                </a:cubicBezTo>
                <a:cubicBezTo>
                  <a:pt x="60" y="70"/>
                  <a:pt x="59" y="69"/>
                  <a:pt x="58" y="69"/>
                </a:cubicBezTo>
                <a:cubicBezTo>
                  <a:pt x="57" y="70"/>
                  <a:pt x="57" y="71"/>
                  <a:pt x="56" y="71"/>
                </a:cubicBezTo>
                <a:cubicBezTo>
                  <a:pt x="55" y="74"/>
                  <a:pt x="53" y="77"/>
                  <a:pt x="52" y="80"/>
                </a:cubicBezTo>
                <a:cubicBezTo>
                  <a:pt x="52" y="80"/>
                  <a:pt x="51" y="80"/>
                  <a:pt x="52" y="81"/>
                </a:cubicBezTo>
                <a:cubicBezTo>
                  <a:pt x="52" y="81"/>
                  <a:pt x="52" y="82"/>
                  <a:pt x="53" y="83"/>
                </a:cubicBezTo>
                <a:close/>
                <a:moveTo>
                  <a:pt x="44" y="52"/>
                </a:moveTo>
                <a:cubicBezTo>
                  <a:pt x="45" y="53"/>
                  <a:pt x="46" y="55"/>
                  <a:pt x="47" y="56"/>
                </a:cubicBezTo>
                <a:cubicBezTo>
                  <a:pt x="49" y="54"/>
                  <a:pt x="50" y="53"/>
                  <a:pt x="51" y="51"/>
                </a:cubicBezTo>
                <a:cubicBezTo>
                  <a:pt x="51" y="51"/>
                  <a:pt x="51" y="51"/>
                  <a:pt x="51" y="50"/>
                </a:cubicBezTo>
                <a:cubicBezTo>
                  <a:pt x="51" y="49"/>
                  <a:pt x="51" y="48"/>
                  <a:pt x="51" y="47"/>
                </a:cubicBezTo>
                <a:cubicBezTo>
                  <a:pt x="50" y="47"/>
                  <a:pt x="48" y="47"/>
                  <a:pt x="47" y="47"/>
                </a:cubicBezTo>
                <a:cubicBezTo>
                  <a:pt x="46" y="49"/>
                  <a:pt x="45" y="50"/>
                  <a:pt x="44" y="52"/>
                </a:cubicBezTo>
                <a:close/>
                <a:moveTo>
                  <a:pt x="38" y="73"/>
                </a:moveTo>
                <a:cubicBezTo>
                  <a:pt x="37" y="74"/>
                  <a:pt x="37" y="74"/>
                  <a:pt x="36" y="75"/>
                </a:cubicBezTo>
                <a:cubicBezTo>
                  <a:pt x="35" y="77"/>
                  <a:pt x="33" y="79"/>
                  <a:pt x="33" y="81"/>
                </a:cubicBezTo>
                <a:cubicBezTo>
                  <a:pt x="33" y="81"/>
                  <a:pt x="32" y="81"/>
                  <a:pt x="32" y="81"/>
                </a:cubicBezTo>
                <a:cubicBezTo>
                  <a:pt x="32" y="82"/>
                  <a:pt x="31" y="83"/>
                  <a:pt x="31" y="83"/>
                </a:cubicBezTo>
                <a:cubicBezTo>
                  <a:pt x="31" y="84"/>
                  <a:pt x="32" y="85"/>
                  <a:pt x="32" y="85"/>
                </a:cubicBezTo>
                <a:cubicBezTo>
                  <a:pt x="33" y="86"/>
                  <a:pt x="34" y="86"/>
                  <a:pt x="34" y="85"/>
                </a:cubicBezTo>
                <a:cubicBezTo>
                  <a:pt x="35" y="83"/>
                  <a:pt x="36" y="81"/>
                  <a:pt x="37" y="79"/>
                </a:cubicBezTo>
                <a:cubicBezTo>
                  <a:pt x="38" y="78"/>
                  <a:pt x="39" y="76"/>
                  <a:pt x="39" y="75"/>
                </a:cubicBezTo>
                <a:cubicBezTo>
                  <a:pt x="39" y="74"/>
                  <a:pt x="39" y="74"/>
                  <a:pt x="38" y="73"/>
                </a:cubicBezTo>
                <a:close/>
                <a:moveTo>
                  <a:pt x="170" y="51"/>
                </a:moveTo>
                <a:cubicBezTo>
                  <a:pt x="172" y="50"/>
                  <a:pt x="173" y="51"/>
                  <a:pt x="174" y="52"/>
                </a:cubicBezTo>
                <a:cubicBezTo>
                  <a:pt x="176" y="53"/>
                  <a:pt x="177" y="54"/>
                  <a:pt x="179" y="55"/>
                </a:cubicBezTo>
                <a:cubicBezTo>
                  <a:pt x="179" y="55"/>
                  <a:pt x="180" y="55"/>
                  <a:pt x="180" y="56"/>
                </a:cubicBezTo>
                <a:cubicBezTo>
                  <a:pt x="181" y="54"/>
                  <a:pt x="181" y="53"/>
                  <a:pt x="181" y="51"/>
                </a:cubicBezTo>
                <a:cubicBezTo>
                  <a:pt x="177" y="49"/>
                  <a:pt x="173" y="48"/>
                  <a:pt x="169" y="49"/>
                </a:cubicBezTo>
                <a:cubicBezTo>
                  <a:pt x="169" y="49"/>
                  <a:pt x="170" y="50"/>
                  <a:pt x="170" y="51"/>
                </a:cubicBezTo>
                <a:close/>
                <a:moveTo>
                  <a:pt x="161" y="81"/>
                </a:moveTo>
                <a:cubicBezTo>
                  <a:pt x="160" y="80"/>
                  <a:pt x="159" y="81"/>
                  <a:pt x="159" y="81"/>
                </a:cubicBezTo>
                <a:cubicBezTo>
                  <a:pt x="158" y="82"/>
                  <a:pt x="157" y="84"/>
                  <a:pt x="156" y="85"/>
                </a:cubicBezTo>
                <a:cubicBezTo>
                  <a:pt x="157" y="87"/>
                  <a:pt x="159" y="90"/>
                  <a:pt x="161" y="92"/>
                </a:cubicBezTo>
                <a:cubicBezTo>
                  <a:pt x="161" y="91"/>
                  <a:pt x="161" y="82"/>
                  <a:pt x="161" y="81"/>
                </a:cubicBezTo>
                <a:close/>
                <a:moveTo>
                  <a:pt x="11" y="99"/>
                </a:moveTo>
                <a:cubicBezTo>
                  <a:pt x="11" y="97"/>
                  <a:pt x="11" y="96"/>
                  <a:pt x="11" y="94"/>
                </a:cubicBezTo>
                <a:cubicBezTo>
                  <a:pt x="11" y="93"/>
                  <a:pt x="11" y="93"/>
                  <a:pt x="10" y="92"/>
                </a:cubicBezTo>
                <a:cubicBezTo>
                  <a:pt x="9" y="91"/>
                  <a:pt x="9" y="89"/>
                  <a:pt x="8" y="88"/>
                </a:cubicBezTo>
                <a:cubicBezTo>
                  <a:pt x="7" y="88"/>
                  <a:pt x="7" y="87"/>
                  <a:pt x="7" y="87"/>
                </a:cubicBezTo>
                <a:cubicBezTo>
                  <a:pt x="7" y="88"/>
                  <a:pt x="7" y="89"/>
                  <a:pt x="7" y="90"/>
                </a:cubicBezTo>
                <a:cubicBezTo>
                  <a:pt x="7" y="93"/>
                  <a:pt x="7" y="96"/>
                  <a:pt x="8" y="99"/>
                </a:cubicBezTo>
                <a:cubicBezTo>
                  <a:pt x="8" y="99"/>
                  <a:pt x="8" y="99"/>
                  <a:pt x="8" y="100"/>
                </a:cubicBezTo>
                <a:cubicBezTo>
                  <a:pt x="9" y="99"/>
                  <a:pt x="10" y="99"/>
                  <a:pt x="11" y="99"/>
                </a:cubicBezTo>
                <a:close/>
                <a:moveTo>
                  <a:pt x="223" y="73"/>
                </a:moveTo>
                <a:cubicBezTo>
                  <a:pt x="222" y="74"/>
                  <a:pt x="221" y="76"/>
                  <a:pt x="220" y="77"/>
                </a:cubicBezTo>
                <a:cubicBezTo>
                  <a:pt x="219" y="78"/>
                  <a:pt x="218" y="80"/>
                  <a:pt x="219" y="82"/>
                </a:cubicBezTo>
                <a:cubicBezTo>
                  <a:pt x="219" y="82"/>
                  <a:pt x="219" y="83"/>
                  <a:pt x="219" y="83"/>
                </a:cubicBezTo>
                <a:cubicBezTo>
                  <a:pt x="219" y="83"/>
                  <a:pt x="219" y="84"/>
                  <a:pt x="219" y="84"/>
                </a:cubicBezTo>
                <a:cubicBezTo>
                  <a:pt x="221" y="82"/>
                  <a:pt x="223" y="80"/>
                  <a:pt x="224" y="79"/>
                </a:cubicBezTo>
                <a:cubicBezTo>
                  <a:pt x="224" y="79"/>
                  <a:pt x="225" y="78"/>
                  <a:pt x="225" y="78"/>
                </a:cubicBezTo>
                <a:cubicBezTo>
                  <a:pt x="225" y="76"/>
                  <a:pt x="225" y="75"/>
                  <a:pt x="223" y="73"/>
                </a:cubicBezTo>
                <a:close/>
                <a:moveTo>
                  <a:pt x="193" y="124"/>
                </a:moveTo>
                <a:cubicBezTo>
                  <a:pt x="193" y="125"/>
                  <a:pt x="193" y="125"/>
                  <a:pt x="193" y="125"/>
                </a:cubicBezTo>
                <a:cubicBezTo>
                  <a:pt x="193" y="124"/>
                  <a:pt x="193" y="124"/>
                  <a:pt x="193" y="124"/>
                </a:cubicBezTo>
                <a:cubicBezTo>
                  <a:pt x="195" y="121"/>
                  <a:pt x="197" y="118"/>
                  <a:pt x="199" y="116"/>
                </a:cubicBezTo>
                <a:cubicBezTo>
                  <a:pt x="200" y="115"/>
                  <a:pt x="200" y="114"/>
                  <a:pt x="199" y="113"/>
                </a:cubicBezTo>
                <a:cubicBezTo>
                  <a:pt x="199" y="113"/>
                  <a:pt x="198" y="113"/>
                  <a:pt x="198" y="113"/>
                </a:cubicBezTo>
                <a:cubicBezTo>
                  <a:pt x="196" y="114"/>
                  <a:pt x="195" y="116"/>
                  <a:pt x="193" y="118"/>
                </a:cubicBezTo>
                <a:cubicBezTo>
                  <a:pt x="193" y="118"/>
                  <a:pt x="193" y="118"/>
                  <a:pt x="193" y="119"/>
                </a:cubicBezTo>
                <a:cubicBezTo>
                  <a:pt x="193" y="121"/>
                  <a:pt x="193" y="123"/>
                  <a:pt x="193" y="124"/>
                </a:cubicBezTo>
                <a:close/>
                <a:moveTo>
                  <a:pt x="142" y="45"/>
                </a:moveTo>
                <a:cubicBezTo>
                  <a:pt x="142" y="45"/>
                  <a:pt x="142" y="45"/>
                  <a:pt x="142" y="45"/>
                </a:cubicBezTo>
                <a:cubicBezTo>
                  <a:pt x="141" y="45"/>
                  <a:pt x="141" y="44"/>
                  <a:pt x="141" y="44"/>
                </a:cubicBezTo>
                <a:cubicBezTo>
                  <a:pt x="137" y="44"/>
                  <a:pt x="132" y="44"/>
                  <a:pt x="128" y="44"/>
                </a:cubicBezTo>
                <a:cubicBezTo>
                  <a:pt x="118" y="43"/>
                  <a:pt x="107" y="43"/>
                  <a:pt x="97" y="43"/>
                </a:cubicBezTo>
                <a:cubicBezTo>
                  <a:pt x="97" y="43"/>
                  <a:pt x="96" y="43"/>
                  <a:pt x="96" y="43"/>
                </a:cubicBezTo>
                <a:cubicBezTo>
                  <a:pt x="95" y="43"/>
                  <a:pt x="95" y="44"/>
                  <a:pt x="96" y="44"/>
                </a:cubicBezTo>
                <a:cubicBezTo>
                  <a:pt x="96" y="44"/>
                  <a:pt x="97" y="44"/>
                  <a:pt x="98" y="44"/>
                </a:cubicBezTo>
                <a:cubicBezTo>
                  <a:pt x="109" y="44"/>
                  <a:pt x="121" y="44"/>
                  <a:pt x="133" y="45"/>
                </a:cubicBezTo>
                <a:cubicBezTo>
                  <a:pt x="136" y="45"/>
                  <a:pt x="139" y="45"/>
                  <a:pt x="142" y="45"/>
                </a:cubicBezTo>
                <a:close/>
                <a:moveTo>
                  <a:pt x="217" y="97"/>
                </a:moveTo>
                <a:cubicBezTo>
                  <a:pt x="219" y="96"/>
                  <a:pt x="220" y="95"/>
                  <a:pt x="221" y="93"/>
                </a:cubicBezTo>
                <a:cubicBezTo>
                  <a:pt x="222" y="92"/>
                  <a:pt x="223" y="91"/>
                  <a:pt x="224" y="90"/>
                </a:cubicBezTo>
                <a:cubicBezTo>
                  <a:pt x="224" y="89"/>
                  <a:pt x="224" y="87"/>
                  <a:pt x="224" y="86"/>
                </a:cubicBezTo>
                <a:cubicBezTo>
                  <a:pt x="224" y="86"/>
                  <a:pt x="224" y="86"/>
                  <a:pt x="224" y="86"/>
                </a:cubicBezTo>
                <a:cubicBezTo>
                  <a:pt x="224" y="86"/>
                  <a:pt x="224" y="85"/>
                  <a:pt x="224" y="85"/>
                </a:cubicBezTo>
                <a:cubicBezTo>
                  <a:pt x="224" y="85"/>
                  <a:pt x="224" y="86"/>
                  <a:pt x="223" y="86"/>
                </a:cubicBezTo>
                <a:cubicBezTo>
                  <a:pt x="221" y="88"/>
                  <a:pt x="219" y="91"/>
                  <a:pt x="217" y="94"/>
                </a:cubicBezTo>
                <a:cubicBezTo>
                  <a:pt x="217" y="95"/>
                  <a:pt x="216" y="95"/>
                  <a:pt x="217" y="96"/>
                </a:cubicBezTo>
                <a:cubicBezTo>
                  <a:pt x="217" y="97"/>
                  <a:pt x="217" y="97"/>
                  <a:pt x="217" y="97"/>
                </a:cubicBezTo>
                <a:close/>
                <a:moveTo>
                  <a:pt x="214" y="62"/>
                </a:moveTo>
                <a:cubicBezTo>
                  <a:pt x="214" y="62"/>
                  <a:pt x="214" y="62"/>
                  <a:pt x="214" y="62"/>
                </a:cubicBezTo>
                <a:cubicBezTo>
                  <a:pt x="212" y="64"/>
                  <a:pt x="209" y="66"/>
                  <a:pt x="207" y="69"/>
                </a:cubicBezTo>
                <a:cubicBezTo>
                  <a:pt x="208" y="70"/>
                  <a:pt x="209" y="71"/>
                  <a:pt x="209" y="72"/>
                </a:cubicBezTo>
                <a:cubicBezTo>
                  <a:pt x="211" y="70"/>
                  <a:pt x="212" y="68"/>
                  <a:pt x="214" y="66"/>
                </a:cubicBezTo>
                <a:cubicBezTo>
                  <a:pt x="214" y="66"/>
                  <a:pt x="214" y="66"/>
                  <a:pt x="214" y="66"/>
                </a:cubicBezTo>
                <a:cubicBezTo>
                  <a:pt x="214" y="64"/>
                  <a:pt x="214" y="63"/>
                  <a:pt x="214" y="62"/>
                </a:cubicBezTo>
                <a:close/>
                <a:moveTo>
                  <a:pt x="44" y="90"/>
                </a:moveTo>
                <a:cubicBezTo>
                  <a:pt x="42" y="90"/>
                  <a:pt x="42" y="90"/>
                  <a:pt x="41" y="91"/>
                </a:cubicBezTo>
                <a:cubicBezTo>
                  <a:pt x="40" y="92"/>
                  <a:pt x="38" y="92"/>
                  <a:pt x="37" y="91"/>
                </a:cubicBezTo>
                <a:cubicBezTo>
                  <a:pt x="35" y="91"/>
                  <a:pt x="34" y="91"/>
                  <a:pt x="32" y="91"/>
                </a:cubicBezTo>
                <a:cubicBezTo>
                  <a:pt x="31" y="91"/>
                  <a:pt x="30" y="91"/>
                  <a:pt x="29" y="91"/>
                </a:cubicBezTo>
                <a:cubicBezTo>
                  <a:pt x="28" y="91"/>
                  <a:pt x="26" y="91"/>
                  <a:pt x="25" y="92"/>
                </a:cubicBezTo>
                <a:cubicBezTo>
                  <a:pt x="25" y="92"/>
                  <a:pt x="25" y="92"/>
                  <a:pt x="25" y="92"/>
                </a:cubicBezTo>
                <a:cubicBezTo>
                  <a:pt x="27" y="92"/>
                  <a:pt x="30" y="93"/>
                  <a:pt x="32" y="93"/>
                </a:cubicBezTo>
                <a:cubicBezTo>
                  <a:pt x="34" y="93"/>
                  <a:pt x="37" y="93"/>
                  <a:pt x="39" y="93"/>
                </a:cubicBezTo>
                <a:cubicBezTo>
                  <a:pt x="40" y="93"/>
                  <a:pt x="41" y="93"/>
                  <a:pt x="42" y="93"/>
                </a:cubicBezTo>
                <a:cubicBezTo>
                  <a:pt x="42" y="93"/>
                  <a:pt x="43" y="93"/>
                  <a:pt x="43" y="92"/>
                </a:cubicBezTo>
                <a:cubicBezTo>
                  <a:pt x="43" y="91"/>
                  <a:pt x="44" y="91"/>
                  <a:pt x="44" y="90"/>
                </a:cubicBezTo>
                <a:close/>
                <a:moveTo>
                  <a:pt x="148" y="92"/>
                </a:moveTo>
                <a:cubicBezTo>
                  <a:pt x="151" y="93"/>
                  <a:pt x="157" y="93"/>
                  <a:pt x="158" y="92"/>
                </a:cubicBezTo>
                <a:cubicBezTo>
                  <a:pt x="157" y="90"/>
                  <a:pt x="155" y="89"/>
                  <a:pt x="154" y="87"/>
                </a:cubicBezTo>
                <a:cubicBezTo>
                  <a:pt x="152" y="89"/>
                  <a:pt x="150" y="90"/>
                  <a:pt x="148" y="92"/>
                </a:cubicBezTo>
                <a:close/>
                <a:moveTo>
                  <a:pt x="51" y="68"/>
                </a:moveTo>
                <a:cubicBezTo>
                  <a:pt x="50" y="67"/>
                  <a:pt x="50" y="65"/>
                  <a:pt x="49" y="64"/>
                </a:cubicBezTo>
                <a:cubicBezTo>
                  <a:pt x="47" y="66"/>
                  <a:pt x="46" y="68"/>
                  <a:pt x="45" y="70"/>
                </a:cubicBezTo>
                <a:cubicBezTo>
                  <a:pt x="46" y="71"/>
                  <a:pt x="47" y="72"/>
                  <a:pt x="47" y="73"/>
                </a:cubicBezTo>
                <a:cubicBezTo>
                  <a:pt x="49" y="71"/>
                  <a:pt x="50" y="70"/>
                  <a:pt x="51" y="68"/>
                </a:cubicBezTo>
                <a:close/>
                <a:moveTo>
                  <a:pt x="81" y="81"/>
                </a:moveTo>
                <a:cubicBezTo>
                  <a:pt x="82" y="79"/>
                  <a:pt x="84" y="77"/>
                  <a:pt x="85" y="74"/>
                </a:cubicBezTo>
                <a:cubicBezTo>
                  <a:pt x="84" y="74"/>
                  <a:pt x="83" y="74"/>
                  <a:pt x="81" y="74"/>
                </a:cubicBezTo>
                <a:cubicBezTo>
                  <a:pt x="81" y="74"/>
                  <a:pt x="81" y="74"/>
                  <a:pt x="81" y="74"/>
                </a:cubicBezTo>
                <a:cubicBezTo>
                  <a:pt x="80" y="75"/>
                  <a:pt x="79" y="77"/>
                  <a:pt x="78" y="78"/>
                </a:cubicBezTo>
                <a:cubicBezTo>
                  <a:pt x="79" y="79"/>
                  <a:pt x="80" y="80"/>
                  <a:pt x="81" y="81"/>
                </a:cubicBezTo>
                <a:close/>
                <a:moveTo>
                  <a:pt x="144" y="82"/>
                </a:moveTo>
                <a:cubicBezTo>
                  <a:pt x="144" y="82"/>
                  <a:pt x="144" y="82"/>
                  <a:pt x="144" y="82"/>
                </a:cubicBezTo>
                <a:cubicBezTo>
                  <a:pt x="143" y="83"/>
                  <a:pt x="142" y="84"/>
                  <a:pt x="142" y="85"/>
                </a:cubicBezTo>
                <a:cubicBezTo>
                  <a:pt x="141" y="85"/>
                  <a:pt x="140" y="86"/>
                  <a:pt x="139" y="87"/>
                </a:cubicBezTo>
                <a:cubicBezTo>
                  <a:pt x="141" y="89"/>
                  <a:pt x="142" y="91"/>
                  <a:pt x="143" y="92"/>
                </a:cubicBezTo>
                <a:cubicBezTo>
                  <a:pt x="144" y="88"/>
                  <a:pt x="144" y="85"/>
                  <a:pt x="144" y="82"/>
                </a:cubicBezTo>
                <a:close/>
                <a:moveTo>
                  <a:pt x="164" y="90"/>
                </a:moveTo>
                <a:cubicBezTo>
                  <a:pt x="164" y="91"/>
                  <a:pt x="164" y="92"/>
                  <a:pt x="164" y="93"/>
                </a:cubicBezTo>
                <a:cubicBezTo>
                  <a:pt x="165" y="93"/>
                  <a:pt x="166" y="93"/>
                  <a:pt x="168" y="93"/>
                </a:cubicBezTo>
                <a:cubicBezTo>
                  <a:pt x="168" y="92"/>
                  <a:pt x="169" y="90"/>
                  <a:pt x="170" y="89"/>
                </a:cubicBezTo>
                <a:cubicBezTo>
                  <a:pt x="169" y="88"/>
                  <a:pt x="169" y="87"/>
                  <a:pt x="168" y="87"/>
                </a:cubicBezTo>
                <a:cubicBezTo>
                  <a:pt x="167" y="88"/>
                  <a:pt x="166" y="90"/>
                  <a:pt x="164" y="90"/>
                </a:cubicBezTo>
                <a:close/>
                <a:moveTo>
                  <a:pt x="166" y="49"/>
                </a:moveTo>
                <a:cubicBezTo>
                  <a:pt x="164" y="49"/>
                  <a:pt x="161" y="49"/>
                  <a:pt x="158" y="49"/>
                </a:cubicBezTo>
                <a:cubicBezTo>
                  <a:pt x="158" y="49"/>
                  <a:pt x="158" y="49"/>
                  <a:pt x="159" y="49"/>
                </a:cubicBezTo>
                <a:cubicBezTo>
                  <a:pt x="160" y="49"/>
                  <a:pt x="160" y="50"/>
                  <a:pt x="160" y="51"/>
                </a:cubicBezTo>
                <a:cubicBezTo>
                  <a:pt x="160" y="51"/>
                  <a:pt x="160" y="52"/>
                  <a:pt x="160" y="52"/>
                </a:cubicBezTo>
                <a:cubicBezTo>
                  <a:pt x="162" y="52"/>
                  <a:pt x="164" y="52"/>
                  <a:pt x="166" y="52"/>
                </a:cubicBezTo>
                <a:cubicBezTo>
                  <a:pt x="166" y="51"/>
                  <a:pt x="166" y="50"/>
                  <a:pt x="166" y="49"/>
                </a:cubicBezTo>
                <a:close/>
                <a:moveTo>
                  <a:pt x="145" y="48"/>
                </a:moveTo>
                <a:cubicBezTo>
                  <a:pt x="143" y="48"/>
                  <a:pt x="137" y="48"/>
                  <a:pt x="135" y="48"/>
                </a:cubicBezTo>
                <a:cubicBezTo>
                  <a:pt x="136" y="49"/>
                  <a:pt x="135" y="50"/>
                  <a:pt x="135" y="51"/>
                </a:cubicBezTo>
                <a:cubicBezTo>
                  <a:pt x="135" y="51"/>
                  <a:pt x="136" y="51"/>
                  <a:pt x="136" y="51"/>
                </a:cubicBezTo>
                <a:cubicBezTo>
                  <a:pt x="138" y="51"/>
                  <a:pt x="139" y="51"/>
                  <a:pt x="141" y="51"/>
                </a:cubicBezTo>
                <a:cubicBezTo>
                  <a:pt x="141" y="50"/>
                  <a:pt x="142" y="50"/>
                  <a:pt x="142" y="50"/>
                </a:cubicBezTo>
                <a:cubicBezTo>
                  <a:pt x="143" y="49"/>
                  <a:pt x="143" y="49"/>
                  <a:pt x="144" y="49"/>
                </a:cubicBezTo>
                <a:cubicBezTo>
                  <a:pt x="144" y="49"/>
                  <a:pt x="144" y="49"/>
                  <a:pt x="145" y="49"/>
                </a:cubicBezTo>
                <a:cubicBezTo>
                  <a:pt x="145" y="49"/>
                  <a:pt x="145" y="49"/>
                  <a:pt x="145" y="48"/>
                </a:cubicBezTo>
                <a:close/>
                <a:moveTo>
                  <a:pt x="10" y="46"/>
                </a:moveTo>
                <a:cubicBezTo>
                  <a:pt x="9" y="49"/>
                  <a:pt x="10" y="57"/>
                  <a:pt x="11" y="58"/>
                </a:cubicBezTo>
                <a:cubicBezTo>
                  <a:pt x="11" y="57"/>
                  <a:pt x="11" y="56"/>
                  <a:pt x="12" y="55"/>
                </a:cubicBezTo>
                <a:cubicBezTo>
                  <a:pt x="12" y="54"/>
                  <a:pt x="12" y="53"/>
                  <a:pt x="13" y="52"/>
                </a:cubicBezTo>
                <a:cubicBezTo>
                  <a:pt x="13" y="51"/>
                  <a:pt x="13" y="51"/>
                  <a:pt x="13" y="50"/>
                </a:cubicBezTo>
                <a:cubicBezTo>
                  <a:pt x="12" y="49"/>
                  <a:pt x="12" y="48"/>
                  <a:pt x="12" y="48"/>
                </a:cubicBezTo>
                <a:cubicBezTo>
                  <a:pt x="12" y="47"/>
                  <a:pt x="13" y="47"/>
                  <a:pt x="13" y="47"/>
                </a:cubicBezTo>
                <a:cubicBezTo>
                  <a:pt x="12" y="47"/>
                  <a:pt x="11" y="47"/>
                  <a:pt x="10" y="46"/>
                </a:cubicBezTo>
                <a:close/>
                <a:moveTo>
                  <a:pt x="90" y="63"/>
                </a:moveTo>
                <a:cubicBezTo>
                  <a:pt x="90" y="63"/>
                  <a:pt x="89" y="63"/>
                  <a:pt x="89" y="64"/>
                </a:cubicBezTo>
                <a:cubicBezTo>
                  <a:pt x="88" y="65"/>
                  <a:pt x="87" y="67"/>
                  <a:pt x="86" y="68"/>
                </a:cubicBezTo>
                <a:cubicBezTo>
                  <a:pt x="85" y="69"/>
                  <a:pt x="84" y="70"/>
                  <a:pt x="84" y="72"/>
                </a:cubicBezTo>
                <a:cubicBezTo>
                  <a:pt x="85" y="72"/>
                  <a:pt x="86" y="72"/>
                  <a:pt x="86" y="72"/>
                </a:cubicBezTo>
                <a:cubicBezTo>
                  <a:pt x="88" y="70"/>
                  <a:pt x="89" y="67"/>
                  <a:pt x="91" y="64"/>
                </a:cubicBezTo>
                <a:cubicBezTo>
                  <a:pt x="91" y="64"/>
                  <a:pt x="90" y="63"/>
                  <a:pt x="90" y="63"/>
                </a:cubicBezTo>
                <a:close/>
                <a:moveTo>
                  <a:pt x="42" y="63"/>
                </a:moveTo>
                <a:cubicBezTo>
                  <a:pt x="42" y="63"/>
                  <a:pt x="42" y="63"/>
                  <a:pt x="42" y="63"/>
                </a:cubicBezTo>
                <a:cubicBezTo>
                  <a:pt x="43" y="62"/>
                  <a:pt x="44" y="60"/>
                  <a:pt x="46" y="58"/>
                </a:cubicBezTo>
                <a:cubicBezTo>
                  <a:pt x="45" y="57"/>
                  <a:pt x="44" y="56"/>
                  <a:pt x="43" y="54"/>
                </a:cubicBezTo>
                <a:cubicBezTo>
                  <a:pt x="42" y="56"/>
                  <a:pt x="41" y="57"/>
                  <a:pt x="41" y="58"/>
                </a:cubicBezTo>
                <a:cubicBezTo>
                  <a:pt x="41" y="58"/>
                  <a:pt x="41" y="58"/>
                  <a:pt x="41" y="58"/>
                </a:cubicBezTo>
                <a:cubicBezTo>
                  <a:pt x="41" y="60"/>
                  <a:pt x="41" y="62"/>
                  <a:pt x="42" y="63"/>
                </a:cubicBezTo>
                <a:close/>
                <a:moveTo>
                  <a:pt x="75" y="64"/>
                </a:moveTo>
                <a:cubicBezTo>
                  <a:pt x="75" y="63"/>
                  <a:pt x="74" y="62"/>
                  <a:pt x="74" y="62"/>
                </a:cubicBezTo>
                <a:cubicBezTo>
                  <a:pt x="73" y="62"/>
                  <a:pt x="72" y="62"/>
                  <a:pt x="71" y="63"/>
                </a:cubicBezTo>
                <a:cubicBezTo>
                  <a:pt x="71" y="64"/>
                  <a:pt x="70" y="65"/>
                  <a:pt x="70" y="65"/>
                </a:cubicBezTo>
                <a:cubicBezTo>
                  <a:pt x="70" y="66"/>
                  <a:pt x="69" y="66"/>
                  <a:pt x="69" y="67"/>
                </a:cubicBezTo>
                <a:cubicBezTo>
                  <a:pt x="70" y="67"/>
                  <a:pt x="70" y="68"/>
                  <a:pt x="70" y="69"/>
                </a:cubicBezTo>
                <a:cubicBezTo>
                  <a:pt x="70" y="69"/>
                  <a:pt x="71" y="69"/>
                  <a:pt x="71" y="69"/>
                </a:cubicBezTo>
                <a:cubicBezTo>
                  <a:pt x="72" y="67"/>
                  <a:pt x="74" y="65"/>
                  <a:pt x="75" y="64"/>
                </a:cubicBezTo>
                <a:close/>
                <a:moveTo>
                  <a:pt x="18" y="61"/>
                </a:moveTo>
                <a:cubicBezTo>
                  <a:pt x="20" y="59"/>
                  <a:pt x="21" y="57"/>
                  <a:pt x="22" y="55"/>
                </a:cubicBezTo>
                <a:cubicBezTo>
                  <a:pt x="22" y="55"/>
                  <a:pt x="22" y="54"/>
                  <a:pt x="22" y="54"/>
                </a:cubicBezTo>
                <a:cubicBezTo>
                  <a:pt x="22" y="53"/>
                  <a:pt x="22" y="52"/>
                  <a:pt x="21" y="50"/>
                </a:cubicBezTo>
                <a:cubicBezTo>
                  <a:pt x="21" y="51"/>
                  <a:pt x="21" y="51"/>
                  <a:pt x="21" y="51"/>
                </a:cubicBezTo>
                <a:cubicBezTo>
                  <a:pt x="20" y="53"/>
                  <a:pt x="18" y="56"/>
                  <a:pt x="17" y="59"/>
                </a:cubicBezTo>
                <a:cubicBezTo>
                  <a:pt x="17" y="59"/>
                  <a:pt x="17" y="59"/>
                  <a:pt x="17" y="60"/>
                </a:cubicBezTo>
                <a:cubicBezTo>
                  <a:pt x="18" y="60"/>
                  <a:pt x="18" y="60"/>
                  <a:pt x="18" y="61"/>
                </a:cubicBezTo>
                <a:close/>
                <a:moveTo>
                  <a:pt x="243" y="85"/>
                </a:moveTo>
                <a:cubicBezTo>
                  <a:pt x="245" y="84"/>
                  <a:pt x="245" y="84"/>
                  <a:pt x="244" y="82"/>
                </a:cubicBezTo>
                <a:cubicBezTo>
                  <a:pt x="244" y="82"/>
                  <a:pt x="244" y="82"/>
                  <a:pt x="244" y="82"/>
                </a:cubicBezTo>
                <a:cubicBezTo>
                  <a:pt x="241" y="79"/>
                  <a:pt x="239" y="77"/>
                  <a:pt x="237" y="74"/>
                </a:cubicBezTo>
                <a:cubicBezTo>
                  <a:pt x="237" y="74"/>
                  <a:pt x="237" y="74"/>
                  <a:pt x="236" y="73"/>
                </a:cubicBezTo>
                <a:cubicBezTo>
                  <a:pt x="238" y="78"/>
                  <a:pt x="240" y="82"/>
                  <a:pt x="243" y="85"/>
                </a:cubicBezTo>
                <a:close/>
                <a:moveTo>
                  <a:pt x="210" y="31"/>
                </a:moveTo>
                <a:cubicBezTo>
                  <a:pt x="210" y="31"/>
                  <a:pt x="210" y="31"/>
                  <a:pt x="210" y="31"/>
                </a:cubicBezTo>
                <a:cubicBezTo>
                  <a:pt x="210" y="30"/>
                  <a:pt x="209" y="30"/>
                  <a:pt x="209" y="30"/>
                </a:cubicBezTo>
                <a:cubicBezTo>
                  <a:pt x="207" y="27"/>
                  <a:pt x="206" y="24"/>
                  <a:pt x="204" y="21"/>
                </a:cubicBezTo>
                <a:cubicBezTo>
                  <a:pt x="203" y="18"/>
                  <a:pt x="201" y="16"/>
                  <a:pt x="199" y="13"/>
                </a:cubicBezTo>
                <a:cubicBezTo>
                  <a:pt x="198" y="13"/>
                  <a:pt x="198" y="13"/>
                  <a:pt x="197" y="12"/>
                </a:cubicBezTo>
                <a:cubicBezTo>
                  <a:pt x="197" y="12"/>
                  <a:pt x="197" y="12"/>
                  <a:pt x="197" y="12"/>
                </a:cubicBezTo>
                <a:cubicBezTo>
                  <a:pt x="198" y="13"/>
                  <a:pt x="198" y="14"/>
                  <a:pt x="199" y="15"/>
                </a:cubicBezTo>
                <a:cubicBezTo>
                  <a:pt x="200" y="15"/>
                  <a:pt x="200" y="16"/>
                  <a:pt x="200" y="17"/>
                </a:cubicBezTo>
                <a:cubicBezTo>
                  <a:pt x="200" y="17"/>
                  <a:pt x="200" y="18"/>
                  <a:pt x="201" y="18"/>
                </a:cubicBezTo>
                <a:cubicBezTo>
                  <a:pt x="204" y="22"/>
                  <a:pt x="206" y="26"/>
                  <a:pt x="209" y="30"/>
                </a:cubicBezTo>
                <a:cubicBezTo>
                  <a:pt x="209" y="31"/>
                  <a:pt x="209" y="31"/>
                  <a:pt x="210" y="31"/>
                </a:cubicBezTo>
                <a:close/>
                <a:moveTo>
                  <a:pt x="234" y="82"/>
                </a:moveTo>
                <a:cubicBezTo>
                  <a:pt x="234" y="81"/>
                  <a:pt x="234" y="80"/>
                  <a:pt x="234" y="80"/>
                </a:cubicBezTo>
                <a:cubicBezTo>
                  <a:pt x="232" y="77"/>
                  <a:pt x="231" y="74"/>
                  <a:pt x="229" y="72"/>
                </a:cubicBezTo>
                <a:cubicBezTo>
                  <a:pt x="227" y="69"/>
                  <a:pt x="226" y="66"/>
                  <a:pt x="224" y="63"/>
                </a:cubicBezTo>
                <a:cubicBezTo>
                  <a:pt x="224" y="63"/>
                  <a:pt x="224" y="62"/>
                  <a:pt x="224" y="62"/>
                </a:cubicBezTo>
                <a:cubicBezTo>
                  <a:pt x="223" y="63"/>
                  <a:pt x="223" y="63"/>
                  <a:pt x="222" y="64"/>
                </a:cubicBezTo>
                <a:cubicBezTo>
                  <a:pt x="223" y="65"/>
                  <a:pt x="224" y="66"/>
                  <a:pt x="225" y="67"/>
                </a:cubicBezTo>
                <a:cubicBezTo>
                  <a:pt x="225" y="67"/>
                  <a:pt x="225" y="67"/>
                  <a:pt x="225" y="67"/>
                </a:cubicBezTo>
                <a:cubicBezTo>
                  <a:pt x="226" y="67"/>
                  <a:pt x="227" y="68"/>
                  <a:pt x="227" y="69"/>
                </a:cubicBezTo>
                <a:cubicBezTo>
                  <a:pt x="227" y="70"/>
                  <a:pt x="228" y="71"/>
                  <a:pt x="228" y="72"/>
                </a:cubicBezTo>
                <a:cubicBezTo>
                  <a:pt x="230" y="75"/>
                  <a:pt x="232" y="78"/>
                  <a:pt x="233" y="81"/>
                </a:cubicBezTo>
                <a:cubicBezTo>
                  <a:pt x="233" y="81"/>
                  <a:pt x="234" y="81"/>
                  <a:pt x="234" y="82"/>
                </a:cubicBezTo>
                <a:close/>
                <a:moveTo>
                  <a:pt x="222" y="59"/>
                </a:moveTo>
                <a:cubicBezTo>
                  <a:pt x="219" y="56"/>
                  <a:pt x="217" y="54"/>
                  <a:pt x="214" y="51"/>
                </a:cubicBezTo>
                <a:cubicBezTo>
                  <a:pt x="214" y="51"/>
                  <a:pt x="214" y="52"/>
                  <a:pt x="213" y="52"/>
                </a:cubicBezTo>
                <a:cubicBezTo>
                  <a:pt x="214" y="53"/>
                  <a:pt x="215" y="54"/>
                  <a:pt x="216" y="55"/>
                </a:cubicBezTo>
                <a:cubicBezTo>
                  <a:pt x="216" y="55"/>
                  <a:pt x="216" y="55"/>
                  <a:pt x="216" y="55"/>
                </a:cubicBezTo>
                <a:cubicBezTo>
                  <a:pt x="217" y="56"/>
                  <a:pt x="217" y="56"/>
                  <a:pt x="217" y="57"/>
                </a:cubicBezTo>
                <a:cubicBezTo>
                  <a:pt x="217" y="57"/>
                  <a:pt x="217" y="57"/>
                  <a:pt x="218" y="58"/>
                </a:cubicBezTo>
                <a:cubicBezTo>
                  <a:pt x="218" y="59"/>
                  <a:pt x="219" y="60"/>
                  <a:pt x="220" y="61"/>
                </a:cubicBezTo>
                <a:cubicBezTo>
                  <a:pt x="221" y="60"/>
                  <a:pt x="221" y="60"/>
                  <a:pt x="222" y="59"/>
                </a:cubicBezTo>
                <a:close/>
                <a:moveTo>
                  <a:pt x="220" y="67"/>
                </a:moveTo>
                <a:cubicBezTo>
                  <a:pt x="219" y="67"/>
                  <a:pt x="219" y="68"/>
                  <a:pt x="218" y="69"/>
                </a:cubicBezTo>
                <a:cubicBezTo>
                  <a:pt x="218" y="70"/>
                  <a:pt x="217" y="71"/>
                  <a:pt x="218" y="72"/>
                </a:cubicBezTo>
                <a:cubicBezTo>
                  <a:pt x="218" y="73"/>
                  <a:pt x="218" y="74"/>
                  <a:pt x="218" y="75"/>
                </a:cubicBezTo>
                <a:cubicBezTo>
                  <a:pt x="220" y="73"/>
                  <a:pt x="221" y="72"/>
                  <a:pt x="222" y="71"/>
                </a:cubicBezTo>
                <a:cubicBezTo>
                  <a:pt x="222" y="69"/>
                  <a:pt x="221" y="68"/>
                  <a:pt x="220" y="67"/>
                </a:cubicBezTo>
                <a:close/>
                <a:moveTo>
                  <a:pt x="56" y="63"/>
                </a:moveTo>
                <a:cubicBezTo>
                  <a:pt x="57" y="61"/>
                  <a:pt x="58" y="60"/>
                  <a:pt x="59" y="59"/>
                </a:cubicBezTo>
                <a:cubicBezTo>
                  <a:pt x="58" y="57"/>
                  <a:pt x="57" y="55"/>
                  <a:pt x="55" y="53"/>
                </a:cubicBezTo>
                <a:cubicBezTo>
                  <a:pt x="55" y="53"/>
                  <a:pt x="55" y="54"/>
                  <a:pt x="55" y="55"/>
                </a:cubicBezTo>
                <a:cubicBezTo>
                  <a:pt x="55" y="55"/>
                  <a:pt x="55" y="56"/>
                  <a:pt x="55" y="56"/>
                </a:cubicBezTo>
                <a:cubicBezTo>
                  <a:pt x="55" y="58"/>
                  <a:pt x="56" y="60"/>
                  <a:pt x="56" y="63"/>
                </a:cubicBezTo>
                <a:close/>
                <a:moveTo>
                  <a:pt x="64" y="48"/>
                </a:moveTo>
                <a:cubicBezTo>
                  <a:pt x="64" y="48"/>
                  <a:pt x="64" y="48"/>
                  <a:pt x="64" y="48"/>
                </a:cubicBezTo>
                <a:cubicBezTo>
                  <a:pt x="62" y="48"/>
                  <a:pt x="61" y="48"/>
                  <a:pt x="60" y="47"/>
                </a:cubicBezTo>
                <a:cubicBezTo>
                  <a:pt x="59" y="47"/>
                  <a:pt x="58" y="48"/>
                  <a:pt x="58" y="49"/>
                </a:cubicBezTo>
                <a:cubicBezTo>
                  <a:pt x="57" y="50"/>
                  <a:pt x="57" y="50"/>
                  <a:pt x="57" y="51"/>
                </a:cubicBezTo>
                <a:cubicBezTo>
                  <a:pt x="59" y="51"/>
                  <a:pt x="62" y="51"/>
                  <a:pt x="64" y="51"/>
                </a:cubicBezTo>
                <a:cubicBezTo>
                  <a:pt x="64" y="50"/>
                  <a:pt x="64" y="49"/>
                  <a:pt x="64" y="48"/>
                </a:cubicBezTo>
                <a:close/>
                <a:moveTo>
                  <a:pt x="102" y="50"/>
                </a:moveTo>
                <a:cubicBezTo>
                  <a:pt x="103" y="51"/>
                  <a:pt x="103" y="51"/>
                  <a:pt x="104" y="51"/>
                </a:cubicBezTo>
                <a:cubicBezTo>
                  <a:pt x="106" y="51"/>
                  <a:pt x="107" y="51"/>
                  <a:pt x="109" y="51"/>
                </a:cubicBezTo>
                <a:cubicBezTo>
                  <a:pt x="110" y="51"/>
                  <a:pt x="110" y="51"/>
                  <a:pt x="111" y="50"/>
                </a:cubicBezTo>
                <a:cubicBezTo>
                  <a:pt x="111" y="50"/>
                  <a:pt x="112" y="49"/>
                  <a:pt x="112" y="48"/>
                </a:cubicBezTo>
                <a:cubicBezTo>
                  <a:pt x="109" y="48"/>
                  <a:pt x="107" y="48"/>
                  <a:pt x="104" y="48"/>
                </a:cubicBezTo>
                <a:cubicBezTo>
                  <a:pt x="103" y="49"/>
                  <a:pt x="103" y="50"/>
                  <a:pt x="102" y="50"/>
                </a:cubicBezTo>
                <a:close/>
                <a:moveTo>
                  <a:pt x="152" y="64"/>
                </a:moveTo>
                <a:cubicBezTo>
                  <a:pt x="152" y="64"/>
                  <a:pt x="152" y="65"/>
                  <a:pt x="153" y="65"/>
                </a:cubicBezTo>
                <a:cubicBezTo>
                  <a:pt x="153" y="65"/>
                  <a:pt x="153" y="66"/>
                  <a:pt x="153" y="66"/>
                </a:cubicBezTo>
                <a:cubicBezTo>
                  <a:pt x="154" y="66"/>
                  <a:pt x="155" y="66"/>
                  <a:pt x="155" y="66"/>
                </a:cubicBezTo>
                <a:cubicBezTo>
                  <a:pt x="156" y="65"/>
                  <a:pt x="157" y="65"/>
                  <a:pt x="156" y="64"/>
                </a:cubicBezTo>
                <a:cubicBezTo>
                  <a:pt x="156" y="63"/>
                  <a:pt x="156" y="62"/>
                  <a:pt x="156" y="61"/>
                </a:cubicBezTo>
                <a:cubicBezTo>
                  <a:pt x="156" y="60"/>
                  <a:pt x="155" y="60"/>
                  <a:pt x="155" y="59"/>
                </a:cubicBezTo>
                <a:cubicBezTo>
                  <a:pt x="154" y="60"/>
                  <a:pt x="153" y="62"/>
                  <a:pt x="152" y="64"/>
                </a:cubicBezTo>
                <a:close/>
                <a:moveTo>
                  <a:pt x="210" y="79"/>
                </a:moveTo>
                <a:cubicBezTo>
                  <a:pt x="209" y="81"/>
                  <a:pt x="207" y="82"/>
                  <a:pt x="207" y="85"/>
                </a:cubicBezTo>
                <a:cubicBezTo>
                  <a:pt x="206" y="86"/>
                  <a:pt x="206" y="87"/>
                  <a:pt x="207" y="88"/>
                </a:cubicBezTo>
                <a:cubicBezTo>
                  <a:pt x="209" y="86"/>
                  <a:pt x="210" y="84"/>
                  <a:pt x="212" y="82"/>
                </a:cubicBezTo>
                <a:cubicBezTo>
                  <a:pt x="211" y="81"/>
                  <a:pt x="211" y="80"/>
                  <a:pt x="210" y="79"/>
                </a:cubicBezTo>
                <a:close/>
                <a:moveTo>
                  <a:pt x="163" y="77"/>
                </a:moveTo>
                <a:cubicBezTo>
                  <a:pt x="164" y="77"/>
                  <a:pt x="164" y="78"/>
                  <a:pt x="165" y="78"/>
                </a:cubicBezTo>
                <a:cubicBezTo>
                  <a:pt x="166" y="78"/>
                  <a:pt x="167" y="78"/>
                  <a:pt x="168" y="78"/>
                </a:cubicBezTo>
                <a:cubicBezTo>
                  <a:pt x="168" y="78"/>
                  <a:pt x="168" y="78"/>
                  <a:pt x="168" y="78"/>
                </a:cubicBezTo>
                <a:cubicBezTo>
                  <a:pt x="169" y="77"/>
                  <a:pt x="169" y="76"/>
                  <a:pt x="169" y="76"/>
                </a:cubicBezTo>
                <a:cubicBezTo>
                  <a:pt x="169" y="75"/>
                  <a:pt x="168" y="74"/>
                  <a:pt x="168" y="73"/>
                </a:cubicBezTo>
                <a:cubicBezTo>
                  <a:pt x="167" y="74"/>
                  <a:pt x="166" y="74"/>
                  <a:pt x="166" y="74"/>
                </a:cubicBezTo>
                <a:cubicBezTo>
                  <a:pt x="165" y="75"/>
                  <a:pt x="164" y="76"/>
                  <a:pt x="163" y="77"/>
                </a:cubicBezTo>
                <a:close/>
                <a:moveTo>
                  <a:pt x="92" y="43"/>
                </a:moveTo>
                <a:cubicBezTo>
                  <a:pt x="83" y="43"/>
                  <a:pt x="74" y="43"/>
                  <a:pt x="66" y="43"/>
                </a:cubicBezTo>
                <a:cubicBezTo>
                  <a:pt x="72" y="44"/>
                  <a:pt x="78" y="44"/>
                  <a:pt x="84" y="44"/>
                </a:cubicBezTo>
                <a:cubicBezTo>
                  <a:pt x="86" y="44"/>
                  <a:pt x="88" y="44"/>
                  <a:pt x="91" y="44"/>
                </a:cubicBezTo>
                <a:cubicBezTo>
                  <a:pt x="91" y="44"/>
                  <a:pt x="92" y="44"/>
                  <a:pt x="92" y="43"/>
                </a:cubicBezTo>
                <a:close/>
                <a:moveTo>
                  <a:pt x="32" y="76"/>
                </a:moveTo>
                <a:cubicBezTo>
                  <a:pt x="34" y="74"/>
                  <a:pt x="35" y="72"/>
                  <a:pt x="37" y="71"/>
                </a:cubicBezTo>
                <a:cubicBezTo>
                  <a:pt x="36" y="70"/>
                  <a:pt x="35" y="69"/>
                  <a:pt x="35" y="68"/>
                </a:cubicBezTo>
                <a:cubicBezTo>
                  <a:pt x="34" y="70"/>
                  <a:pt x="33" y="71"/>
                  <a:pt x="32" y="73"/>
                </a:cubicBezTo>
                <a:cubicBezTo>
                  <a:pt x="32" y="73"/>
                  <a:pt x="32" y="74"/>
                  <a:pt x="32" y="74"/>
                </a:cubicBezTo>
                <a:cubicBezTo>
                  <a:pt x="32" y="75"/>
                  <a:pt x="32" y="75"/>
                  <a:pt x="32" y="76"/>
                </a:cubicBezTo>
                <a:close/>
                <a:moveTo>
                  <a:pt x="133" y="48"/>
                </a:moveTo>
                <a:cubicBezTo>
                  <a:pt x="133" y="48"/>
                  <a:pt x="133" y="48"/>
                  <a:pt x="133" y="48"/>
                </a:cubicBezTo>
                <a:cubicBezTo>
                  <a:pt x="131" y="48"/>
                  <a:pt x="128" y="48"/>
                  <a:pt x="126" y="48"/>
                </a:cubicBezTo>
                <a:cubicBezTo>
                  <a:pt x="126" y="48"/>
                  <a:pt x="125" y="48"/>
                  <a:pt x="125" y="48"/>
                </a:cubicBezTo>
                <a:cubicBezTo>
                  <a:pt x="125" y="49"/>
                  <a:pt x="124" y="50"/>
                  <a:pt x="124" y="51"/>
                </a:cubicBezTo>
                <a:cubicBezTo>
                  <a:pt x="125" y="51"/>
                  <a:pt x="126" y="51"/>
                  <a:pt x="127" y="51"/>
                </a:cubicBezTo>
                <a:cubicBezTo>
                  <a:pt x="127" y="51"/>
                  <a:pt x="127" y="51"/>
                  <a:pt x="127" y="51"/>
                </a:cubicBezTo>
                <a:cubicBezTo>
                  <a:pt x="128" y="50"/>
                  <a:pt x="128" y="50"/>
                  <a:pt x="129" y="49"/>
                </a:cubicBezTo>
                <a:cubicBezTo>
                  <a:pt x="130" y="49"/>
                  <a:pt x="130" y="49"/>
                  <a:pt x="131" y="50"/>
                </a:cubicBezTo>
                <a:cubicBezTo>
                  <a:pt x="132" y="49"/>
                  <a:pt x="132" y="49"/>
                  <a:pt x="133" y="48"/>
                </a:cubicBezTo>
                <a:close/>
                <a:moveTo>
                  <a:pt x="80" y="56"/>
                </a:moveTo>
                <a:cubicBezTo>
                  <a:pt x="80" y="56"/>
                  <a:pt x="80" y="55"/>
                  <a:pt x="80" y="55"/>
                </a:cubicBezTo>
                <a:cubicBezTo>
                  <a:pt x="80" y="54"/>
                  <a:pt x="77" y="54"/>
                  <a:pt x="77" y="55"/>
                </a:cubicBezTo>
                <a:cubicBezTo>
                  <a:pt x="77" y="55"/>
                  <a:pt x="76" y="55"/>
                  <a:pt x="76" y="55"/>
                </a:cubicBezTo>
                <a:cubicBezTo>
                  <a:pt x="76" y="56"/>
                  <a:pt x="75" y="57"/>
                  <a:pt x="75" y="57"/>
                </a:cubicBezTo>
                <a:cubicBezTo>
                  <a:pt x="75" y="58"/>
                  <a:pt x="75" y="58"/>
                  <a:pt x="75" y="58"/>
                </a:cubicBezTo>
                <a:cubicBezTo>
                  <a:pt x="75" y="59"/>
                  <a:pt x="75" y="59"/>
                  <a:pt x="76" y="59"/>
                </a:cubicBezTo>
                <a:cubicBezTo>
                  <a:pt x="77" y="59"/>
                  <a:pt x="78" y="58"/>
                  <a:pt x="79" y="58"/>
                </a:cubicBezTo>
                <a:cubicBezTo>
                  <a:pt x="80" y="58"/>
                  <a:pt x="80" y="57"/>
                  <a:pt x="80" y="56"/>
                </a:cubicBezTo>
                <a:close/>
                <a:moveTo>
                  <a:pt x="62" y="79"/>
                </a:moveTo>
                <a:cubicBezTo>
                  <a:pt x="62" y="80"/>
                  <a:pt x="62" y="80"/>
                  <a:pt x="62" y="80"/>
                </a:cubicBezTo>
                <a:cubicBezTo>
                  <a:pt x="65" y="77"/>
                  <a:pt x="67" y="75"/>
                  <a:pt x="69" y="72"/>
                </a:cubicBezTo>
                <a:cubicBezTo>
                  <a:pt x="68" y="71"/>
                  <a:pt x="67" y="71"/>
                  <a:pt x="66" y="71"/>
                </a:cubicBezTo>
                <a:cubicBezTo>
                  <a:pt x="65" y="74"/>
                  <a:pt x="63" y="77"/>
                  <a:pt x="62" y="79"/>
                </a:cubicBezTo>
                <a:close/>
                <a:moveTo>
                  <a:pt x="37" y="85"/>
                </a:moveTo>
                <a:cubicBezTo>
                  <a:pt x="37" y="85"/>
                  <a:pt x="37" y="85"/>
                  <a:pt x="37" y="85"/>
                </a:cubicBezTo>
                <a:cubicBezTo>
                  <a:pt x="37" y="85"/>
                  <a:pt x="38" y="85"/>
                  <a:pt x="38" y="85"/>
                </a:cubicBezTo>
                <a:cubicBezTo>
                  <a:pt x="39" y="83"/>
                  <a:pt x="41" y="81"/>
                  <a:pt x="42" y="79"/>
                </a:cubicBezTo>
                <a:cubicBezTo>
                  <a:pt x="43" y="78"/>
                  <a:pt x="43" y="77"/>
                  <a:pt x="43" y="75"/>
                </a:cubicBezTo>
                <a:cubicBezTo>
                  <a:pt x="43" y="75"/>
                  <a:pt x="42" y="76"/>
                  <a:pt x="42" y="76"/>
                </a:cubicBezTo>
                <a:cubicBezTo>
                  <a:pt x="42" y="76"/>
                  <a:pt x="41" y="77"/>
                  <a:pt x="41" y="77"/>
                </a:cubicBezTo>
                <a:cubicBezTo>
                  <a:pt x="40" y="79"/>
                  <a:pt x="38" y="82"/>
                  <a:pt x="37" y="85"/>
                </a:cubicBezTo>
                <a:cubicBezTo>
                  <a:pt x="37" y="85"/>
                  <a:pt x="37" y="85"/>
                  <a:pt x="37" y="85"/>
                </a:cubicBezTo>
                <a:close/>
                <a:moveTo>
                  <a:pt x="135" y="59"/>
                </a:moveTo>
                <a:cubicBezTo>
                  <a:pt x="134" y="57"/>
                  <a:pt x="134" y="57"/>
                  <a:pt x="133" y="57"/>
                </a:cubicBezTo>
                <a:cubicBezTo>
                  <a:pt x="132" y="57"/>
                  <a:pt x="132" y="57"/>
                  <a:pt x="131" y="57"/>
                </a:cubicBezTo>
                <a:cubicBezTo>
                  <a:pt x="130" y="57"/>
                  <a:pt x="130" y="57"/>
                  <a:pt x="130" y="58"/>
                </a:cubicBezTo>
                <a:cubicBezTo>
                  <a:pt x="130" y="59"/>
                  <a:pt x="130" y="61"/>
                  <a:pt x="131" y="62"/>
                </a:cubicBezTo>
                <a:cubicBezTo>
                  <a:pt x="131" y="62"/>
                  <a:pt x="131" y="63"/>
                  <a:pt x="131" y="63"/>
                </a:cubicBezTo>
                <a:cubicBezTo>
                  <a:pt x="132" y="62"/>
                  <a:pt x="134" y="60"/>
                  <a:pt x="135" y="59"/>
                </a:cubicBezTo>
                <a:close/>
                <a:moveTo>
                  <a:pt x="53" y="66"/>
                </a:moveTo>
                <a:cubicBezTo>
                  <a:pt x="54" y="66"/>
                  <a:pt x="54" y="65"/>
                  <a:pt x="54" y="64"/>
                </a:cubicBezTo>
                <a:cubicBezTo>
                  <a:pt x="53" y="62"/>
                  <a:pt x="53" y="60"/>
                  <a:pt x="53" y="58"/>
                </a:cubicBezTo>
                <a:cubicBezTo>
                  <a:pt x="53" y="58"/>
                  <a:pt x="53" y="58"/>
                  <a:pt x="53" y="57"/>
                </a:cubicBezTo>
                <a:cubicBezTo>
                  <a:pt x="52" y="59"/>
                  <a:pt x="51" y="60"/>
                  <a:pt x="50" y="61"/>
                </a:cubicBezTo>
                <a:cubicBezTo>
                  <a:pt x="50" y="61"/>
                  <a:pt x="50" y="62"/>
                  <a:pt x="50" y="62"/>
                </a:cubicBezTo>
                <a:cubicBezTo>
                  <a:pt x="51" y="63"/>
                  <a:pt x="52" y="65"/>
                  <a:pt x="53" y="66"/>
                </a:cubicBezTo>
                <a:close/>
                <a:moveTo>
                  <a:pt x="70" y="50"/>
                </a:moveTo>
                <a:cubicBezTo>
                  <a:pt x="70" y="50"/>
                  <a:pt x="70" y="50"/>
                  <a:pt x="70" y="50"/>
                </a:cubicBezTo>
                <a:cubicBezTo>
                  <a:pt x="72" y="50"/>
                  <a:pt x="74" y="50"/>
                  <a:pt x="76" y="50"/>
                </a:cubicBezTo>
                <a:cubicBezTo>
                  <a:pt x="76" y="50"/>
                  <a:pt x="76" y="50"/>
                  <a:pt x="77" y="50"/>
                </a:cubicBezTo>
                <a:cubicBezTo>
                  <a:pt x="77" y="50"/>
                  <a:pt x="78" y="49"/>
                  <a:pt x="78" y="48"/>
                </a:cubicBezTo>
                <a:cubicBezTo>
                  <a:pt x="76" y="48"/>
                  <a:pt x="73" y="48"/>
                  <a:pt x="71" y="48"/>
                </a:cubicBezTo>
                <a:cubicBezTo>
                  <a:pt x="71" y="49"/>
                  <a:pt x="70" y="49"/>
                  <a:pt x="70" y="50"/>
                </a:cubicBezTo>
                <a:close/>
                <a:moveTo>
                  <a:pt x="71" y="57"/>
                </a:moveTo>
                <a:cubicBezTo>
                  <a:pt x="71" y="56"/>
                  <a:pt x="70" y="55"/>
                  <a:pt x="69" y="54"/>
                </a:cubicBezTo>
                <a:cubicBezTo>
                  <a:pt x="69" y="54"/>
                  <a:pt x="68" y="53"/>
                  <a:pt x="68" y="54"/>
                </a:cubicBezTo>
                <a:cubicBezTo>
                  <a:pt x="67" y="54"/>
                  <a:pt x="67" y="54"/>
                  <a:pt x="67" y="55"/>
                </a:cubicBezTo>
                <a:cubicBezTo>
                  <a:pt x="67" y="57"/>
                  <a:pt x="68" y="58"/>
                  <a:pt x="68" y="60"/>
                </a:cubicBezTo>
                <a:cubicBezTo>
                  <a:pt x="70" y="60"/>
                  <a:pt x="70" y="58"/>
                  <a:pt x="71" y="57"/>
                </a:cubicBezTo>
                <a:close/>
                <a:moveTo>
                  <a:pt x="143" y="65"/>
                </a:moveTo>
                <a:cubicBezTo>
                  <a:pt x="144" y="63"/>
                  <a:pt x="144" y="63"/>
                  <a:pt x="144" y="61"/>
                </a:cubicBezTo>
                <a:cubicBezTo>
                  <a:pt x="144" y="60"/>
                  <a:pt x="144" y="60"/>
                  <a:pt x="143" y="59"/>
                </a:cubicBezTo>
                <a:cubicBezTo>
                  <a:pt x="143" y="59"/>
                  <a:pt x="143" y="58"/>
                  <a:pt x="143" y="57"/>
                </a:cubicBezTo>
                <a:cubicBezTo>
                  <a:pt x="142" y="59"/>
                  <a:pt x="141" y="60"/>
                  <a:pt x="140" y="61"/>
                </a:cubicBezTo>
                <a:cubicBezTo>
                  <a:pt x="141" y="62"/>
                  <a:pt x="142" y="63"/>
                  <a:pt x="143" y="65"/>
                </a:cubicBezTo>
                <a:close/>
                <a:moveTo>
                  <a:pt x="47" y="77"/>
                </a:moveTo>
                <a:cubicBezTo>
                  <a:pt x="46" y="78"/>
                  <a:pt x="46" y="79"/>
                  <a:pt x="45" y="80"/>
                </a:cubicBezTo>
                <a:cubicBezTo>
                  <a:pt x="45" y="81"/>
                  <a:pt x="45" y="83"/>
                  <a:pt x="45" y="85"/>
                </a:cubicBezTo>
                <a:cubicBezTo>
                  <a:pt x="46" y="85"/>
                  <a:pt x="46" y="85"/>
                  <a:pt x="47" y="84"/>
                </a:cubicBezTo>
                <a:cubicBezTo>
                  <a:pt x="47" y="83"/>
                  <a:pt x="47" y="83"/>
                  <a:pt x="47" y="83"/>
                </a:cubicBezTo>
                <a:cubicBezTo>
                  <a:pt x="48" y="82"/>
                  <a:pt x="48" y="81"/>
                  <a:pt x="48" y="80"/>
                </a:cubicBezTo>
                <a:cubicBezTo>
                  <a:pt x="48" y="79"/>
                  <a:pt x="47" y="79"/>
                  <a:pt x="47" y="77"/>
                </a:cubicBezTo>
                <a:close/>
                <a:moveTo>
                  <a:pt x="134" y="86"/>
                </a:moveTo>
                <a:cubicBezTo>
                  <a:pt x="134" y="86"/>
                  <a:pt x="134" y="85"/>
                  <a:pt x="134" y="85"/>
                </a:cubicBezTo>
                <a:cubicBezTo>
                  <a:pt x="134" y="85"/>
                  <a:pt x="134" y="84"/>
                  <a:pt x="134" y="83"/>
                </a:cubicBezTo>
                <a:cubicBezTo>
                  <a:pt x="134" y="83"/>
                  <a:pt x="133" y="82"/>
                  <a:pt x="133" y="82"/>
                </a:cubicBezTo>
                <a:cubicBezTo>
                  <a:pt x="133" y="81"/>
                  <a:pt x="132" y="81"/>
                  <a:pt x="132" y="81"/>
                </a:cubicBezTo>
                <a:cubicBezTo>
                  <a:pt x="131" y="81"/>
                  <a:pt x="130" y="82"/>
                  <a:pt x="130" y="83"/>
                </a:cubicBezTo>
                <a:cubicBezTo>
                  <a:pt x="130" y="84"/>
                  <a:pt x="130" y="84"/>
                  <a:pt x="130" y="85"/>
                </a:cubicBezTo>
                <a:cubicBezTo>
                  <a:pt x="131" y="85"/>
                  <a:pt x="132" y="86"/>
                  <a:pt x="134" y="86"/>
                </a:cubicBezTo>
                <a:close/>
                <a:moveTo>
                  <a:pt x="215" y="73"/>
                </a:moveTo>
                <a:cubicBezTo>
                  <a:pt x="215" y="73"/>
                  <a:pt x="215" y="73"/>
                  <a:pt x="215" y="73"/>
                </a:cubicBezTo>
                <a:cubicBezTo>
                  <a:pt x="214" y="74"/>
                  <a:pt x="213" y="76"/>
                  <a:pt x="212" y="77"/>
                </a:cubicBezTo>
                <a:cubicBezTo>
                  <a:pt x="213" y="78"/>
                  <a:pt x="213" y="79"/>
                  <a:pt x="214" y="80"/>
                </a:cubicBezTo>
                <a:cubicBezTo>
                  <a:pt x="214" y="79"/>
                  <a:pt x="215" y="78"/>
                  <a:pt x="216" y="78"/>
                </a:cubicBezTo>
                <a:cubicBezTo>
                  <a:pt x="216" y="77"/>
                  <a:pt x="216" y="77"/>
                  <a:pt x="216" y="77"/>
                </a:cubicBezTo>
                <a:cubicBezTo>
                  <a:pt x="216" y="76"/>
                  <a:pt x="216" y="74"/>
                  <a:pt x="215" y="73"/>
                </a:cubicBezTo>
                <a:close/>
                <a:moveTo>
                  <a:pt x="113" y="57"/>
                </a:moveTo>
                <a:cubicBezTo>
                  <a:pt x="113" y="57"/>
                  <a:pt x="113" y="57"/>
                  <a:pt x="113" y="57"/>
                </a:cubicBezTo>
                <a:cubicBezTo>
                  <a:pt x="111" y="57"/>
                  <a:pt x="110" y="57"/>
                  <a:pt x="109" y="57"/>
                </a:cubicBezTo>
                <a:cubicBezTo>
                  <a:pt x="109" y="57"/>
                  <a:pt x="108" y="58"/>
                  <a:pt x="108" y="58"/>
                </a:cubicBezTo>
                <a:cubicBezTo>
                  <a:pt x="108" y="58"/>
                  <a:pt x="107" y="59"/>
                  <a:pt x="107" y="60"/>
                </a:cubicBezTo>
                <a:cubicBezTo>
                  <a:pt x="107" y="61"/>
                  <a:pt x="108" y="61"/>
                  <a:pt x="108" y="62"/>
                </a:cubicBezTo>
                <a:cubicBezTo>
                  <a:pt x="110" y="60"/>
                  <a:pt x="111" y="59"/>
                  <a:pt x="113" y="57"/>
                </a:cubicBezTo>
                <a:close/>
                <a:moveTo>
                  <a:pt x="158" y="55"/>
                </a:moveTo>
                <a:cubicBezTo>
                  <a:pt x="157" y="55"/>
                  <a:pt x="157" y="56"/>
                  <a:pt x="157" y="57"/>
                </a:cubicBezTo>
                <a:cubicBezTo>
                  <a:pt x="158" y="58"/>
                  <a:pt x="158" y="60"/>
                  <a:pt x="158" y="62"/>
                </a:cubicBezTo>
                <a:cubicBezTo>
                  <a:pt x="158" y="62"/>
                  <a:pt x="158" y="62"/>
                  <a:pt x="158" y="62"/>
                </a:cubicBezTo>
                <a:cubicBezTo>
                  <a:pt x="159" y="61"/>
                  <a:pt x="160" y="61"/>
                  <a:pt x="161" y="60"/>
                </a:cubicBezTo>
                <a:cubicBezTo>
                  <a:pt x="160" y="58"/>
                  <a:pt x="159" y="56"/>
                  <a:pt x="158" y="55"/>
                </a:cubicBezTo>
                <a:close/>
                <a:moveTo>
                  <a:pt x="168" y="68"/>
                </a:moveTo>
                <a:cubicBezTo>
                  <a:pt x="168" y="67"/>
                  <a:pt x="169" y="67"/>
                  <a:pt x="169" y="66"/>
                </a:cubicBezTo>
                <a:cubicBezTo>
                  <a:pt x="168" y="64"/>
                  <a:pt x="168" y="62"/>
                  <a:pt x="168" y="60"/>
                </a:cubicBezTo>
                <a:cubicBezTo>
                  <a:pt x="167" y="61"/>
                  <a:pt x="166" y="62"/>
                  <a:pt x="166" y="63"/>
                </a:cubicBezTo>
                <a:cubicBezTo>
                  <a:pt x="165" y="63"/>
                  <a:pt x="165" y="63"/>
                  <a:pt x="166" y="63"/>
                </a:cubicBezTo>
                <a:cubicBezTo>
                  <a:pt x="166" y="65"/>
                  <a:pt x="167" y="66"/>
                  <a:pt x="168" y="68"/>
                </a:cubicBezTo>
                <a:close/>
                <a:moveTo>
                  <a:pt x="121" y="78"/>
                </a:moveTo>
                <a:cubicBezTo>
                  <a:pt x="121" y="78"/>
                  <a:pt x="122" y="78"/>
                  <a:pt x="122" y="78"/>
                </a:cubicBezTo>
                <a:cubicBezTo>
                  <a:pt x="122" y="79"/>
                  <a:pt x="123" y="79"/>
                  <a:pt x="124" y="79"/>
                </a:cubicBezTo>
                <a:cubicBezTo>
                  <a:pt x="124" y="79"/>
                  <a:pt x="125" y="79"/>
                  <a:pt x="125" y="79"/>
                </a:cubicBezTo>
                <a:cubicBezTo>
                  <a:pt x="125" y="79"/>
                  <a:pt x="125" y="79"/>
                  <a:pt x="125" y="79"/>
                </a:cubicBezTo>
                <a:cubicBezTo>
                  <a:pt x="126" y="78"/>
                  <a:pt x="126" y="77"/>
                  <a:pt x="127" y="76"/>
                </a:cubicBezTo>
                <a:cubicBezTo>
                  <a:pt x="126" y="76"/>
                  <a:pt x="125" y="76"/>
                  <a:pt x="123" y="75"/>
                </a:cubicBezTo>
                <a:cubicBezTo>
                  <a:pt x="123" y="76"/>
                  <a:pt x="122" y="77"/>
                  <a:pt x="121" y="78"/>
                </a:cubicBezTo>
                <a:close/>
                <a:moveTo>
                  <a:pt x="217" y="103"/>
                </a:moveTo>
                <a:cubicBezTo>
                  <a:pt x="217" y="102"/>
                  <a:pt x="217" y="102"/>
                  <a:pt x="217" y="102"/>
                </a:cubicBezTo>
                <a:cubicBezTo>
                  <a:pt x="214" y="104"/>
                  <a:pt x="209" y="110"/>
                  <a:pt x="209" y="111"/>
                </a:cubicBezTo>
                <a:cubicBezTo>
                  <a:pt x="212" y="108"/>
                  <a:pt x="215" y="106"/>
                  <a:pt x="217" y="103"/>
                </a:cubicBezTo>
                <a:close/>
                <a:moveTo>
                  <a:pt x="118" y="82"/>
                </a:moveTo>
                <a:cubicBezTo>
                  <a:pt x="118" y="83"/>
                  <a:pt x="119" y="84"/>
                  <a:pt x="119" y="84"/>
                </a:cubicBezTo>
                <a:cubicBezTo>
                  <a:pt x="120" y="85"/>
                  <a:pt x="120" y="86"/>
                  <a:pt x="121" y="86"/>
                </a:cubicBezTo>
                <a:cubicBezTo>
                  <a:pt x="122" y="85"/>
                  <a:pt x="123" y="83"/>
                  <a:pt x="124" y="82"/>
                </a:cubicBezTo>
                <a:cubicBezTo>
                  <a:pt x="122" y="82"/>
                  <a:pt x="120" y="82"/>
                  <a:pt x="118" y="82"/>
                </a:cubicBezTo>
                <a:close/>
                <a:moveTo>
                  <a:pt x="201" y="32"/>
                </a:moveTo>
                <a:cubicBezTo>
                  <a:pt x="201" y="34"/>
                  <a:pt x="206" y="42"/>
                  <a:pt x="208" y="44"/>
                </a:cubicBezTo>
                <a:cubicBezTo>
                  <a:pt x="208" y="44"/>
                  <a:pt x="209" y="44"/>
                  <a:pt x="209" y="44"/>
                </a:cubicBezTo>
                <a:cubicBezTo>
                  <a:pt x="206" y="40"/>
                  <a:pt x="204" y="36"/>
                  <a:pt x="201" y="32"/>
                </a:cubicBezTo>
                <a:close/>
                <a:moveTo>
                  <a:pt x="89" y="73"/>
                </a:moveTo>
                <a:cubicBezTo>
                  <a:pt x="90" y="73"/>
                  <a:pt x="90" y="73"/>
                  <a:pt x="91" y="73"/>
                </a:cubicBezTo>
                <a:cubicBezTo>
                  <a:pt x="91" y="73"/>
                  <a:pt x="92" y="73"/>
                  <a:pt x="92" y="73"/>
                </a:cubicBezTo>
                <a:cubicBezTo>
                  <a:pt x="93" y="72"/>
                  <a:pt x="93" y="71"/>
                  <a:pt x="94" y="70"/>
                </a:cubicBezTo>
                <a:cubicBezTo>
                  <a:pt x="93" y="69"/>
                  <a:pt x="93" y="69"/>
                  <a:pt x="92" y="68"/>
                </a:cubicBezTo>
                <a:cubicBezTo>
                  <a:pt x="91" y="69"/>
                  <a:pt x="90" y="71"/>
                  <a:pt x="89" y="73"/>
                </a:cubicBezTo>
                <a:close/>
                <a:moveTo>
                  <a:pt x="84" y="65"/>
                </a:moveTo>
                <a:cubicBezTo>
                  <a:pt x="84" y="65"/>
                  <a:pt x="84" y="65"/>
                  <a:pt x="84" y="65"/>
                </a:cubicBezTo>
                <a:cubicBezTo>
                  <a:pt x="86" y="64"/>
                  <a:pt x="87" y="62"/>
                  <a:pt x="88" y="61"/>
                </a:cubicBezTo>
                <a:cubicBezTo>
                  <a:pt x="88" y="59"/>
                  <a:pt x="88" y="59"/>
                  <a:pt x="87" y="60"/>
                </a:cubicBezTo>
                <a:cubicBezTo>
                  <a:pt x="86" y="60"/>
                  <a:pt x="85" y="60"/>
                  <a:pt x="85" y="61"/>
                </a:cubicBezTo>
                <a:cubicBezTo>
                  <a:pt x="85" y="61"/>
                  <a:pt x="84" y="62"/>
                  <a:pt x="84" y="62"/>
                </a:cubicBezTo>
                <a:cubicBezTo>
                  <a:pt x="84" y="62"/>
                  <a:pt x="84" y="63"/>
                  <a:pt x="84" y="63"/>
                </a:cubicBezTo>
                <a:cubicBezTo>
                  <a:pt x="84" y="64"/>
                  <a:pt x="84" y="65"/>
                  <a:pt x="84" y="65"/>
                </a:cubicBezTo>
                <a:close/>
                <a:moveTo>
                  <a:pt x="99" y="63"/>
                </a:moveTo>
                <a:cubicBezTo>
                  <a:pt x="99" y="63"/>
                  <a:pt x="100" y="63"/>
                  <a:pt x="100" y="63"/>
                </a:cubicBezTo>
                <a:cubicBezTo>
                  <a:pt x="101" y="62"/>
                  <a:pt x="102" y="61"/>
                  <a:pt x="103" y="59"/>
                </a:cubicBezTo>
                <a:cubicBezTo>
                  <a:pt x="103" y="59"/>
                  <a:pt x="103" y="58"/>
                  <a:pt x="102" y="58"/>
                </a:cubicBezTo>
                <a:cubicBezTo>
                  <a:pt x="101" y="58"/>
                  <a:pt x="100" y="58"/>
                  <a:pt x="99" y="58"/>
                </a:cubicBezTo>
                <a:cubicBezTo>
                  <a:pt x="99" y="60"/>
                  <a:pt x="99" y="61"/>
                  <a:pt x="99" y="62"/>
                </a:cubicBezTo>
                <a:cubicBezTo>
                  <a:pt x="99" y="62"/>
                  <a:pt x="99" y="63"/>
                  <a:pt x="99" y="63"/>
                </a:cubicBezTo>
                <a:close/>
                <a:moveTo>
                  <a:pt x="154" y="48"/>
                </a:moveTo>
                <a:cubicBezTo>
                  <a:pt x="154" y="48"/>
                  <a:pt x="154" y="48"/>
                  <a:pt x="153" y="48"/>
                </a:cubicBezTo>
                <a:cubicBezTo>
                  <a:pt x="153" y="49"/>
                  <a:pt x="152" y="50"/>
                  <a:pt x="151" y="50"/>
                </a:cubicBezTo>
                <a:cubicBezTo>
                  <a:pt x="150" y="50"/>
                  <a:pt x="149" y="49"/>
                  <a:pt x="149" y="49"/>
                </a:cubicBezTo>
                <a:cubicBezTo>
                  <a:pt x="148" y="50"/>
                  <a:pt x="148" y="50"/>
                  <a:pt x="147" y="51"/>
                </a:cubicBezTo>
                <a:cubicBezTo>
                  <a:pt x="149" y="51"/>
                  <a:pt x="153" y="52"/>
                  <a:pt x="154" y="51"/>
                </a:cubicBezTo>
                <a:cubicBezTo>
                  <a:pt x="154" y="50"/>
                  <a:pt x="154" y="49"/>
                  <a:pt x="154" y="48"/>
                </a:cubicBezTo>
                <a:close/>
                <a:moveTo>
                  <a:pt x="39" y="61"/>
                </a:moveTo>
                <a:cubicBezTo>
                  <a:pt x="39" y="61"/>
                  <a:pt x="39" y="61"/>
                  <a:pt x="38" y="61"/>
                </a:cubicBezTo>
                <a:cubicBezTo>
                  <a:pt x="38" y="63"/>
                  <a:pt x="37" y="64"/>
                  <a:pt x="36" y="65"/>
                </a:cubicBezTo>
                <a:cubicBezTo>
                  <a:pt x="37" y="66"/>
                  <a:pt x="37" y="67"/>
                  <a:pt x="38" y="68"/>
                </a:cubicBezTo>
                <a:cubicBezTo>
                  <a:pt x="39" y="68"/>
                  <a:pt x="39" y="67"/>
                  <a:pt x="39" y="67"/>
                </a:cubicBezTo>
                <a:cubicBezTo>
                  <a:pt x="40" y="66"/>
                  <a:pt x="40" y="66"/>
                  <a:pt x="40" y="66"/>
                </a:cubicBezTo>
                <a:cubicBezTo>
                  <a:pt x="39" y="64"/>
                  <a:pt x="39" y="63"/>
                  <a:pt x="39" y="61"/>
                </a:cubicBezTo>
                <a:close/>
                <a:moveTo>
                  <a:pt x="102" y="86"/>
                </a:moveTo>
                <a:cubicBezTo>
                  <a:pt x="104" y="86"/>
                  <a:pt x="106" y="86"/>
                  <a:pt x="107" y="86"/>
                </a:cubicBezTo>
                <a:cubicBezTo>
                  <a:pt x="107" y="85"/>
                  <a:pt x="107" y="84"/>
                  <a:pt x="107" y="83"/>
                </a:cubicBezTo>
                <a:cubicBezTo>
                  <a:pt x="107" y="83"/>
                  <a:pt x="106" y="83"/>
                  <a:pt x="106" y="83"/>
                </a:cubicBezTo>
                <a:cubicBezTo>
                  <a:pt x="105" y="83"/>
                  <a:pt x="105" y="83"/>
                  <a:pt x="105" y="83"/>
                </a:cubicBezTo>
                <a:cubicBezTo>
                  <a:pt x="104" y="84"/>
                  <a:pt x="103" y="85"/>
                  <a:pt x="102" y="86"/>
                </a:cubicBezTo>
                <a:close/>
                <a:moveTo>
                  <a:pt x="87" y="75"/>
                </a:moveTo>
                <a:cubicBezTo>
                  <a:pt x="86" y="77"/>
                  <a:pt x="85" y="79"/>
                  <a:pt x="84" y="81"/>
                </a:cubicBezTo>
                <a:cubicBezTo>
                  <a:pt x="85" y="81"/>
                  <a:pt x="85" y="81"/>
                  <a:pt x="86" y="81"/>
                </a:cubicBezTo>
                <a:cubicBezTo>
                  <a:pt x="87" y="79"/>
                  <a:pt x="88" y="77"/>
                  <a:pt x="89" y="76"/>
                </a:cubicBezTo>
                <a:cubicBezTo>
                  <a:pt x="89" y="76"/>
                  <a:pt x="90" y="75"/>
                  <a:pt x="90" y="75"/>
                </a:cubicBezTo>
                <a:cubicBezTo>
                  <a:pt x="89" y="75"/>
                  <a:pt x="88" y="75"/>
                  <a:pt x="87" y="75"/>
                </a:cubicBezTo>
                <a:close/>
                <a:moveTo>
                  <a:pt x="155" y="78"/>
                </a:moveTo>
                <a:cubicBezTo>
                  <a:pt x="156" y="78"/>
                  <a:pt x="157" y="78"/>
                  <a:pt x="158" y="78"/>
                </a:cubicBezTo>
                <a:cubicBezTo>
                  <a:pt x="158" y="78"/>
                  <a:pt x="159" y="78"/>
                  <a:pt x="159" y="77"/>
                </a:cubicBezTo>
                <a:cubicBezTo>
                  <a:pt x="160" y="77"/>
                  <a:pt x="161" y="76"/>
                  <a:pt x="161" y="75"/>
                </a:cubicBezTo>
                <a:cubicBezTo>
                  <a:pt x="162" y="75"/>
                  <a:pt x="162" y="74"/>
                  <a:pt x="162" y="74"/>
                </a:cubicBezTo>
                <a:cubicBezTo>
                  <a:pt x="162" y="74"/>
                  <a:pt x="161" y="74"/>
                  <a:pt x="161" y="74"/>
                </a:cubicBezTo>
                <a:cubicBezTo>
                  <a:pt x="160" y="74"/>
                  <a:pt x="159" y="74"/>
                  <a:pt x="159" y="75"/>
                </a:cubicBezTo>
                <a:cubicBezTo>
                  <a:pt x="158" y="76"/>
                  <a:pt x="158" y="76"/>
                  <a:pt x="157" y="76"/>
                </a:cubicBezTo>
                <a:cubicBezTo>
                  <a:pt x="157" y="76"/>
                  <a:pt x="157" y="76"/>
                  <a:pt x="156" y="75"/>
                </a:cubicBezTo>
                <a:cubicBezTo>
                  <a:pt x="156" y="76"/>
                  <a:pt x="155" y="77"/>
                  <a:pt x="155" y="78"/>
                </a:cubicBezTo>
                <a:close/>
                <a:moveTo>
                  <a:pt x="211" y="60"/>
                </a:moveTo>
                <a:cubicBezTo>
                  <a:pt x="212" y="59"/>
                  <a:pt x="212" y="59"/>
                  <a:pt x="213" y="58"/>
                </a:cubicBezTo>
                <a:cubicBezTo>
                  <a:pt x="214" y="58"/>
                  <a:pt x="214" y="57"/>
                  <a:pt x="213" y="56"/>
                </a:cubicBezTo>
                <a:cubicBezTo>
                  <a:pt x="213" y="55"/>
                  <a:pt x="212" y="55"/>
                  <a:pt x="212" y="54"/>
                </a:cubicBezTo>
                <a:cubicBezTo>
                  <a:pt x="211" y="55"/>
                  <a:pt x="211" y="55"/>
                  <a:pt x="210" y="56"/>
                </a:cubicBezTo>
                <a:cubicBezTo>
                  <a:pt x="210" y="56"/>
                  <a:pt x="210" y="57"/>
                  <a:pt x="210" y="57"/>
                </a:cubicBezTo>
                <a:cubicBezTo>
                  <a:pt x="210" y="58"/>
                  <a:pt x="211" y="59"/>
                  <a:pt x="211" y="60"/>
                </a:cubicBezTo>
                <a:close/>
                <a:moveTo>
                  <a:pt x="230" y="84"/>
                </a:moveTo>
                <a:cubicBezTo>
                  <a:pt x="229" y="84"/>
                  <a:pt x="229" y="83"/>
                  <a:pt x="229" y="82"/>
                </a:cubicBezTo>
                <a:cubicBezTo>
                  <a:pt x="228" y="82"/>
                  <a:pt x="228" y="81"/>
                  <a:pt x="227" y="81"/>
                </a:cubicBezTo>
                <a:cubicBezTo>
                  <a:pt x="227" y="81"/>
                  <a:pt x="226" y="86"/>
                  <a:pt x="227" y="87"/>
                </a:cubicBezTo>
                <a:cubicBezTo>
                  <a:pt x="228" y="86"/>
                  <a:pt x="229" y="86"/>
                  <a:pt x="230" y="84"/>
                </a:cubicBezTo>
                <a:close/>
                <a:moveTo>
                  <a:pt x="21" y="43"/>
                </a:moveTo>
                <a:cubicBezTo>
                  <a:pt x="17" y="43"/>
                  <a:pt x="14" y="43"/>
                  <a:pt x="11" y="43"/>
                </a:cubicBezTo>
                <a:cubicBezTo>
                  <a:pt x="11" y="43"/>
                  <a:pt x="11" y="44"/>
                  <a:pt x="10" y="44"/>
                </a:cubicBezTo>
                <a:cubicBezTo>
                  <a:pt x="11" y="44"/>
                  <a:pt x="11" y="44"/>
                  <a:pt x="11" y="44"/>
                </a:cubicBezTo>
                <a:cubicBezTo>
                  <a:pt x="14" y="44"/>
                  <a:pt x="17" y="45"/>
                  <a:pt x="19" y="45"/>
                </a:cubicBezTo>
                <a:cubicBezTo>
                  <a:pt x="20" y="45"/>
                  <a:pt x="20" y="45"/>
                  <a:pt x="21" y="43"/>
                </a:cubicBezTo>
                <a:close/>
                <a:moveTo>
                  <a:pt x="73" y="91"/>
                </a:moveTo>
                <a:cubicBezTo>
                  <a:pt x="73" y="90"/>
                  <a:pt x="73" y="89"/>
                  <a:pt x="73" y="88"/>
                </a:cubicBezTo>
                <a:cubicBezTo>
                  <a:pt x="70" y="88"/>
                  <a:pt x="69" y="88"/>
                  <a:pt x="68" y="90"/>
                </a:cubicBezTo>
                <a:cubicBezTo>
                  <a:pt x="68" y="91"/>
                  <a:pt x="69" y="91"/>
                  <a:pt x="69" y="91"/>
                </a:cubicBezTo>
                <a:cubicBezTo>
                  <a:pt x="70" y="91"/>
                  <a:pt x="71" y="91"/>
                  <a:pt x="73" y="91"/>
                </a:cubicBezTo>
                <a:close/>
                <a:moveTo>
                  <a:pt x="103" y="77"/>
                </a:moveTo>
                <a:cubicBezTo>
                  <a:pt x="102" y="77"/>
                  <a:pt x="102" y="77"/>
                  <a:pt x="101" y="77"/>
                </a:cubicBezTo>
                <a:cubicBezTo>
                  <a:pt x="99" y="77"/>
                  <a:pt x="99" y="77"/>
                  <a:pt x="98" y="78"/>
                </a:cubicBezTo>
                <a:cubicBezTo>
                  <a:pt x="98" y="79"/>
                  <a:pt x="97" y="79"/>
                  <a:pt x="97" y="80"/>
                </a:cubicBezTo>
                <a:cubicBezTo>
                  <a:pt x="97" y="80"/>
                  <a:pt x="97" y="80"/>
                  <a:pt x="97" y="80"/>
                </a:cubicBezTo>
                <a:cubicBezTo>
                  <a:pt x="98" y="80"/>
                  <a:pt x="99" y="80"/>
                  <a:pt x="101" y="80"/>
                </a:cubicBezTo>
                <a:cubicBezTo>
                  <a:pt x="101" y="80"/>
                  <a:pt x="101" y="80"/>
                  <a:pt x="101" y="80"/>
                </a:cubicBezTo>
                <a:cubicBezTo>
                  <a:pt x="102" y="79"/>
                  <a:pt x="102" y="78"/>
                  <a:pt x="103" y="77"/>
                </a:cubicBezTo>
                <a:close/>
                <a:moveTo>
                  <a:pt x="53" y="71"/>
                </a:moveTo>
                <a:cubicBezTo>
                  <a:pt x="51" y="72"/>
                  <a:pt x="50" y="74"/>
                  <a:pt x="49" y="75"/>
                </a:cubicBezTo>
                <a:cubicBezTo>
                  <a:pt x="49" y="76"/>
                  <a:pt x="49" y="77"/>
                  <a:pt x="50" y="78"/>
                </a:cubicBezTo>
                <a:cubicBezTo>
                  <a:pt x="51" y="76"/>
                  <a:pt x="52" y="74"/>
                  <a:pt x="53" y="72"/>
                </a:cubicBezTo>
                <a:cubicBezTo>
                  <a:pt x="53" y="71"/>
                  <a:pt x="53" y="71"/>
                  <a:pt x="53" y="71"/>
                </a:cubicBezTo>
                <a:close/>
                <a:moveTo>
                  <a:pt x="138" y="69"/>
                </a:moveTo>
                <a:cubicBezTo>
                  <a:pt x="138" y="69"/>
                  <a:pt x="137" y="69"/>
                  <a:pt x="137" y="69"/>
                </a:cubicBezTo>
                <a:cubicBezTo>
                  <a:pt x="135" y="69"/>
                  <a:pt x="135" y="69"/>
                  <a:pt x="134" y="71"/>
                </a:cubicBezTo>
                <a:cubicBezTo>
                  <a:pt x="133" y="71"/>
                  <a:pt x="133" y="72"/>
                  <a:pt x="133" y="73"/>
                </a:cubicBezTo>
                <a:cubicBezTo>
                  <a:pt x="134" y="73"/>
                  <a:pt x="134" y="73"/>
                  <a:pt x="135" y="73"/>
                </a:cubicBezTo>
                <a:cubicBezTo>
                  <a:pt x="135" y="73"/>
                  <a:pt x="135" y="73"/>
                  <a:pt x="136" y="72"/>
                </a:cubicBezTo>
                <a:cubicBezTo>
                  <a:pt x="137" y="71"/>
                  <a:pt x="137" y="70"/>
                  <a:pt x="138" y="69"/>
                </a:cubicBezTo>
                <a:close/>
                <a:moveTo>
                  <a:pt x="196" y="90"/>
                </a:moveTo>
                <a:cubicBezTo>
                  <a:pt x="196" y="90"/>
                  <a:pt x="196" y="90"/>
                  <a:pt x="196" y="90"/>
                </a:cubicBezTo>
                <a:cubicBezTo>
                  <a:pt x="195" y="91"/>
                  <a:pt x="193" y="92"/>
                  <a:pt x="194" y="94"/>
                </a:cubicBezTo>
                <a:cubicBezTo>
                  <a:pt x="194" y="95"/>
                  <a:pt x="194" y="95"/>
                  <a:pt x="194" y="96"/>
                </a:cubicBezTo>
                <a:cubicBezTo>
                  <a:pt x="194" y="96"/>
                  <a:pt x="194" y="97"/>
                  <a:pt x="194" y="97"/>
                </a:cubicBezTo>
                <a:cubicBezTo>
                  <a:pt x="195" y="96"/>
                  <a:pt x="195" y="95"/>
                  <a:pt x="196" y="94"/>
                </a:cubicBezTo>
                <a:cubicBezTo>
                  <a:pt x="196" y="94"/>
                  <a:pt x="196" y="94"/>
                  <a:pt x="196" y="93"/>
                </a:cubicBezTo>
                <a:cubicBezTo>
                  <a:pt x="196" y="92"/>
                  <a:pt x="196" y="91"/>
                  <a:pt x="196" y="90"/>
                </a:cubicBezTo>
                <a:close/>
                <a:moveTo>
                  <a:pt x="59" y="67"/>
                </a:moveTo>
                <a:cubicBezTo>
                  <a:pt x="60" y="67"/>
                  <a:pt x="61" y="67"/>
                  <a:pt x="62" y="68"/>
                </a:cubicBezTo>
                <a:cubicBezTo>
                  <a:pt x="63" y="68"/>
                  <a:pt x="63" y="68"/>
                  <a:pt x="64" y="67"/>
                </a:cubicBezTo>
                <a:cubicBezTo>
                  <a:pt x="63" y="66"/>
                  <a:pt x="63" y="65"/>
                  <a:pt x="62" y="64"/>
                </a:cubicBezTo>
                <a:cubicBezTo>
                  <a:pt x="60" y="64"/>
                  <a:pt x="60" y="66"/>
                  <a:pt x="59" y="67"/>
                </a:cubicBezTo>
                <a:close/>
                <a:moveTo>
                  <a:pt x="15" y="90"/>
                </a:moveTo>
                <a:cubicBezTo>
                  <a:pt x="16" y="89"/>
                  <a:pt x="16" y="88"/>
                  <a:pt x="16" y="88"/>
                </a:cubicBezTo>
                <a:cubicBezTo>
                  <a:pt x="17" y="86"/>
                  <a:pt x="16" y="86"/>
                  <a:pt x="16" y="85"/>
                </a:cubicBezTo>
                <a:cubicBezTo>
                  <a:pt x="15" y="85"/>
                  <a:pt x="15" y="85"/>
                  <a:pt x="15" y="86"/>
                </a:cubicBezTo>
                <a:cubicBezTo>
                  <a:pt x="14" y="86"/>
                  <a:pt x="14" y="85"/>
                  <a:pt x="14" y="85"/>
                </a:cubicBezTo>
                <a:cubicBezTo>
                  <a:pt x="13" y="86"/>
                  <a:pt x="13" y="87"/>
                  <a:pt x="13" y="89"/>
                </a:cubicBezTo>
                <a:cubicBezTo>
                  <a:pt x="14" y="89"/>
                  <a:pt x="15" y="89"/>
                  <a:pt x="15" y="90"/>
                </a:cubicBezTo>
                <a:close/>
                <a:moveTo>
                  <a:pt x="204" y="52"/>
                </a:moveTo>
                <a:cubicBezTo>
                  <a:pt x="204" y="54"/>
                  <a:pt x="202" y="54"/>
                  <a:pt x="202" y="56"/>
                </a:cubicBezTo>
                <a:cubicBezTo>
                  <a:pt x="203" y="57"/>
                  <a:pt x="204" y="57"/>
                  <a:pt x="205" y="57"/>
                </a:cubicBezTo>
                <a:cubicBezTo>
                  <a:pt x="205" y="57"/>
                  <a:pt x="206" y="56"/>
                  <a:pt x="206" y="56"/>
                </a:cubicBezTo>
                <a:cubicBezTo>
                  <a:pt x="206" y="55"/>
                  <a:pt x="205" y="53"/>
                  <a:pt x="204" y="52"/>
                </a:cubicBezTo>
                <a:close/>
                <a:moveTo>
                  <a:pt x="121" y="61"/>
                </a:moveTo>
                <a:cubicBezTo>
                  <a:pt x="120" y="60"/>
                  <a:pt x="119" y="59"/>
                  <a:pt x="119" y="57"/>
                </a:cubicBezTo>
                <a:cubicBezTo>
                  <a:pt x="118" y="58"/>
                  <a:pt x="117" y="59"/>
                  <a:pt x="117" y="60"/>
                </a:cubicBezTo>
                <a:cubicBezTo>
                  <a:pt x="117" y="61"/>
                  <a:pt x="118" y="62"/>
                  <a:pt x="118" y="64"/>
                </a:cubicBezTo>
                <a:cubicBezTo>
                  <a:pt x="119" y="63"/>
                  <a:pt x="120" y="62"/>
                  <a:pt x="121" y="61"/>
                </a:cubicBezTo>
                <a:close/>
                <a:moveTo>
                  <a:pt x="171" y="87"/>
                </a:moveTo>
                <a:cubicBezTo>
                  <a:pt x="173" y="84"/>
                  <a:pt x="174" y="82"/>
                  <a:pt x="175" y="80"/>
                </a:cubicBezTo>
                <a:cubicBezTo>
                  <a:pt x="175" y="80"/>
                  <a:pt x="175" y="79"/>
                  <a:pt x="175" y="79"/>
                </a:cubicBezTo>
                <a:cubicBezTo>
                  <a:pt x="173" y="81"/>
                  <a:pt x="172" y="83"/>
                  <a:pt x="170" y="85"/>
                </a:cubicBezTo>
                <a:cubicBezTo>
                  <a:pt x="170" y="85"/>
                  <a:pt x="171" y="86"/>
                  <a:pt x="171" y="87"/>
                </a:cubicBezTo>
                <a:close/>
                <a:moveTo>
                  <a:pt x="91" y="50"/>
                </a:moveTo>
                <a:cubicBezTo>
                  <a:pt x="93" y="50"/>
                  <a:pt x="94" y="50"/>
                  <a:pt x="96" y="50"/>
                </a:cubicBezTo>
                <a:cubicBezTo>
                  <a:pt x="96" y="50"/>
                  <a:pt x="96" y="49"/>
                  <a:pt x="97" y="49"/>
                </a:cubicBezTo>
                <a:cubicBezTo>
                  <a:pt x="97" y="49"/>
                  <a:pt x="98" y="49"/>
                  <a:pt x="98" y="49"/>
                </a:cubicBezTo>
                <a:cubicBezTo>
                  <a:pt x="99" y="49"/>
                  <a:pt x="99" y="49"/>
                  <a:pt x="99" y="48"/>
                </a:cubicBezTo>
                <a:cubicBezTo>
                  <a:pt x="97" y="48"/>
                  <a:pt x="95" y="48"/>
                  <a:pt x="93" y="48"/>
                </a:cubicBezTo>
                <a:cubicBezTo>
                  <a:pt x="93" y="48"/>
                  <a:pt x="93" y="48"/>
                  <a:pt x="93" y="49"/>
                </a:cubicBezTo>
                <a:cubicBezTo>
                  <a:pt x="92" y="49"/>
                  <a:pt x="92" y="50"/>
                  <a:pt x="91" y="50"/>
                </a:cubicBezTo>
                <a:close/>
                <a:moveTo>
                  <a:pt x="140" y="92"/>
                </a:moveTo>
                <a:cubicBezTo>
                  <a:pt x="139" y="91"/>
                  <a:pt x="138" y="90"/>
                  <a:pt x="137" y="89"/>
                </a:cubicBezTo>
                <a:cubicBezTo>
                  <a:pt x="136" y="90"/>
                  <a:pt x="135" y="91"/>
                  <a:pt x="134" y="92"/>
                </a:cubicBezTo>
                <a:cubicBezTo>
                  <a:pt x="136" y="92"/>
                  <a:pt x="138" y="92"/>
                  <a:pt x="140" y="92"/>
                </a:cubicBezTo>
                <a:close/>
                <a:moveTo>
                  <a:pt x="166" y="97"/>
                </a:moveTo>
                <a:cubicBezTo>
                  <a:pt x="163" y="97"/>
                  <a:pt x="140" y="97"/>
                  <a:pt x="131" y="97"/>
                </a:cubicBezTo>
                <a:cubicBezTo>
                  <a:pt x="143" y="97"/>
                  <a:pt x="155" y="97"/>
                  <a:pt x="166" y="97"/>
                </a:cubicBezTo>
                <a:close/>
                <a:moveTo>
                  <a:pt x="145" y="72"/>
                </a:moveTo>
                <a:cubicBezTo>
                  <a:pt x="149" y="73"/>
                  <a:pt x="150" y="72"/>
                  <a:pt x="151" y="70"/>
                </a:cubicBezTo>
                <a:cubicBezTo>
                  <a:pt x="150" y="70"/>
                  <a:pt x="149" y="70"/>
                  <a:pt x="148" y="70"/>
                </a:cubicBezTo>
                <a:cubicBezTo>
                  <a:pt x="147" y="71"/>
                  <a:pt x="147" y="71"/>
                  <a:pt x="146" y="72"/>
                </a:cubicBezTo>
                <a:cubicBezTo>
                  <a:pt x="146" y="72"/>
                  <a:pt x="145" y="72"/>
                  <a:pt x="145" y="72"/>
                </a:cubicBezTo>
                <a:close/>
                <a:moveTo>
                  <a:pt x="147" y="90"/>
                </a:moveTo>
                <a:cubicBezTo>
                  <a:pt x="147" y="90"/>
                  <a:pt x="147" y="90"/>
                  <a:pt x="147" y="91"/>
                </a:cubicBezTo>
                <a:cubicBezTo>
                  <a:pt x="149" y="89"/>
                  <a:pt x="151" y="87"/>
                  <a:pt x="153" y="85"/>
                </a:cubicBezTo>
                <a:cubicBezTo>
                  <a:pt x="152" y="84"/>
                  <a:pt x="152" y="83"/>
                  <a:pt x="151" y="83"/>
                </a:cubicBezTo>
                <a:cubicBezTo>
                  <a:pt x="150" y="85"/>
                  <a:pt x="148" y="88"/>
                  <a:pt x="147" y="90"/>
                </a:cubicBezTo>
                <a:close/>
                <a:moveTo>
                  <a:pt x="76" y="66"/>
                </a:moveTo>
                <a:cubicBezTo>
                  <a:pt x="75" y="67"/>
                  <a:pt x="74" y="68"/>
                  <a:pt x="73" y="70"/>
                </a:cubicBezTo>
                <a:cubicBezTo>
                  <a:pt x="75" y="70"/>
                  <a:pt x="75" y="70"/>
                  <a:pt x="76" y="70"/>
                </a:cubicBezTo>
                <a:cubicBezTo>
                  <a:pt x="77" y="69"/>
                  <a:pt x="77" y="69"/>
                  <a:pt x="78" y="68"/>
                </a:cubicBezTo>
                <a:cubicBezTo>
                  <a:pt x="77" y="67"/>
                  <a:pt x="77" y="67"/>
                  <a:pt x="76" y="66"/>
                </a:cubicBezTo>
                <a:close/>
                <a:moveTo>
                  <a:pt x="93" y="86"/>
                </a:moveTo>
                <a:cubicBezTo>
                  <a:pt x="94" y="86"/>
                  <a:pt x="95" y="86"/>
                  <a:pt x="96" y="86"/>
                </a:cubicBezTo>
                <a:cubicBezTo>
                  <a:pt x="97" y="86"/>
                  <a:pt x="98" y="86"/>
                  <a:pt x="97" y="85"/>
                </a:cubicBezTo>
                <a:cubicBezTo>
                  <a:pt x="97" y="84"/>
                  <a:pt x="96" y="83"/>
                  <a:pt x="95" y="84"/>
                </a:cubicBezTo>
                <a:cubicBezTo>
                  <a:pt x="95" y="84"/>
                  <a:pt x="94" y="84"/>
                  <a:pt x="94" y="84"/>
                </a:cubicBezTo>
                <a:cubicBezTo>
                  <a:pt x="93" y="84"/>
                  <a:pt x="93" y="84"/>
                  <a:pt x="93" y="85"/>
                </a:cubicBezTo>
                <a:cubicBezTo>
                  <a:pt x="93" y="85"/>
                  <a:pt x="93" y="86"/>
                  <a:pt x="93" y="86"/>
                </a:cubicBezTo>
                <a:close/>
                <a:moveTo>
                  <a:pt x="59" y="53"/>
                </a:moveTo>
                <a:cubicBezTo>
                  <a:pt x="59" y="55"/>
                  <a:pt x="60" y="56"/>
                  <a:pt x="61" y="57"/>
                </a:cubicBezTo>
                <a:cubicBezTo>
                  <a:pt x="62" y="56"/>
                  <a:pt x="63" y="54"/>
                  <a:pt x="63" y="53"/>
                </a:cubicBezTo>
                <a:cubicBezTo>
                  <a:pt x="62" y="53"/>
                  <a:pt x="60" y="53"/>
                  <a:pt x="59" y="53"/>
                </a:cubicBezTo>
                <a:close/>
                <a:moveTo>
                  <a:pt x="192" y="84"/>
                </a:moveTo>
                <a:cubicBezTo>
                  <a:pt x="192" y="84"/>
                  <a:pt x="192" y="84"/>
                  <a:pt x="191" y="84"/>
                </a:cubicBezTo>
                <a:cubicBezTo>
                  <a:pt x="190" y="86"/>
                  <a:pt x="188" y="88"/>
                  <a:pt x="186" y="90"/>
                </a:cubicBezTo>
                <a:cubicBezTo>
                  <a:pt x="186" y="91"/>
                  <a:pt x="187" y="91"/>
                  <a:pt x="187" y="91"/>
                </a:cubicBezTo>
                <a:cubicBezTo>
                  <a:pt x="188" y="90"/>
                  <a:pt x="190" y="88"/>
                  <a:pt x="191" y="86"/>
                </a:cubicBezTo>
                <a:cubicBezTo>
                  <a:pt x="191" y="86"/>
                  <a:pt x="191" y="86"/>
                  <a:pt x="191" y="86"/>
                </a:cubicBezTo>
                <a:cubicBezTo>
                  <a:pt x="192" y="85"/>
                  <a:pt x="192" y="85"/>
                  <a:pt x="192" y="84"/>
                </a:cubicBezTo>
                <a:close/>
                <a:moveTo>
                  <a:pt x="185" y="69"/>
                </a:moveTo>
                <a:cubicBezTo>
                  <a:pt x="186" y="72"/>
                  <a:pt x="185" y="73"/>
                  <a:pt x="182" y="73"/>
                </a:cubicBezTo>
                <a:cubicBezTo>
                  <a:pt x="183" y="74"/>
                  <a:pt x="183" y="75"/>
                  <a:pt x="183" y="75"/>
                </a:cubicBezTo>
                <a:cubicBezTo>
                  <a:pt x="184" y="74"/>
                  <a:pt x="185" y="73"/>
                  <a:pt x="186" y="72"/>
                </a:cubicBezTo>
                <a:cubicBezTo>
                  <a:pt x="186" y="71"/>
                  <a:pt x="186" y="71"/>
                  <a:pt x="186" y="71"/>
                </a:cubicBezTo>
                <a:cubicBezTo>
                  <a:pt x="186" y="70"/>
                  <a:pt x="186" y="69"/>
                  <a:pt x="186" y="67"/>
                </a:cubicBezTo>
                <a:cubicBezTo>
                  <a:pt x="186" y="67"/>
                  <a:pt x="186" y="67"/>
                  <a:pt x="186" y="67"/>
                </a:cubicBezTo>
                <a:cubicBezTo>
                  <a:pt x="185" y="68"/>
                  <a:pt x="185" y="68"/>
                  <a:pt x="185" y="69"/>
                </a:cubicBezTo>
                <a:close/>
                <a:moveTo>
                  <a:pt x="144" y="70"/>
                </a:moveTo>
                <a:cubicBezTo>
                  <a:pt x="143" y="69"/>
                  <a:pt x="143" y="69"/>
                  <a:pt x="143" y="69"/>
                </a:cubicBezTo>
                <a:cubicBezTo>
                  <a:pt x="142" y="69"/>
                  <a:pt x="142" y="69"/>
                  <a:pt x="141" y="70"/>
                </a:cubicBezTo>
                <a:cubicBezTo>
                  <a:pt x="141" y="70"/>
                  <a:pt x="140" y="71"/>
                  <a:pt x="139" y="72"/>
                </a:cubicBezTo>
                <a:cubicBezTo>
                  <a:pt x="139" y="73"/>
                  <a:pt x="139" y="73"/>
                  <a:pt x="139" y="73"/>
                </a:cubicBezTo>
                <a:cubicBezTo>
                  <a:pt x="142" y="73"/>
                  <a:pt x="142" y="73"/>
                  <a:pt x="144" y="70"/>
                </a:cubicBezTo>
                <a:close/>
                <a:moveTo>
                  <a:pt x="195" y="130"/>
                </a:moveTo>
                <a:cubicBezTo>
                  <a:pt x="197" y="127"/>
                  <a:pt x="199" y="125"/>
                  <a:pt x="201" y="123"/>
                </a:cubicBezTo>
                <a:cubicBezTo>
                  <a:pt x="201" y="122"/>
                  <a:pt x="201" y="122"/>
                  <a:pt x="202" y="121"/>
                </a:cubicBezTo>
                <a:cubicBezTo>
                  <a:pt x="202" y="121"/>
                  <a:pt x="201" y="121"/>
                  <a:pt x="201" y="121"/>
                </a:cubicBezTo>
                <a:cubicBezTo>
                  <a:pt x="200" y="122"/>
                  <a:pt x="199" y="124"/>
                  <a:pt x="198" y="125"/>
                </a:cubicBezTo>
                <a:cubicBezTo>
                  <a:pt x="196" y="126"/>
                  <a:pt x="196" y="128"/>
                  <a:pt x="195" y="130"/>
                </a:cubicBezTo>
                <a:close/>
                <a:moveTo>
                  <a:pt x="208" y="102"/>
                </a:moveTo>
                <a:cubicBezTo>
                  <a:pt x="208" y="102"/>
                  <a:pt x="209" y="101"/>
                  <a:pt x="209" y="101"/>
                </a:cubicBezTo>
                <a:cubicBezTo>
                  <a:pt x="211" y="99"/>
                  <a:pt x="212" y="97"/>
                  <a:pt x="213" y="95"/>
                </a:cubicBezTo>
                <a:cubicBezTo>
                  <a:pt x="214" y="95"/>
                  <a:pt x="214" y="94"/>
                  <a:pt x="214" y="94"/>
                </a:cubicBezTo>
                <a:cubicBezTo>
                  <a:pt x="213" y="94"/>
                  <a:pt x="213" y="94"/>
                  <a:pt x="213" y="94"/>
                </a:cubicBezTo>
                <a:cubicBezTo>
                  <a:pt x="213" y="94"/>
                  <a:pt x="213" y="95"/>
                  <a:pt x="213" y="95"/>
                </a:cubicBezTo>
                <a:cubicBezTo>
                  <a:pt x="211" y="96"/>
                  <a:pt x="210" y="98"/>
                  <a:pt x="209" y="99"/>
                </a:cubicBezTo>
                <a:cubicBezTo>
                  <a:pt x="208" y="100"/>
                  <a:pt x="208" y="101"/>
                  <a:pt x="208" y="102"/>
                </a:cubicBezTo>
                <a:close/>
                <a:moveTo>
                  <a:pt x="181" y="76"/>
                </a:moveTo>
                <a:cubicBezTo>
                  <a:pt x="180" y="77"/>
                  <a:pt x="179" y="78"/>
                  <a:pt x="178" y="79"/>
                </a:cubicBezTo>
                <a:cubicBezTo>
                  <a:pt x="178" y="80"/>
                  <a:pt x="178" y="81"/>
                  <a:pt x="178" y="82"/>
                </a:cubicBezTo>
                <a:cubicBezTo>
                  <a:pt x="180" y="80"/>
                  <a:pt x="181" y="79"/>
                  <a:pt x="182" y="77"/>
                </a:cubicBezTo>
                <a:cubicBezTo>
                  <a:pt x="181" y="77"/>
                  <a:pt x="181" y="76"/>
                  <a:pt x="181" y="76"/>
                </a:cubicBezTo>
                <a:close/>
                <a:moveTo>
                  <a:pt x="163" y="58"/>
                </a:moveTo>
                <a:cubicBezTo>
                  <a:pt x="164" y="57"/>
                  <a:pt x="165" y="56"/>
                  <a:pt x="166" y="55"/>
                </a:cubicBezTo>
                <a:cubicBezTo>
                  <a:pt x="164" y="55"/>
                  <a:pt x="163" y="54"/>
                  <a:pt x="161" y="55"/>
                </a:cubicBezTo>
                <a:cubicBezTo>
                  <a:pt x="162" y="56"/>
                  <a:pt x="162" y="57"/>
                  <a:pt x="163" y="58"/>
                </a:cubicBezTo>
                <a:close/>
                <a:moveTo>
                  <a:pt x="105" y="66"/>
                </a:moveTo>
                <a:cubicBezTo>
                  <a:pt x="105" y="66"/>
                  <a:pt x="105" y="66"/>
                  <a:pt x="105" y="66"/>
                </a:cubicBezTo>
                <a:cubicBezTo>
                  <a:pt x="104" y="66"/>
                  <a:pt x="103" y="66"/>
                  <a:pt x="102" y="66"/>
                </a:cubicBezTo>
                <a:cubicBezTo>
                  <a:pt x="102" y="66"/>
                  <a:pt x="102" y="66"/>
                  <a:pt x="102" y="67"/>
                </a:cubicBezTo>
                <a:cubicBezTo>
                  <a:pt x="101" y="67"/>
                  <a:pt x="100" y="68"/>
                  <a:pt x="100" y="69"/>
                </a:cubicBezTo>
                <a:cubicBezTo>
                  <a:pt x="101" y="69"/>
                  <a:pt x="101" y="70"/>
                  <a:pt x="101" y="70"/>
                </a:cubicBezTo>
                <a:cubicBezTo>
                  <a:pt x="102" y="70"/>
                  <a:pt x="102" y="70"/>
                  <a:pt x="102" y="69"/>
                </a:cubicBezTo>
                <a:cubicBezTo>
                  <a:pt x="103" y="68"/>
                  <a:pt x="104" y="67"/>
                  <a:pt x="105" y="66"/>
                </a:cubicBezTo>
                <a:close/>
                <a:moveTo>
                  <a:pt x="43" y="69"/>
                </a:moveTo>
                <a:cubicBezTo>
                  <a:pt x="43" y="69"/>
                  <a:pt x="43" y="69"/>
                  <a:pt x="43" y="69"/>
                </a:cubicBezTo>
                <a:cubicBezTo>
                  <a:pt x="44" y="66"/>
                  <a:pt x="46" y="64"/>
                  <a:pt x="47" y="62"/>
                </a:cubicBezTo>
                <a:cubicBezTo>
                  <a:pt x="47" y="61"/>
                  <a:pt x="47" y="61"/>
                  <a:pt x="47" y="61"/>
                </a:cubicBezTo>
                <a:cubicBezTo>
                  <a:pt x="47" y="61"/>
                  <a:pt x="46" y="61"/>
                  <a:pt x="46" y="62"/>
                </a:cubicBezTo>
                <a:cubicBezTo>
                  <a:pt x="45" y="63"/>
                  <a:pt x="44" y="64"/>
                  <a:pt x="43" y="66"/>
                </a:cubicBezTo>
                <a:cubicBezTo>
                  <a:pt x="42" y="67"/>
                  <a:pt x="42" y="68"/>
                  <a:pt x="43" y="69"/>
                </a:cubicBezTo>
                <a:close/>
                <a:moveTo>
                  <a:pt x="49" y="92"/>
                </a:moveTo>
                <a:cubicBezTo>
                  <a:pt x="49" y="92"/>
                  <a:pt x="49" y="92"/>
                  <a:pt x="49" y="92"/>
                </a:cubicBezTo>
                <a:cubicBezTo>
                  <a:pt x="51" y="92"/>
                  <a:pt x="52" y="92"/>
                  <a:pt x="53" y="92"/>
                </a:cubicBezTo>
                <a:cubicBezTo>
                  <a:pt x="53" y="91"/>
                  <a:pt x="53" y="91"/>
                  <a:pt x="53" y="90"/>
                </a:cubicBezTo>
                <a:cubicBezTo>
                  <a:pt x="53" y="90"/>
                  <a:pt x="52" y="90"/>
                  <a:pt x="51" y="90"/>
                </a:cubicBezTo>
                <a:cubicBezTo>
                  <a:pt x="51" y="90"/>
                  <a:pt x="51" y="90"/>
                  <a:pt x="50" y="90"/>
                </a:cubicBezTo>
                <a:cubicBezTo>
                  <a:pt x="50" y="91"/>
                  <a:pt x="50" y="91"/>
                  <a:pt x="49" y="92"/>
                </a:cubicBezTo>
                <a:close/>
                <a:moveTo>
                  <a:pt x="149" y="76"/>
                </a:moveTo>
                <a:cubicBezTo>
                  <a:pt x="149" y="77"/>
                  <a:pt x="150" y="77"/>
                  <a:pt x="150" y="77"/>
                </a:cubicBezTo>
                <a:cubicBezTo>
                  <a:pt x="151" y="78"/>
                  <a:pt x="152" y="78"/>
                  <a:pt x="152" y="77"/>
                </a:cubicBezTo>
                <a:cubicBezTo>
                  <a:pt x="153" y="77"/>
                  <a:pt x="153" y="76"/>
                  <a:pt x="154" y="75"/>
                </a:cubicBezTo>
                <a:cubicBezTo>
                  <a:pt x="153" y="75"/>
                  <a:pt x="152" y="75"/>
                  <a:pt x="152" y="75"/>
                </a:cubicBezTo>
                <a:cubicBezTo>
                  <a:pt x="150" y="75"/>
                  <a:pt x="150" y="75"/>
                  <a:pt x="149" y="76"/>
                </a:cubicBezTo>
                <a:close/>
                <a:moveTo>
                  <a:pt x="202" y="86"/>
                </a:moveTo>
                <a:cubicBezTo>
                  <a:pt x="201" y="86"/>
                  <a:pt x="201" y="85"/>
                  <a:pt x="201" y="85"/>
                </a:cubicBezTo>
                <a:cubicBezTo>
                  <a:pt x="201" y="85"/>
                  <a:pt x="201" y="85"/>
                  <a:pt x="201" y="85"/>
                </a:cubicBezTo>
                <a:cubicBezTo>
                  <a:pt x="198" y="87"/>
                  <a:pt x="198" y="87"/>
                  <a:pt x="199" y="90"/>
                </a:cubicBezTo>
                <a:cubicBezTo>
                  <a:pt x="200" y="89"/>
                  <a:pt x="201" y="88"/>
                  <a:pt x="202" y="86"/>
                </a:cubicBezTo>
                <a:close/>
                <a:moveTo>
                  <a:pt x="116" y="48"/>
                </a:moveTo>
                <a:cubicBezTo>
                  <a:pt x="117" y="49"/>
                  <a:pt x="117" y="50"/>
                  <a:pt x="118" y="50"/>
                </a:cubicBezTo>
                <a:cubicBezTo>
                  <a:pt x="118" y="51"/>
                  <a:pt x="118" y="51"/>
                  <a:pt x="119" y="50"/>
                </a:cubicBezTo>
                <a:cubicBezTo>
                  <a:pt x="120" y="50"/>
                  <a:pt x="120" y="49"/>
                  <a:pt x="121" y="48"/>
                </a:cubicBezTo>
                <a:cubicBezTo>
                  <a:pt x="119" y="48"/>
                  <a:pt x="118" y="48"/>
                  <a:pt x="116" y="48"/>
                </a:cubicBezTo>
                <a:close/>
                <a:moveTo>
                  <a:pt x="146" y="86"/>
                </a:moveTo>
                <a:cubicBezTo>
                  <a:pt x="148" y="84"/>
                  <a:pt x="149" y="82"/>
                  <a:pt x="150" y="81"/>
                </a:cubicBezTo>
                <a:cubicBezTo>
                  <a:pt x="149" y="81"/>
                  <a:pt x="148" y="81"/>
                  <a:pt x="147" y="81"/>
                </a:cubicBezTo>
                <a:cubicBezTo>
                  <a:pt x="147" y="82"/>
                  <a:pt x="147" y="84"/>
                  <a:pt x="146" y="86"/>
                </a:cubicBezTo>
                <a:close/>
                <a:moveTo>
                  <a:pt x="15" y="70"/>
                </a:moveTo>
                <a:cubicBezTo>
                  <a:pt x="15" y="71"/>
                  <a:pt x="14" y="72"/>
                  <a:pt x="14" y="73"/>
                </a:cubicBezTo>
                <a:cubicBezTo>
                  <a:pt x="14" y="74"/>
                  <a:pt x="15" y="74"/>
                  <a:pt x="15" y="75"/>
                </a:cubicBezTo>
                <a:cubicBezTo>
                  <a:pt x="16" y="74"/>
                  <a:pt x="17" y="72"/>
                  <a:pt x="15" y="70"/>
                </a:cubicBezTo>
                <a:close/>
                <a:moveTo>
                  <a:pt x="116" y="66"/>
                </a:moveTo>
                <a:cubicBezTo>
                  <a:pt x="116" y="66"/>
                  <a:pt x="116" y="66"/>
                  <a:pt x="116" y="66"/>
                </a:cubicBezTo>
                <a:cubicBezTo>
                  <a:pt x="115" y="66"/>
                  <a:pt x="115" y="66"/>
                  <a:pt x="114" y="66"/>
                </a:cubicBezTo>
                <a:cubicBezTo>
                  <a:pt x="113" y="66"/>
                  <a:pt x="112" y="66"/>
                  <a:pt x="112" y="67"/>
                </a:cubicBezTo>
                <a:cubicBezTo>
                  <a:pt x="112" y="68"/>
                  <a:pt x="113" y="69"/>
                  <a:pt x="114" y="69"/>
                </a:cubicBezTo>
                <a:cubicBezTo>
                  <a:pt x="114" y="68"/>
                  <a:pt x="115" y="67"/>
                  <a:pt x="116" y="66"/>
                </a:cubicBezTo>
                <a:close/>
                <a:moveTo>
                  <a:pt x="212" y="103"/>
                </a:moveTo>
                <a:cubicBezTo>
                  <a:pt x="213" y="102"/>
                  <a:pt x="214" y="100"/>
                  <a:pt x="216" y="99"/>
                </a:cubicBezTo>
                <a:cubicBezTo>
                  <a:pt x="215" y="99"/>
                  <a:pt x="215" y="98"/>
                  <a:pt x="215" y="97"/>
                </a:cubicBezTo>
                <a:cubicBezTo>
                  <a:pt x="214" y="98"/>
                  <a:pt x="213" y="99"/>
                  <a:pt x="213" y="100"/>
                </a:cubicBezTo>
                <a:cubicBezTo>
                  <a:pt x="212" y="101"/>
                  <a:pt x="212" y="102"/>
                  <a:pt x="212" y="103"/>
                </a:cubicBezTo>
                <a:close/>
                <a:moveTo>
                  <a:pt x="97" y="60"/>
                </a:moveTo>
                <a:cubicBezTo>
                  <a:pt x="95" y="62"/>
                  <a:pt x="94" y="64"/>
                  <a:pt x="94" y="65"/>
                </a:cubicBezTo>
                <a:cubicBezTo>
                  <a:pt x="95" y="65"/>
                  <a:pt x="96" y="64"/>
                  <a:pt x="97" y="64"/>
                </a:cubicBezTo>
                <a:cubicBezTo>
                  <a:pt x="97" y="63"/>
                  <a:pt x="97" y="62"/>
                  <a:pt x="97" y="60"/>
                </a:cubicBezTo>
                <a:close/>
                <a:moveTo>
                  <a:pt x="104" y="94"/>
                </a:moveTo>
                <a:cubicBezTo>
                  <a:pt x="104" y="93"/>
                  <a:pt x="104" y="93"/>
                  <a:pt x="104" y="93"/>
                </a:cubicBezTo>
                <a:cubicBezTo>
                  <a:pt x="103" y="93"/>
                  <a:pt x="103" y="93"/>
                  <a:pt x="103" y="93"/>
                </a:cubicBezTo>
                <a:cubicBezTo>
                  <a:pt x="100" y="93"/>
                  <a:pt x="96" y="93"/>
                  <a:pt x="93" y="93"/>
                </a:cubicBezTo>
                <a:cubicBezTo>
                  <a:pt x="93" y="93"/>
                  <a:pt x="93" y="93"/>
                  <a:pt x="93" y="93"/>
                </a:cubicBezTo>
                <a:cubicBezTo>
                  <a:pt x="92" y="93"/>
                  <a:pt x="92" y="93"/>
                  <a:pt x="92" y="93"/>
                </a:cubicBezTo>
                <a:cubicBezTo>
                  <a:pt x="96" y="93"/>
                  <a:pt x="100" y="94"/>
                  <a:pt x="104" y="94"/>
                </a:cubicBezTo>
                <a:close/>
                <a:moveTo>
                  <a:pt x="208" y="48"/>
                </a:moveTo>
                <a:cubicBezTo>
                  <a:pt x="207" y="49"/>
                  <a:pt x="207" y="49"/>
                  <a:pt x="207" y="50"/>
                </a:cubicBezTo>
                <a:cubicBezTo>
                  <a:pt x="207" y="51"/>
                  <a:pt x="208" y="52"/>
                  <a:pt x="208" y="54"/>
                </a:cubicBezTo>
                <a:cubicBezTo>
                  <a:pt x="209" y="53"/>
                  <a:pt x="209" y="52"/>
                  <a:pt x="210" y="52"/>
                </a:cubicBezTo>
                <a:cubicBezTo>
                  <a:pt x="209" y="51"/>
                  <a:pt x="208" y="50"/>
                  <a:pt x="208" y="48"/>
                </a:cubicBezTo>
                <a:close/>
                <a:moveTo>
                  <a:pt x="125" y="69"/>
                </a:moveTo>
                <a:cubicBezTo>
                  <a:pt x="122" y="69"/>
                  <a:pt x="122" y="69"/>
                  <a:pt x="121" y="71"/>
                </a:cubicBezTo>
                <a:cubicBezTo>
                  <a:pt x="121" y="72"/>
                  <a:pt x="122" y="72"/>
                  <a:pt x="122" y="72"/>
                </a:cubicBezTo>
                <a:cubicBezTo>
                  <a:pt x="123" y="72"/>
                  <a:pt x="123" y="72"/>
                  <a:pt x="123" y="72"/>
                </a:cubicBezTo>
                <a:cubicBezTo>
                  <a:pt x="124" y="71"/>
                  <a:pt x="125" y="70"/>
                  <a:pt x="125" y="69"/>
                </a:cubicBezTo>
                <a:close/>
                <a:moveTo>
                  <a:pt x="189" y="62"/>
                </a:moveTo>
                <a:cubicBezTo>
                  <a:pt x="189" y="63"/>
                  <a:pt x="188" y="63"/>
                  <a:pt x="188" y="64"/>
                </a:cubicBezTo>
                <a:cubicBezTo>
                  <a:pt x="188" y="65"/>
                  <a:pt x="188" y="67"/>
                  <a:pt x="189" y="68"/>
                </a:cubicBezTo>
                <a:cubicBezTo>
                  <a:pt x="189" y="68"/>
                  <a:pt x="190" y="67"/>
                  <a:pt x="190" y="66"/>
                </a:cubicBezTo>
                <a:cubicBezTo>
                  <a:pt x="190" y="66"/>
                  <a:pt x="190" y="66"/>
                  <a:pt x="190" y="65"/>
                </a:cubicBezTo>
                <a:cubicBezTo>
                  <a:pt x="190" y="65"/>
                  <a:pt x="189" y="64"/>
                  <a:pt x="189" y="62"/>
                </a:cubicBezTo>
                <a:close/>
                <a:moveTo>
                  <a:pt x="61" y="90"/>
                </a:moveTo>
                <a:cubicBezTo>
                  <a:pt x="61" y="90"/>
                  <a:pt x="61" y="91"/>
                  <a:pt x="61" y="92"/>
                </a:cubicBezTo>
                <a:cubicBezTo>
                  <a:pt x="63" y="92"/>
                  <a:pt x="64" y="91"/>
                  <a:pt x="66" y="91"/>
                </a:cubicBezTo>
                <a:cubicBezTo>
                  <a:pt x="65" y="91"/>
                  <a:pt x="65" y="90"/>
                  <a:pt x="64" y="90"/>
                </a:cubicBezTo>
                <a:cubicBezTo>
                  <a:pt x="63" y="90"/>
                  <a:pt x="62" y="90"/>
                  <a:pt x="61" y="90"/>
                </a:cubicBezTo>
                <a:close/>
                <a:moveTo>
                  <a:pt x="107" y="71"/>
                </a:moveTo>
                <a:cubicBezTo>
                  <a:pt x="108" y="70"/>
                  <a:pt x="108" y="68"/>
                  <a:pt x="109" y="67"/>
                </a:cubicBezTo>
                <a:cubicBezTo>
                  <a:pt x="109" y="67"/>
                  <a:pt x="108" y="67"/>
                  <a:pt x="108" y="66"/>
                </a:cubicBezTo>
                <a:cubicBezTo>
                  <a:pt x="107" y="68"/>
                  <a:pt x="106" y="69"/>
                  <a:pt x="105" y="70"/>
                </a:cubicBezTo>
                <a:cubicBezTo>
                  <a:pt x="106" y="70"/>
                  <a:pt x="106" y="71"/>
                  <a:pt x="107" y="71"/>
                </a:cubicBezTo>
                <a:close/>
                <a:moveTo>
                  <a:pt x="23" y="45"/>
                </a:moveTo>
                <a:cubicBezTo>
                  <a:pt x="27" y="45"/>
                  <a:pt x="30" y="45"/>
                  <a:pt x="34" y="45"/>
                </a:cubicBezTo>
                <a:cubicBezTo>
                  <a:pt x="31" y="44"/>
                  <a:pt x="28" y="44"/>
                  <a:pt x="24" y="44"/>
                </a:cubicBezTo>
                <a:cubicBezTo>
                  <a:pt x="24" y="44"/>
                  <a:pt x="24" y="44"/>
                  <a:pt x="23" y="45"/>
                </a:cubicBezTo>
                <a:close/>
                <a:moveTo>
                  <a:pt x="88" y="48"/>
                </a:moveTo>
                <a:cubicBezTo>
                  <a:pt x="86" y="48"/>
                  <a:pt x="85" y="48"/>
                  <a:pt x="83" y="48"/>
                </a:cubicBezTo>
                <a:cubicBezTo>
                  <a:pt x="84" y="49"/>
                  <a:pt x="84" y="49"/>
                  <a:pt x="84" y="50"/>
                </a:cubicBezTo>
                <a:cubicBezTo>
                  <a:pt x="85" y="51"/>
                  <a:pt x="86" y="51"/>
                  <a:pt x="86" y="50"/>
                </a:cubicBezTo>
                <a:cubicBezTo>
                  <a:pt x="87" y="50"/>
                  <a:pt x="87" y="49"/>
                  <a:pt x="88" y="48"/>
                </a:cubicBezTo>
                <a:close/>
                <a:moveTo>
                  <a:pt x="192" y="69"/>
                </a:moveTo>
                <a:cubicBezTo>
                  <a:pt x="191" y="70"/>
                  <a:pt x="190" y="71"/>
                  <a:pt x="190" y="71"/>
                </a:cubicBezTo>
                <a:cubicBezTo>
                  <a:pt x="189" y="72"/>
                  <a:pt x="189" y="73"/>
                  <a:pt x="189" y="74"/>
                </a:cubicBezTo>
                <a:cubicBezTo>
                  <a:pt x="191" y="73"/>
                  <a:pt x="193" y="72"/>
                  <a:pt x="192" y="69"/>
                </a:cubicBezTo>
                <a:close/>
                <a:moveTo>
                  <a:pt x="112" y="75"/>
                </a:moveTo>
                <a:cubicBezTo>
                  <a:pt x="112" y="76"/>
                  <a:pt x="112" y="76"/>
                  <a:pt x="113" y="76"/>
                </a:cubicBezTo>
                <a:cubicBezTo>
                  <a:pt x="114" y="77"/>
                  <a:pt x="114" y="77"/>
                  <a:pt x="115" y="76"/>
                </a:cubicBezTo>
                <a:cubicBezTo>
                  <a:pt x="115" y="76"/>
                  <a:pt x="115" y="75"/>
                  <a:pt x="115" y="75"/>
                </a:cubicBezTo>
                <a:cubicBezTo>
                  <a:pt x="114" y="73"/>
                  <a:pt x="113" y="73"/>
                  <a:pt x="112" y="75"/>
                </a:cubicBezTo>
                <a:close/>
                <a:moveTo>
                  <a:pt x="213" y="49"/>
                </a:moveTo>
                <a:cubicBezTo>
                  <a:pt x="212" y="47"/>
                  <a:pt x="211" y="46"/>
                  <a:pt x="210" y="45"/>
                </a:cubicBezTo>
                <a:cubicBezTo>
                  <a:pt x="210" y="45"/>
                  <a:pt x="209" y="46"/>
                  <a:pt x="209" y="46"/>
                </a:cubicBezTo>
                <a:cubicBezTo>
                  <a:pt x="209" y="46"/>
                  <a:pt x="209" y="47"/>
                  <a:pt x="209" y="47"/>
                </a:cubicBezTo>
                <a:cubicBezTo>
                  <a:pt x="210" y="48"/>
                  <a:pt x="211" y="49"/>
                  <a:pt x="212" y="50"/>
                </a:cubicBezTo>
                <a:cubicBezTo>
                  <a:pt x="212" y="50"/>
                  <a:pt x="212" y="49"/>
                  <a:pt x="213" y="49"/>
                </a:cubicBezTo>
                <a:close/>
                <a:moveTo>
                  <a:pt x="16" y="47"/>
                </a:moveTo>
                <a:cubicBezTo>
                  <a:pt x="17" y="48"/>
                  <a:pt x="17" y="49"/>
                  <a:pt x="16" y="50"/>
                </a:cubicBezTo>
                <a:cubicBezTo>
                  <a:pt x="16" y="51"/>
                  <a:pt x="15" y="53"/>
                  <a:pt x="15" y="54"/>
                </a:cubicBezTo>
                <a:cubicBezTo>
                  <a:pt x="15" y="54"/>
                  <a:pt x="14" y="55"/>
                  <a:pt x="14" y="55"/>
                </a:cubicBezTo>
                <a:cubicBezTo>
                  <a:pt x="14" y="55"/>
                  <a:pt x="15" y="55"/>
                  <a:pt x="15" y="55"/>
                </a:cubicBezTo>
                <a:cubicBezTo>
                  <a:pt x="16" y="52"/>
                  <a:pt x="17" y="50"/>
                  <a:pt x="19" y="47"/>
                </a:cubicBezTo>
                <a:cubicBezTo>
                  <a:pt x="18" y="47"/>
                  <a:pt x="17" y="47"/>
                  <a:pt x="16" y="47"/>
                </a:cubicBezTo>
                <a:close/>
                <a:moveTo>
                  <a:pt x="81" y="60"/>
                </a:moveTo>
                <a:cubicBezTo>
                  <a:pt x="80" y="62"/>
                  <a:pt x="79" y="63"/>
                  <a:pt x="78" y="64"/>
                </a:cubicBezTo>
                <a:cubicBezTo>
                  <a:pt x="78" y="64"/>
                  <a:pt x="79" y="65"/>
                  <a:pt x="79" y="66"/>
                </a:cubicBezTo>
                <a:cubicBezTo>
                  <a:pt x="80" y="65"/>
                  <a:pt x="80" y="64"/>
                  <a:pt x="81" y="63"/>
                </a:cubicBezTo>
                <a:cubicBezTo>
                  <a:pt x="81" y="62"/>
                  <a:pt x="81" y="62"/>
                  <a:pt x="81" y="60"/>
                </a:cubicBezTo>
                <a:close/>
                <a:moveTo>
                  <a:pt x="29" y="67"/>
                </a:moveTo>
                <a:cubicBezTo>
                  <a:pt x="29" y="67"/>
                  <a:pt x="29" y="67"/>
                  <a:pt x="30" y="67"/>
                </a:cubicBezTo>
                <a:cubicBezTo>
                  <a:pt x="30" y="66"/>
                  <a:pt x="31" y="65"/>
                  <a:pt x="32" y="63"/>
                </a:cubicBezTo>
                <a:cubicBezTo>
                  <a:pt x="32" y="63"/>
                  <a:pt x="31" y="62"/>
                  <a:pt x="31" y="62"/>
                </a:cubicBezTo>
                <a:cubicBezTo>
                  <a:pt x="30" y="63"/>
                  <a:pt x="30" y="65"/>
                  <a:pt x="29" y="66"/>
                </a:cubicBezTo>
                <a:cubicBezTo>
                  <a:pt x="29" y="66"/>
                  <a:pt x="29" y="67"/>
                  <a:pt x="29" y="67"/>
                </a:cubicBezTo>
                <a:close/>
                <a:moveTo>
                  <a:pt x="104" y="75"/>
                </a:moveTo>
                <a:cubicBezTo>
                  <a:pt x="105" y="74"/>
                  <a:pt x="105" y="74"/>
                  <a:pt x="105" y="73"/>
                </a:cubicBezTo>
                <a:cubicBezTo>
                  <a:pt x="105" y="73"/>
                  <a:pt x="104" y="73"/>
                  <a:pt x="103" y="72"/>
                </a:cubicBezTo>
                <a:cubicBezTo>
                  <a:pt x="102" y="73"/>
                  <a:pt x="102" y="74"/>
                  <a:pt x="101" y="75"/>
                </a:cubicBezTo>
                <a:cubicBezTo>
                  <a:pt x="102" y="75"/>
                  <a:pt x="103" y="75"/>
                  <a:pt x="104" y="75"/>
                </a:cubicBezTo>
                <a:close/>
                <a:moveTo>
                  <a:pt x="195" y="17"/>
                </a:moveTo>
                <a:cubicBezTo>
                  <a:pt x="195" y="15"/>
                  <a:pt x="195" y="13"/>
                  <a:pt x="193" y="12"/>
                </a:cubicBezTo>
                <a:cubicBezTo>
                  <a:pt x="193" y="14"/>
                  <a:pt x="193" y="15"/>
                  <a:pt x="193" y="16"/>
                </a:cubicBezTo>
                <a:cubicBezTo>
                  <a:pt x="194" y="17"/>
                  <a:pt x="194" y="17"/>
                  <a:pt x="195" y="17"/>
                </a:cubicBezTo>
                <a:close/>
                <a:moveTo>
                  <a:pt x="216" y="87"/>
                </a:moveTo>
                <a:cubicBezTo>
                  <a:pt x="215" y="87"/>
                  <a:pt x="215" y="86"/>
                  <a:pt x="214" y="85"/>
                </a:cubicBezTo>
                <a:cubicBezTo>
                  <a:pt x="214" y="86"/>
                  <a:pt x="213" y="86"/>
                  <a:pt x="213" y="87"/>
                </a:cubicBezTo>
                <a:cubicBezTo>
                  <a:pt x="214" y="88"/>
                  <a:pt x="214" y="88"/>
                  <a:pt x="214" y="89"/>
                </a:cubicBezTo>
                <a:cubicBezTo>
                  <a:pt x="215" y="89"/>
                  <a:pt x="216" y="88"/>
                  <a:pt x="216" y="87"/>
                </a:cubicBezTo>
                <a:close/>
                <a:moveTo>
                  <a:pt x="121" y="74"/>
                </a:moveTo>
                <a:cubicBezTo>
                  <a:pt x="120" y="74"/>
                  <a:pt x="120" y="74"/>
                  <a:pt x="119" y="74"/>
                </a:cubicBezTo>
                <a:cubicBezTo>
                  <a:pt x="119" y="74"/>
                  <a:pt x="119" y="74"/>
                  <a:pt x="118" y="75"/>
                </a:cubicBezTo>
                <a:cubicBezTo>
                  <a:pt x="118" y="75"/>
                  <a:pt x="117" y="76"/>
                  <a:pt x="117" y="77"/>
                </a:cubicBezTo>
                <a:cubicBezTo>
                  <a:pt x="118" y="77"/>
                  <a:pt x="118" y="78"/>
                  <a:pt x="119" y="77"/>
                </a:cubicBezTo>
                <a:cubicBezTo>
                  <a:pt x="119" y="76"/>
                  <a:pt x="120" y="75"/>
                  <a:pt x="121" y="74"/>
                </a:cubicBezTo>
                <a:close/>
                <a:moveTo>
                  <a:pt x="65" y="58"/>
                </a:moveTo>
                <a:cubicBezTo>
                  <a:pt x="65" y="58"/>
                  <a:pt x="65" y="58"/>
                  <a:pt x="65" y="58"/>
                </a:cubicBezTo>
                <a:cubicBezTo>
                  <a:pt x="64" y="58"/>
                  <a:pt x="64" y="59"/>
                  <a:pt x="63" y="60"/>
                </a:cubicBezTo>
                <a:cubicBezTo>
                  <a:pt x="63" y="61"/>
                  <a:pt x="63" y="61"/>
                  <a:pt x="64" y="61"/>
                </a:cubicBezTo>
                <a:cubicBezTo>
                  <a:pt x="64" y="61"/>
                  <a:pt x="65" y="61"/>
                  <a:pt x="66" y="61"/>
                </a:cubicBezTo>
                <a:cubicBezTo>
                  <a:pt x="66" y="60"/>
                  <a:pt x="65" y="59"/>
                  <a:pt x="65" y="58"/>
                </a:cubicBezTo>
                <a:close/>
                <a:moveTo>
                  <a:pt x="182" y="61"/>
                </a:moveTo>
                <a:cubicBezTo>
                  <a:pt x="181" y="62"/>
                  <a:pt x="180" y="63"/>
                  <a:pt x="179" y="64"/>
                </a:cubicBezTo>
                <a:cubicBezTo>
                  <a:pt x="179" y="65"/>
                  <a:pt x="179" y="66"/>
                  <a:pt x="179" y="66"/>
                </a:cubicBezTo>
                <a:cubicBezTo>
                  <a:pt x="181" y="65"/>
                  <a:pt x="182" y="63"/>
                  <a:pt x="182" y="61"/>
                </a:cubicBezTo>
                <a:close/>
                <a:moveTo>
                  <a:pt x="138" y="85"/>
                </a:moveTo>
                <a:cubicBezTo>
                  <a:pt x="139" y="84"/>
                  <a:pt x="140" y="82"/>
                  <a:pt x="141" y="81"/>
                </a:cubicBezTo>
                <a:cubicBezTo>
                  <a:pt x="140" y="81"/>
                  <a:pt x="139" y="81"/>
                  <a:pt x="139" y="82"/>
                </a:cubicBezTo>
                <a:cubicBezTo>
                  <a:pt x="138" y="83"/>
                  <a:pt x="138" y="83"/>
                  <a:pt x="138" y="84"/>
                </a:cubicBezTo>
                <a:cubicBezTo>
                  <a:pt x="137" y="84"/>
                  <a:pt x="137" y="85"/>
                  <a:pt x="138" y="85"/>
                </a:cubicBezTo>
                <a:close/>
                <a:moveTo>
                  <a:pt x="133" y="64"/>
                </a:moveTo>
                <a:cubicBezTo>
                  <a:pt x="135" y="65"/>
                  <a:pt x="135" y="64"/>
                  <a:pt x="136" y="63"/>
                </a:cubicBezTo>
                <a:cubicBezTo>
                  <a:pt x="136" y="63"/>
                  <a:pt x="136" y="62"/>
                  <a:pt x="137" y="62"/>
                </a:cubicBezTo>
                <a:cubicBezTo>
                  <a:pt x="137" y="61"/>
                  <a:pt x="137" y="61"/>
                  <a:pt x="136" y="61"/>
                </a:cubicBezTo>
                <a:cubicBezTo>
                  <a:pt x="135" y="62"/>
                  <a:pt x="134" y="63"/>
                  <a:pt x="133" y="64"/>
                </a:cubicBezTo>
                <a:close/>
                <a:moveTo>
                  <a:pt x="22" y="67"/>
                </a:moveTo>
                <a:cubicBezTo>
                  <a:pt x="22" y="67"/>
                  <a:pt x="23" y="67"/>
                  <a:pt x="23" y="67"/>
                </a:cubicBezTo>
                <a:cubicBezTo>
                  <a:pt x="23" y="66"/>
                  <a:pt x="24" y="65"/>
                  <a:pt x="25" y="64"/>
                </a:cubicBezTo>
                <a:cubicBezTo>
                  <a:pt x="25" y="63"/>
                  <a:pt x="25" y="62"/>
                  <a:pt x="24" y="61"/>
                </a:cubicBezTo>
                <a:cubicBezTo>
                  <a:pt x="24" y="63"/>
                  <a:pt x="23" y="64"/>
                  <a:pt x="22" y="66"/>
                </a:cubicBezTo>
                <a:cubicBezTo>
                  <a:pt x="22" y="66"/>
                  <a:pt x="22" y="66"/>
                  <a:pt x="22" y="67"/>
                </a:cubicBezTo>
                <a:close/>
                <a:moveTo>
                  <a:pt x="209" y="62"/>
                </a:moveTo>
                <a:cubicBezTo>
                  <a:pt x="209" y="61"/>
                  <a:pt x="208" y="60"/>
                  <a:pt x="208" y="59"/>
                </a:cubicBezTo>
                <a:cubicBezTo>
                  <a:pt x="207" y="59"/>
                  <a:pt x="207" y="60"/>
                  <a:pt x="207" y="60"/>
                </a:cubicBezTo>
                <a:cubicBezTo>
                  <a:pt x="207" y="61"/>
                  <a:pt x="207" y="62"/>
                  <a:pt x="208" y="63"/>
                </a:cubicBezTo>
                <a:cubicBezTo>
                  <a:pt x="208" y="63"/>
                  <a:pt x="209" y="62"/>
                  <a:pt x="209" y="62"/>
                </a:cubicBezTo>
                <a:close/>
                <a:moveTo>
                  <a:pt x="197" y="104"/>
                </a:moveTo>
                <a:cubicBezTo>
                  <a:pt x="195" y="106"/>
                  <a:pt x="194" y="107"/>
                  <a:pt x="194" y="109"/>
                </a:cubicBezTo>
                <a:cubicBezTo>
                  <a:pt x="195" y="108"/>
                  <a:pt x="196" y="107"/>
                  <a:pt x="196" y="106"/>
                </a:cubicBezTo>
                <a:cubicBezTo>
                  <a:pt x="197" y="105"/>
                  <a:pt x="197" y="105"/>
                  <a:pt x="197" y="104"/>
                </a:cubicBezTo>
                <a:close/>
                <a:moveTo>
                  <a:pt x="165" y="82"/>
                </a:moveTo>
                <a:cubicBezTo>
                  <a:pt x="165" y="82"/>
                  <a:pt x="164" y="81"/>
                  <a:pt x="163" y="81"/>
                </a:cubicBezTo>
                <a:cubicBezTo>
                  <a:pt x="163" y="82"/>
                  <a:pt x="163" y="84"/>
                  <a:pt x="164" y="85"/>
                </a:cubicBezTo>
                <a:cubicBezTo>
                  <a:pt x="164" y="84"/>
                  <a:pt x="165" y="83"/>
                  <a:pt x="165" y="82"/>
                </a:cubicBezTo>
                <a:close/>
                <a:moveTo>
                  <a:pt x="194" y="55"/>
                </a:moveTo>
                <a:cubicBezTo>
                  <a:pt x="193" y="56"/>
                  <a:pt x="194" y="57"/>
                  <a:pt x="194" y="58"/>
                </a:cubicBezTo>
                <a:cubicBezTo>
                  <a:pt x="194" y="59"/>
                  <a:pt x="194" y="60"/>
                  <a:pt x="194" y="61"/>
                </a:cubicBezTo>
                <a:cubicBezTo>
                  <a:pt x="194" y="61"/>
                  <a:pt x="195" y="60"/>
                  <a:pt x="195" y="60"/>
                </a:cubicBezTo>
                <a:cubicBezTo>
                  <a:pt x="195" y="58"/>
                  <a:pt x="195" y="57"/>
                  <a:pt x="194" y="55"/>
                </a:cubicBezTo>
                <a:close/>
                <a:moveTo>
                  <a:pt x="27" y="56"/>
                </a:moveTo>
                <a:cubicBezTo>
                  <a:pt x="26" y="58"/>
                  <a:pt x="26" y="58"/>
                  <a:pt x="27" y="60"/>
                </a:cubicBezTo>
                <a:cubicBezTo>
                  <a:pt x="28" y="59"/>
                  <a:pt x="28" y="58"/>
                  <a:pt x="28" y="58"/>
                </a:cubicBezTo>
                <a:cubicBezTo>
                  <a:pt x="28" y="57"/>
                  <a:pt x="28" y="56"/>
                  <a:pt x="27" y="56"/>
                </a:cubicBezTo>
                <a:close/>
                <a:moveTo>
                  <a:pt x="198" y="73"/>
                </a:moveTo>
                <a:cubicBezTo>
                  <a:pt x="200" y="72"/>
                  <a:pt x="201" y="71"/>
                  <a:pt x="200" y="69"/>
                </a:cubicBezTo>
                <a:cubicBezTo>
                  <a:pt x="199" y="70"/>
                  <a:pt x="197" y="71"/>
                  <a:pt x="198" y="73"/>
                </a:cubicBezTo>
                <a:close/>
                <a:moveTo>
                  <a:pt x="206" y="81"/>
                </a:moveTo>
                <a:cubicBezTo>
                  <a:pt x="207" y="79"/>
                  <a:pt x="208" y="78"/>
                  <a:pt x="209" y="77"/>
                </a:cubicBezTo>
                <a:cubicBezTo>
                  <a:pt x="209" y="77"/>
                  <a:pt x="209" y="76"/>
                  <a:pt x="208" y="76"/>
                </a:cubicBezTo>
                <a:cubicBezTo>
                  <a:pt x="208" y="77"/>
                  <a:pt x="207" y="77"/>
                  <a:pt x="206" y="78"/>
                </a:cubicBezTo>
                <a:cubicBezTo>
                  <a:pt x="206" y="79"/>
                  <a:pt x="206" y="80"/>
                  <a:pt x="206" y="81"/>
                </a:cubicBezTo>
                <a:close/>
                <a:moveTo>
                  <a:pt x="219" y="101"/>
                </a:moveTo>
                <a:cubicBezTo>
                  <a:pt x="220" y="99"/>
                  <a:pt x="222" y="97"/>
                  <a:pt x="223" y="96"/>
                </a:cubicBezTo>
                <a:cubicBezTo>
                  <a:pt x="223" y="96"/>
                  <a:pt x="223" y="95"/>
                  <a:pt x="223" y="95"/>
                </a:cubicBezTo>
                <a:cubicBezTo>
                  <a:pt x="221" y="96"/>
                  <a:pt x="220" y="98"/>
                  <a:pt x="219" y="99"/>
                </a:cubicBezTo>
                <a:cubicBezTo>
                  <a:pt x="218" y="100"/>
                  <a:pt x="219" y="100"/>
                  <a:pt x="219" y="101"/>
                </a:cubicBezTo>
                <a:close/>
                <a:moveTo>
                  <a:pt x="210" y="94"/>
                </a:moveTo>
                <a:cubicBezTo>
                  <a:pt x="210" y="94"/>
                  <a:pt x="210" y="94"/>
                  <a:pt x="210" y="94"/>
                </a:cubicBezTo>
                <a:cubicBezTo>
                  <a:pt x="211" y="93"/>
                  <a:pt x="212" y="92"/>
                  <a:pt x="212" y="92"/>
                </a:cubicBezTo>
                <a:cubicBezTo>
                  <a:pt x="212" y="91"/>
                  <a:pt x="212" y="91"/>
                  <a:pt x="212" y="91"/>
                </a:cubicBezTo>
                <a:cubicBezTo>
                  <a:pt x="212" y="90"/>
                  <a:pt x="212" y="90"/>
                  <a:pt x="211" y="89"/>
                </a:cubicBezTo>
                <a:cubicBezTo>
                  <a:pt x="211" y="91"/>
                  <a:pt x="210" y="92"/>
                  <a:pt x="210" y="94"/>
                </a:cubicBezTo>
                <a:close/>
                <a:moveTo>
                  <a:pt x="93" y="55"/>
                </a:moveTo>
                <a:cubicBezTo>
                  <a:pt x="91" y="55"/>
                  <a:pt x="90" y="55"/>
                  <a:pt x="88" y="55"/>
                </a:cubicBezTo>
                <a:cubicBezTo>
                  <a:pt x="89" y="57"/>
                  <a:pt x="89" y="57"/>
                  <a:pt x="90" y="57"/>
                </a:cubicBezTo>
                <a:cubicBezTo>
                  <a:pt x="90" y="57"/>
                  <a:pt x="91" y="57"/>
                  <a:pt x="91" y="57"/>
                </a:cubicBezTo>
                <a:cubicBezTo>
                  <a:pt x="92" y="57"/>
                  <a:pt x="92" y="56"/>
                  <a:pt x="93" y="55"/>
                </a:cubicBezTo>
                <a:close/>
                <a:moveTo>
                  <a:pt x="146" y="75"/>
                </a:moveTo>
                <a:cubicBezTo>
                  <a:pt x="146" y="75"/>
                  <a:pt x="146" y="75"/>
                  <a:pt x="146" y="75"/>
                </a:cubicBezTo>
                <a:cubicBezTo>
                  <a:pt x="146" y="75"/>
                  <a:pt x="146" y="75"/>
                  <a:pt x="146" y="75"/>
                </a:cubicBezTo>
                <a:cubicBezTo>
                  <a:pt x="146" y="75"/>
                  <a:pt x="145" y="75"/>
                  <a:pt x="144" y="75"/>
                </a:cubicBezTo>
                <a:cubicBezTo>
                  <a:pt x="143" y="75"/>
                  <a:pt x="143" y="75"/>
                  <a:pt x="143" y="77"/>
                </a:cubicBezTo>
                <a:cubicBezTo>
                  <a:pt x="143" y="77"/>
                  <a:pt x="144" y="77"/>
                  <a:pt x="145" y="77"/>
                </a:cubicBezTo>
                <a:cubicBezTo>
                  <a:pt x="145" y="77"/>
                  <a:pt x="145" y="77"/>
                  <a:pt x="144" y="77"/>
                </a:cubicBezTo>
                <a:cubicBezTo>
                  <a:pt x="145" y="76"/>
                  <a:pt x="146" y="75"/>
                  <a:pt x="146" y="75"/>
                </a:cubicBezTo>
                <a:close/>
                <a:moveTo>
                  <a:pt x="60" y="78"/>
                </a:moveTo>
                <a:cubicBezTo>
                  <a:pt x="58" y="80"/>
                  <a:pt x="57" y="82"/>
                  <a:pt x="55" y="84"/>
                </a:cubicBezTo>
                <a:cubicBezTo>
                  <a:pt x="56" y="84"/>
                  <a:pt x="57" y="84"/>
                  <a:pt x="57" y="83"/>
                </a:cubicBezTo>
                <a:cubicBezTo>
                  <a:pt x="58" y="81"/>
                  <a:pt x="59" y="80"/>
                  <a:pt x="60" y="78"/>
                </a:cubicBezTo>
                <a:close/>
                <a:moveTo>
                  <a:pt x="196" y="35"/>
                </a:moveTo>
                <a:cubicBezTo>
                  <a:pt x="195" y="34"/>
                  <a:pt x="195" y="33"/>
                  <a:pt x="195" y="32"/>
                </a:cubicBezTo>
                <a:cubicBezTo>
                  <a:pt x="194" y="34"/>
                  <a:pt x="193" y="35"/>
                  <a:pt x="193" y="36"/>
                </a:cubicBezTo>
                <a:cubicBezTo>
                  <a:pt x="193" y="36"/>
                  <a:pt x="193" y="36"/>
                  <a:pt x="193" y="36"/>
                </a:cubicBezTo>
                <a:cubicBezTo>
                  <a:pt x="194" y="36"/>
                  <a:pt x="195" y="35"/>
                  <a:pt x="196" y="35"/>
                </a:cubicBezTo>
                <a:close/>
                <a:moveTo>
                  <a:pt x="184" y="143"/>
                </a:moveTo>
                <a:cubicBezTo>
                  <a:pt x="184" y="143"/>
                  <a:pt x="183" y="144"/>
                  <a:pt x="183" y="144"/>
                </a:cubicBezTo>
                <a:cubicBezTo>
                  <a:pt x="183" y="145"/>
                  <a:pt x="183" y="146"/>
                  <a:pt x="183" y="147"/>
                </a:cubicBezTo>
                <a:cubicBezTo>
                  <a:pt x="184" y="145"/>
                  <a:pt x="184" y="145"/>
                  <a:pt x="184" y="143"/>
                </a:cubicBezTo>
                <a:close/>
                <a:moveTo>
                  <a:pt x="159" y="67"/>
                </a:moveTo>
                <a:cubicBezTo>
                  <a:pt x="159" y="67"/>
                  <a:pt x="160" y="67"/>
                  <a:pt x="160" y="67"/>
                </a:cubicBezTo>
                <a:cubicBezTo>
                  <a:pt x="161" y="65"/>
                  <a:pt x="161" y="64"/>
                  <a:pt x="162" y="63"/>
                </a:cubicBezTo>
                <a:cubicBezTo>
                  <a:pt x="162" y="63"/>
                  <a:pt x="162" y="63"/>
                  <a:pt x="162" y="62"/>
                </a:cubicBezTo>
                <a:cubicBezTo>
                  <a:pt x="162" y="63"/>
                  <a:pt x="161" y="63"/>
                  <a:pt x="161" y="63"/>
                </a:cubicBezTo>
                <a:cubicBezTo>
                  <a:pt x="161" y="64"/>
                  <a:pt x="160" y="65"/>
                  <a:pt x="159" y="65"/>
                </a:cubicBezTo>
                <a:cubicBezTo>
                  <a:pt x="159" y="66"/>
                  <a:pt x="159" y="66"/>
                  <a:pt x="159" y="67"/>
                </a:cubicBezTo>
                <a:close/>
                <a:moveTo>
                  <a:pt x="116" y="84"/>
                </a:moveTo>
                <a:cubicBezTo>
                  <a:pt x="115" y="85"/>
                  <a:pt x="115" y="86"/>
                  <a:pt x="114" y="86"/>
                </a:cubicBezTo>
                <a:cubicBezTo>
                  <a:pt x="115" y="86"/>
                  <a:pt x="116" y="86"/>
                  <a:pt x="118" y="86"/>
                </a:cubicBezTo>
                <a:cubicBezTo>
                  <a:pt x="117" y="86"/>
                  <a:pt x="117" y="85"/>
                  <a:pt x="116" y="84"/>
                </a:cubicBezTo>
                <a:close/>
                <a:moveTo>
                  <a:pt x="171" y="79"/>
                </a:moveTo>
                <a:cubicBezTo>
                  <a:pt x="171" y="79"/>
                  <a:pt x="171" y="79"/>
                  <a:pt x="172" y="78"/>
                </a:cubicBezTo>
                <a:cubicBezTo>
                  <a:pt x="172" y="78"/>
                  <a:pt x="173" y="77"/>
                  <a:pt x="174" y="76"/>
                </a:cubicBezTo>
                <a:cubicBezTo>
                  <a:pt x="174" y="75"/>
                  <a:pt x="174" y="74"/>
                  <a:pt x="174" y="74"/>
                </a:cubicBezTo>
                <a:cubicBezTo>
                  <a:pt x="173" y="75"/>
                  <a:pt x="171" y="78"/>
                  <a:pt x="171" y="79"/>
                </a:cubicBezTo>
                <a:close/>
                <a:moveTo>
                  <a:pt x="207" y="95"/>
                </a:moveTo>
                <a:cubicBezTo>
                  <a:pt x="206" y="96"/>
                  <a:pt x="206" y="97"/>
                  <a:pt x="205" y="97"/>
                </a:cubicBezTo>
                <a:cubicBezTo>
                  <a:pt x="205" y="98"/>
                  <a:pt x="204" y="99"/>
                  <a:pt x="205" y="100"/>
                </a:cubicBezTo>
                <a:cubicBezTo>
                  <a:pt x="206" y="99"/>
                  <a:pt x="207" y="98"/>
                  <a:pt x="207" y="95"/>
                </a:cubicBezTo>
                <a:close/>
                <a:moveTo>
                  <a:pt x="121" y="57"/>
                </a:moveTo>
                <a:cubicBezTo>
                  <a:pt x="121" y="57"/>
                  <a:pt x="121" y="57"/>
                  <a:pt x="121" y="57"/>
                </a:cubicBezTo>
                <a:cubicBezTo>
                  <a:pt x="122" y="57"/>
                  <a:pt x="122" y="58"/>
                  <a:pt x="123" y="59"/>
                </a:cubicBezTo>
                <a:cubicBezTo>
                  <a:pt x="123" y="58"/>
                  <a:pt x="124" y="58"/>
                  <a:pt x="125" y="57"/>
                </a:cubicBezTo>
                <a:cubicBezTo>
                  <a:pt x="123" y="57"/>
                  <a:pt x="122" y="57"/>
                  <a:pt x="121" y="57"/>
                </a:cubicBezTo>
                <a:close/>
                <a:moveTo>
                  <a:pt x="24" y="47"/>
                </a:moveTo>
                <a:cubicBezTo>
                  <a:pt x="24" y="48"/>
                  <a:pt x="25" y="49"/>
                  <a:pt x="26" y="50"/>
                </a:cubicBezTo>
                <a:cubicBezTo>
                  <a:pt x="26" y="49"/>
                  <a:pt x="27" y="48"/>
                  <a:pt x="27" y="47"/>
                </a:cubicBezTo>
                <a:cubicBezTo>
                  <a:pt x="26" y="47"/>
                  <a:pt x="25" y="47"/>
                  <a:pt x="24" y="47"/>
                </a:cubicBezTo>
                <a:close/>
                <a:moveTo>
                  <a:pt x="97" y="74"/>
                </a:moveTo>
                <a:cubicBezTo>
                  <a:pt x="97" y="74"/>
                  <a:pt x="98" y="74"/>
                  <a:pt x="98" y="74"/>
                </a:cubicBezTo>
                <a:cubicBezTo>
                  <a:pt x="99" y="73"/>
                  <a:pt x="100" y="73"/>
                  <a:pt x="100" y="72"/>
                </a:cubicBezTo>
                <a:cubicBezTo>
                  <a:pt x="99" y="71"/>
                  <a:pt x="98" y="72"/>
                  <a:pt x="97" y="74"/>
                </a:cubicBezTo>
                <a:close/>
                <a:moveTo>
                  <a:pt x="186" y="107"/>
                </a:moveTo>
                <a:cubicBezTo>
                  <a:pt x="187" y="104"/>
                  <a:pt x="187" y="102"/>
                  <a:pt x="186" y="100"/>
                </a:cubicBezTo>
                <a:cubicBezTo>
                  <a:pt x="186" y="102"/>
                  <a:pt x="186" y="105"/>
                  <a:pt x="186" y="107"/>
                </a:cubicBezTo>
                <a:close/>
                <a:moveTo>
                  <a:pt x="131" y="69"/>
                </a:moveTo>
                <a:cubicBezTo>
                  <a:pt x="130" y="70"/>
                  <a:pt x="130" y="70"/>
                  <a:pt x="130" y="70"/>
                </a:cubicBezTo>
                <a:cubicBezTo>
                  <a:pt x="130" y="72"/>
                  <a:pt x="128" y="73"/>
                  <a:pt x="127" y="71"/>
                </a:cubicBezTo>
                <a:cubicBezTo>
                  <a:pt x="127" y="71"/>
                  <a:pt x="127" y="71"/>
                  <a:pt x="127" y="71"/>
                </a:cubicBezTo>
                <a:cubicBezTo>
                  <a:pt x="127" y="72"/>
                  <a:pt x="126" y="72"/>
                  <a:pt x="126" y="72"/>
                </a:cubicBezTo>
                <a:cubicBezTo>
                  <a:pt x="127" y="72"/>
                  <a:pt x="128" y="72"/>
                  <a:pt x="129" y="72"/>
                </a:cubicBezTo>
                <a:cubicBezTo>
                  <a:pt x="130" y="72"/>
                  <a:pt x="130" y="72"/>
                  <a:pt x="130" y="72"/>
                </a:cubicBezTo>
                <a:cubicBezTo>
                  <a:pt x="131" y="71"/>
                  <a:pt x="131" y="70"/>
                  <a:pt x="132" y="69"/>
                </a:cubicBezTo>
                <a:cubicBezTo>
                  <a:pt x="132" y="69"/>
                  <a:pt x="132" y="69"/>
                  <a:pt x="132" y="69"/>
                </a:cubicBezTo>
                <a:cubicBezTo>
                  <a:pt x="131" y="69"/>
                  <a:pt x="131" y="69"/>
                  <a:pt x="131" y="69"/>
                </a:cubicBezTo>
                <a:close/>
                <a:moveTo>
                  <a:pt x="140" y="75"/>
                </a:moveTo>
                <a:cubicBezTo>
                  <a:pt x="139" y="75"/>
                  <a:pt x="138" y="75"/>
                  <a:pt x="137" y="75"/>
                </a:cubicBezTo>
                <a:cubicBezTo>
                  <a:pt x="136" y="75"/>
                  <a:pt x="136" y="75"/>
                  <a:pt x="136" y="76"/>
                </a:cubicBezTo>
                <a:cubicBezTo>
                  <a:pt x="137" y="76"/>
                  <a:pt x="138" y="76"/>
                  <a:pt x="139" y="76"/>
                </a:cubicBezTo>
                <a:cubicBezTo>
                  <a:pt x="140" y="76"/>
                  <a:pt x="140" y="76"/>
                  <a:pt x="140" y="75"/>
                </a:cubicBezTo>
                <a:close/>
                <a:moveTo>
                  <a:pt x="184" y="95"/>
                </a:moveTo>
                <a:cubicBezTo>
                  <a:pt x="185" y="93"/>
                  <a:pt x="185" y="93"/>
                  <a:pt x="184" y="92"/>
                </a:cubicBezTo>
                <a:cubicBezTo>
                  <a:pt x="184" y="93"/>
                  <a:pt x="183" y="94"/>
                  <a:pt x="182" y="95"/>
                </a:cubicBezTo>
                <a:cubicBezTo>
                  <a:pt x="183" y="95"/>
                  <a:pt x="184" y="95"/>
                  <a:pt x="184" y="95"/>
                </a:cubicBezTo>
                <a:close/>
                <a:moveTo>
                  <a:pt x="92" y="62"/>
                </a:moveTo>
                <a:cubicBezTo>
                  <a:pt x="93" y="61"/>
                  <a:pt x="94" y="60"/>
                  <a:pt x="94" y="59"/>
                </a:cubicBezTo>
                <a:cubicBezTo>
                  <a:pt x="93" y="59"/>
                  <a:pt x="92" y="60"/>
                  <a:pt x="91" y="61"/>
                </a:cubicBezTo>
                <a:cubicBezTo>
                  <a:pt x="92" y="61"/>
                  <a:pt x="92" y="62"/>
                  <a:pt x="92" y="62"/>
                </a:cubicBezTo>
                <a:close/>
                <a:moveTo>
                  <a:pt x="188" y="131"/>
                </a:moveTo>
                <a:cubicBezTo>
                  <a:pt x="189" y="130"/>
                  <a:pt x="189" y="129"/>
                  <a:pt x="189" y="128"/>
                </a:cubicBezTo>
                <a:cubicBezTo>
                  <a:pt x="189" y="128"/>
                  <a:pt x="189" y="127"/>
                  <a:pt x="188" y="127"/>
                </a:cubicBezTo>
                <a:cubicBezTo>
                  <a:pt x="188" y="128"/>
                  <a:pt x="188" y="130"/>
                  <a:pt x="188" y="131"/>
                </a:cubicBezTo>
                <a:close/>
                <a:moveTo>
                  <a:pt x="81" y="90"/>
                </a:moveTo>
                <a:cubicBezTo>
                  <a:pt x="82" y="90"/>
                  <a:pt x="82" y="91"/>
                  <a:pt x="83" y="90"/>
                </a:cubicBezTo>
                <a:cubicBezTo>
                  <a:pt x="83" y="90"/>
                  <a:pt x="84" y="90"/>
                  <a:pt x="84" y="90"/>
                </a:cubicBezTo>
                <a:cubicBezTo>
                  <a:pt x="84" y="90"/>
                  <a:pt x="84" y="89"/>
                  <a:pt x="84" y="89"/>
                </a:cubicBezTo>
                <a:cubicBezTo>
                  <a:pt x="83" y="89"/>
                  <a:pt x="82" y="89"/>
                  <a:pt x="82" y="89"/>
                </a:cubicBezTo>
                <a:cubicBezTo>
                  <a:pt x="82" y="89"/>
                  <a:pt x="81" y="90"/>
                  <a:pt x="81" y="90"/>
                </a:cubicBezTo>
                <a:close/>
                <a:moveTo>
                  <a:pt x="25" y="86"/>
                </a:moveTo>
                <a:cubicBezTo>
                  <a:pt x="25" y="86"/>
                  <a:pt x="25" y="86"/>
                  <a:pt x="25" y="86"/>
                </a:cubicBezTo>
                <a:cubicBezTo>
                  <a:pt x="26" y="86"/>
                  <a:pt x="27" y="84"/>
                  <a:pt x="27" y="83"/>
                </a:cubicBezTo>
                <a:cubicBezTo>
                  <a:pt x="27" y="83"/>
                  <a:pt x="27" y="83"/>
                  <a:pt x="27" y="83"/>
                </a:cubicBezTo>
                <a:cubicBezTo>
                  <a:pt x="27" y="83"/>
                  <a:pt x="27" y="83"/>
                  <a:pt x="27" y="82"/>
                </a:cubicBezTo>
                <a:cubicBezTo>
                  <a:pt x="26" y="84"/>
                  <a:pt x="25" y="85"/>
                  <a:pt x="25" y="86"/>
                </a:cubicBezTo>
                <a:close/>
                <a:moveTo>
                  <a:pt x="201" y="91"/>
                </a:moveTo>
                <a:cubicBezTo>
                  <a:pt x="199" y="93"/>
                  <a:pt x="199" y="93"/>
                  <a:pt x="200" y="95"/>
                </a:cubicBezTo>
                <a:cubicBezTo>
                  <a:pt x="201" y="95"/>
                  <a:pt x="201" y="94"/>
                  <a:pt x="201" y="91"/>
                </a:cubicBezTo>
                <a:close/>
                <a:moveTo>
                  <a:pt x="200" y="78"/>
                </a:moveTo>
                <a:cubicBezTo>
                  <a:pt x="200" y="79"/>
                  <a:pt x="201" y="79"/>
                  <a:pt x="201" y="80"/>
                </a:cubicBezTo>
                <a:cubicBezTo>
                  <a:pt x="202" y="80"/>
                  <a:pt x="202" y="79"/>
                  <a:pt x="202" y="79"/>
                </a:cubicBezTo>
                <a:cubicBezTo>
                  <a:pt x="202" y="78"/>
                  <a:pt x="202" y="77"/>
                  <a:pt x="201" y="76"/>
                </a:cubicBezTo>
                <a:cubicBezTo>
                  <a:pt x="201" y="77"/>
                  <a:pt x="200" y="78"/>
                  <a:pt x="200" y="78"/>
                </a:cubicBezTo>
                <a:close/>
                <a:moveTo>
                  <a:pt x="128" y="64"/>
                </a:moveTo>
                <a:cubicBezTo>
                  <a:pt x="128" y="63"/>
                  <a:pt x="128" y="62"/>
                  <a:pt x="128" y="61"/>
                </a:cubicBezTo>
                <a:cubicBezTo>
                  <a:pt x="128" y="61"/>
                  <a:pt x="128" y="61"/>
                  <a:pt x="128" y="61"/>
                </a:cubicBezTo>
                <a:cubicBezTo>
                  <a:pt x="127" y="62"/>
                  <a:pt x="126" y="63"/>
                  <a:pt x="126" y="64"/>
                </a:cubicBezTo>
                <a:cubicBezTo>
                  <a:pt x="127" y="64"/>
                  <a:pt x="127" y="64"/>
                  <a:pt x="128" y="64"/>
                </a:cubicBezTo>
                <a:close/>
                <a:moveTo>
                  <a:pt x="187" y="75"/>
                </a:moveTo>
                <a:cubicBezTo>
                  <a:pt x="186" y="76"/>
                  <a:pt x="186" y="77"/>
                  <a:pt x="185" y="78"/>
                </a:cubicBezTo>
                <a:cubicBezTo>
                  <a:pt x="185" y="78"/>
                  <a:pt x="185" y="79"/>
                  <a:pt x="185" y="79"/>
                </a:cubicBezTo>
                <a:cubicBezTo>
                  <a:pt x="185" y="79"/>
                  <a:pt x="186" y="79"/>
                  <a:pt x="186" y="79"/>
                </a:cubicBezTo>
                <a:cubicBezTo>
                  <a:pt x="186" y="78"/>
                  <a:pt x="188" y="77"/>
                  <a:pt x="187" y="75"/>
                </a:cubicBezTo>
                <a:close/>
                <a:moveTo>
                  <a:pt x="77" y="91"/>
                </a:moveTo>
                <a:cubicBezTo>
                  <a:pt x="77" y="90"/>
                  <a:pt x="77" y="89"/>
                  <a:pt x="77" y="89"/>
                </a:cubicBezTo>
                <a:cubicBezTo>
                  <a:pt x="77" y="89"/>
                  <a:pt x="76" y="89"/>
                  <a:pt x="75" y="89"/>
                </a:cubicBezTo>
                <a:cubicBezTo>
                  <a:pt x="75" y="89"/>
                  <a:pt x="75" y="90"/>
                  <a:pt x="75" y="91"/>
                </a:cubicBezTo>
                <a:cubicBezTo>
                  <a:pt x="76" y="91"/>
                  <a:pt x="76" y="91"/>
                  <a:pt x="77" y="91"/>
                </a:cubicBezTo>
                <a:close/>
                <a:moveTo>
                  <a:pt x="107" y="76"/>
                </a:moveTo>
                <a:cubicBezTo>
                  <a:pt x="107" y="76"/>
                  <a:pt x="108" y="76"/>
                  <a:pt x="108" y="75"/>
                </a:cubicBezTo>
                <a:cubicBezTo>
                  <a:pt x="109" y="75"/>
                  <a:pt x="109" y="74"/>
                  <a:pt x="110" y="74"/>
                </a:cubicBezTo>
                <a:cubicBezTo>
                  <a:pt x="108" y="73"/>
                  <a:pt x="108" y="73"/>
                  <a:pt x="107" y="74"/>
                </a:cubicBezTo>
                <a:cubicBezTo>
                  <a:pt x="107" y="75"/>
                  <a:pt x="107" y="75"/>
                  <a:pt x="107" y="76"/>
                </a:cubicBezTo>
                <a:close/>
                <a:moveTo>
                  <a:pt x="3" y="43"/>
                </a:moveTo>
                <a:cubicBezTo>
                  <a:pt x="3" y="41"/>
                  <a:pt x="5" y="41"/>
                  <a:pt x="6" y="40"/>
                </a:cubicBezTo>
                <a:cubicBezTo>
                  <a:pt x="5" y="40"/>
                  <a:pt x="4" y="40"/>
                  <a:pt x="3" y="40"/>
                </a:cubicBezTo>
                <a:cubicBezTo>
                  <a:pt x="3" y="41"/>
                  <a:pt x="3" y="42"/>
                  <a:pt x="3" y="43"/>
                </a:cubicBezTo>
                <a:close/>
                <a:moveTo>
                  <a:pt x="189" y="83"/>
                </a:moveTo>
                <a:cubicBezTo>
                  <a:pt x="190" y="82"/>
                  <a:pt x="191" y="81"/>
                  <a:pt x="192" y="80"/>
                </a:cubicBezTo>
                <a:cubicBezTo>
                  <a:pt x="192" y="80"/>
                  <a:pt x="192" y="79"/>
                  <a:pt x="192" y="78"/>
                </a:cubicBezTo>
                <a:cubicBezTo>
                  <a:pt x="191" y="80"/>
                  <a:pt x="189" y="81"/>
                  <a:pt x="189" y="83"/>
                </a:cubicBezTo>
                <a:close/>
                <a:moveTo>
                  <a:pt x="197" y="46"/>
                </a:moveTo>
                <a:cubicBezTo>
                  <a:pt x="197" y="46"/>
                  <a:pt x="197" y="46"/>
                  <a:pt x="197" y="46"/>
                </a:cubicBezTo>
                <a:cubicBezTo>
                  <a:pt x="197" y="45"/>
                  <a:pt x="197" y="44"/>
                  <a:pt x="197" y="43"/>
                </a:cubicBezTo>
                <a:cubicBezTo>
                  <a:pt x="197" y="42"/>
                  <a:pt x="197" y="42"/>
                  <a:pt x="197" y="41"/>
                </a:cubicBezTo>
                <a:cubicBezTo>
                  <a:pt x="197" y="41"/>
                  <a:pt x="196" y="41"/>
                  <a:pt x="196" y="41"/>
                </a:cubicBezTo>
                <a:cubicBezTo>
                  <a:pt x="196" y="41"/>
                  <a:pt x="196" y="42"/>
                  <a:pt x="195" y="42"/>
                </a:cubicBezTo>
                <a:cubicBezTo>
                  <a:pt x="196" y="43"/>
                  <a:pt x="196" y="45"/>
                  <a:pt x="197" y="46"/>
                </a:cubicBezTo>
                <a:close/>
                <a:moveTo>
                  <a:pt x="19" y="67"/>
                </a:moveTo>
                <a:cubicBezTo>
                  <a:pt x="19" y="66"/>
                  <a:pt x="19" y="66"/>
                  <a:pt x="19" y="66"/>
                </a:cubicBezTo>
                <a:cubicBezTo>
                  <a:pt x="19" y="66"/>
                  <a:pt x="19" y="66"/>
                  <a:pt x="18" y="66"/>
                </a:cubicBezTo>
                <a:cubicBezTo>
                  <a:pt x="17" y="67"/>
                  <a:pt x="17" y="68"/>
                  <a:pt x="18" y="69"/>
                </a:cubicBezTo>
                <a:cubicBezTo>
                  <a:pt x="18" y="68"/>
                  <a:pt x="19" y="67"/>
                  <a:pt x="19" y="67"/>
                </a:cubicBezTo>
                <a:close/>
                <a:moveTo>
                  <a:pt x="24" y="79"/>
                </a:moveTo>
                <a:cubicBezTo>
                  <a:pt x="24" y="80"/>
                  <a:pt x="24" y="80"/>
                  <a:pt x="23" y="81"/>
                </a:cubicBezTo>
                <a:cubicBezTo>
                  <a:pt x="23" y="82"/>
                  <a:pt x="23" y="82"/>
                  <a:pt x="24" y="83"/>
                </a:cubicBezTo>
                <a:cubicBezTo>
                  <a:pt x="24" y="82"/>
                  <a:pt x="24" y="81"/>
                  <a:pt x="25" y="81"/>
                </a:cubicBezTo>
                <a:cubicBezTo>
                  <a:pt x="25" y="80"/>
                  <a:pt x="25" y="80"/>
                  <a:pt x="24" y="79"/>
                </a:cubicBezTo>
                <a:close/>
                <a:moveTo>
                  <a:pt x="18" y="79"/>
                </a:moveTo>
                <a:cubicBezTo>
                  <a:pt x="18" y="80"/>
                  <a:pt x="19" y="80"/>
                  <a:pt x="19" y="81"/>
                </a:cubicBezTo>
                <a:cubicBezTo>
                  <a:pt x="20" y="80"/>
                  <a:pt x="19" y="79"/>
                  <a:pt x="19" y="78"/>
                </a:cubicBezTo>
                <a:cubicBezTo>
                  <a:pt x="18" y="78"/>
                  <a:pt x="18" y="79"/>
                  <a:pt x="18" y="79"/>
                </a:cubicBezTo>
                <a:close/>
                <a:moveTo>
                  <a:pt x="20" y="64"/>
                </a:moveTo>
                <a:cubicBezTo>
                  <a:pt x="20" y="64"/>
                  <a:pt x="20" y="64"/>
                  <a:pt x="21" y="64"/>
                </a:cubicBezTo>
                <a:cubicBezTo>
                  <a:pt x="21" y="62"/>
                  <a:pt x="22" y="61"/>
                  <a:pt x="23" y="59"/>
                </a:cubicBezTo>
                <a:cubicBezTo>
                  <a:pt x="23" y="59"/>
                  <a:pt x="23" y="59"/>
                  <a:pt x="22" y="59"/>
                </a:cubicBezTo>
                <a:cubicBezTo>
                  <a:pt x="22" y="60"/>
                  <a:pt x="21" y="61"/>
                  <a:pt x="20" y="63"/>
                </a:cubicBezTo>
                <a:cubicBezTo>
                  <a:pt x="20" y="63"/>
                  <a:pt x="20" y="63"/>
                  <a:pt x="20" y="64"/>
                </a:cubicBezTo>
                <a:close/>
                <a:moveTo>
                  <a:pt x="214" y="70"/>
                </a:moveTo>
                <a:cubicBezTo>
                  <a:pt x="214" y="70"/>
                  <a:pt x="214" y="70"/>
                  <a:pt x="214" y="70"/>
                </a:cubicBezTo>
                <a:cubicBezTo>
                  <a:pt x="213" y="71"/>
                  <a:pt x="212" y="72"/>
                  <a:pt x="211" y="74"/>
                </a:cubicBezTo>
                <a:cubicBezTo>
                  <a:pt x="210" y="74"/>
                  <a:pt x="210" y="74"/>
                  <a:pt x="211" y="75"/>
                </a:cubicBezTo>
                <a:cubicBezTo>
                  <a:pt x="212" y="73"/>
                  <a:pt x="213" y="72"/>
                  <a:pt x="214" y="70"/>
                </a:cubicBezTo>
                <a:close/>
                <a:moveTo>
                  <a:pt x="200" y="131"/>
                </a:moveTo>
                <a:cubicBezTo>
                  <a:pt x="201" y="130"/>
                  <a:pt x="203" y="128"/>
                  <a:pt x="204" y="127"/>
                </a:cubicBezTo>
                <a:cubicBezTo>
                  <a:pt x="202" y="127"/>
                  <a:pt x="201" y="129"/>
                  <a:pt x="200" y="131"/>
                </a:cubicBezTo>
                <a:close/>
                <a:moveTo>
                  <a:pt x="108" y="53"/>
                </a:moveTo>
                <a:cubicBezTo>
                  <a:pt x="106" y="53"/>
                  <a:pt x="103" y="53"/>
                  <a:pt x="102" y="53"/>
                </a:cubicBezTo>
                <a:cubicBezTo>
                  <a:pt x="103" y="53"/>
                  <a:pt x="107" y="54"/>
                  <a:pt x="108" y="54"/>
                </a:cubicBezTo>
                <a:cubicBezTo>
                  <a:pt x="108" y="54"/>
                  <a:pt x="108" y="53"/>
                  <a:pt x="108" y="53"/>
                </a:cubicBezTo>
                <a:close/>
                <a:moveTo>
                  <a:pt x="41" y="51"/>
                </a:moveTo>
                <a:cubicBezTo>
                  <a:pt x="40" y="50"/>
                  <a:pt x="40" y="50"/>
                  <a:pt x="39" y="49"/>
                </a:cubicBezTo>
                <a:cubicBezTo>
                  <a:pt x="39" y="49"/>
                  <a:pt x="39" y="49"/>
                  <a:pt x="39" y="49"/>
                </a:cubicBezTo>
                <a:cubicBezTo>
                  <a:pt x="39" y="50"/>
                  <a:pt x="39" y="51"/>
                  <a:pt x="40" y="53"/>
                </a:cubicBezTo>
                <a:cubicBezTo>
                  <a:pt x="40" y="52"/>
                  <a:pt x="40" y="51"/>
                  <a:pt x="41" y="51"/>
                </a:cubicBezTo>
                <a:close/>
                <a:moveTo>
                  <a:pt x="154" y="83"/>
                </a:moveTo>
                <a:cubicBezTo>
                  <a:pt x="155" y="82"/>
                  <a:pt x="155" y="81"/>
                  <a:pt x="156" y="81"/>
                </a:cubicBezTo>
                <a:cubicBezTo>
                  <a:pt x="155" y="81"/>
                  <a:pt x="154" y="81"/>
                  <a:pt x="153" y="81"/>
                </a:cubicBezTo>
                <a:cubicBezTo>
                  <a:pt x="153" y="81"/>
                  <a:pt x="154" y="82"/>
                  <a:pt x="154" y="83"/>
                </a:cubicBezTo>
                <a:close/>
                <a:moveTo>
                  <a:pt x="114" y="60"/>
                </a:moveTo>
                <a:cubicBezTo>
                  <a:pt x="114" y="60"/>
                  <a:pt x="114" y="60"/>
                  <a:pt x="114" y="60"/>
                </a:cubicBezTo>
                <a:cubicBezTo>
                  <a:pt x="113" y="60"/>
                  <a:pt x="113" y="61"/>
                  <a:pt x="112" y="61"/>
                </a:cubicBezTo>
                <a:cubicBezTo>
                  <a:pt x="112" y="62"/>
                  <a:pt x="111" y="63"/>
                  <a:pt x="111" y="63"/>
                </a:cubicBezTo>
                <a:cubicBezTo>
                  <a:pt x="111" y="64"/>
                  <a:pt x="112" y="63"/>
                  <a:pt x="112" y="63"/>
                </a:cubicBezTo>
                <a:cubicBezTo>
                  <a:pt x="113" y="62"/>
                  <a:pt x="113" y="61"/>
                  <a:pt x="114" y="60"/>
                </a:cubicBezTo>
                <a:close/>
                <a:moveTo>
                  <a:pt x="128" y="82"/>
                </a:moveTo>
                <a:cubicBezTo>
                  <a:pt x="128" y="82"/>
                  <a:pt x="128" y="81"/>
                  <a:pt x="127" y="81"/>
                </a:cubicBezTo>
                <a:cubicBezTo>
                  <a:pt x="127" y="81"/>
                  <a:pt x="127" y="81"/>
                  <a:pt x="127" y="82"/>
                </a:cubicBezTo>
                <a:cubicBezTo>
                  <a:pt x="126" y="83"/>
                  <a:pt x="125" y="84"/>
                  <a:pt x="124" y="85"/>
                </a:cubicBezTo>
                <a:cubicBezTo>
                  <a:pt x="124" y="85"/>
                  <a:pt x="124" y="85"/>
                  <a:pt x="125" y="85"/>
                </a:cubicBezTo>
                <a:cubicBezTo>
                  <a:pt x="126" y="84"/>
                  <a:pt x="127" y="83"/>
                  <a:pt x="128" y="82"/>
                </a:cubicBezTo>
                <a:close/>
                <a:moveTo>
                  <a:pt x="195" y="38"/>
                </a:moveTo>
                <a:cubicBezTo>
                  <a:pt x="195" y="38"/>
                  <a:pt x="195" y="38"/>
                  <a:pt x="195" y="38"/>
                </a:cubicBezTo>
                <a:cubicBezTo>
                  <a:pt x="194" y="38"/>
                  <a:pt x="194" y="39"/>
                  <a:pt x="193" y="39"/>
                </a:cubicBezTo>
                <a:cubicBezTo>
                  <a:pt x="193" y="40"/>
                  <a:pt x="193" y="40"/>
                  <a:pt x="193" y="41"/>
                </a:cubicBezTo>
                <a:cubicBezTo>
                  <a:pt x="194" y="40"/>
                  <a:pt x="195" y="39"/>
                  <a:pt x="195" y="38"/>
                </a:cubicBezTo>
                <a:close/>
                <a:moveTo>
                  <a:pt x="191" y="90"/>
                </a:moveTo>
                <a:cubicBezTo>
                  <a:pt x="190" y="91"/>
                  <a:pt x="189" y="93"/>
                  <a:pt x="189" y="94"/>
                </a:cubicBezTo>
                <a:cubicBezTo>
                  <a:pt x="190" y="93"/>
                  <a:pt x="191" y="92"/>
                  <a:pt x="191" y="90"/>
                </a:cubicBezTo>
                <a:close/>
                <a:moveTo>
                  <a:pt x="204" y="28"/>
                </a:moveTo>
                <a:cubicBezTo>
                  <a:pt x="205" y="30"/>
                  <a:pt x="206" y="31"/>
                  <a:pt x="207" y="33"/>
                </a:cubicBezTo>
                <a:cubicBezTo>
                  <a:pt x="207" y="31"/>
                  <a:pt x="205" y="29"/>
                  <a:pt x="204" y="28"/>
                </a:cubicBezTo>
                <a:close/>
                <a:moveTo>
                  <a:pt x="76" y="80"/>
                </a:moveTo>
                <a:cubicBezTo>
                  <a:pt x="76" y="81"/>
                  <a:pt x="76" y="81"/>
                  <a:pt x="76" y="82"/>
                </a:cubicBezTo>
                <a:cubicBezTo>
                  <a:pt x="77" y="82"/>
                  <a:pt x="77" y="82"/>
                  <a:pt x="78" y="82"/>
                </a:cubicBezTo>
                <a:cubicBezTo>
                  <a:pt x="77" y="81"/>
                  <a:pt x="77" y="81"/>
                  <a:pt x="76" y="80"/>
                </a:cubicBezTo>
                <a:close/>
                <a:moveTo>
                  <a:pt x="195" y="68"/>
                </a:moveTo>
                <a:cubicBezTo>
                  <a:pt x="195" y="67"/>
                  <a:pt x="195" y="66"/>
                  <a:pt x="195" y="65"/>
                </a:cubicBezTo>
                <a:cubicBezTo>
                  <a:pt x="194" y="66"/>
                  <a:pt x="194" y="66"/>
                  <a:pt x="195" y="68"/>
                </a:cubicBezTo>
                <a:close/>
                <a:moveTo>
                  <a:pt x="21" y="95"/>
                </a:moveTo>
                <a:cubicBezTo>
                  <a:pt x="24" y="96"/>
                  <a:pt x="25" y="96"/>
                  <a:pt x="27" y="95"/>
                </a:cubicBezTo>
                <a:cubicBezTo>
                  <a:pt x="25" y="95"/>
                  <a:pt x="23" y="95"/>
                  <a:pt x="21" y="95"/>
                </a:cubicBezTo>
                <a:close/>
                <a:moveTo>
                  <a:pt x="164" y="65"/>
                </a:moveTo>
                <a:cubicBezTo>
                  <a:pt x="163" y="66"/>
                  <a:pt x="163" y="66"/>
                  <a:pt x="162" y="67"/>
                </a:cubicBezTo>
                <a:cubicBezTo>
                  <a:pt x="163" y="67"/>
                  <a:pt x="164" y="67"/>
                  <a:pt x="165" y="67"/>
                </a:cubicBezTo>
                <a:cubicBezTo>
                  <a:pt x="164" y="67"/>
                  <a:pt x="164" y="66"/>
                  <a:pt x="164" y="65"/>
                </a:cubicBezTo>
                <a:close/>
                <a:moveTo>
                  <a:pt x="216" y="61"/>
                </a:moveTo>
                <a:cubicBezTo>
                  <a:pt x="216" y="61"/>
                  <a:pt x="216" y="61"/>
                  <a:pt x="216" y="61"/>
                </a:cubicBezTo>
                <a:cubicBezTo>
                  <a:pt x="216" y="62"/>
                  <a:pt x="216" y="63"/>
                  <a:pt x="217" y="64"/>
                </a:cubicBezTo>
                <a:cubicBezTo>
                  <a:pt x="217" y="63"/>
                  <a:pt x="217" y="63"/>
                  <a:pt x="218" y="63"/>
                </a:cubicBezTo>
                <a:cubicBezTo>
                  <a:pt x="217" y="62"/>
                  <a:pt x="217" y="61"/>
                  <a:pt x="216" y="61"/>
                </a:cubicBezTo>
                <a:close/>
                <a:moveTo>
                  <a:pt x="174" y="87"/>
                </a:moveTo>
                <a:cubicBezTo>
                  <a:pt x="174" y="88"/>
                  <a:pt x="174" y="88"/>
                  <a:pt x="174" y="88"/>
                </a:cubicBezTo>
                <a:cubicBezTo>
                  <a:pt x="175" y="87"/>
                  <a:pt x="175" y="86"/>
                  <a:pt x="176" y="85"/>
                </a:cubicBezTo>
                <a:cubicBezTo>
                  <a:pt x="176" y="85"/>
                  <a:pt x="176" y="84"/>
                  <a:pt x="176" y="84"/>
                </a:cubicBezTo>
                <a:cubicBezTo>
                  <a:pt x="175" y="85"/>
                  <a:pt x="174" y="86"/>
                  <a:pt x="174" y="87"/>
                </a:cubicBezTo>
                <a:close/>
                <a:moveTo>
                  <a:pt x="181" y="84"/>
                </a:moveTo>
                <a:cubicBezTo>
                  <a:pt x="181" y="84"/>
                  <a:pt x="181" y="84"/>
                  <a:pt x="181" y="84"/>
                </a:cubicBezTo>
                <a:cubicBezTo>
                  <a:pt x="182" y="83"/>
                  <a:pt x="183" y="82"/>
                  <a:pt x="184" y="81"/>
                </a:cubicBezTo>
                <a:cubicBezTo>
                  <a:pt x="184" y="81"/>
                  <a:pt x="184" y="81"/>
                  <a:pt x="183" y="80"/>
                </a:cubicBezTo>
                <a:cubicBezTo>
                  <a:pt x="182" y="82"/>
                  <a:pt x="182" y="83"/>
                  <a:pt x="181" y="84"/>
                </a:cubicBezTo>
                <a:close/>
                <a:moveTo>
                  <a:pt x="87" y="85"/>
                </a:moveTo>
                <a:cubicBezTo>
                  <a:pt x="86" y="84"/>
                  <a:pt x="85" y="85"/>
                  <a:pt x="85" y="86"/>
                </a:cubicBezTo>
                <a:cubicBezTo>
                  <a:pt x="86" y="86"/>
                  <a:pt x="86" y="86"/>
                  <a:pt x="87" y="85"/>
                </a:cubicBezTo>
                <a:close/>
                <a:moveTo>
                  <a:pt x="148" y="63"/>
                </a:moveTo>
                <a:cubicBezTo>
                  <a:pt x="147" y="64"/>
                  <a:pt x="147" y="64"/>
                  <a:pt x="148" y="65"/>
                </a:cubicBezTo>
                <a:cubicBezTo>
                  <a:pt x="149" y="64"/>
                  <a:pt x="149" y="64"/>
                  <a:pt x="148" y="63"/>
                </a:cubicBezTo>
                <a:close/>
                <a:moveTo>
                  <a:pt x="81" y="93"/>
                </a:moveTo>
                <a:cubicBezTo>
                  <a:pt x="83" y="93"/>
                  <a:pt x="85" y="93"/>
                  <a:pt x="87" y="93"/>
                </a:cubicBezTo>
                <a:cubicBezTo>
                  <a:pt x="86" y="93"/>
                  <a:pt x="84" y="93"/>
                  <a:pt x="81" y="93"/>
                </a:cubicBezTo>
                <a:close/>
                <a:moveTo>
                  <a:pt x="82" y="66"/>
                </a:moveTo>
                <a:cubicBezTo>
                  <a:pt x="81" y="68"/>
                  <a:pt x="80" y="68"/>
                  <a:pt x="82" y="69"/>
                </a:cubicBezTo>
                <a:cubicBezTo>
                  <a:pt x="82" y="68"/>
                  <a:pt x="82" y="67"/>
                  <a:pt x="82" y="66"/>
                </a:cubicBezTo>
                <a:close/>
                <a:moveTo>
                  <a:pt x="121" y="66"/>
                </a:moveTo>
                <a:cubicBezTo>
                  <a:pt x="119" y="66"/>
                  <a:pt x="119" y="66"/>
                  <a:pt x="119" y="67"/>
                </a:cubicBezTo>
                <a:cubicBezTo>
                  <a:pt x="121" y="67"/>
                  <a:pt x="121" y="67"/>
                  <a:pt x="121" y="66"/>
                </a:cubicBezTo>
                <a:close/>
                <a:moveTo>
                  <a:pt x="13" y="77"/>
                </a:moveTo>
                <a:cubicBezTo>
                  <a:pt x="13" y="78"/>
                  <a:pt x="13" y="80"/>
                  <a:pt x="13" y="81"/>
                </a:cubicBezTo>
                <a:cubicBezTo>
                  <a:pt x="14" y="79"/>
                  <a:pt x="13" y="78"/>
                  <a:pt x="13" y="77"/>
                </a:cubicBezTo>
                <a:close/>
                <a:moveTo>
                  <a:pt x="122" y="54"/>
                </a:moveTo>
                <a:cubicBezTo>
                  <a:pt x="123" y="54"/>
                  <a:pt x="125" y="54"/>
                  <a:pt x="127" y="53"/>
                </a:cubicBezTo>
                <a:cubicBezTo>
                  <a:pt x="127" y="53"/>
                  <a:pt x="127" y="53"/>
                  <a:pt x="127" y="53"/>
                </a:cubicBezTo>
                <a:cubicBezTo>
                  <a:pt x="125" y="53"/>
                  <a:pt x="124" y="53"/>
                  <a:pt x="122" y="53"/>
                </a:cubicBezTo>
                <a:cubicBezTo>
                  <a:pt x="122" y="53"/>
                  <a:pt x="122" y="53"/>
                  <a:pt x="122" y="53"/>
                </a:cubicBezTo>
                <a:cubicBezTo>
                  <a:pt x="122" y="53"/>
                  <a:pt x="122" y="53"/>
                  <a:pt x="122" y="54"/>
                </a:cubicBezTo>
                <a:close/>
                <a:moveTo>
                  <a:pt x="163" y="72"/>
                </a:moveTo>
                <a:cubicBezTo>
                  <a:pt x="163" y="71"/>
                  <a:pt x="163" y="71"/>
                  <a:pt x="163" y="71"/>
                </a:cubicBezTo>
                <a:cubicBezTo>
                  <a:pt x="162" y="71"/>
                  <a:pt x="161" y="71"/>
                  <a:pt x="160" y="71"/>
                </a:cubicBezTo>
                <a:cubicBezTo>
                  <a:pt x="160" y="71"/>
                  <a:pt x="160" y="71"/>
                  <a:pt x="160" y="71"/>
                </a:cubicBezTo>
                <a:cubicBezTo>
                  <a:pt x="160" y="71"/>
                  <a:pt x="160" y="72"/>
                  <a:pt x="160" y="72"/>
                </a:cubicBezTo>
                <a:cubicBezTo>
                  <a:pt x="161" y="72"/>
                  <a:pt x="162" y="72"/>
                  <a:pt x="163" y="72"/>
                </a:cubicBezTo>
                <a:close/>
                <a:moveTo>
                  <a:pt x="79" y="85"/>
                </a:moveTo>
                <a:cubicBezTo>
                  <a:pt x="77" y="85"/>
                  <a:pt x="76" y="85"/>
                  <a:pt x="75" y="86"/>
                </a:cubicBezTo>
                <a:cubicBezTo>
                  <a:pt x="77" y="86"/>
                  <a:pt x="78" y="86"/>
                  <a:pt x="79" y="85"/>
                </a:cubicBezTo>
                <a:close/>
                <a:moveTo>
                  <a:pt x="193" y="25"/>
                </a:moveTo>
                <a:cubicBezTo>
                  <a:pt x="194" y="24"/>
                  <a:pt x="194" y="24"/>
                  <a:pt x="193" y="22"/>
                </a:cubicBezTo>
                <a:cubicBezTo>
                  <a:pt x="193" y="23"/>
                  <a:pt x="193" y="24"/>
                  <a:pt x="193" y="25"/>
                </a:cubicBezTo>
                <a:close/>
                <a:moveTo>
                  <a:pt x="59" y="90"/>
                </a:moveTo>
                <a:cubicBezTo>
                  <a:pt x="58" y="90"/>
                  <a:pt x="58" y="90"/>
                  <a:pt x="57" y="91"/>
                </a:cubicBezTo>
                <a:cubicBezTo>
                  <a:pt x="57" y="91"/>
                  <a:pt x="58" y="92"/>
                  <a:pt x="58" y="92"/>
                </a:cubicBezTo>
                <a:cubicBezTo>
                  <a:pt x="58" y="92"/>
                  <a:pt x="59" y="91"/>
                  <a:pt x="59" y="91"/>
                </a:cubicBezTo>
                <a:cubicBezTo>
                  <a:pt x="59" y="91"/>
                  <a:pt x="59" y="90"/>
                  <a:pt x="59" y="90"/>
                </a:cubicBezTo>
                <a:close/>
                <a:moveTo>
                  <a:pt x="21" y="74"/>
                </a:moveTo>
                <a:cubicBezTo>
                  <a:pt x="20" y="75"/>
                  <a:pt x="20" y="76"/>
                  <a:pt x="21" y="77"/>
                </a:cubicBezTo>
                <a:cubicBezTo>
                  <a:pt x="22" y="75"/>
                  <a:pt x="22" y="75"/>
                  <a:pt x="21" y="74"/>
                </a:cubicBezTo>
                <a:close/>
                <a:moveTo>
                  <a:pt x="178" y="57"/>
                </a:moveTo>
                <a:cubicBezTo>
                  <a:pt x="177" y="57"/>
                  <a:pt x="177" y="57"/>
                  <a:pt x="176" y="57"/>
                </a:cubicBezTo>
                <a:cubicBezTo>
                  <a:pt x="176" y="58"/>
                  <a:pt x="177" y="58"/>
                  <a:pt x="177" y="59"/>
                </a:cubicBezTo>
                <a:cubicBezTo>
                  <a:pt x="177" y="58"/>
                  <a:pt x="178" y="58"/>
                  <a:pt x="178" y="57"/>
                </a:cubicBezTo>
                <a:close/>
                <a:moveTo>
                  <a:pt x="232" y="72"/>
                </a:moveTo>
                <a:cubicBezTo>
                  <a:pt x="233" y="74"/>
                  <a:pt x="234" y="76"/>
                  <a:pt x="235" y="76"/>
                </a:cubicBezTo>
                <a:cubicBezTo>
                  <a:pt x="234" y="75"/>
                  <a:pt x="233" y="73"/>
                  <a:pt x="232" y="72"/>
                </a:cubicBezTo>
                <a:close/>
                <a:moveTo>
                  <a:pt x="106" y="64"/>
                </a:moveTo>
                <a:cubicBezTo>
                  <a:pt x="106" y="63"/>
                  <a:pt x="106" y="62"/>
                  <a:pt x="105" y="62"/>
                </a:cubicBezTo>
                <a:cubicBezTo>
                  <a:pt x="105" y="63"/>
                  <a:pt x="104" y="63"/>
                  <a:pt x="104" y="64"/>
                </a:cubicBezTo>
                <a:cubicBezTo>
                  <a:pt x="105" y="64"/>
                  <a:pt x="105" y="64"/>
                  <a:pt x="106" y="64"/>
                </a:cubicBezTo>
                <a:close/>
                <a:moveTo>
                  <a:pt x="41" y="85"/>
                </a:moveTo>
                <a:cubicBezTo>
                  <a:pt x="41" y="85"/>
                  <a:pt x="41" y="85"/>
                  <a:pt x="41" y="85"/>
                </a:cubicBezTo>
                <a:cubicBezTo>
                  <a:pt x="41" y="85"/>
                  <a:pt x="42" y="85"/>
                  <a:pt x="42" y="85"/>
                </a:cubicBezTo>
                <a:cubicBezTo>
                  <a:pt x="42" y="84"/>
                  <a:pt x="42" y="84"/>
                  <a:pt x="43" y="83"/>
                </a:cubicBezTo>
                <a:cubicBezTo>
                  <a:pt x="42" y="83"/>
                  <a:pt x="42" y="83"/>
                  <a:pt x="42" y="83"/>
                </a:cubicBezTo>
                <a:cubicBezTo>
                  <a:pt x="42" y="84"/>
                  <a:pt x="41" y="84"/>
                  <a:pt x="41" y="85"/>
                </a:cubicBezTo>
                <a:close/>
                <a:moveTo>
                  <a:pt x="41" y="47"/>
                </a:moveTo>
                <a:cubicBezTo>
                  <a:pt x="42" y="48"/>
                  <a:pt x="42" y="48"/>
                  <a:pt x="42" y="49"/>
                </a:cubicBezTo>
                <a:cubicBezTo>
                  <a:pt x="43" y="48"/>
                  <a:pt x="43" y="48"/>
                  <a:pt x="43" y="47"/>
                </a:cubicBezTo>
                <a:cubicBezTo>
                  <a:pt x="43" y="47"/>
                  <a:pt x="42" y="47"/>
                  <a:pt x="41" y="47"/>
                </a:cubicBezTo>
                <a:close/>
                <a:moveTo>
                  <a:pt x="180" y="90"/>
                </a:moveTo>
                <a:cubicBezTo>
                  <a:pt x="180" y="90"/>
                  <a:pt x="180" y="90"/>
                  <a:pt x="179" y="90"/>
                </a:cubicBezTo>
                <a:cubicBezTo>
                  <a:pt x="179" y="90"/>
                  <a:pt x="179" y="91"/>
                  <a:pt x="179" y="92"/>
                </a:cubicBezTo>
                <a:cubicBezTo>
                  <a:pt x="180" y="91"/>
                  <a:pt x="180" y="91"/>
                  <a:pt x="180" y="90"/>
                </a:cubicBezTo>
                <a:close/>
                <a:moveTo>
                  <a:pt x="95" y="78"/>
                </a:moveTo>
                <a:cubicBezTo>
                  <a:pt x="96" y="77"/>
                  <a:pt x="96" y="77"/>
                  <a:pt x="96" y="76"/>
                </a:cubicBezTo>
                <a:cubicBezTo>
                  <a:pt x="96" y="76"/>
                  <a:pt x="95" y="76"/>
                  <a:pt x="95" y="77"/>
                </a:cubicBezTo>
                <a:cubicBezTo>
                  <a:pt x="95" y="77"/>
                  <a:pt x="95" y="78"/>
                  <a:pt x="95" y="78"/>
                </a:cubicBezTo>
                <a:close/>
                <a:moveTo>
                  <a:pt x="182" y="88"/>
                </a:moveTo>
                <a:cubicBezTo>
                  <a:pt x="182" y="88"/>
                  <a:pt x="182" y="88"/>
                  <a:pt x="182" y="88"/>
                </a:cubicBezTo>
                <a:cubicBezTo>
                  <a:pt x="182" y="88"/>
                  <a:pt x="183" y="87"/>
                  <a:pt x="183" y="87"/>
                </a:cubicBezTo>
                <a:cubicBezTo>
                  <a:pt x="183" y="86"/>
                  <a:pt x="184" y="86"/>
                  <a:pt x="184" y="85"/>
                </a:cubicBezTo>
                <a:cubicBezTo>
                  <a:pt x="183" y="86"/>
                  <a:pt x="182" y="87"/>
                  <a:pt x="182" y="88"/>
                </a:cubicBezTo>
                <a:close/>
                <a:moveTo>
                  <a:pt x="78" y="73"/>
                </a:moveTo>
                <a:cubicBezTo>
                  <a:pt x="78" y="73"/>
                  <a:pt x="78" y="73"/>
                  <a:pt x="78" y="73"/>
                </a:cubicBezTo>
                <a:cubicBezTo>
                  <a:pt x="77" y="74"/>
                  <a:pt x="76" y="75"/>
                  <a:pt x="76" y="76"/>
                </a:cubicBezTo>
                <a:cubicBezTo>
                  <a:pt x="76" y="76"/>
                  <a:pt x="76" y="76"/>
                  <a:pt x="76" y="76"/>
                </a:cubicBezTo>
                <a:cubicBezTo>
                  <a:pt x="77" y="75"/>
                  <a:pt x="78" y="74"/>
                  <a:pt x="78" y="73"/>
                </a:cubicBezTo>
                <a:close/>
                <a:moveTo>
                  <a:pt x="129" y="93"/>
                </a:moveTo>
                <a:cubicBezTo>
                  <a:pt x="130" y="92"/>
                  <a:pt x="130" y="92"/>
                  <a:pt x="131" y="91"/>
                </a:cubicBezTo>
                <a:cubicBezTo>
                  <a:pt x="129" y="91"/>
                  <a:pt x="129" y="91"/>
                  <a:pt x="129" y="93"/>
                </a:cubicBezTo>
                <a:close/>
                <a:moveTo>
                  <a:pt x="110" y="71"/>
                </a:moveTo>
                <a:cubicBezTo>
                  <a:pt x="110" y="71"/>
                  <a:pt x="111" y="71"/>
                  <a:pt x="112" y="71"/>
                </a:cubicBezTo>
                <a:cubicBezTo>
                  <a:pt x="111" y="70"/>
                  <a:pt x="111" y="70"/>
                  <a:pt x="111" y="70"/>
                </a:cubicBezTo>
                <a:cubicBezTo>
                  <a:pt x="110" y="70"/>
                  <a:pt x="110" y="70"/>
                  <a:pt x="110" y="71"/>
                </a:cubicBezTo>
                <a:close/>
                <a:moveTo>
                  <a:pt x="124" y="62"/>
                </a:moveTo>
                <a:cubicBezTo>
                  <a:pt x="125" y="60"/>
                  <a:pt x="126" y="60"/>
                  <a:pt x="126" y="59"/>
                </a:cubicBezTo>
                <a:cubicBezTo>
                  <a:pt x="124" y="61"/>
                  <a:pt x="124" y="61"/>
                  <a:pt x="124" y="62"/>
                </a:cubicBezTo>
                <a:close/>
                <a:moveTo>
                  <a:pt x="104" y="80"/>
                </a:moveTo>
                <a:cubicBezTo>
                  <a:pt x="105" y="79"/>
                  <a:pt x="105" y="79"/>
                  <a:pt x="106" y="78"/>
                </a:cubicBezTo>
                <a:cubicBezTo>
                  <a:pt x="105" y="78"/>
                  <a:pt x="105" y="78"/>
                  <a:pt x="104" y="80"/>
                </a:cubicBezTo>
                <a:close/>
                <a:moveTo>
                  <a:pt x="88" y="90"/>
                </a:moveTo>
                <a:cubicBezTo>
                  <a:pt x="89" y="90"/>
                  <a:pt x="89" y="90"/>
                  <a:pt x="90" y="90"/>
                </a:cubicBezTo>
                <a:cubicBezTo>
                  <a:pt x="90" y="90"/>
                  <a:pt x="90" y="90"/>
                  <a:pt x="90" y="90"/>
                </a:cubicBezTo>
                <a:cubicBezTo>
                  <a:pt x="90" y="90"/>
                  <a:pt x="90" y="89"/>
                  <a:pt x="90" y="89"/>
                </a:cubicBezTo>
                <a:cubicBezTo>
                  <a:pt x="89" y="89"/>
                  <a:pt x="89" y="90"/>
                  <a:pt x="88" y="90"/>
                </a:cubicBezTo>
                <a:close/>
                <a:moveTo>
                  <a:pt x="194" y="88"/>
                </a:moveTo>
                <a:cubicBezTo>
                  <a:pt x="194" y="88"/>
                  <a:pt x="194" y="88"/>
                  <a:pt x="194" y="88"/>
                </a:cubicBezTo>
                <a:cubicBezTo>
                  <a:pt x="195" y="88"/>
                  <a:pt x="195" y="87"/>
                  <a:pt x="195" y="87"/>
                </a:cubicBezTo>
                <a:cubicBezTo>
                  <a:pt x="196" y="86"/>
                  <a:pt x="196" y="86"/>
                  <a:pt x="195" y="85"/>
                </a:cubicBezTo>
                <a:cubicBezTo>
                  <a:pt x="195" y="86"/>
                  <a:pt x="194" y="87"/>
                  <a:pt x="194" y="88"/>
                </a:cubicBezTo>
                <a:close/>
                <a:moveTo>
                  <a:pt x="16" y="62"/>
                </a:moveTo>
                <a:cubicBezTo>
                  <a:pt x="15" y="63"/>
                  <a:pt x="16" y="64"/>
                  <a:pt x="16" y="64"/>
                </a:cubicBezTo>
                <a:cubicBezTo>
                  <a:pt x="16" y="64"/>
                  <a:pt x="17" y="64"/>
                  <a:pt x="17" y="63"/>
                </a:cubicBezTo>
                <a:cubicBezTo>
                  <a:pt x="17" y="63"/>
                  <a:pt x="16" y="62"/>
                  <a:pt x="16" y="62"/>
                </a:cubicBezTo>
                <a:close/>
                <a:moveTo>
                  <a:pt x="26" y="66"/>
                </a:moveTo>
                <a:cubicBezTo>
                  <a:pt x="24" y="68"/>
                  <a:pt x="24" y="69"/>
                  <a:pt x="25" y="69"/>
                </a:cubicBezTo>
                <a:cubicBezTo>
                  <a:pt x="25" y="68"/>
                  <a:pt x="26" y="67"/>
                  <a:pt x="26" y="66"/>
                </a:cubicBezTo>
                <a:close/>
                <a:moveTo>
                  <a:pt x="66" y="65"/>
                </a:moveTo>
                <a:cubicBezTo>
                  <a:pt x="66" y="64"/>
                  <a:pt x="66" y="64"/>
                  <a:pt x="66" y="63"/>
                </a:cubicBezTo>
                <a:cubicBezTo>
                  <a:pt x="66" y="63"/>
                  <a:pt x="65" y="63"/>
                  <a:pt x="65" y="64"/>
                </a:cubicBezTo>
                <a:cubicBezTo>
                  <a:pt x="65" y="64"/>
                  <a:pt x="65" y="64"/>
                  <a:pt x="66" y="65"/>
                </a:cubicBezTo>
                <a:close/>
                <a:moveTo>
                  <a:pt x="114" y="54"/>
                </a:moveTo>
                <a:cubicBezTo>
                  <a:pt x="114" y="53"/>
                  <a:pt x="113" y="53"/>
                  <a:pt x="113" y="53"/>
                </a:cubicBezTo>
                <a:cubicBezTo>
                  <a:pt x="112" y="53"/>
                  <a:pt x="112" y="53"/>
                  <a:pt x="112" y="54"/>
                </a:cubicBezTo>
                <a:cubicBezTo>
                  <a:pt x="112" y="54"/>
                  <a:pt x="113" y="54"/>
                  <a:pt x="114" y="54"/>
                </a:cubicBezTo>
                <a:close/>
                <a:moveTo>
                  <a:pt x="149" y="58"/>
                </a:moveTo>
                <a:cubicBezTo>
                  <a:pt x="149" y="58"/>
                  <a:pt x="150" y="57"/>
                  <a:pt x="150" y="57"/>
                </a:cubicBezTo>
                <a:cubicBezTo>
                  <a:pt x="149" y="57"/>
                  <a:pt x="149" y="57"/>
                  <a:pt x="148" y="57"/>
                </a:cubicBezTo>
                <a:cubicBezTo>
                  <a:pt x="148" y="58"/>
                  <a:pt x="149" y="58"/>
                  <a:pt x="149" y="58"/>
                </a:cubicBezTo>
                <a:close/>
                <a:moveTo>
                  <a:pt x="12" y="66"/>
                </a:moveTo>
                <a:cubicBezTo>
                  <a:pt x="12" y="65"/>
                  <a:pt x="12" y="65"/>
                  <a:pt x="13" y="64"/>
                </a:cubicBezTo>
                <a:cubicBezTo>
                  <a:pt x="12" y="64"/>
                  <a:pt x="11" y="65"/>
                  <a:pt x="12" y="66"/>
                </a:cubicBezTo>
                <a:close/>
                <a:moveTo>
                  <a:pt x="171" y="64"/>
                </a:moveTo>
                <a:cubicBezTo>
                  <a:pt x="171" y="64"/>
                  <a:pt x="171" y="64"/>
                  <a:pt x="171" y="64"/>
                </a:cubicBezTo>
                <a:cubicBezTo>
                  <a:pt x="171" y="63"/>
                  <a:pt x="171" y="63"/>
                  <a:pt x="171" y="62"/>
                </a:cubicBezTo>
                <a:cubicBezTo>
                  <a:pt x="171" y="63"/>
                  <a:pt x="171" y="63"/>
                  <a:pt x="171" y="64"/>
                </a:cubicBezTo>
                <a:close/>
                <a:moveTo>
                  <a:pt x="83" y="57"/>
                </a:moveTo>
                <a:cubicBezTo>
                  <a:pt x="84" y="57"/>
                  <a:pt x="85" y="57"/>
                  <a:pt x="85" y="55"/>
                </a:cubicBezTo>
                <a:cubicBezTo>
                  <a:pt x="84" y="56"/>
                  <a:pt x="84" y="57"/>
                  <a:pt x="83" y="57"/>
                </a:cubicBezTo>
                <a:close/>
                <a:moveTo>
                  <a:pt x="90" y="79"/>
                </a:moveTo>
                <a:cubicBezTo>
                  <a:pt x="90" y="79"/>
                  <a:pt x="89" y="80"/>
                  <a:pt x="88" y="81"/>
                </a:cubicBezTo>
                <a:cubicBezTo>
                  <a:pt x="89" y="81"/>
                  <a:pt x="89" y="81"/>
                  <a:pt x="89" y="81"/>
                </a:cubicBezTo>
                <a:cubicBezTo>
                  <a:pt x="90" y="80"/>
                  <a:pt x="90" y="80"/>
                  <a:pt x="90" y="79"/>
                </a:cubicBezTo>
                <a:close/>
                <a:moveTo>
                  <a:pt x="199" y="81"/>
                </a:moveTo>
                <a:cubicBezTo>
                  <a:pt x="199" y="81"/>
                  <a:pt x="198" y="81"/>
                  <a:pt x="198" y="81"/>
                </a:cubicBezTo>
                <a:cubicBezTo>
                  <a:pt x="198" y="82"/>
                  <a:pt x="198" y="82"/>
                  <a:pt x="198" y="83"/>
                </a:cubicBezTo>
                <a:cubicBezTo>
                  <a:pt x="199" y="83"/>
                  <a:pt x="199" y="82"/>
                  <a:pt x="199" y="82"/>
                </a:cubicBezTo>
                <a:cubicBezTo>
                  <a:pt x="199" y="82"/>
                  <a:pt x="199" y="81"/>
                  <a:pt x="199" y="81"/>
                </a:cubicBezTo>
                <a:close/>
                <a:moveTo>
                  <a:pt x="153" y="54"/>
                </a:moveTo>
                <a:cubicBezTo>
                  <a:pt x="153" y="54"/>
                  <a:pt x="153" y="54"/>
                  <a:pt x="153" y="54"/>
                </a:cubicBezTo>
                <a:cubicBezTo>
                  <a:pt x="152" y="54"/>
                  <a:pt x="152" y="54"/>
                  <a:pt x="151" y="54"/>
                </a:cubicBezTo>
                <a:cubicBezTo>
                  <a:pt x="152" y="54"/>
                  <a:pt x="152" y="55"/>
                  <a:pt x="152" y="55"/>
                </a:cubicBezTo>
                <a:cubicBezTo>
                  <a:pt x="152" y="55"/>
                  <a:pt x="153" y="54"/>
                  <a:pt x="153" y="54"/>
                </a:cubicBezTo>
                <a:close/>
                <a:moveTo>
                  <a:pt x="150" y="61"/>
                </a:moveTo>
                <a:cubicBezTo>
                  <a:pt x="151" y="60"/>
                  <a:pt x="152" y="60"/>
                  <a:pt x="152" y="59"/>
                </a:cubicBezTo>
                <a:cubicBezTo>
                  <a:pt x="150" y="60"/>
                  <a:pt x="150" y="60"/>
                  <a:pt x="150" y="61"/>
                </a:cubicBezTo>
                <a:close/>
                <a:moveTo>
                  <a:pt x="110" y="79"/>
                </a:moveTo>
                <a:cubicBezTo>
                  <a:pt x="110" y="79"/>
                  <a:pt x="110" y="79"/>
                  <a:pt x="110" y="79"/>
                </a:cubicBezTo>
                <a:cubicBezTo>
                  <a:pt x="111" y="79"/>
                  <a:pt x="111" y="79"/>
                  <a:pt x="112" y="79"/>
                </a:cubicBezTo>
                <a:cubicBezTo>
                  <a:pt x="111" y="79"/>
                  <a:pt x="111" y="79"/>
                  <a:pt x="110" y="79"/>
                </a:cubicBezTo>
                <a:close/>
                <a:moveTo>
                  <a:pt x="40" y="72"/>
                </a:moveTo>
                <a:cubicBezTo>
                  <a:pt x="41" y="71"/>
                  <a:pt x="41" y="70"/>
                  <a:pt x="40" y="70"/>
                </a:cubicBezTo>
                <a:cubicBezTo>
                  <a:pt x="40" y="70"/>
                  <a:pt x="40" y="70"/>
                  <a:pt x="40" y="71"/>
                </a:cubicBezTo>
                <a:cubicBezTo>
                  <a:pt x="40" y="71"/>
                  <a:pt x="40" y="71"/>
                  <a:pt x="40" y="71"/>
                </a:cubicBezTo>
                <a:cubicBezTo>
                  <a:pt x="40" y="71"/>
                  <a:pt x="40" y="71"/>
                  <a:pt x="40" y="72"/>
                </a:cubicBezTo>
                <a:close/>
                <a:moveTo>
                  <a:pt x="205" y="47"/>
                </a:moveTo>
                <a:cubicBezTo>
                  <a:pt x="206" y="46"/>
                  <a:pt x="206" y="46"/>
                  <a:pt x="204" y="44"/>
                </a:cubicBezTo>
                <a:cubicBezTo>
                  <a:pt x="205" y="45"/>
                  <a:pt x="205" y="46"/>
                  <a:pt x="205" y="47"/>
                </a:cubicBezTo>
                <a:close/>
                <a:moveTo>
                  <a:pt x="47" y="90"/>
                </a:moveTo>
                <a:cubicBezTo>
                  <a:pt x="46" y="90"/>
                  <a:pt x="46" y="91"/>
                  <a:pt x="46" y="92"/>
                </a:cubicBezTo>
                <a:cubicBezTo>
                  <a:pt x="47" y="91"/>
                  <a:pt x="47" y="91"/>
                  <a:pt x="47" y="90"/>
                </a:cubicBezTo>
                <a:close/>
                <a:moveTo>
                  <a:pt x="173" y="69"/>
                </a:moveTo>
                <a:cubicBezTo>
                  <a:pt x="173" y="68"/>
                  <a:pt x="172" y="67"/>
                  <a:pt x="172" y="67"/>
                </a:cubicBezTo>
                <a:cubicBezTo>
                  <a:pt x="172" y="67"/>
                  <a:pt x="172" y="68"/>
                  <a:pt x="171" y="68"/>
                </a:cubicBezTo>
                <a:cubicBezTo>
                  <a:pt x="172" y="68"/>
                  <a:pt x="172" y="68"/>
                  <a:pt x="173" y="69"/>
                </a:cubicBezTo>
                <a:close/>
                <a:moveTo>
                  <a:pt x="116" y="70"/>
                </a:moveTo>
                <a:cubicBezTo>
                  <a:pt x="116" y="71"/>
                  <a:pt x="115" y="71"/>
                  <a:pt x="115" y="72"/>
                </a:cubicBezTo>
                <a:cubicBezTo>
                  <a:pt x="116" y="72"/>
                  <a:pt x="116" y="72"/>
                  <a:pt x="116" y="72"/>
                </a:cubicBezTo>
                <a:cubicBezTo>
                  <a:pt x="116" y="71"/>
                  <a:pt x="116" y="71"/>
                  <a:pt x="116" y="70"/>
                </a:cubicBezTo>
                <a:close/>
                <a:moveTo>
                  <a:pt x="193" y="49"/>
                </a:moveTo>
                <a:cubicBezTo>
                  <a:pt x="194" y="49"/>
                  <a:pt x="194" y="49"/>
                  <a:pt x="194" y="49"/>
                </a:cubicBezTo>
                <a:cubicBezTo>
                  <a:pt x="194" y="48"/>
                  <a:pt x="194" y="47"/>
                  <a:pt x="193" y="46"/>
                </a:cubicBezTo>
                <a:cubicBezTo>
                  <a:pt x="193" y="47"/>
                  <a:pt x="193" y="48"/>
                  <a:pt x="193" y="49"/>
                </a:cubicBezTo>
                <a:close/>
                <a:moveTo>
                  <a:pt x="206" y="118"/>
                </a:moveTo>
                <a:cubicBezTo>
                  <a:pt x="207" y="117"/>
                  <a:pt x="207" y="116"/>
                  <a:pt x="208" y="115"/>
                </a:cubicBezTo>
                <a:cubicBezTo>
                  <a:pt x="208" y="115"/>
                  <a:pt x="208" y="115"/>
                  <a:pt x="208" y="115"/>
                </a:cubicBezTo>
                <a:cubicBezTo>
                  <a:pt x="207" y="116"/>
                  <a:pt x="206" y="116"/>
                  <a:pt x="206" y="118"/>
                </a:cubicBezTo>
                <a:close/>
                <a:moveTo>
                  <a:pt x="146" y="59"/>
                </a:moveTo>
                <a:cubicBezTo>
                  <a:pt x="146" y="59"/>
                  <a:pt x="146" y="60"/>
                  <a:pt x="146" y="61"/>
                </a:cubicBezTo>
                <a:cubicBezTo>
                  <a:pt x="147" y="60"/>
                  <a:pt x="147" y="60"/>
                  <a:pt x="146" y="59"/>
                </a:cubicBezTo>
                <a:close/>
                <a:moveTo>
                  <a:pt x="95" y="90"/>
                </a:moveTo>
                <a:cubicBezTo>
                  <a:pt x="94" y="89"/>
                  <a:pt x="93" y="89"/>
                  <a:pt x="93" y="90"/>
                </a:cubicBezTo>
                <a:cubicBezTo>
                  <a:pt x="94" y="90"/>
                  <a:pt x="94" y="90"/>
                  <a:pt x="95" y="90"/>
                </a:cubicBezTo>
                <a:close/>
                <a:moveTo>
                  <a:pt x="134" y="78"/>
                </a:moveTo>
                <a:cubicBezTo>
                  <a:pt x="134" y="78"/>
                  <a:pt x="134" y="78"/>
                  <a:pt x="134" y="78"/>
                </a:cubicBezTo>
                <a:cubicBezTo>
                  <a:pt x="135" y="79"/>
                  <a:pt x="135" y="79"/>
                  <a:pt x="136" y="79"/>
                </a:cubicBezTo>
                <a:cubicBezTo>
                  <a:pt x="136" y="79"/>
                  <a:pt x="136" y="78"/>
                  <a:pt x="136" y="78"/>
                </a:cubicBezTo>
                <a:cubicBezTo>
                  <a:pt x="135" y="78"/>
                  <a:pt x="135" y="78"/>
                  <a:pt x="134" y="78"/>
                </a:cubicBezTo>
                <a:close/>
                <a:moveTo>
                  <a:pt x="28" y="79"/>
                </a:moveTo>
                <a:cubicBezTo>
                  <a:pt x="28" y="80"/>
                  <a:pt x="29" y="80"/>
                  <a:pt x="29" y="81"/>
                </a:cubicBezTo>
                <a:cubicBezTo>
                  <a:pt x="29" y="80"/>
                  <a:pt x="29" y="80"/>
                  <a:pt x="28" y="79"/>
                </a:cubicBezTo>
                <a:close/>
                <a:moveTo>
                  <a:pt x="113" y="84"/>
                </a:moveTo>
                <a:cubicBezTo>
                  <a:pt x="113" y="84"/>
                  <a:pt x="114" y="83"/>
                  <a:pt x="114" y="82"/>
                </a:cubicBezTo>
                <a:cubicBezTo>
                  <a:pt x="113" y="83"/>
                  <a:pt x="113" y="83"/>
                  <a:pt x="113" y="84"/>
                </a:cubicBezTo>
                <a:close/>
                <a:moveTo>
                  <a:pt x="14" y="94"/>
                </a:moveTo>
                <a:cubicBezTo>
                  <a:pt x="14" y="95"/>
                  <a:pt x="14" y="95"/>
                  <a:pt x="16" y="95"/>
                </a:cubicBezTo>
                <a:cubicBezTo>
                  <a:pt x="15" y="94"/>
                  <a:pt x="15" y="94"/>
                  <a:pt x="14" y="94"/>
                </a:cubicBezTo>
                <a:close/>
                <a:moveTo>
                  <a:pt x="140" y="65"/>
                </a:moveTo>
                <a:cubicBezTo>
                  <a:pt x="139" y="64"/>
                  <a:pt x="139" y="64"/>
                  <a:pt x="139" y="63"/>
                </a:cubicBezTo>
                <a:cubicBezTo>
                  <a:pt x="138" y="64"/>
                  <a:pt x="138" y="64"/>
                  <a:pt x="138" y="65"/>
                </a:cubicBezTo>
                <a:cubicBezTo>
                  <a:pt x="139" y="65"/>
                  <a:pt x="139" y="65"/>
                  <a:pt x="140" y="65"/>
                </a:cubicBezTo>
                <a:close/>
                <a:moveTo>
                  <a:pt x="217" y="82"/>
                </a:moveTo>
                <a:cubicBezTo>
                  <a:pt x="216" y="83"/>
                  <a:pt x="216" y="83"/>
                  <a:pt x="217" y="84"/>
                </a:cubicBezTo>
                <a:cubicBezTo>
                  <a:pt x="217" y="83"/>
                  <a:pt x="217" y="83"/>
                  <a:pt x="217" y="82"/>
                </a:cubicBezTo>
                <a:close/>
                <a:moveTo>
                  <a:pt x="173" y="93"/>
                </a:moveTo>
                <a:cubicBezTo>
                  <a:pt x="173" y="93"/>
                  <a:pt x="173" y="93"/>
                  <a:pt x="173" y="93"/>
                </a:cubicBezTo>
                <a:cubicBezTo>
                  <a:pt x="173" y="93"/>
                  <a:pt x="172" y="93"/>
                  <a:pt x="172" y="94"/>
                </a:cubicBezTo>
                <a:cubicBezTo>
                  <a:pt x="172" y="94"/>
                  <a:pt x="173" y="94"/>
                  <a:pt x="173" y="94"/>
                </a:cubicBezTo>
                <a:cubicBezTo>
                  <a:pt x="173" y="93"/>
                  <a:pt x="173" y="93"/>
                  <a:pt x="173" y="93"/>
                </a:cubicBezTo>
                <a:close/>
                <a:moveTo>
                  <a:pt x="73" y="55"/>
                </a:moveTo>
                <a:cubicBezTo>
                  <a:pt x="73" y="55"/>
                  <a:pt x="73" y="54"/>
                  <a:pt x="73" y="54"/>
                </a:cubicBezTo>
                <a:cubicBezTo>
                  <a:pt x="73" y="54"/>
                  <a:pt x="73" y="54"/>
                  <a:pt x="72" y="54"/>
                </a:cubicBezTo>
                <a:cubicBezTo>
                  <a:pt x="72" y="54"/>
                  <a:pt x="73" y="55"/>
                  <a:pt x="73" y="55"/>
                </a:cubicBezTo>
                <a:close/>
                <a:moveTo>
                  <a:pt x="28" y="74"/>
                </a:moveTo>
                <a:cubicBezTo>
                  <a:pt x="28" y="74"/>
                  <a:pt x="28" y="74"/>
                  <a:pt x="28" y="74"/>
                </a:cubicBezTo>
                <a:cubicBezTo>
                  <a:pt x="28" y="74"/>
                  <a:pt x="29" y="74"/>
                  <a:pt x="29" y="73"/>
                </a:cubicBezTo>
                <a:cubicBezTo>
                  <a:pt x="28" y="73"/>
                  <a:pt x="28" y="74"/>
                  <a:pt x="28" y="74"/>
                </a:cubicBezTo>
                <a:close/>
                <a:moveTo>
                  <a:pt x="138" y="59"/>
                </a:moveTo>
                <a:cubicBezTo>
                  <a:pt x="138" y="59"/>
                  <a:pt x="139" y="59"/>
                  <a:pt x="139" y="59"/>
                </a:cubicBezTo>
                <a:cubicBezTo>
                  <a:pt x="139" y="59"/>
                  <a:pt x="139" y="58"/>
                  <a:pt x="140" y="58"/>
                </a:cubicBezTo>
                <a:cubicBezTo>
                  <a:pt x="139" y="58"/>
                  <a:pt x="139" y="58"/>
                  <a:pt x="138" y="59"/>
                </a:cubicBezTo>
                <a:close/>
                <a:moveTo>
                  <a:pt x="188" y="137"/>
                </a:moveTo>
                <a:cubicBezTo>
                  <a:pt x="188" y="136"/>
                  <a:pt x="188" y="136"/>
                  <a:pt x="188" y="135"/>
                </a:cubicBezTo>
                <a:cubicBezTo>
                  <a:pt x="188" y="135"/>
                  <a:pt x="188" y="135"/>
                  <a:pt x="188" y="135"/>
                </a:cubicBezTo>
                <a:cubicBezTo>
                  <a:pt x="188" y="136"/>
                  <a:pt x="188" y="136"/>
                  <a:pt x="188" y="137"/>
                </a:cubicBezTo>
                <a:close/>
                <a:moveTo>
                  <a:pt x="203" y="49"/>
                </a:moveTo>
                <a:cubicBezTo>
                  <a:pt x="203" y="49"/>
                  <a:pt x="203" y="50"/>
                  <a:pt x="203" y="50"/>
                </a:cubicBezTo>
                <a:cubicBezTo>
                  <a:pt x="203" y="50"/>
                  <a:pt x="203" y="49"/>
                  <a:pt x="203" y="49"/>
                </a:cubicBezTo>
                <a:close/>
                <a:moveTo>
                  <a:pt x="115" y="63"/>
                </a:moveTo>
                <a:cubicBezTo>
                  <a:pt x="115" y="63"/>
                  <a:pt x="115" y="63"/>
                  <a:pt x="116" y="63"/>
                </a:cubicBezTo>
                <a:cubicBezTo>
                  <a:pt x="116" y="63"/>
                  <a:pt x="115" y="63"/>
                  <a:pt x="115" y="62"/>
                </a:cubicBezTo>
                <a:cubicBezTo>
                  <a:pt x="115" y="63"/>
                  <a:pt x="115" y="63"/>
                  <a:pt x="115" y="63"/>
                </a:cubicBezTo>
                <a:close/>
                <a:moveTo>
                  <a:pt x="26" y="71"/>
                </a:moveTo>
                <a:cubicBezTo>
                  <a:pt x="27" y="71"/>
                  <a:pt x="28" y="70"/>
                  <a:pt x="27" y="69"/>
                </a:cubicBezTo>
                <a:cubicBezTo>
                  <a:pt x="27" y="70"/>
                  <a:pt x="27" y="71"/>
                  <a:pt x="26" y="71"/>
                </a:cubicBezTo>
                <a:close/>
                <a:moveTo>
                  <a:pt x="187" y="85"/>
                </a:moveTo>
                <a:cubicBezTo>
                  <a:pt x="188" y="84"/>
                  <a:pt x="188" y="84"/>
                  <a:pt x="188" y="84"/>
                </a:cubicBezTo>
                <a:cubicBezTo>
                  <a:pt x="188" y="84"/>
                  <a:pt x="187" y="85"/>
                  <a:pt x="187" y="85"/>
                </a:cubicBezTo>
                <a:close/>
                <a:moveTo>
                  <a:pt x="185" y="133"/>
                </a:moveTo>
                <a:cubicBezTo>
                  <a:pt x="185" y="133"/>
                  <a:pt x="185" y="133"/>
                  <a:pt x="185" y="134"/>
                </a:cubicBezTo>
                <a:cubicBezTo>
                  <a:pt x="185" y="134"/>
                  <a:pt x="185" y="133"/>
                  <a:pt x="185" y="133"/>
                </a:cubicBezTo>
                <a:close/>
                <a:moveTo>
                  <a:pt x="190" y="96"/>
                </a:moveTo>
                <a:cubicBezTo>
                  <a:pt x="191" y="96"/>
                  <a:pt x="191" y="96"/>
                  <a:pt x="191" y="96"/>
                </a:cubicBezTo>
                <a:cubicBezTo>
                  <a:pt x="191" y="96"/>
                  <a:pt x="191" y="96"/>
                  <a:pt x="191" y="95"/>
                </a:cubicBezTo>
                <a:cubicBezTo>
                  <a:pt x="191" y="95"/>
                  <a:pt x="191" y="95"/>
                  <a:pt x="191" y="95"/>
                </a:cubicBezTo>
                <a:cubicBezTo>
                  <a:pt x="191" y="95"/>
                  <a:pt x="191" y="96"/>
                  <a:pt x="190" y="96"/>
                </a:cubicBezTo>
                <a:close/>
                <a:moveTo>
                  <a:pt x="197" y="56"/>
                </a:moveTo>
                <a:cubicBezTo>
                  <a:pt x="197" y="56"/>
                  <a:pt x="197" y="57"/>
                  <a:pt x="197" y="57"/>
                </a:cubicBezTo>
                <a:cubicBezTo>
                  <a:pt x="198" y="57"/>
                  <a:pt x="197" y="56"/>
                  <a:pt x="197" y="56"/>
                </a:cubicBezTo>
                <a:close/>
                <a:moveTo>
                  <a:pt x="51" y="84"/>
                </a:moveTo>
                <a:cubicBezTo>
                  <a:pt x="50" y="84"/>
                  <a:pt x="50" y="84"/>
                  <a:pt x="50" y="83"/>
                </a:cubicBezTo>
                <a:cubicBezTo>
                  <a:pt x="50" y="84"/>
                  <a:pt x="50" y="84"/>
                  <a:pt x="49" y="84"/>
                </a:cubicBezTo>
                <a:cubicBezTo>
                  <a:pt x="50" y="84"/>
                  <a:pt x="50" y="84"/>
                  <a:pt x="51" y="84"/>
                </a:cubicBezTo>
                <a:close/>
                <a:moveTo>
                  <a:pt x="205" y="64"/>
                </a:moveTo>
                <a:cubicBezTo>
                  <a:pt x="205" y="63"/>
                  <a:pt x="205" y="63"/>
                  <a:pt x="205" y="62"/>
                </a:cubicBezTo>
                <a:cubicBezTo>
                  <a:pt x="204" y="63"/>
                  <a:pt x="205" y="63"/>
                  <a:pt x="205" y="64"/>
                </a:cubicBezTo>
                <a:close/>
                <a:moveTo>
                  <a:pt x="93" y="80"/>
                </a:moveTo>
                <a:cubicBezTo>
                  <a:pt x="94" y="80"/>
                  <a:pt x="94" y="80"/>
                  <a:pt x="93" y="79"/>
                </a:cubicBezTo>
                <a:cubicBezTo>
                  <a:pt x="93" y="80"/>
                  <a:pt x="93" y="80"/>
                  <a:pt x="93" y="80"/>
                </a:cubicBezTo>
                <a:close/>
                <a:moveTo>
                  <a:pt x="199" y="42"/>
                </a:moveTo>
                <a:cubicBezTo>
                  <a:pt x="199" y="43"/>
                  <a:pt x="199" y="43"/>
                  <a:pt x="200" y="44"/>
                </a:cubicBezTo>
                <a:cubicBezTo>
                  <a:pt x="200" y="43"/>
                  <a:pt x="200" y="43"/>
                  <a:pt x="199" y="42"/>
                </a:cubicBezTo>
                <a:close/>
                <a:moveTo>
                  <a:pt x="215" y="92"/>
                </a:moveTo>
                <a:cubicBezTo>
                  <a:pt x="215" y="92"/>
                  <a:pt x="216" y="92"/>
                  <a:pt x="216" y="92"/>
                </a:cubicBezTo>
                <a:cubicBezTo>
                  <a:pt x="216" y="92"/>
                  <a:pt x="216" y="91"/>
                  <a:pt x="216" y="91"/>
                </a:cubicBezTo>
                <a:cubicBezTo>
                  <a:pt x="216" y="91"/>
                  <a:pt x="216" y="91"/>
                  <a:pt x="216" y="91"/>
                </a:cubicBezTo>
                <a:cubicBezTo>
                  <a:pt x="216" y="91"/>
                  <a:pt x="216" y="91"/>
                  <a:pt x="215" y="92"/>
                </a:cubicBezTo>
                <a:close/>
                <a:moveTo>
                  <a:pt x="132" y="75"/>
                </a:moveTo>
                <a:cubicBezTo>
                  <a:pt x="132" y="75"/>
                  <a:pt x="133" y="76"/>
                  <a:pt x="133" y="75"/>
                </a:cubicBezTo>
                <a:cubicBezTo>
                  <a:pt x="133" y="75"/>
                  <a:pt x="132" y="75"/>
                  <a:pt x="132" y="75"/>
                </a:cubicBezTo>
                <a:close/>
                <a:moveTo>
                  <a:pt x="153" y="72"/>
                </a:moveTo>
                <a:cubicBezTo>
                  <a:pt x="153" y="72"/>
                  <a:pt x="153" y="72"/>
                  <a:pt x="153" y="72"/>
                </a:cubicBezTo>
                <a:cubicBezTo>
                  <a:pt x="153" y="72"/>
                  <a:pt x="153" y="72"/>
                  <a:pt x="154" y="72"/>
                </a:cubicBezTo>
                <a:cubicBezTo>
                  <a:pt x="154" y="72"/>
                  <a:pt x="154" y="72"/>
                  <a:pt x="154" y="72"/>
                </a:cubicBezTo>
                <a:cubicBezTo>
                  <a:pt x="153" y="72"/>
                  <a:pt x="153" y="72"/>
                  <a:pt x="153" y="72"/>
                </a:cubicBezTo>
                <a:close/>
                <a:moveTo>
                  <a:pt x="191" y="60"/>
                </a:moveTo>
                <a:cubicBezTo>
                  <a:pt x="191" y="60"/>
                  <a:pt x="191" y="60"/>
                  <a:pt x="191" y="60"/>
                </a:cubicBezTo>
                <a:cubicBezTo>
                  <a:pt x="191" y="60"/>
                  <a:pt x="191" y="60"/>
                  <a:pt x="191" y="59"/>
                </a:cubicBezTo>
                <a:cubicBezTo>
                  <a:pt x="191" y="59"/>
                  <a:pt x="191" y="59"/>
                  <a:pt x="191" y="59"/>
                </a:cubicBezTo>
                <a:cubicBezTo>
                  <a:pt x="191" y="60"/>
                  <a:pt x="191" y="60"/>
                  <a:pt x="191" y="60"/>
                </a:cubicBezTo>
                <a:close/>
                <a:moveTo>
                  <a:pt x="156" y="70"/>
                </a:moveTo>
                <a:cubicBezTo>
                  <a:pt x="156" y="71"/>
                  <a:pt x="156" y="71"/>
                  <a:pt x="156" y="71"/>
                </a:cubicBezTo>
                <a:cubicBezTo>
                  <a:pt x="156" y="71"/>
                  <a:pt x="156" y="71"/>
                  <a:pt x="156" y="71"/>
                </a:cubicBezTo>
                <a:cubicBezTo>
                  <a:pt x="157" y="71"/>
                  <a:pt x="157" y="71"/>
                  <a:pt x="157" y="71"/>
                </a:cubicBezTo>
                <a:cubicBezTo>
                  <a:pt x="156" y="70"/>
                  <a:pt x="156" y="70"/>
                  <a:pt x="156" y="70"/>
                </a:cubicBezTo>
                <a:close/>
                <a:moveTo>
                  <a:pt x="96" y="67"/>
                </a:moveTo>
                <a:cubicBezTo>
                  <a:pt x="96" y="67"/>
                  <a:pt x="96" y="67"/>
                  <a:pt x="96" y="67"/>
                </a:cubicBezTo>
                <a:cubicBezTo>
                  <a:pt x="96" y="67"/>
                  <a:pt x="96" y="67"/>
                  <a:pt x="96" y="67"/>
                </a:cubicBezTo>
                <a:cubicBezTo>
                  <a:pt x="96" y="67"/>
                  <a:pt x="96" y="67"/>
                  <a:pt x="96" y="68"/>
                </a:cubicBezTo>
                <a:cubicBezTo>
                  <a:pt x="96" y="67"/>
                  <a:pt x="96" y="67"/>
                  <a:pt x="96" y="67"/>
                </a:cubicBezTo>
                <a:close/>
                <a:moveTo>
                  <a:pt x="14" y="67"/>
                </a:moveTo>
                <a:cubicBezTo>
                  <a:pt x="14" y="67"/>
                  <a:pt x="14" y="67"/>
                  <a:pt x="14" y="68"/>
                </a:cubicBezTo>
                <a:cubicBezTo>
                  <a:pt x="14" y="68"/>
                  <a:pt x="14" y="67"/>
                  <a:pt x="14" y="67"/>
                </a:cubicBezTo>
                <a:close/>
                <a:moveTo>
                  <a:pt x="38" y="96"/>
                </a:moveTo>
                <a:cubicBezTo>
                  <a:pt x="38" y="96"/>
                  <a:pt x="38" y="96"/>
                  <a:pt x="38" y="96"/>
                </a:cubicBezTo>
                <a:cubicBezTo>
                  <a:pt x="38" y="96"/>
                  <a:pt x="38" y="96"/>
                  <a:pt x="38" y="96"/>
                </a:cubicBezTo>
                <a:cubicBezTo>
                  <a:pt x="38" y="96"/>
                  <a:pt x="38" y="96"/>
                  <a:pt x="38" y="96"/>
                </a:cubicBezTo>
                <a:cubicBezTo>
                  <a:pt x="38" y="96"/>
                  <a:pt x="38" y="96"/>
                  <a:pt x="38" y="96"/>
                </a:cubicBezTo>
                <a:close/>
                <a:moveTo>
                  <a:pt x="136" y="81"/>
                </a:moveTo>
                <a:cubicBezTo>
                  <a:pt x="136" y="81"/>
                  <a:pt x="136" y="81"/>
                  <a:pt x="136" y="81"/>
                </a:cubicBezTo>
                <a:cubicBezTo>
                  <a:pt x="136" y="81"/>
                  <a:pt x="136" y="81"/>
                  <a:pt x="136" y="81"/>
                </a:cubicBezTo>
                <a:cubicBezTo>
                  <a:pt x="136" y="81"/>
                  <a:pt x="136" y="82"/>
                  <a:pt x="136" y="82"/>
                </a:cubicBezTo>
                <a:cubicBezTo>
                  <a:pt x="136" y="82"/>
                  <a:pt x="136" y="81"/>
                  <a:pt x="136" y="81"/>
                </a:cubicBezTo>
                <a:close/>
                <a:moveTo>
                  <a:pt x="19" y="88"/>
                </a:moveTo>
                <a:cubicBezTo>
                  <a:pt x="19" y="88"/>
                  <a:pt x="20" y="88"/>
                  <a:pt x="20" y="88"/>
                </a:cubicBezTo>
                <a:cubicBezTo>
                  <a:pt x="20" y="88"/>
                  <a:pt x="20" y="87"/>
                  <a:pt x="20" y="87"/>
                </a:cubicBezTo>
                <a:cubicBezTo>
                  <a:pt x="20" y="87"/>
                  <a:pt x="19" y="87"/>
                  <a:pt x="19" y="88"/>
                </a:cubicBezTo>
                <a:close/>
                <a:moveTo>
                  <a:pt x="29" y="86"/>
                </a:moveTo>
                <a:cubicBezTo>
                  <a:pt x="29" y="86"/>
                  <a:pt x="29" y="86"/>
                  <a:pt x="29" y="86"/>
                </a:cubicBezTo>
                <a:cubicBezTo>
                  <a:pt x="29" y="86"/>
                  <a:pt x="29" y="86"/>
                  <a:pt x="29" y="86"/>
                </a:cubicBezTo>
                <a:cubicBezTo>
                  <a:pt x="29" y="86"/>
                  <a:pt x="29" y="85"/>
                  <a:pt x="29" y="85"/>
                </a:cubicBezTo>
                <a:cubicBezTo>
                  <a:pt x="29" y="85"/>
                  <a:pt x="29" y="86"/>
                  <a:pt x="29" y="86"/>
                </a:cubicBezTo>
                <a:close/>
                <a:moveTo>
                  <a:pt x="20" y="70"/>
                </a:moveTo>
                <a:cubicBezTo>
                  <a:pt x="21" y="70"/>
                  <a:pt x="21" y="70"/>
                  <a:pt x="21" y="70"/>
                </a:cubicBezTo>
                <a:cubicBezTo>
                  <a:pt x="21" y="70"/>
                  <a:pt x="21" y="70"/>
                  <a:pt x="21" y="69"/>
                </a:cubicBezTo>
                <a:cubicBezTo>
                  <a:pt x="21" y="69"/>
                  <a:pt x="21" y="69"/>
                  <a:pt x="21" y="69"/>
                </a:cubicBezTo>
                <a:cubicBezTo>
                  <a:pt x="21" y="69"/>
                  <a:pt x="21" y="69"/>
                  <a:pt x="21" y="69"/>
                </a:cubicBezTo>
                <a:cubicBezTo>
                  <a:pt x="21" y="69"/>
                  <a:pt x="21" y="69"/>
                  <a:pt x="20" y="70"/>
                </a:cubicBezTo>
                <a:close/>
                <a:moveTo>
                  <a:pt x="184" y="102"/>
                </a:moveTo>
                <a:cubicBezTo>
                  <a:pt x="184" y="102"/>
                  <a:pt x="184" y="102"/>
                  <a:pt x="184" y="102"/>
                </a:cubicBezTo>
                <a:cubicBezTo>
                  <a:pt x="184" y="102"/>
                  <a:pt x="184" y="102"/>
                  <a:pt x="184" y="103"/>
                </a:cubicBezTo>
                <a:cubicBezTo>
                  <a:pt x="184" y="103"/>
                  <a:pt x="184" y="103"/>
                  <a:pt x="184" y="103"/>
                </a:cubicBezTo>
                <a:cubicBezTo>
                  <a:pt x="184" y="102"/>
                  <a:pt x="184" y="102"/>
                  <a:pt x="184" y="102"/>
                </a:cubicBezTo>
                <a:close/>
                <a:moveTo>
                  <a:pt x="224" y="104"/>
                </a:moveTo>
                <a:cubicBezTo>
                  <a:pt x="224" y="104"/>
                  <a:pt x="224" y="104"/>
                  <a:pt x="224" y="104"/>
                </a:cubicBezTo>
                <a:cubicBezTo>
                  <a:pt x="225" y="104"/>
                  <a:pt x="225" y="104"/>
                  <a:pt x="225" y="104"/>
                </a:cubicBezTo>
                <a:cubicBezTo>
                  <a:pt x="225" y="103"/>
                  <a:pt x="225" y="103"/>
                  <a:pt x="225" y="103"/>
                </a:cubicBezTo>
                <a:cubicBezTo>
                  <a:pt x="225" y="104"/>
                  <a:pt x="225" y="104"/>
                  <a:pt x="224" y="104"/>
                </a:cubicBezTo>
                <a:close/>
                <a:moveTo>
                  <a:pt x="222" y="106"/>
                </a:moveTo>
                <a:cubicBezTo>
                  <a:pt x="222" y="106"/>
                  <a:pt x="222" y="106"/>
                  <a:pt x="222" y="106"/>
                </a:cubicBezTo>
                <a:cubicBezTo>
                  <a:pt x="222" y="106"/>
                  <a:pt x="222" y="106"/>
                  <a:pt x="222" y="106"/>
                </a:cubicBezTo>
                <a:cubicBezTo>
                  <a:pt x="222" y="106"/>
                  <a:pt x="222" y="106"/>
                  <a:pt x="222" y="106"/>
                </a:cubicBezTo>
                <a:cubicBezTo>
                  <a:pt x="222" y="106"/>
                  <a:pt x="222" y="106"/>
                  <a:pt x="222" y="106"/>
                </a:cubicBezTo>
                <a:close/>
              </a:path>
            </a:pathLst>
          </a:custGeom>
          <a:pattFill prst="wdUpDiag">
            <a:fgClr>
              <a:schemeClr val="bg1">
                <a:lumMod val="85000"/>
              </a:schemeClr>
            </a:fgClr>
            <a:bgClr>
              <a:schemeClr val="bg1"/>
            </a:bgClr>
          </a:pattFill>
          <a:ln w="6350">
            <a:solidFill>
              <a:schemeClr val="tx1">
                <a:lumMod val="65000"/>
                <a:lumOff val="35000"/>
              </a:schemeClr>
            </a:solidFill>
            <a:extLst>
              <a:ext uri="{C807C97D-BFC1-408E-A445-0C87EB9F89A2}">
                <ask:lineSketchStyleProps xmlns:ask="http://schemas.microsoft.com/office/drawing/2018/sketchyshapes" sd="4054008613"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sym typeface="+mn-lt"/>
            </a:endParaRPr>
          </a:p>
        </p:txBody>
      </p:sp>
      <p:sp>
        <p:nvSpPr>
          <p:cNvPr id="39" name="Freeform 5">
            <a:extLst>
              <a:ext uri="{FF2B5EF4-FFF2-40B4-BE49-F238E27FC236}">
                <a16:creationId xmlns:a16="http://schemas.microsoft.com/office/drawing/2014/main" id="{3A5C0C3C-18E1-E5C9-AF4B-6B38070FE6A8}"/>
              </a:ext>
            </a:extLst>
          </p:cNvPr>
          <p:cNvSpPr>
            <a:spLocks noEditPoints="1"/>
          </p:cNvSpPr>
          <p:nvPr/>
        </p:nvSpPr>
        <p:spPr bwMode="auto">
          <a:xfrm rot="16200000">
            <a:off x="5925600" y="2522427"/>
            <a:ext cx="421482" cy="262310"/>
          </a:xfrm>
          <a:custGeom>
            <a:avLst/>
            <a:gdLst>
              <a:gd name="T0" fmla="*/ 182 w 252"/>
              <a:gd name="T1" fmla="*/ 43 h 157"/>
              <a:gd name="T2" fmla="*/ 181 w 252"/>
              <a:gd name="T3" fmla="*/ 155 h 157"/>
              <a:gd name="T4" fmla="*/ 185 w 252"/>
              <a:gd name="T5" fmla="*/ 151 h 157"/>
              <a:gd name="T6" fmla="*/ 33 w 252"/>
              <a:gd name="T7" fmla="*/ 58 h 157"/>
              <a:gd name="T8" fmla="*/ 239 w 252"/>
              <a:gd name="T9" fmla="*/ 88 h 157"/>
              <a:gd name="T10" fmla="*/ 56 w 252"/>
              <a:gd name="T11" fmla="*/ 71 h 157"/>
              <a:gd name="T12" fmla="*/ 181 w 252"/>
              <a:gd name="T13" fmla="*/ 51 h 157"/>
              <a:gd name="T14" fmla="*/ 193 w 252"/>
              <a:gd name="T15" fmla="*/ 124 h 157"/>
              <a:gd name="T16" fmla="*/ 223 w 252"/>
              <a:gd name="T17" fmla="*/ 86 h 157"/>
              <a:gd name="T18" fmla="*/ 154 w 252"/>
              <a:gd name="T19" fmla="*/ 87 h 157"/>
              <a:gd name="T20" fmla="*/ 166 w 252"/>
              <a:gd name="T21" fmla="*/ 49 h 157"/>
              <a:gd name="T22" fmla="*/ 89 w 252"/>
              <a:gd name="T23" fmla="*/ 64 h 157"/>
              <a:gd name="T24" fmla="*/ 21 w 252"/>
              <a:gd name="T25" fmla="*/ 51 h 157"/>
              <a:gd name="T26" fmla="*/ 224 w 252"/>
              <a:gd name="T27" fmla="*/ 63 h 157"/>
              <a:gd name="T28" fmla="*/ 59 w 252"/>
              <a:gd name="T29" fmla="*/ 59 h 157"/>
              <a:gd name="T30" fmla="*/ 155 w 252"/>
              <a:gd name="T31" fmla="*/ 59 h 157"/>
              <a:gd name="T32" fmla="*/ 32 w 252"/>
              <a:gd name="T33" fmla="*/ 76 h 157"/>
              <a:gd name="T34" fmla="*/ 37 w 252"/>
              <a:gd name="T35" fmla="*/ 85 h 157"/>
              <a:gd name="T36" fmla="*/ 76 w 252"/>
              <a:gd name="T37" fmla="*/ 50 h 157"/>
              <a:gd name="T38" fmla="*/ 134 w 252"/>
              <a:gd name="T39" fmla="*/ 85 h 157"/>
              <a:gd name="T40" fmla="*/ 161 w 252"/>
              <a:gd name="T41" fmla="*/ 60 h 157"/>
              <a:gd name="T42" fmla="*/ 201 w 252"/>
              <a:gd name="T43" fmla="*/ 32 h 157"/>
              <a:gd name="T44" fmla="*/ 154 w 252"/>
              <a:gd name="T45" fmla="*/ 48 h 157"/>
              <a:gd name="T46" fmla="*/ 87 w 252"/>
              <a:gd name="T47" fmla="*/ 75 h 157"/>
              <a:gd name="T48" fmla="*/ 10 w 252"/>
              <a:gd name="T49" fmla="*/ 44 h 157"/>
              <a:gd name="T50" fmla="*/ 133 w 252"/>
              <a:gd name="T51" fmla="*/ 73 h 157"/>
              <a:gd name="T52" fmla="*/ 202 w 252"/>
              <a:gd name="T53" fmla="*/ 56 h 157"/>
              <a:gd name="T54" fmla="*/ 140 w 252"/>
              <a:gd name="T55" fmla="*/ 92 h 157"/>
              <a:gd name="T56" fmla="*/ 93 w 252"/>
              <a:gd name="T57" fmla="*/ 86 h 157"/>
              <a:gd name="T58" fmla="*/ 144 w 252"/>
              <a:gd name="T59" fmla="*/ 70 h 157"/>
              <a:gd name="T60" fmla="*/ 105 w 252"/>
              <a:gd name="T61" fmla="*/ 66 h 157"/>
              <a:gd name="T62" fmla="*/ 152 w 252"/>
              <a:gd name="T63" fmla="*/ 75 h 157"/>
              <a:gd name="T64" fmla="*/ 116 w 252"/>
              <a:gd name="T65" fmla="*/ 66 h 157"/>
              <a:gd name="T66" fmla="*/ 123 w 252"/>
              <a:gd name="T67" fmla="*/ 72 h 157"/>
              <a:gd name="T68" fmla="*/ 86 w 252"/>
              <a:gd name="T69" fmla="*/ 50 h 157"/>
              <a:gd name="T70" fmla="*/ 78 w 252"/>
              <a:gd name="T71" fmla="*/ 64 h 157"/>
              <a:gd name="T72" fmla="*/ 119 w 252"/>
              <a:gd name="T73" fmla="*/ 74 h 157"/>
              <a:gd name="T74" fmla="*/ 22 w 252"/>
              <a:gd name="T75" fmla="*/ 67 h 157"/>
              <a:gd name="T76" fmla="*/ 27 w 252"/>
              <a:gd name="T77" fmla="*/ 60 h 157"/>
              <a:gd name="T78" fmla="*/ 91 w 252"/>
              <a:gd name="T79" fmla="*/ 57 h 157"/>
              <a:gd name="T80" fmla="*/ 162 w 252"/>
              <a:gd name="T81" fmla="*/ 63 h 157"/>
              <a:gd name="T82" fmla="*/ 27 w 252"/>
              <a:gd name="T83" fmla="*/ 47 h 157"/>
              <a:gd name="T84" fmla="*/ 184 w 252"/>
              <a:gd name="T85" fmla="*/ 92 h 157"/>
              <a:gd name="T86" fmla="*/ 201 w 252"/>
              <a:gd name="T87" fmla="*/ 91 h 157"/>
              <a:gd name="T88" fmla="*/ 107 w 252"/>
              <a:gd name="T89" fmla="*/ 76 h 157"/>
              <a:gd name="T90" fmla="*/ 24 w 252"/>
              <a:gd name="T91" fmla="*/ 79 h 157"/>
              <a:gd name="T92" fmla="*/ 39 w 252"/>
              <a:gd name="T93" fmla="*/ 49 h 157"/>
              <a:gd name="T94" fmla="*/ 189 w 252"/>
              <a:gd name="T95" fmla="*/ 94 h 157"/>
              <a:gd name="T96" fmla="*/ 174 w 252"/>
              <a:gd name="T97" fmla="*/ 88 h 157"/>
              <a:gd name="T98" fmla="*/ 13 w 252"/>
              <a:gd name="T99" fmla="*/ 81 h 157"/>
              <a:gd name="T100" fmla="*/ 21 w 252"/>
              <a:gd name="T101" fmla="*/ 74 h 157"/>
              <a:gd name="T102" fmla="*/ 179 w 252"/>
              <a:gd name="T103" fmla="*/ 90 h 157"/>
              <a:gd name="T104" fmla="*/ 126 w 252"/>
              <a:gd name="T105" fmla="*/ 59 h 157"/>
              <a:gd name="T106" fmla="*/ 66 w 252"/>
              <a:gd name="T107" fmla="*/ 65 h 157"/>
              <a:gd name="T108" fmla="*/ 198 w 252"/>
              <a:gd name="T109" fmla="*/ 83 h 157"/>
              <a:gd name="T110" fmla="*/ 47 w 252"/>
              <a:gd name="T111" fmla="*/ 90 h 157"/>
              <a:gd name="T112" fmla="*/ 136 w 252"/>
              <a:gd name="T113" fmla="*/ 79 h 157"/>
              <a:gd name="T114" fmla="*/ 73 w 252"/>
              <a:gd name="T115" fmla="*/ 54 h 157"/>
              <a:gd name="T116" fmla="*/ 187 w 252"/>
              <a:gd name="T117" fmla="*/ 85 h 157"/>
              <a:gd name="T118" fmla="*/ 200 w 252"/>
              <a:gd name="T119" fmla="*/ 44 h 157"/>
              <a:gd name="T120" fmla="*/ 96 w 252"/>
              <a:gd name="T121" fmla="*/ 67 h 157"/>
              <a:gd name="T122" fmla="*/ 29 w 252"/>
              <a:gd name="T123" fmla="*/ 85 h 1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252" h="157">
                <a:moveTo>
                  <a:pt x="176" y="100"/>
                </a:moveTo>
                <a:cubicBezTo>
                  <a:pt x="176" y="100"/>
                  <a:pt x="175" y="100"/>
                  <a:pt x="174" y="100"/>
                </a:cubicBezTo>
                <a:cubicBezTo>
                  <a:pt x="149" y="100"/>
                  <a:pt x="123" y="100"/>
                  <a:pt x="97" y="100"/>
                </a:cubicBezTo>
                <a:cubicBezTo>
                  <a:pt x="84" y="100"/>
                  <a:pt x="70" y="100"/>
                  <a:pt x="57" y="100"/>
                </a:cubicBezTo>
                <a:cubicBezTo>
                  <a:pt x="51" y="100"/>
                  <a:pt x="45" y="99"/>
                  <a:pt x="39" y="99"/>
                </a:cubicBezTo>
                <a:cubicBezTo>
                  <a:pt x="34" y="99"/>
                  <a:pt x="29" y="99"/>
                  <a:pt x="24" y="99"/>
                </a:cubicBezTo>
                <a:cubicBezTo>
                  <a:pt x="21" y="100"/>
                  <a:pt x="17" y="100"/>
                  <a:pt x="14" y="101"/>
                </a:cubicBezTo>
                <a:cubicBezTo>
                  <a:pt x="13" y="101"/>
                  <a:pt x="11" y="101"/>
                  <a:pt x="10" y="102"/>
                </a:cubicBezTo>
                <a:cubicBezTo>
                  <a:pt x="8" y="103"/>
                  <a:pt x="6" y="102"/>
                  <a:pt x="6" y="100"/>
                </a:cubicBezTo>
                <a:cubicBezTo>
                  <a:pt x="5" y="98"/>
                  <a:pt x="5" y="96"/>
                  <a:pt x="5" y="94"/>
                </a:cubicBezTo>
                <a:cubicBezTo>
                  <a:pt x="4" y="88"/>
                  <a:pt x="4" y="83"/>
                  <a:pt x="3" y="78"/>
                </a:cubicBezTo>
                <a:cubicBezTo>
                  <a:pt x="3" y="71"/>
                  <a:pt x="2" y="65"/>
                  <a:pt x="2" y="58"/>
                </a:cubicBezTo>
                <a:cubicBezTo>
                  <a:pt x="1" y="54"/>
                  <a:pt x="1" y="50"/>
                  <a:pt x="1" y="45"/>
                </a:cubicBezTo>
                <a:cubicBezTo>
                  <a:pt x="1" y="44"/>
                  <a:pt x="0" y="43"/>
                  <a:pt x="0" y="42"/>
                </a:cubicBezTo>
                <a:cubicBezTo>
                  <a:pt x="0" y="41"/>
                  <a:pt x="0" y="40"/>
                  <a:pt x="0" y="40"/>
                </a:cubicBezTo>
                <a:cubicBezTo>
                  <a:pt x="1" y="38"/>
                  <a:pt x="2" y="37"/>
                  <a:pt x="3" y="38"/>
                </a:cubicBezTo>
                <a:cubicBezTo>
                  <a:pt x="6" y="38"/>
                  <a:pt x="8" y="38"/>
                  <a:pt x="10" y="38"/>
                </a:cubicBezTo>
                <a:cubicBezTo>
                  <a:pt x="17" y="39"/>
                  <a:pt x="24" y="40"/>
                  <a:pt x="31" y="41"/>
                </a:cubicBezTo>
                <a:cubicBezTo>
                  <a:pt x="35" y="41"/>
                  <a:pt x="38" y="41"/>
                  <a:pt x="42" y="41"/>
                </a:cubicBezTo>
                <a:cubicBezTo>
                  <a:pt x="65" y="41"/>
                  <a:pt x="89" y="41"/>
                  <a:pt x="112" y="41"/>
                </a:cubicBezTo>
                <a:cubicBezTo>
                  <a:pt x="123" y="41"/>
                  <a:pt x="135" y="41"/>
                  <a:pt x="146" y="42"/>
                </a:cubicBezTo>
                <a:cubicBezTo>
                  <a:pt x="151" y="43"/>
                  <a:pt x="157" y="44"/>
                  <a:pt x="162" y="44"/>
                </a:cubicBezTo>
                <a:cubicBezTo>
                  <a:pt x="164" y="44"/>
                  <a:pt x="167" y="44"/>
                  <a:pt x="169" y="44"/>
                </a:cubicBezTo>
                <a:cubicBezTo>
                  <a:pt x="173" y="44"/>
                  <a:pt x="177" y="44"/>
                  <a:pt x="181" y="43"/>
                </a:cubicBezTo>
                <a:cubicBezTo>
                  <a:pt x="182" y="43"/>
                  <a:pt x="182" y="43"/>
                  <a:pt x="182" y="43"/>
                </a:cubicBezTo>
                <a:cubicBezTo>
                  <a:pt x="182" y="43"/>
                  <a:pt x="182" y="42"/>
                  <a:pt x="182" y="42"/>
                </a:cubicBezTo>
                <a:cubicBezTo>
                  <a:pt x="182" y="38"/>
                  <a:pt x="182" y="35"/>
                  <a:pt x="182" y="31"/>
                </a:cubicBezTo>
                <a:cubicBezTo>
                  <a:pt x="182" y="26"/>
                  <a:pt x="182" y="21"/>
                  <a:pt x="182" y="16"/>
                </a:cubicBezTo>
                <a:cubicBezTo>
                  <a:pt x="182" y="12"/>
                  <a:pt x="183" y="8"/>
                  <a:pt x="183" y="4"/>
                </a:cubicBezTo>
                <a:cubicBezTo>
                  <a:pt x="183" y="4"/>
                  <a:pt x="183" y="4"/>
                  <a:pt x="183" y="3"/>
                </a:cubicBezTo>
                <a:cubicBezTo>
                  <a:pt x="183" y="2"/>
                  <a:pt x="183" y="1"/>
                  <a:pt x="185" y="2"/>
                </a:cubicBezTo>
                <a:cubicBezTo>
                  <a:pt x="185" y="1"/>
                  <a:pt x="186" y="0"/>
                  <a:pt x="187" y="1"/>
                </a:cubicBezTo>
                <a:cubicBezTo>
                  <a:pt x="188" y="1"/>
                  <a:pt x="188" y="1"/>
                  <a:pt x="188" y="1"/>
                </a:cubicBezTo>
                <a:cubicBezTo>
                  <a:pt x="189" y="1"/>
                  <a:pt x="189" y="1"/>
                  <a:pt x="190" y="1"/>
                </a:cubicBezTo>
                <a:cubicBezTo>
                  <a:pt x="190" y="1"/>
                  <a:pt x="191" y="2"/>
                  <a:pt x="192" y="1"/>
                </a:cubicBezTo>
                <a:cubicBezTo>
                  <a:pt x="193" y="1"/>
                  <a:pt x="193" y="2"/>
                  <a:pt x="194" y="2"/>
                </a:cubicBezTo>
                <a:cubicBezTo>
                  <a:pt x="195" y="3"/>
                  <a:pt x="195" y="4"/>
                  <a:pt x="196" y="4"/>
                </a:cubicBezTo>
                <a:cubicBezTo>
                  <a:pt x="200" y="9"/>
                  <a:pt x="203" y="15"/>
                  <a:pt x="207" y="20"/>
                </a:cubicBezTo>
                <a:cubicBezTo>
                  <a:pt x="212" y="28"/>
                  <a:pt x="218" y="37"/>
                  <a:pt x="223" y="45"/>
                </a:cubicBezTo>
                <a:cubicBezTo>
                  <a:pt x="227" y="50"/>
                  <a:pt x="230" y="55"/>
                  <a:pt x="233" y="60"/>
                </a:cubicBezTo>
                <a:cubicBezTo>
                  <a:pt x="236" y="64"/>
                  <a:pt x="239" y="68"/>
                  <a:pt x="242" y="72"/>
                </a:cubicBezTo>
                <a:cubicBezTo>
                  <a:pt x="243" y="73"/>
                  <a:pt x="244" y="74"/>
                  <a:pt x="245" y="75"/>
                </a:cubicBezTo>
                <a:cubicBezTo>
                  <a:pt x="246" y="77"/>
                  <a:pt x="248" y="79"/>
                  <a:pt x="249" y="80"/>
                </a:cubicBezTo>
                <a:cubicBezTo>
                  <a:pt x="252" y="84"/>
                  <a:pt x="252" y="88"/>
                  <a:pt x="249" y="92"/>
                </a:cubicBezTo>
                <a:cubicBezTo>
                  <a:pt x="248" y="95"/>
                  <a:pt x="246" y="97"/>
                  <a:pt x="243" y="100"/>
                </a:cubicBezTo>
                <a:cubicBezTo>
                  <a:pt x="234" y="110"/>
                  <a:pt x="225" y="119"/>
                  <a:pt x="215" y="128"/>
                </a:cubicBezTo>
                <a:cubicBezTo>
                  <a:pt x="208" y="134"/>
                  <a:pt x="201" y="141"/>
                  <a:pt x="193" y="147"/>
                </a:cubicBezTo>
                <a:cubicBezTo>
                  <a:pt x="191" y="149"/>
                  <a:pt x="189" y="151"/>
                  <a:pt x="186" y="153"/>
                </a:cubicBezTo>
                <a:cubicBezTo>
                  <a:pt x="185" y="154"/>
                  <a:pt x="183" y="155"/>
                  <a:pt x="182" y="155"/>
                </a:cubicBezTo>
                <a:cubicBezTo>
                  <a:pt x="181" y="155"/>
                  <a:pt x="181" y="155"/>
                  <a:pt x="181" y="155"/>
                </a:cubicBezTo>
                <a:cubicBezTo>
                  <a:pt x="180" y="156"/>
                  <a:pt x="180" y="157"/>
                  <a:pt x="179" y="156"/>
                </a:cubicBezTo>
                <a:cubicBezTo>
                  <a:pt x="178" y="156"/>
                  <a:pt x="178" y="155"/>
                  <a:pt x="178" y="154"/>
                </a:cubicBezTo>
                <a:cubicBezTo>
                  <a:pt x="178" y="154"/>
                  <a:pt x="178" y="153"/>
                  <a:pt x="177" y="152"/>
                </a:cubicBezTo>
                <a:cubicBezTo>
                  <a:pt x="176" y="152"/>
                  <a:pt x="176" y="151"/>
                  <a:pt x="176" y="151"/>
                </a:cubicBezTo>
                <a:cubicBezTo>
                  <a:pt x="176" y="148"/>
                  <a:pt x="176" y="145"/>
                  <a:pt x="176" y="142"/>
                </a:cubicBezTo>
                <a:cubicBezTo>
                  <a:pt x="176" y="141"/>
                  <a:pt x="176" y="141"/>
                  <a:pt x="176" y="140"/>
                </a:cubicBezTo>
                <a:cubicBezTo>
                  <a:pt x="175" y="139"/>
                  <a:pt x="175" y="138"/>
                  <a:pt x="175" y="138"/>
                </a:cubicBezTo>
                <a:cubicBezTo>
                  <a:pt x="175" y="126"/>
                  <a:pt x="176" y="115"/>
                  <a:pt x="176" y="104"/>
                </a:cubicBezTo>
                <a:cubicBezTo>
                  <a:pt x="176" y="103"/>
                  <a:pt x="176" y="102"/>
                  <a:pt x="176" y="100"/>
                </a:cubicBezTo>
                <a:close/>
                <a:moveTo>
                  <a:pt x="224" y="54"/>
                </a:moveTo>
                <a:cubicBezTo>
                  <a:pt x="223" y="54"/>
                  <a:pt x="223" y="53"/>
                  <a:pt x="223" y="53"/>
                </a:cubicBezTo>
                <a:cubicBezTo>
                  <a:pt x="223" y="53"/>
                  <a:pt x="223" y="53"/>
                  <a:pt x="223" y="53"/>
                </a:cubicBezTo>
                <a:cubicBezTo>
                  <a:pt x="223" y="54"/>
                  <a:pt x="223" y="54"/>
                  <a:pt x="224" y="54"/>
                </a:cubicBezTo>
                <a:cubicBezTo>
                  <a:pt x="224" y="55"/>
                  <a:pt x="224" y="55"/>
                  <a:pt x="225" y="56"/>
                </a:cubicBezTo>
                <a:cubicBezTo>
                  <a:pt x="225" y="56"/>
                  <a:pt x="225" y="56"/>
                  <a:pt x="225" y="56"/>
                </a:cubicBezTo>
                <a:cubicBezTo>
                  <a:pt x="227" y="59"/>
                  <a:pt x="228" y="61"/>
                  <a:pt x="230" y="64"/>
                </a:cubicBezTo>
                <a:cubicBezTo>
                  <a:pt x="230" y="64"/>
                  <a:pt x="230" y="64"/>
                  <a:pt x="231" y="64"/>
                </a:cubicBezTo>
                <a:cubicBezTo>
                  <a:pt x="232" y="66"/>
                  <a:pt x="233" y="67"/>
                  <a:pt x="234" y="68"/>
                </a:cubicBezTo>
                <a:cubicBezTo>
                  <a:pt x="235" y="68"/>
                  <a:pt x="235" y="68"/>
                  <a:pt x="235" y="69"/>
                </a:cubicBezTo>
                <a:cubicBezTo>
                  <a:pt x="232" y="65"/>
                  <a:pt x="228" y="60"/>
                  <a:pt x="225" y="56"/>
                </a:cubicBezTo>
                <a:cubicBezTo>
                  <a:pt x="225" y="56"/>
                  <a:pt x="225" y="56"/>
                  <a:pt x="225" y="56"/>
                </a:cubicBezTo>
                <a:cubicBezTo>
                  <a:pt x="224" y="55"/>
                  <a:pt x="224" y="55"/>
                  <a:pt x="224" y="54"/>
                </a:cubicBezTo>
                <a:close/>
                <a:moveTo>
                  <a:pt x="183" y="152"/>
                </a:moveTo>
                <a:cubicBezTo>
                  <a:pt x="183" y="152"/>
                  <a:pt x="183" y="152"/>
                  <a:pt x="183" y="152"/>
                </a:cubicBezTo>
                <a:cubicBezTo>
                  <a:pt x="184" y="152"/>
                  <a:pt x="185" y="151"/>
                  <a:pt x="185" y="151"/>
                </a:cubicBezTo>
                <a:cubicBezTo>
                  <a:pt x="187" y="149"/>
                  <a:pt x="189" y="148"/>
                  <a:pt x="191" y="146"/>
                </a:cubicBezTo>
                <a:cubicBezTo>
                  <a:pt x="199" y="139"/>
                  <a:pt x="206" y="133"/>
                  <a:pt x="214" y="126"/>
                </a:cubicBezTo>
                <a:cubicBezTo>
                  <a:pt x="224" y="117"/>
                  <a:pt x="233" y="108"/>
                  <a:pt x="242" y="98"/>
                </a:cubicBezTo>
                <a:cubicBezTo>
                  <a:pt x="244" y="96"/>
                  <a:pt x="246" y="93"/>
                  <a:pt x="247" y="91"/>
                </a:cubicBezTo>
                <a:cubicBezTo>
                  <a:pt x="248" y="89"/>
                  <a:pt x="248" y="88"/>
                  <a:pt x="249" y="87"/>
                </a:cubicBezTo>
                <a:cubicBezTo>
                  <a:pt x="249" y="85"/>
                  <a:pt x="248" y="84"/>
                  <a:pt x="248" y="83"/>
                </a:cubicBezTo>
                <a:cubicBezTo>
                  <a:pt x="248" y="84"/>
                  <a:pt x="248" y="85"/>
                  <a:pt x="247" y="85"/>
                </a:cubicBezTo>
                <a:cubicBezTo>
                  <a:pt x="247" y="88"/>
                  <a:pt x="246" y="91"/>
                  <a:pt x="243" y="93"/>
                </a:cubicBezTo>
                <a:cubicBezTo>
                  <a:pt x="239" y="97"/>
                  <a:pt x="235" y="102"/>
                  <a:pt x="230" y="106"/>
                </a:cubicBezTo>
                <a:cubicBezTo>
                  <a:pt x="219" y="116"/>
                  <a:pt x="208" y="125"/>
                  <a:pt x="198" y="136"/>
                </a:cubicBezTo>
                <a:cubicBezTo>
                  <a:pt x="196" y="138"/>
                  <a:pt x="194" y="140"/>
                  <a:pt x="193" y="142"/>
                </a:cubicBezTo>
                <a:cubicBezTo>
                  <a:pt x="191" y="143"/>
                  <a:pt x="190" y="145"/>
                  <a:pt x="189" y="146"/>
                </a:cubicBezTo>
                <a:cubicBezTo>
                  <a:pt x="188" y="147"/>
                  <a:pt x="187" y="147"/>
                  <a:pt x="186" y="147"/>
                </a:cubicBezTo>
                <a:cubicBezTo>
                  <a:pt x="186" y="147"/>
                  <a:pt x="186" y="147"/>
                  <a:pt x="185" y="148"/>
                </a:cubicBezTo>
                <a:cubicBezTo>
                  <a:pt x="185" y="149"/>
                  <a:pt x="184" y="150"/>
                  <a:pt x="183" y="152"/>
                </a:cubicBezTo>
                <a:close/>
                <a:moveTo>
                  <a:pt x="31" y="47"/>
                </a:moveTo>
                <a:cubicBezTo>
                  <a:pt x="30" y="49"/>
                  <a:pt x="29" y="51"/>
                  <a:pt x="29" y="52"/>
                </a:cubicBezTo>
                <a:cubicBezTo>
                  <a:pt x="28" y="52"/>
                  <a:pt x="28" y="53"/>
                  <a:pt x="28" y="53"/>
                </a:cubicBezTo>
                <a:cubicBezTo>
                  <a:pt x="29" y="54"/>
                  <a:pt x="29" y="55"/>
                  <a:pt x="30" y="56"/>
                </a:cubicBezTo>
                <a:cubicBezTo>
                  <a:pt x="30" y="55"/>
                  <a:pt x="31" y="55"/>
                  <a:pt x="31" y="54"/>
                </a:cubicBezTo>
                <a:cubicBezTo>
                  <a:pt x="31" y="54"/>
                  <a:pt x="32" y="53"/>
                  <a:pt x="33" y="52"/>
                </a:cubicBezTo>
                <a:cubicBezTo>
                  <a:pt x="33" y="51"/>
                  <a:pt x="33" y="51"/>
                  <a:pt x="34" y="51"/>
                </a:cubicBezTo>
                <a:cubicBezTo>
                  <a:pt x="35" y="50"/>
                  <a:pt x="36" y="51"/>
                  <a:pt x="36" y="52"/>
                </a:cubicBezTo>
                <a:cubicBezTo>
                  <a:pt x="36" y="52"/>
                  <a:pt x="36" y="53"/>
                  <a:pt x="35" y="53"/>
                </a:cubicBezTo>
                <a:cubicBezTo>
                  <a:pt x="35" y="55"/>
                  <a:pt x="34" y="57"/>
                  <a:pt x="33" y="58"/>
                </a:cubicBezTo>
                <a:cubicBezTo>
                  <a:pt x="32" y="59"/>
                  <a:pt x="32" y="60"/>
                  <a:pt x="33" y="60"/>
                </a:cubicBezTo>
                <a:cubicBezTo>
                  <a:pt x="33" y="60"/>
                  <a:pt x="33" y="61"/>
                  <a:pt x="34" y="61"/>
                </a:cubicBezTo>
                <a:cubicBezTo>
                  <a:pt x="35" y="59"/>
                  <a:pt x="36" y="58"/>
                  <a:pt x="37" y="56"/>
                </a:cubicBezTo>
                <a:cubicBezTo>
                  <a:pt x="37" y="56"/>
                  <a:pt x="37" y="55"/>
                  <a:pt x="37" y="55"/>
                </a:cubicBezTo>
                <a:cubicBezTo>
                  <a:pt x="37" y="53"/>
                  <a:pt x="37" y="51"/>
                  <a:pt x="37" y="50"/>
                </a:cubicBezTo>
                <a:cubicBezTo>
                  <a:pt x="37" y="49"/>
                  <a:pt x="36" y="48"/>
                  <a:pt x="36" y="47"/>
                </a:cubicBezTo>
                <a:cubicBezTo>
                  <a:pt x="34" y="47"/>
                  <a:pt x="32" y="47"/>
                  <a:pt x="31" y="47"/>
                </a:cubicBezTo>
                <a:close/>
                <a:moveTo>
                  <a:pt x="7" y="46"/>
                </a:moveTo>
                <a:cubicBezTo>
                  <a:pt x="7" y="46"/>
                  <a:pt x="7" y="46"/>
                  <a:pt x="7" y="46"/>
                </a:cubicBezTo>
                <a:cubicBezTo>
                  <a:pt x="7" y="54"/>
                  <a:pt x="7" y="61"/>
                  <a:pt x="7" y="68"/>
                </a:cubicBezTo>
                <a:cubicBezTo>
                  <a:pt x="7" y="69"/>
                  <a:pt x="7" y="70"/>
                  <a:pt x="7" y="71"/>
                </a:cubicBezTo>
                <a:cubicBezTo>
                  <a:pt x="8" y="74"/>
                  <a:pt x="9" y="77"/>
                  <a:pt x="10" y="81"/>
                </a:cubicBezTo>
                <a:cubicBezTo>
                  <a:pt x="10" y="82"/>
                  <a:pt x="10" y="83"/>
                  <a:pt x="9" y="83"/>
                </a:cubicBezTo>
                <a:cubicBezTo>
                  <a:pt x="9" y="84"/>
                  <a:pt x="8" y="84"/>
                  <a:pt x="8" y="84"/>
                </a:cubicBezTo>
                <a:cubicBezTo>
                  <a:pt x="9" y="85"/>
                  <a:pt x="9" y="86"/>
                  <a:pt x="10" y="87"/>
                </a:cubicBezTo>
                <a:cubicBezTo>
                  <a:pt x="10" y="87"/>
                  <a:pt x="10" y="86"/>
                  <a:pt x="10" y="86"/>
                </a:cubicBezTo>
                <a:cubicBezTo>
                  <a:pt x="10" y="83"/>
                  <a:pt x="10" y="79"/>
                  <a:pt x="10" y="76"/>
                </a:cubicBezTo>
                <a:cubicBezTo>
                  <a:pt x="10" y="76"/>
                  <a:pt x="10" y="76"/>
                  <a:pt x="10" y="75"/>
                </a:cubicBezTo>
                <a:cubicBezTo>
                  <a:pt x="9" y="75"/>
                  <a:pt x="9" y="74"/>
                  <a:pt x="9" y="73"/>
                </a:cubicBezTo>
                <a:cubicBezTo>
                  <a:pt x="10" y="72"/>
                  <a:pt x="10" y="72"/>
                  <a:pt x="10" y="71"/>
                </a:cubicBezTo>
                <a:cubicBezTo>
                  <a:pt x="9" y="69"/>
                  <a:pt x="9" y="66"/>
                  <a:pt x="9" y="63"/>
                </a:cubicBezTo>
                <a:cubicBezTo>
                  <a:pt x="8" y="60"/>
                  <a:pt x="8" y="56"/>
                  <a:pt x="8" y="53"/>
                </a:cubicBezTo>
                <a:cubicBezTo>
                  <a:pt x="7" y="51"/>
                  <a:pt x="7" y="48"/>
                  <a:pt x="7" y="46"/>
                </a:cubicBezTo>
                <a:close/>
                <a:moveTo>
                  <a:pt x="239" y="89"/>
                </a:moveTo>
                <a:cubicBezTo>
                  <a:pt x="239" y="88"/>
                  <a:pt x="239" y="88"/>
                  <a:pt x="239" y="88"/>
                </a:cubicBezTo>
                <a:cubicBezTo>
                  <a:pt x="238" y="88"/>
                  <a:pt x="237" y="88"/>
                  <a:pt x="236" y="88"/>
                </a:cubicBezTo>
                <a:cubicBezTo>
                  <a:pt x="236" y="88"/>
                  <a:pt x="236" y="88"/>
                  <a:pt x="235" y="88"/>
                </a:cubicBezTo>
                <a:cubicBezTo>
                  <a:pt x="234" y="89"/>
                  <a:pt x="234" y="88"/>
                  <a:pt x="233" y="88"/>
                </a:cubicBezTo>
                <a:cubicBezTo>
                  <a:pt x="233" y="88"/>
                  <a:pt x="233" y="88"/>
                  <a:pt x="232" y="87"/>
                </a:cubicBezTo>
                <a:cubicBezTo>
                  <a:pt x="232" y="88"/>
                  <a:pt x="232" y="88"/>
                  <a:pt x="232" y="88"/>
                </a:cubicBezTo>
                <a:cubicBezTo>
                  <a:pt x="230" y="91"/>
                  <a:pt x="228" y="93"/>
                  <a:pt x="226" y="96"/>
                </a:cubicBezTo>
                <a:cubicBezTo>
                  <a:pt x="225" y="97"/>
                  <a:pt x="225" y="98"/>
                  <a:pt x="225" y="99"/>
                </a:cubicBezTo>
                <a:cubicBezTo>
                  <a:pt x="225" y="99"/>
                  <a:pt x="225" y="98"/>
                  <a:pt x="226" y="98"/>
                </a:cubicBezTo>
                <a:cubicBezTo>
                  <a:pt x="227" y="97"/>
                  <a:pt x="227" y="96"/>
                  <a:pt x="229" y="96"/>
                </a:cubicBezTo>
                <a:cubicBezTo>
                  <a:pt x="229" y="96"/>
                  <a:pt x="229" y="96"/>
                  <a:pt x="229" y="96"/>
                </a:cubicBezTo>
                <a:cubicBezTo>
                  <a:pt x="232" y="94"/>
                  <a:pt x="236" y="91"/>
                  <a:pt x="239" y="89"/>
                </a:cubicBezTo>
                <a:close/>
                <a:moveTo>
                  <a:pt x="64" y="83"/>
                </a:moveTo>
                <a:cubicBezTo>
                  <a:pt x="64" y="83"/>
                  <a:pt x="64" y="83"/>
                  <a:pt x="65" y="83"/>
                </a:cubicBezTo>
                <a:cubicBezTo>
                  <a:pt x="66" y="83"/>
                  <a:pt x="67" y="83"/>
                  <a:pt x="68" y="83"/>
                </a:cubicBezTo>
                <a:cubicBezTo>
                  <a:pt x="69" y="83"/>
                  <a:pt x="69" y="82"/>
                  <a:pt x="70" y="82"/>
                </a:cubicBezTo>
                <a:cubicBezTo>
                  <a:pt x="71" y="79"/>
                  <a:pt x="73" y="76"/>
                  <a:pt x="74" y="74"/>
                </a:cubicBezTo>
                <a:cubicBezTo>
                  <a:pt x="75" y="73"/>
                  <a:pt x="75" y="73"/>
                  <a:pt x="75" y="73"/>
                </a:cubicBezTo>
                <a:cubicBezTo>
                  <a:pt x="74" y="72"/>
                  <a:pt x="73" y="72"/>
                  <a:pt x="73" y="72"/>
                </a:cubicBezTo>
                <a:cubicBezTo>
                  <a:pt x="72" y="72"/>
                  <a:pt x="71" y="72"/>
                  <a:pt x="71" y="73"/>
                </a:cubicBezTo>
                <a:cubicBezTo>
                  <a:pt x="69" y="76"/>
                  <a:pt x="67" y="79"/>
                  <a:pt x="64" y="82"/>
                </a:cubicBezTo>
                <a:cubicBezTo>
                  <a:pt x="64" y="82"/>
                  <a:pt x="64" y="83"/>
                  <a:pt x="64" y="83"/>
                </a:cubicBezTo>
                <a:close/>
                <a:moveTo>
                  <a:pt x="53" y="83"/>
                </a:moveTo>
                <a:cubicBezTo>
                  <a:pt x="56" y="79"/>
                  <a:pt x="59" y="74"/>
                  <a:pt x="62" y="70"/>
                </a:cubicBezTo>
                <a:cubicBezTo>
                  <a:pt x="60" y="70"/>
                  <a:pt x="59" y="69"/>
                  <a:pt x="58" y="69"/>
                </a:cubicBezTo>
                <a:cubicBezTo>
                  <a:pt x="57" y="70"/>
                  <a:pt x="57" y="71"/>
                  <a:pt x="56" y="71"/>
                </a:cubicBezTo>
                <a:cubicBezTo>
                  <a:pt x="55" y="74"/>
                  <a:pt x="53" y="77"/>
                  <a:pt x="52" y="80"/>
                </a:cubicBezTo>
                <a:cubicBezTo>
                  <a:pt x="52" y="80"/>
                  <a:pt x="51" y="80"/>
                  <a:pt x="52" y="81"/>
                </a:cubicBezTo>
                <a:cubicBezTo>
                  <a:pt x="52" y="81"/>
                  <a:pt x="52" y="82"/>
                  <a:pt x="53" y="83"/>
                </a:cubicBezTo>
                <a:close/>
                <a:moveTo>
                  <a:pt x="44" y="52"/>
                </a:moveTo>
                <a:cubicBezTo>
                  <a:pt x="45" y="53"/>
                  <a:pt x="46" y="55"/>
                  <a:pt x="47" y="56"/>
                </a:cubicBezTo>
                <a:cubicBezTo>
                  <a:pt x="49" y="54"/>
                  <a:pt x="50" y="53"/>
                  <a:pt x="51" y="51"/>
                </a:cubicBezTo>
                <a:cubicBezTo>
                  <a:pt x="51" y="51"/>
                  <a:pt x="51" y="51"/>
                  <a:pt x="51" y="50"/>
                </a:cubicBezTo>
                <a:cubicBezTo>
                  <a:pt x="51" y="49"/>
                  <a:pt x="51" y="48"/>
                  <a:pt x="51" y="47"/>
                </a:cubicBezTo>
                <a:cubicBezTo>
                  <a:pt x="50" y="47"/>
                  <a:pt x="48" y="47"/>
                  <a:pt x="47" y="47"/>
                </a:cubicBezTo>
                <a:cubicBezTo>
                  <a:pt x="46" y="49"/>
                  <a:pt x="45" y="50"/>
                  <a:pt x="44" y="52"/>
                </a:cubicBezTo>
                <a:close/>
                <a:moveTo>
                  <a:pt x="38" y="73"/>
                </a:moveTo>
                <a:cubicBezTo>
                  <a:pt x="37" y="74"/>
                  <a:pt x="37" y="74"/>
                  <a:pt x="36" y="75"/>
                </a:cubicBezTo>
                <a:cubicBezTo>
                  <a:pt x="35" y="77"/>
                  <a:pt x="33" y="79"/>
                  <a:pt x="33" y="81"/>
                </a:cubicBezTo>
                <a:cubicBezTo>
                  <a:pt x="33" y="81"/>
                  <a:pt x="32" y="81"/>
                  <a:pt x="32" y="81"/>
                </a:cubicBezTo>
                <a:cubicBezTo>
                  <a:pt x="32" y="82"/>
                  <a:pt x="31" y="83"/>
                  <a:pt x="31" y="83"/>
                </a:cubicBezTo>
                <a:cubicBezTo>
                  <a:pt x="31" y="84"/>
                  <a:pt x="32" y="85"/>
                  <a:pt x="32" y="85"/>
                </a:cubicBezTo>
                <a:cubicBezTo>
                  <a:pt x="33" y="86"/>
                  <a:pt x="34" y="86"/>
                  <a:pt x="34" y="85"/>
                </a:cubicBezTo>
                <a:cubicBezTo>
                  <a:pt x="35" y="83"/>
                  <a:pt x="36" y="81"/>
                  <a:pt x="37" y="79"/>
                </a:cubicBezTo>
                <a:cubicBezTo>
                  <a:pt x="38" y="78"/>
                  <a:pt x="39" y="76"/>
                  <a:pt x="39" y="75"/>
                </a:cubicBezTo>
                <a:cubicBezTo>
                  <a:pt x="39" y="74"/>
                  <a:pt x="39" y="74"/>
                  <a:pt x="38" y="73"/>
                </a:cubicBezTo>
                <a:close/>
                <a:moveTo>
                  <a:pt x="170" y="51"/>
                </a:moveTo>
                <a:cubicBezTo>
                  <a:pt x="172" y="50"/>
                  <a:pt x="173" y="51"/>
                  <a:pt x="174" y="52"/>
                </a:cubicBezTo>
                <a:cubicBezTo>
                  <a:pt x="176" y="53"/>
                  <a:pt x="177" y="54"/>
                  <a:pt x="179" y="55"/>
                </a:cubicBezTo>
                <a:cubicBezTo>
                  <a:pt x="179" y="55"/>
                  <a:pt x="180" y="55"/>
                  <a:pt x="180" y="56"/>
                </a:cubicBezTo>
                <a:cubicBezTo>
                  <a:pt x="181" y="54"/>
                  <a:pt x="181" y="53"/>
                  <a:pt x="181" y="51"/>
                </a:cubicBezTo>
                <a:cubicBezTo>
                  <a:pt x="177" y="49"/>
                  <a:pt x="173" y="48"/>
                  <a:pt x="169" y="49"/>
                </a:cubicBezTo>
                <a:cubicBezTo>
                  <a:pt x="169" y="49"/>
                  <a:pt x="170" y="50"/>
                  <a:pt x="170" y="51"/>
                </a:cubicBezTo>
                <a:close/>
                <a:moveTo>
                  <a:pt x="161" y="81"/>
                </a:moveTo>
                <a:cubicBezTo>
                  <a:pt x="160" y="80"/>
                  <a:pt x="159" y="81"/>
                  <a:pt x="159" y="81"/>
                </a:cubicBezTo>
                <a:cubicBezTo>
                  <a:pt x="158" y="82"/>
                  <a:pt x="157" y="84"/>
                  <a:pt x="156" y="85"/>
                </a:cubicBezTo>
                <a:cubicBezTo>
                  <a:pt x="157" y="87"/>
                  <a:pt x="159" y="90"/>
                  <a:pt x="161" y="92"/>
                </a:cubicBezTo>
                <a:cubicBezTo>
                  <a:pt x="161" y="91"/>
                  <a:pt x="161" y="82"/>
                  <a:pt x="161" y="81"/>
                </a:cubicBezTo>
                <a:close/>
                <a:moveTo>
                  <a:pt x="11" y="99"/>
                </a:moveTo>
                <a:cubicBezTo>
                  <a:pt x="11" y="97"/>
                  <a:pt x="11" y="96"/>
                  <a:pt x="11" y="94"/>
                </a:cubicBezTo>
                <a:cubicBezTo>
                  <a:pt x="11" y="93"/>
                  <a:pt x="11" y="93"/>
                  <a:pt x="10" y="92"/>
                </a:cubicBezTo>
                <a:cubicBezTo>
                  <a:pt x="9" y="91"/>
                  <a:pt x="9" y="89"/>
                  <a:pt x="8" y="88"/>
                </a:cubicBezTo>
                <a:cubicBezTo>
                  <a:pt x="7" y="88"/>
                  <a:pt x="7" y="87"/>
                  <a:pt x="7" y="87"/>
                </a:cubicBezTo>
                <a:cubicBezTo>
                  <a:pt x="7" y="88"/>
                  <a:pt x="7" y="89"/>
                  <a:pt x="7" y="90"/>
                </a:cubicBezTo>
                <a:cubicBezTo>
                  <a:pt x="7" y="93"/>
                  <a:pt x="7" y="96"/>
                  <a:pt x="8" y="99"/>
                </a:cubicBezTo>
                <a:cubicBezTo>
                  <a:pt x="8" y="99"/>
                  <a:pt x="8" y="99"/>
                  <a:pt x="8" y="100"/>
                </a:cubicBezTo>
                <a:cubicBezTo>
                  <a:pt x="9" y="99"/>
                  <a:pt x="10" y="99"/>
                  <a:pt x="11" y="99"/>
                </a:cubicBezTo>
                <a:close/>
                <a:moveTo>
                  <a:pt x="223" y="73"/>
                </a:moveTo>
                <a:cubicBezTo>
                  <a:pt x="222" y="74"/>
                  <a:pt x="221" y="76"/>
                  <a:pt x="220" y="77"/>
                </a:cubicBezTo>
                <a:cubicBezTo>
                  <a:pt x="219" y="78"/>
                  <a:pt x="218" y="80"/>
                  <a:pt x="219" y="82"/>
                </a:cubicBezTo>
                <a:cubicBezTo>
                  <a:pt x="219" y="82"/>
                  <a:pt x="219" y="83"/>
                  <a:pt x="219" y="83"/>
                </a:cubicBezTo>
                <a:cubicBezTo>
                  <a:pt x="219" y="83"/>
                  <a:pt x="219" y="84"/>
                  <a:pt x="219" y="84"/>
                </a:cubicBezTo>
                <a:cubicBezTo>
                  <a:pt x="221" y="82"/>
                  <a:pt x="223" y="80"/>
                  <a:pt x="224" y="79"/>
                </a:cubicBezTo>
                <a:cubicBezTo>
                  <a:pt x="224" y="79"/>
                  <a:pt x="225" y="78"/>
                  <a:pt x="225" y="78"/>
                </a:cubicBezTo>
                <a:cubicBezTo>
                  <a:pt x="225" y="76"/>
                  <a:pt x="225" y="75"/>
                  <a:pt x="223" y="73"/>
                </a:cubicBezTo>
                <a:close/>
                <a:moveTo>
                  <a:pt x="193" y="124"/>
                </a:moveTo>
                <a:cubicBezTo>
                  <a:pt x="193" y="125"/>
                  <a:pt x="193" y="125"/>
                  <a:pt x="193" y="125"/>
                </a:cubicBezTo>
                <a:cubicBezTo>
                  <a:pt x="193" y="124"/>
                  <a:pt x="193" y="124"/>
                  <a:pt x="193" y="124"/>
                </a:cubicBezTo>
                <a:cubicBezTo>
                  <a:pt x="195" y="121"/>
                  <a:pt x="197" y="118"/>
                  <a:pt x="199" y="116"/>
                </a:cubicBezTo>
                <a:cubicBezTo>
                  <a:pt x="200" y="115"/>
                  <a:pt x="200" y="114"/>
                  <a:pt x="199" y="113"/>
                </a:cubicBezTo>
                <a:cubicBezTo>
                  <a:pt x="199" y="113"/>
                  <a:pt x="198" y="113"/>
                  <a:pt x="198" y="113"/>
                </a:cubicBezTo>
                <a:cubicBezTo>
                  <a:pt x="196" y="114"/>
                  <a:pt x="195" y="116"/>
                  <a:pt x="193" y="118"/>
                </a:cubicBezTo>
                <a:cubicBezTo>
                  <a:pt x="193" y="118"/>
                  <a:pt x="193" y="118"/>
                  <a:pt x="193" y="119"/>
                </a:cubicBezTo>
                <a:cubicBezTo>
                  <a:pt x="193" y="121"/>
                  <a:pt x="193" y="123"/>
                  <a:pt x="193" y="124"/>
                </a:cubicBezTo>
                <a:close/>
                <a:moveTo>
                  <a:pt x="142" y="45"/>
                </a:moveTo>
                <a:cubicBezTo>
                  <a:pt x="142" y="45"/>
                  <a:pt x="142" y="45"/>
                  <a:pt x="142" y="45"/>
                </a:cubicBezTo>
                <a:cubicBezTo>
                  <a:pt x="141" y="45"/>
                  <a:pt x="141" y="44"/>
                  <a:pt x="141" y="44"/>
                </a:cubicBezTo>
                <a:cubicBezTo>
                  <a:pt x="137" y="44"/>
                  <a:pt x="132" y="44"/>
                  <a:pt x="128" y="44"/>
                </a:cubicBezTo>
                <a:cubicBezTo>
                  <a:pt x="118" y="43"/>
                  <a:pt x="107" y="43"/>
                  <a:pt x="97" y="43"/>
                </a:cubicBezTo>
                <a:cubicBezTo>
                  <a:pt x="97" y="43"/>
                  <a:pt x="96" y="43"/>
                  <a:pt x="96" y="43"/>
                </a:cubicBezTo>
                <a:cubicBezTo>
                  <a:pt x="95" y="43"/>
                  <a:pt x="95" y="44"/>
                  <a:pt x="96" y="44"/>
                </a:cubicBezTo>
                <a:cubicBezTo>
                  <a:pt x="96" y="44"/>
                  <a:pt x="97" y="44"/>
                  <a:pt x="98" y="44"/>
                </a:cubicBezTo>
                <a:cubicBezTo>
                  <a:pt x="109" y="44"/>
                  <a:pt x="121" y="44"/>
                  <a:pt x="133" y="45"/>
                </a:cubicBezTo>
                <a:cubicBezTo>
                  <a:pt x="136" y="45"/>
                  <a:pt x="139" y="45"/>
                  <a:pt x="142" y="45"/>
                </a:cubicBezTo>
                <a:close/>
                <a:moveTo>
                  <a:pt x="217" y="97"/>
                </a:moveTo>
                <a:cubicBezTo>
                  <a:pt x="219" y="96"/>
                  <a:pt x="220" y="95"/>
                  <a:pt x="221" y="93"/>
                </a:cubicBezTo>
                <a:cubicBezTo>
                  <a:pt x="222" y="92"/>
                  <a:pt x="223" y="91"/>
                  <a:pt x="224" y="90"/>
                </a:cubicBezTo>
                <a:cubicBezTo>
                  <a:pt x="224" y="89"/>
                  <a:pt x="224" y="87"/>
                  <a:pt x="224" y="86"/>
                </a:cubicBezTo>
                <a:cubicBezTo>
                  <a:pt x="224" y="86"/>
                  <a:pt x="224" y="86"/>
                  <a:pt x="224" y="86"/>
                </a:cubicBezTo>
                <a:cubicBezTo>
                  <a:pt x="224" y="86"/>
                  <a:pt x="224" y="85"/>
                  <a:pt x="224" y="85"/>
                </a:cubicBezTo>
                <a:cubicBezTo>
                  <a:pt x="224" y="85"/>
                  <a:pt x="224" y="86"/>
                  <a:pt x="223" y="86"/>
                </a:cubicBezTo>
                <a:cubicBezTo>
                  <a:pt x="221" y="88"/>
                  <a:pt x="219" y="91"/>
                  <a:pt x="217" y="94"/>
                </a:cubicBezTo>
                <a:cubicBezTo>
                  <a:pt x="217" y="95"/>
                  <a:pt x="216" y="95"/>
                  <a:pt x="217" y="96"/>
                </a:cubicBezTo>
                <a:cubicBezTo>
                  <a:pt x="217" y="97"/>
                  <a:pt x="217" y="97"/>
                  <a:pt x="217" y="97"/>
                </a:cubicBezTo>
                <a:close/>
                <a:moveTo>
                  <a:pt x="214" y="62"/>
                </a:moveTo>
                <a:cubicBezTo>
                  <a:pt x="214" y="62"/>
                  <a:pt x="214" y="62"/>
                  <a:pt x="214" y="62"/>
                </a:cubicBezTo>
                <a:cubicBezTo>
                  <a:pt x="212" y="64"/>
                  <a:pt x="209" y="66"/>
                  <a:pt x="207" y="69"/>
                </a:cubicBezTo>
                <a:cubicBezTo>
                  <a:pt x="208" y="70"/>
                  <a:pt x="209" y="71"/>
                  <a:pt x="209" y="72"/>
                </a:cubicBezTo>
                <a:cubicBezTo>
                  <a:pt x="211" y="70"/>
                  <a:pt x="212" y="68"/>
                  <a:pt x="214" y="66"/>
                </a:cubicBezTo>
                <a:cubicBezTo>
                  <a:pt x="214" y="66"/>
                  <a:pt x="214" y="66"/>
                  <a:pt x="214" y="66"/>
                </a:cubicBezTo>
                <a:cubicBezTo>
                  <a:pt x="214" y="64"/>
                  <a:pt x="214" y="63"/>
                  <a:pt x="214" y="62"/>
                </a:cubicBezTo>
                <a:close/>
                <a:moveTo>
                  <a:pt x="44" y="90"/>
                </a:moveTo>
                <a:cubicBezTo>
                  <a:pt x="42" y="90"/>
                  <a:pt x="42" y="90"/>
                  <a:pt x="41" y="91"/>
                </a:cubicBezTo>
                <a:cubicBezTo>
                  <a:pt x="40" y="92"/>
                  <a:pt x="38" y="92"/>
                  <a:pt x="37" y="91"/>
                </a:cubicBezTo>
                <a:cubicBezTo>
                  <a:pt x="35" y="91"/>
                  <a:pt x="34" y="91"/>
                  <a:pt x="32" y="91"/>
                </a:cubicBezTo>
                <a:cubicBezTo>
                  <a:pt x="31" y="91"/>
                  <a:pt x="30" y="91"/>
                  <a:pt x="29" y="91"/>
                </a:cubicBezTo>
                <a:cubicBezTo>
                  <a:pt x="28" y="91"/>
                  <a:pt x="26" y="91"/>
                  <a:pt x="25" y="92"/>
                </a:cubicBezTo>
                <a:cubicBezTo>
                  <a:pt x="25" y="92"/>
                  <a:pt x="25" y="92"/>
                  <a:pt x="25" y="92"/>
                </a:cubicBezTo>
                <a:cubicBezTo>
                  <a:pt x="27" y="92"/>
                  <a:pt x="30" y="93"/>
                  <a:pt x="32" y="93"/>
                </a:cubicBezTo>
                <a:cubicBezTo>
                  <a:pt x="34" y="93"/>
                  <a:pt x="37" y="93"/>
                  <a:pt x="39" y="93"/>
                </a:cubicBezTo>
                <a:cubicBezTo>
                  <a:pt x="40" y="93"/>
                  <a:pt x="41" y="93"/>
                  <a:pt x="42" y="93"/>
                </a:cubicBezTo>
                <a:cubicBezTo>
                  <a:pt x="42" y="93"/>
                  <a:pt x="43" y="93"/>
                  <a:pt x="43" y="92"/>
                </a:cubicBezTo>
                <a:cubicBezTo>
                  <a:pt x="43" y="91"/>
                  <a:pt x="44" y="91"/>
                  <a:pt x="44" y="90"/>
                </a:cubicBezTo>
                <a:close/>
                <a:moveTo>
                  <a:pt x="148" y="92"/>
                </a:moveTo>
                <a:cubicBezTo>
                  <a:pt x="151" y="93"/>
                  <a:pt x="157" y="93"/>
                  <a:pt x="158" y="92"/>
                </a:cubicBezTo>
                <a:cubicBezTo>
                  <a:pt x="157" y="90"/>
                  <a:pt x="155" y="89"/>
                  <a:pt x="154" y="87"/>
                </a:cubicBezTo>
                <a:cubicBezTo>
                  <a:pt x="152" y="89"/>
                  <a:pt x="150" y="90"/>
                  <a:pt x="148" y="92"/>
                </a:cubicBezTo>
                <a:close/>
                <a:moveTo>
                  <a:pt x="51" y="68"/>
                </a:moveTo>
                <a:cubicBezTo>
                  <a:pt x="50" y="67"/>
                  <a:pt x="50" y="65"/>
                  <a:pt x="49" y="64"/>
                </a:cubicBezTo>
                <a:cubicBezTo>
                  <a:pt x="47" y="66"/>
                  <a:pt x="46" y="68"/>
                  <a:pt x="45" y="70"/>
                </a:cubicBezTo>
                <a:cubicBezTo>
                  <a:pt x="46" y="71"/>
                  <a:pt x="47" y="72"/>
                  <a:pt x="47" y="73"/>
                </a:cubicBezTo>
                <a:cubicBezTo>
                  <a:pt x="49" y="71"/>
                  <a:pt x="50" y="70"/>
                  <a:pt x="51" y="68"/>
                </a:cubicBezTo>
                <a:close/>
                <a:moveTo>
                  <a:pt x="81" y="81"/>
                </a:moveTo>
                <a:cubicBezTo>
                  <a:pt x="82" y="79"/>
                  <a:pt x="84" y="77"/>
                  <a:pt x="85" y="74"/>
                </a:cubicBezTo>
                <a:cubicBezTo>
                  <a:pt x="84" y="74"/>
                  <a:pt x="83" y="74"/>
                  <a:pt x="81" y="74"/>
                </a:cubicBezTo>
                <a:cubicBezTo>
                  <a:pt x="81" y="74"/>
                  <a:pt x="81" y="74"/>
                  <a:pt x="81" y="74"/>
                </a:cubicBezTo>
                <a:cubicBezTo>
                  <a:pt x="80" y="75"/>
                  <a:pt x="79" y="77"/>
                  <a:pt x="78" y="78"/>
                </a:cubicBezTo>
                <a:cubicBezTo>
                  <a:pt x="79" y="79"/>
                  <a:pt x="80" y="80"/>
                  <a:pt x="81" y="81"/>
                </a:cubicBezTo>
                <a:close/>
                <a:moveTo>
                  <a:pt x="144" y="82"/>
                </a:moveTo>
                <a:cubicBezTo>
                  <a:pt x="144" y="82"/>
                  <a:pt x="144" y="82"/>
                  <a:pt x="144" y="82"/>
                </a:cubicBezTo>
                <a:cubicBezTo>
                  <a:pt x="143" y="83"/>
                  <a:pt x="142" y="84"/>
                  <a:pt x="142" y="85"/>
                </a:cubicBezTo>
                <a:cubicBezTo>
                  <a:pt x="141" y="85"/>
                  <a:pt x="140" y="86"/>
                  <a:pt x="139" y="87"/>
                </a:cubicBezTo>
                <a:cubicBezTo>
                  <a:pt x="141" y="89"/>
                  <a:pt x="142" y="91"/>
                  <a:pt x="143" y="92"/>
                </a:cubicBezTo>
                <a:cubicBezTo>
                  <a:pt x="144" y="88"/>
                  <a:pt x="144" y="85"/>
                  <a:pt x="144" y="82"/>
                </a:cubicBezTo>
                <a:close/>
                <a:moveTo>
                  <a:pt x="164" y="90"/>
                </a:moveTo>
                <a:cubicBezTo>
                  <a:pt x="164" y="91"/>
                  <a:pt x="164" y="92"/>
                  <a:pt x="164" y="93"/>
                </a:cubicBezTo>
                <a:cubicBezTo>
                  <a:pt x="165" y="93"/>
                  <a:pt x="166" y="93"/>
                  <a:pt x="168" y="93"/>
                </a:cubicBezTo>
                <a:cubicBezTo>
                  <a:pt x="168" y="92"/>
                  <a:pt x="169" y="90"/>
                  <a:pt x="170" y="89"/>
                </a:cubicBezTo>
                <a:cubicBezTo>
                  <a:pt x="169" y="88"/>
                  <a:pt x="169" y="87"/>
                  <a:pt x="168" y="87"/>
                </a:cubicBezTo>
                <a:cubicBezTo>
                  <a:pt x="167" y="88"/>
                  <a:pt x="166" y="90"/>
                  <a:pt x="164" y="90"/>
                </a:cubicBezTo>
                <a:close/>
                <a:moveTo>
                  <a:pt x="166" y="49"/>
                </a:moveTo>
                <a:cubicBezTo>
                  <a:pt x="164" y="49"/>
                  <a:pt x="161" y="49"/>
                  <a:pt x="158" y="49"/>
                </a:cubicBezTo>
                <a:cubicBezTo>
                  <a:pt x="158" y="49"/>
                  <a:pt x="158" y="49"/>
                  <a:pt x="159" y="49"/>
                </a:cubicBezTo>
                <a:cubicBezTo>
                  <a:pt x="160" y="49"/>
                  <a:pt x="160" y="50"/>
                  <a:pt x="160" y="51"/>
                </a:cubicBezTo>
                <a:cubicBezTo>
                  <a:pt x="160" y="51"/>
                  <a:pt x="160" y="52"/>
                  <a:pt x="160" y="52"/>
                </a:cubicBezTo>
                <a:cubicBezTo>
                  <a:pt x="162" y="52"/>
                  <a:pt x="164" y="52"/>
                  <a:pt x="166" y="52"/>
                </a:cubicBezTo>
                <a:cubicBezTo>
                  <a:pt x="166" y="51"/>
                  <a:pt x="166" y="50"/>
                  <a:pt x="166" y="49"/>
                </a:cubicBezTo>
                <a:close/>
                <a:moveTo>
                  <a:pt x="145" y="48"/>
                </a:moveTo>
                <a:cubicBezTo>
                  <a:pt x="143" y="48"/>
                  <a:pt x="137" y="48"/>
                  <a:pt x="135" y="48"/>
                </a:cubicBezTo>
                <a:cubicBezTo>
                  <a:pt x="136" y="49"/>
                  <a:pt x="135" y="50"/>
                  <a:pt x="135" y="51"/>
                </a:cubicBezTo>
                <a:cubicBezTo>
                  <a:pt x="135" y="51"/>
                  <a:pt x="136" y="51"/>
                  <a:pt x="136" y="51"/>
                </a:cubicBezTo>
                <a:cubicBezTo>
                  <a:pt x="138" y="51"/>
                  <a:pt x="139" y="51"/>
                  <a:pt x="141" y="51"/>
                </a:cubicBezTo>
                <a:cubicBezTo>
                  <a:pt x="141" y="50"/>
                  <a:pt x="142" y="50"/>
                  <a:pt x="142" y="50"/>
                </a:cubicBezTo>
                <a:cubicBezTo>
                  <a:pt x="143" y="49"/>
                  <a:pt x="143" y="49"/>
                  <a:pt x="144" y="49"/>
                </a:cubicBezTo>
                <a:cubicBezTo>
                  <a:pt x="144" y="49"/>
                  <a:pt x="144" y="49"/>
                  <a:pt x="145" y="49"/>
                </a:cubicBezTo>
                <a:cubicBezTo>
                  <a:pt x="145" y="49"/>
                  <a:pt x="145" y="49"/>
                  <a:pt x="145" y="48"/>
                </a:cubicBezTo>
                <a:close/>
                <a:moveTo>
                  <a:pt x="10" y="46"/>
                </a:moveTo>
                <a:cubicBezTo>
                  <a:pt x="9" y="49"/>
                  <a:pt x="10" y="57"/>
                  <a:pt x="11" y="58"/>
                </a:cubicBezTo>
                <a:cubicBezTo>
                  <a:pt x="11" y="57"/>
                  <a:pt x="11" y="56"/>
                  <a:pt x="12" y="55"/>
                </a:cubicBezTo>
                <a:cubicBezTo>
                  <a:pt x="12" y="54"/>
                  <a:pt x="12" y="53"/>
                  <a:pt x="13" y="52"/>
                </a:cubicBezTo>
                <a:cubicBezTo>
                  <a:pt x="13" y="51"/>
                  <a:pt x="13" y="51"/>
                  <a:pt x="13" y="50"/>
                </a:cubicBezTo>
                <a:cubicBezTo>
                  <a:pt x="12" y="49"/>
                  <a:pt x="12" y="48"/>
                  <a:pt x="12" y="48"/>
                </a:cubicBezTo>
                <a:cubicBezTo>
                  <a:pt x="12" y="47"/>
                  <a:pt x="13" y="47"/>
                  <a:pt x="13" y="47"/>
                </a:cubicBezTo>
                <a:cubicBezTo>
                  <a:pt x="12" y="47"/>
                  <a:pt x="11" y="47"/>
                  <a:pt x="10" y="46"/>
                </a:cubicBezTo>
                <a:close/>
                <a:moveTo>
                  <a:pt x="90" y="63"/>
                </a:moveTo>
                <a:cubicBezTo>
                  <a:pt x="90" y="63"/>
                  <a:pt x="89" y="63"/>
                  <a:pt x="89" y="64"/>
                </a:cubicBezTo>
                <a:cubicBezTo>
                  <a:pt x="88" y="65"/>
                  <a:pt x="87" y="67"/>
                  <a:pt x="86" y="68"/>
                </a:cubicBezTo>
                <a:cubicBezTo>
                  <a:pt x="85" y="69"/>
                  <a:pt x="84" y="70"/>
                  <a:pt x="84" y="72"/>
                </a:cubicBezTo>
                <a:cubicBezTo>
                  <a:pt x="85" y="72"/>
                  <a:pt x="86" y="72"/>
                  <a:pt x="86" y="72"/>
                </a:cubicBezTo>
                <a:cubicBezTo>
                  <a:pt x="88" y="70"/>
                  <a:pt x="89" y="67"/>
                  <a:pt x="91" y="64"/>
                </a:cubicBezTo>
                <a:cubicBezTo>
                  <a:pt x="91" y="64"/>
                  <a:pt x="90" y="63"/>
                  <a:pt x="90" y="63"/>
                </a:cubicBezTo>
                <a:close/>
                <a:moveTo>
                  <a:pt x="42" y="63"/>
                </a:moveTo>
                <a:cubicBezTo>
                  <a:pt x="42" y="63"/>
                  <a:pt x="42" y="63"/>
                  <a:pt x="42" y="63"/>
                </a:cubicBezTo>
                <a:cubicBezTo>
                  <a:pt x="43" y="62"/>
                  <a:pt x="44" y="60"/>
                  <a:pt x="46" y="58"/>
                </a:cubicBezTo>
                <a:cubicBezTo>
                  <a:pt x="45" y="57"/>
                  <a:pt x="44" y="56"/>
                  <a:pt x="43" y="54"/>
                </a:cubicBezTo>
                <a:cubicBezTo>
                  <a:pt x="42" y="56"/>
                  <a:pt x="41" y="57"/>
                  <a:pt x="41" y="58"/>
                </a:cubicBezTo>
                <a:cubicBezTo>
                  <a:pt x="41" y="58"/>
                  <a:pt x="41" y="58"/>
                  <a:pt x="41" y="58"/>
                </a:cubicBezTo>
                <a:cubicBezTo>
                  <a:pt x="41" y="60"/>
                  <a:pt x="41" y="62"/>
                  <a:pt x="42" y="63"/>
                </a:cubicBezTo>
                <a:close/>
                <a:moveTo>
                  <a:pt x="75" y="64"/>
                </a:moveTo>
                <a:cubicBezTo>
                  <a:pt x="75" y="63"/>
                  <a:pt x="74" y="62"/>
                  <a:pt x="74" y="62"/>
                </a:cubicBezTo>
                <a:cubicBezTo>
                  <a:pt x="73" y="62"/>
                  <a:pt x="72" y="62"/>
                  <a:pt x="71" y="63"/>
                </a:cubicBezTo>
                <a:cubicBezTo>
                  <a:pt x="71" y="64"/>
                  <a:pt x="70" y="65"/>
                  <a:pt x="70" y="65"/>
                </a:cubicBezTo>
                <a:cubicBezTo>
                  <a:pt x="70" y="66"/>
                  <a:pt x="69" y="66"/>
                  <a:pt x="69" y="67"/>
                </a:cubicBezTo>
                <a:cubicBezTo>
                  <a:pt x="70" y="67"/>
                  <a:pt x="70" y="68"/>
                  <a:pt x="70" y="69"/>
                </a:cubicBezTo>
                <a:cubicBezTo>
                  <a:pt x="70" y="69"/>
                  <a:pt x="71" y="69"/>
                  <a:pt x="71" y="69"/>
                </a:cubicBezTo>
                <a:cubicBezTo>
                  <a:pt x="72" y="67"/>
                  <a:pt x="74" y="65"/>
                  <a:pt x="75" y="64"/>
                </a:cubicBezTo>
                <a:close/>
                <a:moveTo>
                  <a:pt x="18" y="61"/>
                </a:moveTo>
                <a:cubicBezTo>
                  <a:pt x="20" y="59"/>
                  <a:pt x="21" y="57"/>
                  <a:pt x="22" y="55"/>
                </a:cubicBezTo>
                <a:cubicBezTo>
                  <a:pt x="22" y="55"/>
                  <a:pt x="22" y="54"/>
                  <a:pt x="22" y="54"/>
                </a:cubicBezTo>
                <a:cubicBezTo>
                  <a:pt x="22" y="53"/>
                  <a:pt x="22" y="52"/>
                  <a:pt x="21" y="50"/>
                </a:cubicBezTo>
                <a:cubicBezTo>
                  <a:pt x="21" y="51"/>
                  <a:pt x="21" y="51"/>
                  <a:pt x="21" y="51"/>
                </a:cubicBezTo>
                <a:cubicBezTo>
                  <a:pt x="20" y="53"/>
                  <a:pt x="18" y="56"/>
                  <a:pt x="17" y="59"/>
                </a:cubicBezTo>
                <a:cubicBezTo>
                  <a:pt x="17" y="59"/>
                  <a:pt x="17" y="59"/>
                  <a:pt x="17" y="60"/>
                </a:cubicBezTo>
                <a:cubicBezTo>
                  <a:pt x="18" y="60"/>
                  <a:pt x="18" y="60"/>
                  <a:pt x="18" y="61"/>
                </a:cubicBezTo>
                <a:close/>
                <a:moveTo>
                  <a:pt x="243" y="85"/>
                </a:moveTo>
                <a:cubicBezTo>
                  <a:pt x="245" y="84"/>
                  <a:pt x="245" y="84"/>
                  <a:pt x="244" y="82"/>
                </a:cubicBezTo>
                <a:cubicBezTo>
                  <a:pt x="244" y="82"/>
                  <a:pt x="244" y="82"/>
                  <a:pt x="244" y="82"/>
                </a:cubicBezTo>
                <a:cubicBezTo>
                  <a:pt x="241" y="79"/>
                  <a:pt x="239" y="77"/>
                  <a:pt x="237" y="74"/>
                </a:cubicBezTo>
                <a:cubicBezTo>
                  <a:pt x="237" y="74"/>
                  <a:pt x="237" y="74"/>
                  <a:pt x="236" y="73"/>
                </a:cubicBezTo>
                <a:cubicBezTo>
                  <a:pt x="238" y="78"/>
                  <a:pt x="240" y="82"/>
                  <a:pt x="243" y="85"/>
                </a:cubicBezTo>
                <a:close/>
                <a:moveTo>
                  <a:pt x="210" y="31"/>
                </a:moveTo>
                <a:cubicBezTo>
                  <a:pt x="210" y="31"/>
                  <a:pt x="210" y="31"/>
                  <a:pt x="210" y="31"/>
                </a:cubicBezTo>
                <a:cubicBezTo>
                  <a:pt x="210" y="30"/>
                  <a:pt x="209" y="30"/>
                  <a:pt x="209" y="30"/>
                </a:cubicBezTo>
                <a:cubicBezTo>
                  <a:pt x="207" y="27"/>
                  <a:pt x="206" y="24"/>
                  <a:pt x="204" y="21"/>
                </a:cubicBezTo>
                <a:cubicBezTo>
                  <a:pt x="203" y="18"/>
                  <a:pt x="201" y="16"/>
                  <a:pt x="199" y="13"/>
                </a:cubicBezTo>
                <a:cubicBezTo>
                  <a:pt x="198" y="13"/>
                  <a:pt x="198" y="13"/>
                  <a:pt x="197" y="12"/>
                </a:cubicBezTo>
                <a:cubicBezTo>
                  <a:pt x="197" y="12"/>
                  <a:pt x="197" y="12"/>
                  <a:pt x="197" y="12"/>
                </a:cubicBezTo>
                <a:cubicBezTo>
                  <a:pt x="198" y="13"/>
                  <a:pt x="198" y="14"/>
                  <a:pt x="199" y="15"/>
                </a:cubicBezTo>
                <a:cubicBezTo>
                  <a:pt x="200" y="15"/>
                  <a:pt x="200" y="16"/>
                  <a:pt x="200" y="17"/>
                </a:cubicBezTo>
                <a:cubicBezTo>
                  <a:pt x="200" y="17"/>
                  <a:pt x="200" y="18"/>
                  <a:pt x="201" y="18"/>
                </a:cubicBezTo>
                <a:cubicBezTo>
                  <a:pt x="204" y="22"/>
                  <a:pt x="206" y="26"/>
                  <a:pt x="209" y="30"/>
                </a:cubicBezTo>
                <a:cubicBezTo>
                  <a:pt x="209" y="31"/>
                  <a:pt x="209" y="31"/>
                  <a:pt x="210" y="31"/>
                </a:cubicBezTo>
                <a:close/>
                <a:moveTo>
                  <a:pt x="234" y="82"/>
                </a:moveTo>
                <a:cubicBezTo>
                  <a:pt x="234" y="81"/>
                  <a:pt x="234" y="80"/>
                  <a:pt x="234" y="80"/>
                </a:cubicBezTo>
                <a:cubicBezTo>
                  <a:pt x="232" y="77"/>
                  <a:pt x="231" y="74"/>
                  <a:pt x="229" y="72"/>
                </a:cubicBezTo>
                <a:cubicBezTo>
                  <a:pt x="227" y="69"/>
                  <a:pt x="226" y="66"/>
                  <a:pt x="224" y="63"/>
                </a:cubicBezTo>
                <a:cubicBezTo>
                  <a:pt x="224" y="63"/>
                  <a:pt x="224" y="62"/>
                  <a:pt x="224" y="62"/>
                </a:cubicBezTo>
                <a:cubicBezTo>
                  <a:pt x="223" y="63"/>
                  <a:pt x="223" y="63"/>
                  <a:pt x="222" y="64"/>
                </a:cubicBezTo>
                <a:cubicBezTo>
                  <a:pt x="223" y="65"/>
                  <a:pt x="224" y="66"/>
                  <a:pt x="225" y="67"/>
                </a:cubicBezTo>
                <a:cubicBezTo>
                  <a:pt x="225" y="67"/>
                  <a:pt x="225" y="67"/>
                  <a:pt x="225" y="67"/>
                </a:cubicBezTo>
                <a:cubicBezTo>
                  <a:pt x="226" y="67"/>
                  <a:pt x="227" y="68"/>
                  <a:pt x="227" y="69"/>
                </a:cubicBezTo>
                <a:cubicBezTo>
                  <a:pt x="227" y="70"/>
                  <a:pt x="228" y="71"/>
                  <a:pt x="228" y="72"/>
                </a:cubicBezTo>
                <a:cubicBezTo>
                  <a:pt x="230" y="75"/>
                  <a:pt x="232" y="78"/>
                  <a:pt x="233" y="81"/>
                </a:cubicBezTo>
                <a:cubicBezTo>
                  <a:pt x="233" y="81"/>
                  <a:pt x="234" y="81"/>
                  <a:pt x="234" y="82"/>
                </a:cubicBezTo>
                <a:close/>
                <a:moveTo>
                  <a:pt x="222" y="59"/>
                </a:moveTo>
                <a:cubicBezTo>
                  <a:pt x="219" y="56"/>
                  <a:pt x="217" y="54"/>
                  <a:pt x="214" y="51"/>
                </a:cubicBezTo>
                <a:cubicBezTo>
                  <a:pt x="214" y="51"/>
                  <a:pt x="214" y="52"/>
                  <a:pt x="213" y="52"/>
                </a:cubicBezTo>
                <a:cubicBezTo>
                  <a:pt x="214" y="53"/>
                  <a:pt x="215" y="54"/>
                  <a:pt x="216" y="55"/>
                </a:cubicBezTo>
                <a:cubicBezTo>
                  <a:pt x="216" y="55"/>
                  <a:pt x="216" y="55"/>
                  <a:pt x="216" y="55"/>
                </a:cubicBezTo>
                <a:cubicBezTo>
                  <a:pt x="217" y="56"/>
                  <a:pt x="217" y="56"/>
                  <a:pt x="217" y="57"/>
                </a:cubicBezTo>
                <a:cubicBezTo>
                  <a:pt x="217" y="57"/>
                  <a:pt x="217" y="57"/>
                  <a:pt x="218" y="58"/>
                </a:cubicBezTo>
                <a:cubicBezTo>
                  <a:pt x="218" y="59"/>
                  <a:pt x="219" y="60"/>
                  <a:pt x="220" y="61"/>
                </a:cubicBezTo>
                <a:cubicBezTo>
                  <a:pt x="221" y="60"/>
                  <a:pt x="221" y="60"/>
                  <a:pt x="222" y="59"/>
                </a:cubicBezTo>
                <a:close/>
                <a:moveTo>
                  <a:pt x="220" y="67"/>
                </a:moveTo>
                <a:cubicBezTo>
                  <a:pt x="219" y="67"/>
                  <a:pt x="219" y="68"/>
                  <a:pt x="218" y="69"/>
                </a:cubicBezTo>
                <a:cubicBezTo>
                  <a:pt x="218" y="70"/>
                  <a:pt x="217" y="71"/>
                  <a:pt x="218" y="72"/>
                </a:cubicBezTo>
                <a:cubicBezTo>
                  <a:pt x="218" y="73"/>
                  <a:pt x="218" y="74"/>
                  <a:pt x="218" y="75"/>
                </a:cubicBezTo>
                <a:cubicBezTo>
                  <a:pt x="220" y="73"/>
                  <a:pt x="221" y="72"/>
                  <a:pt x="222" y="71"/>
                </a:cubicBezTo>
                <a:cubicBezTo>
                  <a:pt x="222" y="69"/>
                  <a:pt x="221" y="68"/>
                  <a:pt x="220" y="67"/>
                </a:cubicBezTo>
                <a:close/>
                <a:moveTo>
                  <a:pt x="56" y="63"/>
                </a:moveTo>
                <a:cubicBezTo>
                  <a:pt x="57" y="61"/>
                  <a:pt x="58" y="60"/>
                  <a:pt x="59" y="59"/>
                </a:cubicBezTo>
                <a:cubicBezTo>
                  <a:pt x="58" y="57"/>
                  <a:pt x="57" y="55"/>
                  <a:pt x="55" y="53"/>
                </a:cubicBezTo>
                <a:cubicBezTo>
                  <a:pt x="55" y="53"/>
                  <a:pt x="55" y="54"/>
                  <a:pt x="55" y="55"/>
                </a:cubicBezTo>
                <a:cubicBezTo>
                  <a:pt x="55" y="55"/>
                  <a:pt x="55" y="56"/>
                  <a:pt x="55" y="56"/>
                </a:cubicBezTo>
                <a:cubicBezTo>
                  <a:pt x="55" y="58"/>
                  <a:pt x="56" y="60"/>
                  <a:pt x="56" y="63"/>
                </a:cubicBezTo>
                <a:close/>
                <a:moveTo>
                  <a:pt x="64" y="48"/>
                </a:moveTo>
                <a:cubicBezTo>
                  <a:pt x="64" y="48"/>
                  <a:pt x="64" y="48"/>
                  <a:pt x="64" y="48"/>
                </a:cubicBezTo>
                <a:cubicBezTo>
                  <a:pt x="62" y="48"/>
                  <a:pt x="61" y="48"/>
                  <a:pt x="60" y="47"/>
                </a:cubicBezTo>
                <a:cubicBezTo>
                  <a:pt x="59" y="47"/>
                  <a:pt x="58" y="48"/>
                  <a:pt x="58" y="49"/>
                </a:cubicBezTo>
                <a:cubicBezTo>
                  <a:pt x="57" y="50"/>
                  <a:pt x="57" y="50"/>
                  <a:pt x="57" y="51"/>
                </a:cubicBezTo>
                <a:cubicBezTo>
                  <a:pt x="59" y="51"/>
                  <a:pt x="62" y="51"/>
                  <a:pt x="64" y="51"/>
                </a:cubicBezTo>
                <a:cubicBezTo>
                  <a:pt x="64" y="50"/>
                  <a:pt x="64" y="49"/>
                  <a:pt x="64" y="48"/>
                </a:cubicBezTo>
                <a:close/>
                <a:moveTo>
                  <a:pt x="102" y="50"/>
                </a:moveTo>
                <a:cubicBezTo>
                  <a:pt x="103" y="51"/>
                  <a:pt x="103" y="51"/>
                  <a:pt x="104" y="51"/>
                </a:cubicBezTo>
                <a:cubicBezTo>
                  <a:pt x="106" y="51"/>
                  <a:pt x="107" y="51"/>
                  <a:pt x="109" y="51"/>
                </a:cubicBezTo>
                <a:cubicBezTo>
                  <a:pt x="110" y="51"/>
                  <a:pt x="110" y="51"/>
                  <a:pt x="111" y="50"/>
                </a:cubicBezTo>
                <a:cubicBezTo>
                  <a:pt x="111" y="50"/>
                  <a:pt x="112" y="49"/>
                  <a:pt x="112" y="48"/>
                </a:cubicBezTo>
                <a:cubicBezTo>
                  <a:pt x="109" y="48"/>
                  <a:pt x="107" y="48"/>
                  <a:pt x="104" y="48"/>
                </a:cubicBezTo>
                <a:cubicBezTo>
                  <a:pt x="103" y="49"/>
                  <a:pt x="103" y="50"/>
                  <a:pt x="102" y="50"/>
                </a:cubicBezTo>
                <a:close/>
                <a:moveTo>
                  <a:pt x="152" y="64"/>
                </a:moveTo>
                <a:cubicBezTo>
                  <a:pt x="152" y="64"/>
                  <a:pt x="152" y="65"/>
                  <a:pt x="153" y="65"/>
                </a:cubicBezTo>
                <a:cubicBezTo>
                  <a:pt x="153" y="65"/>
                  <a:pt x="153" y="66"/>
                  <a:pt x="153" y="66"/>
                </a:cubicBezTo>
                <a:cubicBezTo>
                  <a:pt x="154" y="66"/>
                  <a:pt x="155" y="66"/>
                  <a:pt x="155" y="66"/>
                </a:cubicBezTo>
                <a:cubicBezTo>
                  <a:pt x="156" y="65"/>
                  <a:pt x="157" y="65"/>
                  <a:pt x="156" y="64"/>
                </a:cubicBezTo>
                <a:cubicBezTo>
                  <a:pt x="156" y="63"/>
                  <a:pt x="156" y="62"/>
                  <a:pt x="156" y="61"/>
                </a:cubicBezTo>
                <a:cubicBezTo>
                  <a:pt x="156" y="60"/>
                  <a:pt x="155" y="60"/>
                  <a:pt x="155" y="59"/>
                </a:cubicBezTo>
                <a:cubicBezTo>
                  <a:pt x="154" y="60"/>
                  <a:pt x="153" y="62"/>
                  <a:pt x="152" y="64"/>
                </a:cubicBezTo>
                <a:close/>
                <a:moveTo>
                  <a:pt x="210" y="79"/>
                </a:moveTo>
                <a:cubicBezTo>
                  <a:pt x="209" y="81"/>
                  <a:pt x="207" y="82"/>
                  <a:pt x="207" y="85"/>
                </a:cubicBezTo>
                <a:cubicBezTo>
                  <a:pt x="206" y="86"/>
                  <a:pt x="206" y="87"/>
                  <a:pt x="207" y="88"/>
                </a:cubicBezTo>
                <a:cubicBezTo>
                  <a:pt x="209" y="86"/>
                  <a:pt x="210" y="84"/>
                  <a:pt x="212" y="82"/>
                </a:cubicBezTo>
                <a:cubicBezTo>
                  <a:pt x="211" y="81"/>
                  <a:pt x="211" y="80"/>
                  <a:pt x="210" y="79"/>
                </a:cubicBezTo>
                <a:close/>
                <a:moveTo>
                  <a:pt x="163" y="77"/>
                </a:moveTo>
                <a:cubicBezTo>
                  <a:pt x="164" y="77"/>
                  <a:pt x="164" y="78"/>
                  <a:pt x="165" y="78"/>
                </a:cubicBezTo>
                <a:cubicBezTo>
                  <a:pt x="166" y="78"/>
                  <a:pt x="167" y="78"/>
                  <a:pt x="168" y="78"/>
                </a:cubicBezTo>
                <a:cubicBezTo>
                  <a:pt x="168" y="78"/>
                  <a:pt x="168" y="78"/>
                  <a:pt x="168" y="78"/>
                </a:cubicBezTo>
                <a:cubicBezTo>
                  <a:pt x="169" y="77"/>
                  <a:pt x="169" y="76"/>
                  <a:pt x="169" y="76"/>
                </a:cubicBezTo>
                <a:cubicBezTo>
                  <a:pt x="169" y="75"/>
                  <a:pt x="168" y="74"/>
                  <a:pt x="168" y="73"/>
                </a:cubicBezTo>
                <a:cubicBezTo>
                  <a:pt x="167" y="74"/>
                  <a:pt x="166" y="74"/>
                  <a:pt x="166" y="74"/>
                </a:cubicBezTo>
                <a:cubicBezTo>
                  <a:pt x="165" y="75"/>
                  <a:pt x="164" y="76"/>
                  <a:pt x="163" y="77"/>
                </a:cubicBezTo>
                <a:close/>
                <a:moveTo>
                  <a:pt x="92" y="43"/>
                </a:moveTo>
                <a:cubicBezTo>
                  <a:pt x="83" y="43"/>
                  <a:pt x="74" y="43"/>
                  <a:pt x="66" y="43"/>
                </a:cubicBezTo>
                <a:cubicBezTo>
                  <a:pt x="72" y="44"/>
                  <a:pt x="78" y="44"/>
                  <a:pt x="84" y="44"/>
                </a:cubicBezTo>
                <a:cubicBezTo>
                  <a:pt x="86" y="44"/>
                  <a:pt x="88" y="44"/>
                  <a:pt x="91" y="44"/>
                </a:cubicBezTo>
                <a:cubicBezTo>
                  <a:pt x="91" y="44"/>
                  <a:pt x="92" y="44"/>
                  <a:pt x="92" y="43"/>
                </a:cubicBezTo>
                <a:close/>
                <a:moveTo>
                  <a:pt x="32" y="76"/>
                </a:moveTo>
                <a:cubicBezTo>
                  <a:pt x="34" y="74"/>
                  <a:pt x="35" y="72"/>
                  <a:pt x="37" y="71"/>
                </a:cubicBezTo>
                <a:cubicBezTo>
                  <a:pt x="36" y="70"/>
                  <a:pt x="35" y="69"/>
                  <a:pt x="35" y="68"/>
                </a:cubicBezTo>
                <a:cubicBezTo>
                  <a:pt x="34" y="70"/>
                  <a:pt x="33" y="71"/>
                  <a:pt x="32" y="73"/>
                </a:cubicBezTo>
                <a:cubicBezTo>
                  <a:pt x="32" y="73"/>
                  <a:pt x="32" y="74"/>
                  <a:pt x="32" y="74"/>
                </a:cubicBezTo>
                <a:cubicBezTo>
                  <a:pt x="32" y="75"/>
                  <a:pt x="32" y="75"/>
                  <a:pt x="32" y="76"/>
                </a:cubicBezTo>
                <a:close/>
                <a:moveTo>
                  <a:pt x="133" y="48"/>
                </a:moveTo>
                <a:cubicBezTo>
                  <a:pt x="133" y="48"/>
                  <a:pt x="133" y="48"/>
                  <a:pt x="133" y="48"/>
                </a:cubicBezTo>
                <a:cubicBezTo>
                  <a:pt x="131" y="48"/>
                  <a:pt x="128" y="48"/>
                  <a:pt x="126" y="48"/>
                </a:cubicBezTo>
                <a:cubicBezTo>
                  <a:pt x="126" y="48"/>
                  <a:pt x="125" y="48"/>
                  <a:pt x="125" y="48"/>
                </a:cubicBezTo>
                <a:cubicBezTo>
                  <a:pt x="125" y="49"/>
                  <a:pt x="124" y="50"/>
                  <a:pt x="124" y="51"/>
                </a:cubicBezTo>
                <a:cubicBezTo>
                  <a:pt x="125" y="51"/>
                  <a:pt x="126" y="51"/>
                  <a:pt x="127" y="51"/>
                </a:cubicBezTo>
                <a:cubicBezTo>
                  <a:pt x="127" y="51"/>
                  <a:pt x="127" y="51"/>
                  <a:pt x="127" y="51"/>
                </a:cubicBezTo>
                <a:cubicBezTo>
                  <a:pt x="128" y="50"/>
                  <a:pt x="128" y="50"/>
                  <a:pt x="129" y="49"/>
                </a:cubicBezTo>
                <a:cubicBezTo>
                  <a:pt x="130" y="49"/>
                  <a:pt x="130" y="49"/>
                  <a:pt x="131" y="50"/>
                </a:cubicBezTo>
                <a:cubicBezTo>
                  <a:pt x="132" y="49"/>
                  <a:pt x="132" y="49"/>
                  <a:pt x="133" y="48"/>
                </a:cubicBezTo>
                <a:close/>
                <a:moveTo>
                  <a:pt x="80" y="56"/>
                </a:moveTo>
                <a:cubicBezTo>
                  <a:pt x="80" y="56"/>
                  <a:pt x="80" y="55"/>
                  <a:pt x="80" y="55"/>
                </a:cubicBezTo>
                <a:cubicBezTo>
                  <a:pt x="80" y="54"/>
                  <a:pt x="77" y="54"/>
                  <a:pt x="77" y="55"/>
                </a:cubicBezTo>
                <a:cubicBezTo>
                  <a:pt x="77" y="55"/>
                  <a:pt x="76" y="55"/>
                  <a:pt x="76" y="55"/>
                </a:cubicBezTo>
                <a:cubicBezTo>
                  <a:pt x="76" y="56"/>
                  <a:pt x="75" y="57"/>
                  <a:pt x="75" y="57"/>
                </a:cubicBezTo>
                <a:cubicBezTo>
                  <a:pt x="75" y="58"/>
                  <a:pt x="75" y="58"/>
                  <a:pt x="75" y="58"/>
                </a:cubicBezTo>
                <a:cubicBezTo>
                  <a:pt x="75" y="59"/>
                  <a:pt x="75" y="59"/>
                  <a:pt x="76" y="59"/>
                </a:cubicBezTo>
                <a:cubicBezTo>
                  <a:pt x="77" y="59"/>
                  <a:pt x="78" y="58"/>
                  <a:pt x="79" y="58"/>
                </a:cubicBezTo>
                <a:cubicBezTo>
                  <a:pt x="80" y="58"/>
                  <a:pt x="80" y="57"/>
                  <a:pt x="80" y="56"/>
                </a:cubicBezTo>
                <a:close/>
                <a:moveTo>
                  <a:pt x="62" y="79"/>
                </a:moveTo>
                <a:cubicBezTo>
                  <a:pt x="62" y="80"/>
                  <a:pt x="62" y="80"/>
                  <a:pt x="62" y="80"/>
                </a:cubicBezTo>
                <a:cubicBezTo>
                  <a:pt x="65" y="77"/>
                  <a:pt x="67" y="75"/>
                  <a:pt x="69" y="72"/>
                </a:cubicBezTo>
                <a:cubicBezTo>
                  <a:pt x="68" y="71"/>
                  <a:pt x="67" y="71"/>
                  <a:pt x="66" y="71"/>
                </a:cubicBezTo>
                <a:cubicBezTo>
                  <a:pt x="65" y="74"/>
                  <a:pt x="63" y="77"/>
                  <a:pt x="62" y="79"/>
                </a:cubicBezTo>
                <a:close/>
                <a:moveTo>
                  <a:pt x="37" y="85"/>
                </a:moveTo>
                <a:cubicBezTo>
                  <a:pt x="37" y="85"/>
                  <a:pt x="37" y="85"/>
                  <a:pt x="37" y="85"/>
                </a:cubicBezTo>
                <a:cubicBezTo>
                  <a:pt x="37" y="85"/>
                  <a:pt x="38" y="85"/>
                  <a:pt x="38" y="85"/>
                </a:cubicBezTo>
                <a:cubicBezTo>
                  <a:pt x="39" y="83"/>
                  <a:pt x="41" y="81"/>
                  <a:pt x="42" y="79"/>
                </a:cubicBezTo>
                <a:cubicBezTo>
                  <a:pt x="43" y="78"/>
                  <a:pt x="43" y="77"/>
                  <a:pt x="43" y="75"/>
                </a:cubicBezTo>
                <a:cubicBezTo>
                  <a:pt x="43" y="75"/>
                  <a:pt x="42" y="76"/>
                  <a:pt x="42" y="76"/>
                </a:cubicBezTo>
                <a:cubicBezTo>
                  <a:pt x="42" y="76"/>
                  <a:pt x="41" y="77"/>
                  <a:pt x="41" y="77"/>
                </a:cubicBezTo>
                <a:cubicBezTo>
                  <a:pt x="40" y="79"/>
                  <a:pt x="38" y="82"/>
                  <a:pt x="37" y="85"/>
                </a:cubicBezTo>
                <a:cubicBezTo>
                  <a:pt x="37" y="85"/>
                  <a:pt x="37" y="85"/>
                  <a:pt x="37" y="85"/>
                </a:cubicBezTo>
                <a:close/>
                <a:moveTo>
                  <a:pt x="135" y="59"/>
                </a:moveTo>
                <a:cubicBezTo>
                  <a:pt x="134" y="57"/>
                  <a:pt x="134" y="57"/>
                  <a:pt x="133" y="57"/>
                </a:cubicBezTo>
                <a:cubicBezTo>
                  <a:pt x="132" y="57"/>
                  <a:pt x="132" y="57"/>
                  <a:pt x="131" y="57"/>
                </a:cubicBezTo>
                <a:cubicBezTo>
                  <a:pt x="130" y="57"/>
                  <a:pt x="130" y="57"/>
                  <a:pt x="130" y="58"/>
                </a:cubicBezTo>
                <a:cubicBezTo>
                  <a:pt x="130" y="59"/>
                  <a:pt x="130" y="61"/>
                  <a:pt x="131" y="62"/>
                </a:cubicBezTo>
                <a:cubicBezTo>
                  <a:pt x="131" y="62"/>
                  <a:pt x="131" y="63"/>
                  <a:pt x="131" y="63"/>
                </a:cubicBezTo>
                <a:cubicBezTo>
                  <a:pt x="132" y="62"/>
                  <a:pt x="134" y="60"/>
                  <a:pt x="135" y="59"/>
                </a:cubicBezTo>
                <a:close/>
                <a:moveTo>
                  <a:pt x="53" y="66"/>
                </a:moveTo>
                <a:cubicBezTo>
                  <a:pt x="54" y="66"/>
                  <a:pt x="54" y="65"/>
                  <a:pt x="54" y="64"/>
                </a:cubicBezTo>
                <a:cubicBezTo>
                  <a:pt x="53" y="62"/>
                  <a:pt x="53" y="60"/>
                  <a:pt x="53" y="58"/>
                </a:cubicBezTo>
                <a:cubicBezTo>
                  <a:pt x="53" y="58"/>
                  <a:pt x="53" y="58"/>
                  <a:pt x="53" y="57"/>
                </a:cubicBezTo>
                <a:cubicBezTo>
                  <a:pt x="52" y="59"/>
                  <a:pt x="51" y="60"/>
                  <a:pt x="50" y="61"/>
                </a:cubicBezTo>
                <a:cubicBezTo>
                  <a:pt x="50" y="61"/>
                  <a:pt x="50" y="62"/>
                  <a:pt x="50" y="62"/>
                </a:cubicBezTo>
                <a:cubicBezTo>
                  <a:pt x="51" y="63"/>
                  <a:pt x="52" y="65"/>
                  <a:pt x="53" y="66"/>
                </a:cubicBezTo>
                <a:close/>
                <a:moveTo>
                  <a:pt x="70" y="50"/>
                </a:moveTo>
                <a:cubicBezTo>
                  <a:pt x="70" y="50"/>
                  <a:pt x="70" y="50"/>
                  <a:pt x="70" y="50"/>
                </a:cubicBezTo>
                <a:cubicBezTo>
                  <a:pt x="72" y="50"/>
                  <a:pt x="74" y="50"/>
                  <a:pt x="76" y="50"/>
                </a:cubicBezTo>
                <a:cubicBezTo>
                  <a:pt x="76" y="50"/>
                  <a:pt x="76" y="50"/>
                  <a:pt x="77" y="50"/>
                </a:cubicBezTo>
                <a:cubicBezTo>
                  <a:pt x="77" y="50"/>
                  <a:pt x="78" y="49"/>
                  <a:pt x="78" y="48"/>
                </a:cubicBezTo>
                <a:cubicBezTo>
                  <a:pt x="76" y="48"/>
                  <a:pt x="73" y="48"/>
                  <a:pt x="71" y="48"/>
                </a:cubicBezTo>
                <a:cubicBezTo>
                  <a:pt x="71" y="49"/>
                  <a:pt x="70" y="49"/>
                  <a:pt x="70" y="50"/>
                </a:cubicBezTo>
                <a:close/>
                <a:moveTo>
                  <a:pt x="71" y="57"/>
                </a:moveTo>
                <a:cubicBezTo>
                  <a:pt x="71" y="56"/>
                  <a:pt x="70" y="55"/>
                  <a:pt x="69" y="54"/>
                </a:cubicBezTo>
                <a:cubicBezTo>
                  <a:pt x="69" y="54"/>
                  <a:pt x="68" y="53"/>
                  <a:pt x="68" y="54"/>
                </a:cubicBezTo>
                <a:cubicBezTo>
                  <a:pt x="67" y="54"/>
                  <a:pt x="67" y="54"/>
                  <a:pt x="67" y="55"/>
                </a:cubicBezTo>
                <a:cubicBezTo>
                  <a:pt x="67" y="57"/>
                  <a:pt x="68" y="58"/>
                  <a:pt x="68" y="60"/>
                </a:cubicBezTo>
                <a:cubicBezTo>
                  <a:pt x="70" y="60"/>
                  <a:pt x="70" y="58"/>
                  <a:pt x="71" y="57"/>
                </a:cubicBezTo>
                <a:close/>
                <a:moveTo>
                  <a:pt x="143" y="65"/>
                </a:moveTo>
                <a:cubicBezTo>
                  <a:pt x="144" y="63"/>
                  <a:pt x="144" y="63"/>
                  <a:pt x="144" y="61"/>
                </a:cubicBezTo>
                <a:cubicBezTo>
                  <a:pt x="144" y="60"/>
                  <a:pt x="144" y="60"/>
                  <a:pt x="143" y="59"/>
                </a:cubicBezTo>
                <a:cubicBezTo>
                  <a:pt x="143" y="59"/>
                  <a:pt x="143" y="58"/>
                  <a:pt x="143" y="57"/>
                </a:cubicBezTo>
                <a:cubicBezTo>
                  <a:pt x="142" y="59"/>
                  <a:pt x="141" y="60"/>
                  <a:pt x="140" y="61"/>
                </a:cubicBezTo>
                <a:cubicBezTo>
                  <a:pt x="141" y="62"/>
                  <a:pt x="142" y="63"/>
                  <a:pt x="143" y="65"/>
                </a:cubicBezTo>
                <a:close/>
                <a:moveTo>
                  <a:pt x="47" y="77"/>
                </a:moveTo>
                <a:cubicBezTo>
                  <a:pt x="46" y="78"/>
                  <a:pt x="46" y="79"/>
                  <a:pt x="45" y="80"/>
                </a:cubicBezTo>
                <a:cubicBezTo>
                  <a:pt x="45" y="81"/>
                  <a:pt x="45" y="83"/>
                  <a:pt x="45" y="85"/>
                </a:cubicBezTo>
                <a:cubicBezTo>
                  <a:pt x="46" y="85"/>
                  <a:pt x="46" y="85"/>
                  <a:pt x="47" y="84"/>
                </a:cubicBezTo>
                <a:cubicBezTo>
                  <a:pt x="47" y="83"/>
                  <a:pt x="47" y="83"/>
                  <a:pt x="47" y="83"/>
                </a:cubicBezTo>
                <a:cubicBezTo>
                  <a:pt x="48" y="82"/>
                  <a:pt x="48" y="81"/>
                  <a:pt x="48" y="80"/>
                </a:cubicBezTo>
                <a:cubicBezTo>
                  <a:pt x="48" y="79"/>
                  <a:pt x="47" y="79"/>
                  <a:pt x="47" y="77"/>
                </a:cubicBezTo>
                <a:close/>
                <a:moveTo>
                  <a:pt x="134" y="86"/>
                </a:moveTo>
                <a:cubicBezTo>
                  <a:pt x="134" y="86"/>
                  <a:pt x="134" y="85"/>
                  <a:pt x="134" y="85"/>
                </a:cubicBezTo>
                <a:cubicBezTo>
                  <a:pt x="134" y="85"/>
                  <a:pt x="134" y="84"/>
                  <a:pt x="134" y="83"/>
                </a:cubicBezTo>
                <a:cubicBezTo>
                  <a:pt x="134" y="83"/>
                  <a:pt x="133" y="82"/>
                  <a:pt x="133" y="82"/>
                </a:cubicBezTo>
                <a:cubicBezTo>
                  <a:pt x="133" y="81"/>
                  <a:pt x="132" y="81"/>
                  <a:pt x="132" y="81"/>
                </a:cubicBezTo>
                <a:cubicBezTo>
                  <a:pt x="131" y="81"/>
                  <a:pt x="130" y="82"/>
                  <a:pt x="130" y="83"/>
                </a:cubicBezTo>
                <a:cubicBezTo>
                  <a:pt x="130" y="84"/>
                  <a:pt x="130" y="84"/>
                  <a:pt x="130" y="85"/>
                </a:cubicBezTo>
                <a:cubicBezTo>
                  <a:pt x="131" y="85"/>
                  <a:pt x="132" y="86"/>
                  <a:pt x="134" y="86"/>
                </a:cubicBezTo>
                <a:close/>
                <a:moveTo>
                  <a:pt x="215" y="73"/>
                </a:moveTo>
                <a:cubicBezTo>
                  <a:pt x="215" y="73"/>
                  <a:pt x="215" y="73"/>
                  <a:pt x="215" y="73"/>
                </a:cubicBezTo>
                <a:cubicBezTo>
                  <a:pt x="214" y="74"/>
                  <a:pt x="213" y="76"/>
                  <a:pt x="212" y="77"/>
                </a:cubicBezTo>
                <a:cubicBezTo>
                  <a:pt x="213" y="78"/>
                  <a:pt x="213" y="79"/>
                  <a:pt x="214" y="80"/>
                </a:cubicBezTo>
                <a:cubicBezTo>
                  <a:pt x="214" y="79"/>
                  <a:pt x="215" y="78"/>
                  <a:pt x="216" y="78"/>
                </a:cubicBezTo>
                <a:cubicBezTo>
                  <a:pt x="216" y="77"/>
                  <a:pt x="216" y="77"/>
                  <a:pt x="216" y="77"/>
                </a:cubicBezTo>
                <a:cubicBezTo>
                  <a:pt x="216" y="76"/>
                  <a:pt x="216" y="74"/>
                  <a:pt x="215" y="73"/>
                </a:cubicBezTo>
                <a:close/>
                <a:moveTo>
                  <a:pt x="113" y="57"/>
                </a:moveTo>
                <a:cubicBezTo>
                  <a:pt x="113" y="57"/>
                  <a:pt x="113" y="57"/>
                  <a:pt x="113" y="57"/>
                </a:cubicBezTo>
                <a:cubicBezTo>
                  <a:pt x="111" y="57"/>
                  <a:pt x="110" y="57"/>
                  <a:pt x="109" y="57"/>
                </a:cubicBezTo>
                <a:cubicBezTo>
                  <a:pt x="109" y="57"/>
                  <a:pt x="108" y="58"/>
                  <a:pt x="108" y="58"/>
                </a:cubicBezTo>
                <a:cubicBezTo>
                  <a:pt x="108" y="58"/>
                  <a:pt x="107" y="59"/>
                  <a:pt x="107" y="60"/>
                </a:cubicBezTo>
                <a:cubicBezTo>
                  <a:pt x="107" y="61"/>
                  <a:pt x="108" y="61"/>
                  <a:pt x="108" y="62"/>
                </a:cubicBezTo>
                <a:cubicBezTo>
                  <a:pt x="110" y="60"/>
                  <a:pt x="111" y="59"/>
                  <a:pt x="113" y="57"/>
                </a:cubicBezTo>
                <a:close/>
                <a:moveTo>
                  <a:pt x="158" y="55"/>
                </a:moveTo>
                <a:cubicBezTo>
                  <a:pt x="157" y="55"/>
                  <a:pt x="157" y="56"/>
                  <a:pt x="157" y="57"/>
                </a:cubicBezTo>
                <a:cubicBezTo>
                  <a:pt x="158" y="58"/>
                  <a:pt x="158" y="60"/>
                  <a:pt x="158" y="62"/>
                </a:cubicBezTo>
                <a:cubicBezTo>
                  <a:pt x="158" y="62"/>
                  <a:pt x="158" y="62"/>
                  <a:pt x="158" y="62"/>
                </a:cubicBezTo>
                <a:cubicBezTo>
                  <a:pt x="159" y="61"/>
                  <a:pt x="160" y="61"/>
                  <a:pt x="161" y="60"/>
                </a:cubicBezTo>
                <a:cubicBezTo>
                  <a:pt x="160" y="58"/>
                  <a:pt x="159" y="56"/>
                  <a:pt x="158" y="55"/>
                </a:cubicBezTo>
                <a:close/>
                <a:moveTo>
                  <a:pt x="168" y="68"/>
                </a:moveTo>
                <a:cubicBezTo>
                  <a:pt x="168" y="67"/>
                  <a:pt x="169" y="67"/>
                  <a:pt x="169" y="66"/>
                </a:cubicBezTo>
                <a:cubicBezTo>
                  <a:pt x="168" y="64"/>
                  <a:pt x="168" y="62"/>
                  <a:pt x="168" y="60"/>
                </a:cubicBezTo>
                <a:cubicBezTo>
                  <a:pt x="167" y="61"/>
                  <a:pt x="166" y="62"/>
                  <a:pt x="166" y="63"/>
                </a:cubicBezTo>
                <a:cubicBezTo>
                  <a:pt x="165" y="63"/>
                  <a:pt x="165" y="63"/>
                  <a:pt x="166" y="63"/>
                </a:cubicBezTo>
                <a:cubicBezTo>
                  <a:pt x="166" y="65"/>
                  <a:pt x="167" y="66"/>
                  <a:pt x="168" y="68"/>
                </a:cubicBezTo>
                <a:close/>
                <a:moveTo>
                  <a:pt x="121" y="78"/>
                </a:moveTo>
                <a:cubicBezTo>
                  <a:pt x="121" y="78"/>
                  <a:pt x="122" y="78"/>
                  <a:pt x="122" y="78"/>
                </a:cubicBezTo>
                <a:cubicBezTo>
                  <a:pt x="122" y="79"/>
                  <a:pt x="123" y="79"/>
                  <a:pt x="124" y="79"/>
                </a:cubicBezTo>
                <a:cubicBezTo>
                  <a:pt x="124" y="79"/>
                  <a:pt x="125" y="79"/>
                  <a:pt x="125" y="79"/>
                </a:cubicBezTo>
                <a:cubicBezTo>
                  <a:pt x="125" y="79"/>
                  <a:pt x="125" y="79"/>
                  <a:pt x="125" y="79"/>
                </a:cubicBezTo>
                <a:cubicBezTo>
                  <a:pt x="126" y="78"/>
                  <a:pt x="126" y="77"/>
                  <a:pt x="127" y="76"/>
                </a:cubicBezTo>
                <a:cubicBezTo>
                  <a:pt x="126" y="76"/>
                  <a:pt x="125" y="76"/>
                  <a:pt x="123" y="75"/>
                </a:cubicBezTo>
                <a:cubicBezTo>
                  <a:pt x="123" y="76"/>
                  <a:pt x="122" y="77"/>
                  <a:pt x="121" y="78"/>
                </a:cubicBezTo>
                <a:close/>
                <a:moveTo>
                  <a:pt x="217" y="103"/>
                </a:moveTo>
                <a:cubicBezTo>
                  <a:pt x="217" y="102"/>
                  <a:pt x="217" y="102"/>
                  <a:pt x="217" y="102"/>
                </a:cubicBezTo>
                <a:cubicBezTo>
                  <a:pt x="214" y="104"/>
                  <a:pt x="209" y="110"/>
                  <a:pt x="209" y="111"/>
                </a:cubicBezTo>
                <a:cubicBezTo>
                  <a:pt x="212" y="108"/>
                  <a:pt x="215" y="106"/>
                  <a:pt x="217" y="103"/>
                </a:cubicBezTo>
                <a:close/>
                <a:moveTo>
                  <a:pt x="118" y="82"/>
                </a:moveTo>
                <a:cubicBezTo>
                  <a:pt x="118" y="83"/>
                  <a:pt x="119" y="84"/>
                  <a:pt x="119" y="84"/>
                </a:cubicBezTo>
                <a:cubicBezTo>
                  <a:pt x="120" y="85"/>
                  <a:pt x="120" y="86"/>
                  <a:pt x="121" y="86"/>
                </a:cubicBezTo>
                <a:cubicBezTo>
                  <a:pt x="122" y="85"/>
                  <a:pt x="123" y="83"/>
                  <a:pt x="124" y="82"/>
                </a:cubicBezTo>
                <a:cubicBezTo>
                  <a:pt x="122" y="82"/>
                  <a:pt x="120" y="82"/>
                  <a:pt x="118" y="82"/>
                </a:cubicBezTo>
                <a:close/>
                <a:moveTo>
                  <a:pt x="201" y="32"/>
                </a:moveTo>
                <a:cubicBezTo>
                  <a:pt x="201" y="34"/>
                  <a:pt x="206" y="42"/>
                  <a:pt x="208" y="44"/>
                </a:cubicBezTo>
                <a:cubicBezTo>
                  <a:pt x="208" y="44"/>
                  <a:pt x="209" y="44"/>
                  <a:pt x="209" y="44"/>
                </a:cubicBezTo>
                <a:cubicBezTo>
                  <a:pt x="206" y="40"/>
                  <a:pt x="204" y="36"/>
                  <a:pt x="201" y="32"/>
                </a:cubicBezTo>
                <a:close/>
                <a:moveTo>
                  <a:pt x="89" y="73"/>
                </a:moveTo>
                <a:cubicBezTo>
                  <a:pt x="90" y="73"/>
                  <a:pt x="90" y="73"/>
                  <a:pt x="91" y="73"/>
                </a:cubicBezTo>
                <a:cubicBezTo>
                  <a:pt x="91" y="73"/>
                  <a:pt x="92" y="73"/>
                  <a:pt x="92" y="73"/>
                </a:cubicBezTo>
                <a:cubicBezTo>
                  <a:pt x="93" y="72"/>
                  <a:pt x="93" y="71"/>
                  <a:pt x="94" y="70"/>
                </a:cubicBezTo>
                <a:cubicBezTo>
                  <a:pt x="93" y="69"/>
                  <a:pt x="93" y="69"/>
                  <a:pt x="92" y="68"/>
                </a:cubicBezTo>
                <a:cubicBezTo>
                  <a:pt x="91" y="69"/>
                  <a:pt x="90" y="71"/>
                  <a:pt x="89" y="73"/>
                </a:cubicBezTo>
                <a:close/>
                <a:moveTo>
                  <a:pt x="84" y="65"/>
                </a:moveTo>
                <a:cubicBezTo>
                  <a:pt x="84" y="65"/>
                  <a:pt x="84" y="65"/>
                  <a:pt x="84" y="65"/>
                </a:cubicBezTo>
                <a:cubicBezTo>
                  <a:pt x="86" y="64"/>
                  <a:pt x="87" y="62"/>
                  <a:pt x="88" y="61"/>
                </a:cubicBezTo>
                <a:cubicBezTo>
                  <a:pt x="88" y="59"/>
                  <a:pt x="88" y="59"/>
                  <a:pt x="87" y="60"/>
                </a:cubicBezTo>
                <a:cubicBezTo>
                  <a:pt x="86" y="60"/>
                  <a:pt x="85" y="60"/>
                  <a:pt x="85" y="61"/>
                </a:cubicBezTo>
                <a:cubicBezTo>
                  <a:pt x="85" y="61"/>
                  <a:pt x="84" y="62"/>
                  <a:pt x="84" y="62"/>
                </a:cubicBezTo>
                <a:cubicBezTo>
                  <a:pt x="84" y="62"/>
                  <a:pt x="84" y="63"/>
                  <a:pt x="84" y="63"/>
                </a:cubicBezTo>
                <a:cubicBezTo>
                  <a:pt x="84" y="64"/>
                  <a:pt x="84" y="65"/>
                  <a:pt x="84" y="65"/>
                </a:cubicBezTo>
                <a:close/>
                <a:moveTo>
                  <a:pt x="99" y="63"/>
                </a:moveTo>
                <a:cubicBezTo>
                  <a:pt x="99" y="63"/>
                  <a:pt x="100" y="63"/>
                  <a:pt x="100" y="63"/>
                </a:cubicBezTo>
                <a:cubicBezTo>
                  <a:pt x="101" y="62"/>
                  <a:pt x="102" y="61"/>
                  <a:pt x="103" y="59"/>
                </a:cubicBezTo>
                <a:cubicBezTo>
                  <a:pt x="103" y="59"/>
                  <a:pt x="103" y="58"/>
                  <a:pt x="102" y="58"/>
                </a:cubicBezTo>
                <a:cubicBezTo>
                  <a:pt x="101" y="58"/>
                  <a:pt x="100" y="58"/>
                  <a:pt x="99" y="58"/>
                </a:cubicBezTo>
                <a:cubicBezTo>
                  <a:pt x="99" y="60"/>
                  <a:pt x="99" y="61"/>
                  <a:pt x="99" y="62"/>
                </a:cubicBezTo>
                <a:cubicBezTo>
                  <a:pt x="99" y="62"/>
                  <a:pt x="99" y="63"/>
                  <a:pt x="99" y="63"/>
                </a:cubicBezTo>
                <a:close/>
                <a:moveTo>
                  <a:pt x="154" y="48"/>
                </a:moveTo>
                <a:cubicBezTo>
                  <a:pt x="154" y="48"/>
                  <a:pt x="154" y="48"/>
                  <a:pt x="153" y="48"/>
                </a:cubicBezTo>
                <a:cubicBezTo>
                  <a:pt x="153" y="49"/>
                  <a:pt x="152" y="50"/>
                  <a:pt x="151" y="50"/>
                </a:cubicBezTo>
                <a:cubicBezTo>
                  <a:pt x="150" y="50"/>
                  <a:pt x="149" y="49"/>
                  <a:pt x="149" y="49"/>
                </a:cubicBezTo>
                <a:cubicBezTo>
                  <a:pt x="148" y="50"/>
                  <a:pt x="148" y="50"/>
                  <a:pt x="147" y="51"/>
                </a:cubicBezTo>
                <a:cubicBezTo>
                  <a:pt x="149" y="51"/>
                  <a:pt x="153" y="52"/>
                  <a:pt x="154" y="51"/>
                </a:cubicBezTo>
                <a:cubicBezTo>
                  <a:pt x="154" y="50"/>
                  <a:pt x="154" y="49"/>
                  <a:pt x="154" y="48"/>
                </a:cubicBezTo>
                <a:close/>
                <a:moveTo>
                  <a:pt x="39" y="61"/>
                </a:moveTo>
                <a:cubicBezTo>
                  <a:pt x="39" y="61"/>
                  <a:pt x="39" y="61"/>
                  <a:pt x="38" y="61"/>
                </a:cubicBezTo>
                <a:cubicBezTo>
                  <a:pt x="38" y="63"/>
                  <a:pt x="37" y="64"/>
                  <a:pt x="36" y="65"/>
                </a:cubicBezTo>
                <a:cubicBezTo>
                  <a:pt x="37" y="66"/>
                  <a:pt x="37" y="67"/>
                  <a:pt x="38" y="68"/>
                </a:cubicBezTo>
                <a:cubicBezTo>
                  <a:pt x="39" y="68"/>
                  <a:pt x="39" y="67"/>
                  <a:pt x="39" y="67"/>
                </a:cubicBezTo>
                <a:cubicBezTo>
                  <a:pt x="40" y="66"/>
                  <a:pt x="40" y="66"/>
                  <a:pt x="40" y="66"/>
                </a:cubicBezTo>
                <a:cubicBezTo>
                  <a:pt x="39" y="64"/>
                  <a:pt x="39" y="63"/>
                  <a:pt x="39" y="61"/>
                </a:cubicBezTo>
                <a:close/>
                <a:moveTo>
                  <a:pt x="102" y="86"/>
                </a:moveTo>
                <a:cubicBezTo>
                  <a:pt x="104" y="86"/>
                  <a:pt x="106" y="86"/>
                  <a:pt x="107" y="86"/>
                </a:cubicBezTo>
                <a:cubicBezTo>
                  <a:pt x="107" y="85"/>
                  <a:pt x="107" y="84"/>
                  <a:pt x="107" y="83"/>
                </a:cubicBezTo>
                <a:cubicBezTo>
                  <a:pt x="107" y="83"/>
                  <a:pt x="106" y="83"/>
                  <a:pt x="106" y="83"/>
                </a:cubicBezTo>
                <a:cubicBezTo>
                  <a:pt x="105" y="83"/>
                  <a:pt x="105" y="83"/>
                  <a:pt x="105" y="83"/>
                </a:cubicBezTo>
                <a:cubicBezTo>
                  <a:pt x="104" y="84"/>
                  <a:pt x="103" y="85"/>
                  <a:pt x="102" y="86"/>
                </a:cubicBezTo>
                <a:close/>
                <a:moveTo>
                  <a:pt x="87" y="75"/>
                </a:moveTo>
                <a:cubicBezTo>
                  <a:pt x="86" y="77"/>
                  <a:pt x="85" y="79"/>
                  <a:pt x="84" y="81"/>
                </a:cubicBezTo>
                <a:cubicBezTo>
                  <a:pt x="85" y="81"/>
                  <a:pt x="85" y="81"/>
                  <a:pt x="86" y="81"/>
                </a:cubicBezTo>
                <a:cubicBezTo>
                  <a:pt x="87" y="79"/>
                  <a:pt x="88" y="77"/>
                  <a:pt x="89" y="76"/>
                </a:cubicBezTo>
                <a:cubicBezTo>
                  <a:pt x="89" y="76"/>
                  <a:pt x="90" y="75"/>
                  <a:pt x="90" y="75"/>
                </a:cubicBezTo>
                <a:cubicBezTo>
                  <a:pt x="89" y="75"/>
                  <a:pt x="88" y="75"/>
                  <a:pt x="87" y="75"/>
                </a:cubicBezTo>
                <a:close/>
                <a:moveTo>
                  <a:pt x="155" y="78"/>
                </a:moveTo>
                <a:cubicBezTo>
                  <a:pt x="156" y="78"/>
                  <a:pt x="157" y="78"/>
                  <a:pt x="158" y="78"/>
                </a:cubicBezTo>
                <a:cubicBezTo>
                  <a:pt x="158" y="78"/>
                  <a:pt x="159" y="78"/>
                  <a:pt x="159" y="77"/>
                </a:cubicBezTo>
                <a:cubicBezTo>
                  <a:pt x="160" y="77"/>
                  <a:pt x="161" y="76"/>
                  <a:pt x="161" y="75"/>
                </a:cubicBezTo>
                <a:cubicBezTo>
                  <a:pt x="162" y="75"/>
                  <a:pt x="162" y="74"/>
                  <a:pt x="162" y="74"/>
                </a:cubicBezTo>
                <a:cubicBezTo>
                  <a:pt x="162" y="74"/>
                  <a:pt x="161" y="74"/>
                  <a:pt x="161" y="74"/>
                </a:cubicBezTo>
                <a:cubicBezTo>
                  <a:pt x="160" y="74"/>
                  <a:pt x="159" y="74"/>
                  <a:pt x="159" y="75"/>
                </a:cubicBezTo>
                <a:cubicBezTo>
                  <a:pt x="158" y="76"/>
                  <a:pt x="158" y="76"/>
                  <a:pt x="157" y="76"/>
                </a:cubicBezTo>
                <a:cubicBezTo>
                  <a:pt x="157" y="76"/>
                  <a:pt x="157" y="76"/>
                  <a:pt x="156" y="75"/>
                </a:cubicBezTo>
                <a:cubicBezTo>
                  <a:pt x="156" y="76"/>
                  <a:pt x="155" y="77"/>
                  <a:pt x="155" y="78"/>
                </a:cubicBezTo>
                <a:close/>
                <a:moveTo>
                  <a:pt x="211" y="60"/>
                </a:moveTo>
                <a:cubicBezTo>
                  <a:pt x="212" y="59"/>
                  <a:pt x="212" y="59"/>
                  <a:pt x="213" y="58"/>
                </a:cubicBezTo>
                <a:cubicBezTo>
                  <a:pt x="214" y="58"/>
                  <a:pt x="214" y="57"/>
                  <a:pt x="213" y="56"/>
                </a:cubicBezTo>
                <a:cubicBezTo>
                  <a:pt x="213" y="55"/>
                  <a:pt x="212" y="55"/>
                  <a:pt x="212" y="54"/>
                </a:cubicBezTo>
                <a:cubicBezTo>
                  <a:pt x="211" y="55"/>
                  <a:pt x="211" y="55"/>
                  <a:pt x="210" y="56"/>
                </a:cubicBezTo>
                <a:cubicBezTo>
                  <a:pt x="210" y="56"/>
                  <a:pt x="210" y="57"/>
                  <a:pt x="210" y="57"/>
                </a:cubicBezTo>
                <a:cubicBezTo>
                  <a:pt x="210" y="58"/>
                  <a:pt x="211" y="59"/>
                  <a:pt x="211" y="60"/>
                </a:cubicBezTo>
                <a:close/>
                <a:moveTo>
                  <a:pt x="230" y="84"/>
                </a:moveTo>
                <a:cubicBezTo>
                  <a:pt x="229" y="84"/>
                  <a:pt x="229" y="83"/>
                  <a:pt x="229" y="82"/>
                </a:cubicBezTo>
                <a:cubicBezTo>
                  <a:pt x="228" y="82"/>
                  <a:pt x="228" y="81"/>
                  <a:pt x="227" y="81"/>
                </a:cubicBezTo>
                <a:cubicBezTo>
                  <a:pt x="227" y="81"/>
                  <a:pt x="226" y="86"/>
                  <a:pt x="227" y="87"/>
                </a:cubicBezTo>
                <a:cubicBezTo>
                  <a:pt x="228" y="86"/>
                  <a:pt x="229" y="86"/>
                  <a:pt x="230" y="84"/>
                </a:cubicBezTo>
                <a:close/>
                <a:moveTo>
                  <a:pt x="21" y="43"/>
                </a:moveTo>
                <a:cubicBezTo>
                  <a:pt x="17" y="43"/>
                  <a:pt x="14" y="43"/>
                  <a:pt x="11" y="43"/>
                </a:cubicBezTo>
                <a:cubicBezTo>
                  <a:pt x="11" y="43"/>
                  <a:pt x="11" y="44"/>
                  <a:pt x="10" y="44"/>
                </a:cubicBezTo>
                <a:cubicBezTo>
                  <a:pt x="11" y="44"/>
                  <a:pt x="11" y="44"/>
                  <a:pt x="11" y="44"/>
                </a:cubicBezTo>
                <a:cubicBezTo>
                  <a:pt x="14" y="44"/>
                  <a:pt x="17" y="45"/>
                  <a:pt x="19" y="45"/>
                </a:cubicBezTo>
                <a:cubicBezTo>
                  <a:pt x="20" y="45"/>
                  <a:pt x="20" y="45"/>
                  <a:pt x="21" y="43"/>
                </a:cubicBezTo>
                <a:close/>
                <a:moveTo>
                  <a:pt x="73" y="91"/>
                </a:moveTo>
                <a:cubicBezTo>
                  <a:pt x="73" y="90"/>
                  <a:pt x="73" y="89"/>
                  <a:pt x="73" y="88"/>
                </a:cubicBezTo>
                <a:cubicBezTo>
                  <a:pt x="70" y="88"/>
                  <a:pt x="69" y="88"/>
                  <a:pt x="68" y="90"/>
                </a:cubicBezTo>
                <a:cubicBezTo>
                  <a:pt x="68" y="91"/>
                  <a:pt x="69" y="91"/>
                  <a:pt x="69" y="91"/>
                </a:cubicBezTo>
                <a:cubicBezTo>
                  <a:pt x="70" y="91"/>
                  <a:pt x="71" y="91"/>
                  <a:pt x="73" y="91"/>
                </a:cubicBezTo>
                <a:close/>
                <a:moveTo>
                  <a:pt x="103" y="77"/>
                </a:moveTo>
                <a:cubicBezTo>
                  <a:pt x="102" y="77"/>
                  <a:pt x="102" y="77"/>
                  <a:pt x="101" y="77"/>
                </a:cubicBezTo>
                <a:cubicBezTo>
                  <a:pt x="99" y="77"/>
                  <a:pt x="99" y="77"/>
                  <a:pt x="98" y="78"/>
                </a:cubicBezTo>
                <a:cubicBezTo>
                  <a:pt x="98" y="79"/>
                  <a:pt x="97" y="79"/>
                  <a:pt x="97" y="80"/>
                </a:cubicBezTo>
                <a:cubicBezTo>
                  <a:pt x="97" y="80"/>
                  <a:pt x="97" y="80"/>
                  <a:pt x="97" y="80"/>
                </a:cubicBezTo>
                <a:cubicBezTo>
                  <a:pt x="98" y="80"/>
                  <a:pt x="99" y="80"/>
                  <a:pt x="101" y="80"/>
                </a:cubicBezTo>
                <a:cubicBezTo>
                  <a:pt x="101" y="80"/>
                  <a:pt x="101" y="80"/>
                  <a:pt x="101" y="80"/>
                </a:cubicBezTo>
                <a:cubicBezTo>
                  <a:pt x="102" y="79"/>
                  <a:pt x="102" y="78"/>
                  <a:pt x="103" y="77"/>
                </a:cubicBezTo>
                <a:close/>
                <a:moveTo>
                  <a:pt x="53" y="71"/>
                </a:moveTo>
                <a:cubicBezTo>
                  <a:pt x="51" y="72"/>
                  <a:pt x="50" y="74"/>
                  <a:pt x="49" y="75"/>
                </a:cubicBezTo>
                <a:cubicBezTo>
                  <a:pt x="49" y="76"/>
                  <a:pt x="49" y="77"/>
                  <a:pt x="50" y="78"/>
                </a:cubicBezTo>
                <a:cubicBezTo>
                  <a:pt x="51" y="76"/>
                  <a:pt x="52" y="74"/>
                  <a:pt x="53" y="72"/>
                </a:cubicBezTo>
                <a:cubicBezTo>
                  <a:pt x="53" y="71"/>
                  <a:pt x="53" y="71"/>
                  <a:pt x="53" y="71"/>
                </a:cubicBezTo>
                <a:close/>
                <a:moveTo>
                  <a:pt x="138" y="69"/>
                </a:moveTo>
                <a:cubicBezTo>
                  <a:pt x="138" y="69"/>
                  <a:pt x="137" y="69"/>
                  <a:pt x="137" y="69"/>
                </a:cubicBezTo>
                <a:cubicBezTo>
                  <a:pt x="135" y="69"/>
                  <a:pt x="135" y="69"/>
                  <a:pt x="134" y="71"/>
                </a:cubicBezTo>
                <a:cubicBezTo>
                  <a:pt x="133" y="71"/>
                  <a:pt x="133" y="72"/>
                  <a:pt x="133" y="73"/>
                </a:cubicBezTo>
                <a:cubicBezTo>
                  <a:pt x="134" y="73"/>
                  <a:pt x="134" y="73"/>
                  <a:pt x="135" y="73"/>
                </a:cubicBezTo>
                <a:cubicBezTo>
                  <a:pt x="135" y="73"/>
                  <a:pt x="135" y="73"/>
                  <a:pt x="136" y="72"/>
                </a:cubicBezTo>
                <a:cubicBezTo>
                  <a:pt x="137" y="71"/>
                  <a:pt x="137" y="70"/>
                  <a:pt x="138" y="69"/>
                </a:cubicBezTo>
                <a:close/>
                <a:moveTo>
                  <a:pt x="196" y="90"/>
                </a:moveTo>
                <a:cubicBezTo>
                  <a:pt x="196" y="90"/>
                  <a:pt x="196" y="90"/>
                  <a:pt x="196" y="90"/>
                </a:cubicBezTo>
                <a:cubicBezTo>
                  <a:pt x="195" y="91"/>
                  <a:pt x="193" y="92"/>
                  <a:pt x="194" y="94"/>
                </a:cubicBezTo>
                <a:cubicBezTo>
                  <a:pt x="194" y="95"/>
                  <a:pt x="194" y="95"/>
                  <a:pt x="194" y="96"/>
                </a:cubicBezTo>
                <a:cubicBezTo>
                  <a:pt x="194" y="96"/>
                  <a:pt x="194" y="97"/>
                  <a:pt x="194" y="97"/>
                </a:cubicBezTo>
                <a:cubicBezTo>
                  <a:pt x="195" y="96"/>
                  <a:pt x="195" y="95"/>
                  <a:pt x="196" y="94"/>
                </a:cubicBezTo>
                <a:cubicBezTo>
                  <a:pt x="196" y="94"/>
                  <a:pt x="196" y="94"/>
                  <a:pt x="196" y="93"/>
                </a:cubicBezTo>
                <a:cubicBezTo>
                  <a:pt x="196" y="92"/>
                  <a:pt x="196" y="91"/>
                  <a:pt x="196" y="90"/>
                </a:cubicBezTo>
                <a:close/>
                <a:moveTo>
                  <a:pt x="59" y="67"/>
                </a:moveTo>
                <a:cubicBezTo>
                  <a:pt x="60" y="67"/>
                  <a:pt x="61" y="67"/>
                  <a:pt x="62" y="68"/>
                </a:cubicBezTo>
                <a:cubicBezTo>
                  <a:pt x="63" y="68"/>
                  <a:pt x="63" y="68"/>
                  <a:pt x="64" y="67"/>
                </a:cubicBezTo>
                <a:cubicBezTo>
                  <a:pt x="63" y="66"/>
                  <a:pt x="63" y="65"/>
                  <a:pt x="62" y="64"/>
                </a:cubicBezTo>
                <a:cubicBezTo>
                  <a:pt x="60" y="64"/>
                  <a:pt x="60" y="66"/>
                  <a:pt x="59" y="67"/>
                </a:cubicBezTo>
                <a:close/>
                <a:moveTo>
                  <a:pt x="15" y="90"/>
                </a:moveTo>
                <a:cubicBezTo>
                  <a:pt x="16" y="89"/>
                  <a:pt x="16" y="88"/>
                  <a:pt x="16" y="88"/>
                </a:cubicBezTo>
                <a:cubicBezTo>
                  <a:pt x="17" y="86"/>
                  <a:pt x="16" y="86"/>
                  <a:pt x="16" y="85"/>
                </a:cubicBezTo>
                <a:cubicBezTo>
                  <a:pt x="15" y="85"/>
                  <a:pt x="15" y="85"/>
                  <a:pt x="15" y="86"/>
                </a:cubicBezTo>
                <a:cubicBezTo>
                  <a:pt x="14" y="86"/>
                  <a:pt x="14" y="85"/>
                  <a:pt x="14" y="85"/>
                </a:cubicBezTo>
                <a:cubicBezTo>
                  <a:pt x="13" y="86"/>
                  <a:pt x="13" y="87"/>
                  <a:pt x="13" y="89"/>
                </a:cubicBezTo>
                <a:cubicBezTo>
                  <a:pt x="14" y="89"/>
                  <a:pt x="15" y="89"/>
                  <a:pt x="15" y="90"/>
                </a:cubicBezTo>
                <a:close/>
                <a:moveTo>
                  <a:pt x="204" y="52"/>
                </a:moveTo>
                <a:cubicBezTo>
                  <a:pt x="204" y="54"/>
                  <a:pt x="202" y="54"/>
                  <a:pt x="202" y="56"/>
                </a:cubicBezTo>
                <a:cubicBezTo>
                  <a:pt x="203" y="57"/>
                  <a:pt x="204" y="57"/>
                  <a:pt x="205" y="57"/>
                </a:cubicBezTo>
                <a:cubicBezTo>
                  <a:pt x="205" y="57"/>
                  <a:pt x="206" y="56"/>
                  <a:pt x="206" y="56"/>
                </a:cubicBezTo>
                <a:cubicBezTo>
                  <a:pt x="206" y="55"/>
                  <a:pt x="205" y="53"/>
                  <a:pt x="204" y="52"/>
                </a:cubicBezTo>
                <a:close/>
                <a:moveTo>
                  <a:pt x="121" y="61"/>
                </a:moveTo>
                <a:cubicBezTo>
                  <a:pt x="120" y="60"/>
                  <a:pt x="119" y="59"/>
                  <a:pt x="119" y="57"/>
                </a:cubicBezTo>
                <a:cubicBezTo>
                  <a:pt x="118" y="58"/>
                  <a:pt x="117" y="59"/>
                  <a:pt x="117" y="60"/>
                </a:cubicBezTo>
                <a:cubicBezTo>
                  <a:pt x="117" y="61"/>
                  <a:pt x="118" y="62"/>
                  <a:pt x="118" y="64"/>
                </a:cubicBezTo>
                <a:cubicBezTo>
                  <a:pt x="119" y="63"/>
                  <a:pt x="120" y="62"/>
                  <a:pt x="121" y="61"/>
                </a:cubicBezTo>
                <a:close/>
                <a:moveTo>
                  <a:pt x="171" y="87"/>
                </a:moveTo>
                <a:cubicBezTo>
                  <a:pt x="173" y="84"/>
                  <a:pt x="174" y="82"/>
                  <a:pt x="175" y="80"/>
                </a:cubicBezTo>
                <a:cubicBezTo>
                  <a:pt x="175" y="80"/>
                  <a:pt x="175" y="79"/>
                  <a:pt x="175" y="79"/>
                </a:cubicBezTo>
                <a:cubicBezTo>
                  <a:pt x="173" y="81"/>
                  <a:pt x="172" y="83"/>
                  <a:pt x="170" y="85"/>
                </a:cubicBezTo>
                <a:cubicBezTo>
                  <a:pt x="170" y="85"/>
                  <a:pt x="171" y="86"/>
                  <a:pt x="171" y="87"/>
                </a:cubicBezTo>
                <a:close/>
                <a:moveTo>
                  <a:pt x="91" y="50"/>
                </a:moveTo>
                <a:cubicBezTo>
                  <a:pt x="93" y="50"/>
                  <a:pt x="94" y="50"/>
                  <a:pt x="96" y="50"/>
                </a:cubicBezTo>
                <a:cubicBezTo>
                  <a:pt x="96" y="50"/>
                  <a:pt x="96" y="49"/>
                  <a:pt x="97" y="49"/>
                </a:cubicBezTo>
                <a:cubicBezTo>
                  <a:pt x="97" y="49"/>
                  <a:pt x="98" y="49"/>
                  <a:pt x="98" y="49"/>
                </a:cubicBezTo>
                <a:cubicBezTo>
                  <a:pt x="99" y="49"/>
                  <a:pt x="99" y="49"/>
                  <a:pt x="99" y="48"/>
                </a:cubicBezTo>
                <a:cubicBezTo>
                  <a:pt x="97" y="48"/>
                  <a:pt x="95" y="48"/>
                  <a:pt x="93" y="48"/>
                </a:cubicBezTo>
                <a:cubicBezTo>
                  <a:pt x="93" y="48"/>
                  <a:pt x="93" y="48"/>
                  <a:pt x="93" y="49"/>
                </a:cubicBezTo>
                <a:cubicBezTo>
                  <a:pt x="92" y="49"/>
                  <a:pt x="92" y="50"/>
                  <a:pt x="91" y="50"/>
                </a:cubicBezTo>
                <a:close/>
                <a:moveTo>
                  <a:pt x="140" y="92"/>
                </a:moveTo>
                <a:cubicBezTo>
                  <a:pt x="139" y="91"/>
                  <a:pt x="138" y="90"/>
                  <a:pt x="137" y="89"/>
                </a:cubicBezTo>
                <a:cubicBezTo>
                  <a:pt x="136" y="90"/>
                  <a:pt x="135" y="91"/>
                  <a:pt x="134" y="92"/>
                </a:cubicBezTo>
                <a:cubicBezTo>
                  <a:pt x="136" y="92"/>
                  <a:pt x="138" y="92"/>
                  <a:pt x="140" y="92"/>
                </a:cubicBezTo>
                <a:close/>
                <a:moveTo>
                  <a:pt x="166" y="97"/>
                </a:moveTo>
                <a:cubicBezTo>
                  <a:pt x="163" y="97"/>
                  <a:pt x="140" y="97"/>
                  <a:pt x="131" y="97"/>
                </a:cubicBezTo>
                <a:cubicBezTo>
                  <a:pt x="143" y="97"/>
                  <a:pt x="155" y="97"/>
                  <a:pt x="166" y="97"/>
                </a:cubicBezTo>
                <a:close/>
                <a:moveTo>
                  <a:pt x="145" y="72"/>
                </a:moveTo>
                <a:cubicBezTo>
                  <a:pt x="149" y="73"/>
                  <a:pt x="150" y="72"/>
                  <a:pt x="151" y="70"/>
                </a:cubicBezTo>
                <a:cubicBezTo>
                  <a:pt x="150" y="70"/>
                  <a:pt x="149" y="70"/>
                  <a:pt x="148" y="70"/>
                </a:cubicBezTo>
                <a:cubicBezTo>
                  <a:pt x="147" y="71"/>
                  <a:pt x="147" y="71"/>
                  <a:pt x="146" y="72"/>
                </a:cubicBezTo>
                <a:cubicBezTo>
                  <a:pt x="146" y="72"/>
                  <a:pt x="145" y="72"/>
                  <a:pt x="145" y="72"/>
                </a:cubicBezTo>
                <a:close/>
                <a:moveTo>
                  <a:pt x="147" y="90"/>
                </a:moveTo>
                <a:cubicBezTo>
                  <a:pt x="147" y="90"/>
                  <a:pt x="147" y="90"/>
                  <a:pt x="147" y="91"/>
                </a:cubicBezTo>
                <a:cubicBezTo>
                  <a:pt x="149" y="89"/>
                  <a:pt x="151" y="87"/>
                  <a:pt x="153" y="85"/>
                </a:cubicBezTo>
                <a:cubicBezTo>
                  <a:pt x="152" y="84"/>
                  <a:pt x="152" y="83"/>
                  <a:pt x="151" y="83"/>
                </a:cubicBezTo>
                <a:cubicBezTo>
                  <a:pt x="150" y="85"/>
                  <a:pt x="148" y="88"/>
                  <a:pt x="147" y="90"/>
                </a:cubicBezTo>
                <a:close/>
                <a:moveTo>
                  <a:pt x="76" y="66"/>
                </a:moveTo>
                <a:cubicBezTo>
                  <a:pt x="75" y="67"/>
                  <a:pt x="74" y="68"/>
                  <a:pt x="73" y="70"/>
                </a:cubicBezTo>
                <a:cubicBezTo>
                  <a:pt x="75" y="70"/>
                  <a:pt x="75" y="70"/>
                  <a:pt x="76" y="70"/>
                </a:cubicBezTo>
                <a:cubicBezTo>
                  <a:pt x="77" y="69"/>
                  <a:pt x="77" y="69"/>
                  <a:pt x="78" y="68"/>
                </a:cubicBezTo>
                <a:cubicBezTo>
                  <a:pt x="77" y="67"/>
                  <a:pt x="77" y="67"/>
                  <a:pt x="76" y="66"/>
                </a:cubicBezTo>
                <a:close/>
                <a:moveTo>
                  <a:pt x="93" y="86"/>
                </a:moveTo>
                <a:cubicBezTo>
                  <a:pt x="94" y="86"/>
                  <a:pt x="95" y="86"/>
                  <a:pt x="96" y="86"/>
                </a:cubicBezTo>
                <a:cubicBezTo>
                  <a:pt x="97" y="86"/>
                  <a:pt x="98" y="86"/>
                  <a:pt x="97" y="85"/>
                </a:cubicBezTo>
                <a:cubicBezTo>
                  <a:pt x="97" y="84"/>
                  <a:pt x="96" y="83"/>
                  <a:pt x="95" y="84"/>
                </a:cubicBezTo>
                <a:cubicBezTo>
                  <a:pt x="95" y="84"/>
                  <a:pt x="94" y="84"/>
                  <a:pt x="94" y="84"/>
                </a:cubicBezTo>
                <a:cubicBezTo>
                  <a:pt x="93" y="84"/>
                  <a:pt x="93" y="84"/>
                  <a:pt x="93" y="85"/>
                </a:cubicBezTo>
                <a:cubicBezTo>
                  <a:pt x="93" y="85"/>
                  <a:pt x="93" y="86"/>
                  <a:pt x="93" y="86"/>
                </a:cubicBezTo>
                <a:close/>
                <a:moveTo>
                  <a:pt x="59" y="53"/>
                </a:moveTo>
                <a:cubicBezTo>
                  <a:pt x="59" y="55"/>
                  <a:pt x="60" y="56"/>
                  <a:pt x="61" y="57"/>
                </a:cubicBezTo>
                <a:cubicBezTo>
                  <a:pt x="62" y="56"/>
                  <a:pt x="63" y="54"/>
                  <a:pt x="63" y="53"/>
                </a:cubicBezTo>
                <a:cubicBezTo>
                  <a:pt x="62" y="53"/>
                  <a:pt x="60" y="53"/>
                  <a:pt x="59" y="53"/>
                </a:cubicBezTo>
                <a:close/>
                <a:moveTo>
                  <a:pt x="192" y="84"/>
                </a:moveTo>
                <a:cubicBezTo>
                  <a:pt x="192" y="84"/>
                  <a:pt x="192" y="84"/>
                  <a:pt x="191" y="84"/>
                </a:cubicBezTo>
                <a:cubicBezTo>
                  <a:pt x="190" y="86"/>
                  <a:pt x="188" y="88"/>
                  <a:pt x="186" y="90"/>
                </a:cubicBezTo>
                <a:cubicBezTo>
                  <a:pt x="186" y="91"/>
                  <a:pt x="187" y="91"/>
                  <a:pt x="187" y="91"/>
                </a:cubicBezTo>
                <a:cubicBezTo>
                  <a:pt x="188" y="90"/>
                  <a:pt x="190" y="88"/>
                  <a:pt x="191" y="86"/>
                </a:cubicBezTo>
                <a:cubicBezTo>
                  <a:pt x="191" y="86"/>
                  <a:pt x="191" y="86"/>
                  <a:pt x="191" y="86"/>
                </a:cubicBezTo>
                <a:cubicBezTo>
                  <a:pt x="192" y="85"/>
                  <a:pt x="192" y="85"/>
                  <a:pt x="192" y="84"/>
                </a:cubicBezTo>
                <a:close/>
                <a:moveTo>
                  <a:pt x="185" y="69"/>
                </a:moveTo>
                <a:cubicBezTo>
                  <a:pt x="186" y="72"/>
                  <a:pt x="185" y="73"/>
                  <a:pt x="182" y="73"/>
                </a:cubicBezTo>
                <a:cubicBezTo>
                  <a:pt x="183" y="74"/>
                  <a:pt x="183" y="75"/>
                  <a:pt x="183" y="75"/>
                </a:cubicBezTo>
                <a:cubicBezTo>
                  <a:pt x="184" y="74"/>
                  <a:pt x="185" y="73"/>
                  <a:pt x="186" y="72"/>
                </a:cubicBezTo>
                <a:cubicBezTo>
                  <a:pt x="186" y="71"/>
                  <a:pt x="186" y="71"/>
                  <a:pt x="186" y="71"/>
                </a:cubicBezTo>
                <a:cubicBezTo>
                  <a:pt x="186" y="70"/>
                  <a:pt x="186" y="69"/>
                  <a:pt x="186" y="67"/>
                </a:cubicBezTo>
                <a:cubicBezTo>
                  <a:pt x="186" y="67"/>
                  <a:pt x="186" y="67"/>
                  <a:pt x="186" y="67"/>
                </a:cubicBezTo>
                <a:cubicBezTo>
                  <a:pt x="185" y="68"/>
                  <a:pt x="185" y="68"/>
                  <a:pt x="185" y="69"/>
                </a:cubicBezTo>
                <a:close/>
                <a:moveTo>
                  <a:pt x="144" y="70"/>
                </a:moveTo>
                <a:cubicBezTo>
                  <a:pt x="143" y="69"/>
                  <a:pt x="143" y="69"/>
                  <a:pt x="143" y="69"/>
                </a:cubicBezTo>
                <a:cubicBezTo>
                  <a:pt x="142" y="69"/>
                  <a:pt x="142" y="69"/>
                  <a:pt x="141" y="70"/>
                </a:cubicBezTo>
                <a:cubicBezTo>
                  <a:pt x="141" y="70"/>
                  <a:pt x="140" y="71"/>
                  <a:pt x="139" y="72"/>
                </a:cubicBezTo>
                <a:cubicBezTo>
                  <a:pt x="139" y="73"/>
                  <a:pt x="139" y="73"/>
                  <a:pt x="139" y="73"/>
                </a:cubicBezTo>
                <a:cubicBezTo>
                  <a:pt x="142" y="73"/>
                  <a:pt x="142" y="73"/>
                  <a:pt x="144" y="70"/>
                </a:cubicBezTo>
                <a:close/>
                <a:moveTo>
                  <a:pt x="195" y="130"/>
                </a:moveTo>
                <a:cubicBezTo>
                  <a:pt x="197" y="127"/>
                  <a:pt x="199" y="125"/>
                  <a:pt x="201" y="123"/>
                </a:cubicBezTo>
                <a:cubicBezTo>
                  <a:pt x="201" y="122"/>
                  <a:pt x="201" y="122"/>
                  <a:pt x="202" y="121"/>
                </a:cubicBezTo>
                <a:cubicBezTo>
                  <a:pt x="202" y="121"/>
                  <a:pt x="201" y="121"/>
                  <a:pt x="201" y="121"/>
                </a:cubicBezTo>
                <a:cubicBezTo>
                  <a:pt x="200" y="122"/>
                  <a:pt x="199" y="124"/>
                  <a:pt x="198" y="125"/>
                </a:cubicBezTo>
                <a:cubicBezTo>
                  <a:pt x="196" y="126"/>
                  <a:pt x="196" y="128"/>
                  <a:pt x="195" y="130"/>
                </a:cubicBezTo>
                <a:close/>
                <a:moveTo>
                  <a:pt x="208" y="102"/>
                </a:moveTo>
                <a:cubicBezTo>
                  <a:pt x="208" y="102"/>
                  <a:pt x="209" y="101"/>
                  <a:pt x="209" y="101"/>
                </a:cubicBezTo>
                <a:cubicBezTo>
                  <a:pt x="211" y="99"/>
                  <a:pt x="212" y="97"/>
                  <a:pt x="213" y="95"/>
                </a:cubicBezTo>
                <a:cubicBezTo>
                  <a:pt x="214" y="95"/>
                  <a:pt x="214" y="94"/>
                  <a:pt x="214" y="94"/>
                </a:cubicBezTo>
                <a:cubicBezTo>
                  <a:pt x="213" y="94"/>
                  <a:pt x="213" y="94"/>
                  <a:pt x="213" y="94"/>
                </a:cubicBezTo>
                <a:cubicBezTo>
                  <a:pt x="213" y="94"/>
                  <a:pt x="213" y="95"/>
                  <a:pt x="213" y="95"/>
                </a:cubicBezTo>
                <a:cubicBezTo>
                  <a:pt x="211" y="96"/>
                  <a:pt x="210" y="98"/>
                  <a:pt x="209" y="99"/>
                </a:cubicBezTo>
                <a:cubicBezTo>
                  <a:pt x="208" y="100"/>
                  <a:pt x="208" y="101"/>
                  <a:pt x="208" y="102"/>
                </a:cubicBezTo>
                <a:close/>
                <a:moveTo>
                  <a:pt x="181" y="76"/>
                </a:moveTo>
                <a:cubicBezTo>
                  <a:pt x="180" y="77"/>
                  <a:pt x="179" y="78"/>
                  <a:pt x="178" y="79"/>
                </a:cubicBezTo>
                <a:cubicBezTo>
                  <a:pt x="178" y="80"/>
                  <a:pt x="178" y="81"/>
                  <a:pt x="178" y="82"/>
                </a:cubicBezTo>
                <a:cubicBezTo>
                  <a:pt x="180" y="80"/>
                  <a:pt x="181" y="79"/>
                  <a:pt x="182" y="77"/>
                </a:cubicBezTo>
                <a:cubicBezTo>
                  <a:pt x="181" y="77"/>
                  <a:pt x="181" y="76"/>
                  <a:pt x="181" y="76"/>
                </a:cubicBezTo>
                <a:close/>
                <a:moveTo>
                  <a:pt x="163" y="58"/>
                </a:moveTo>
                <a:cubicBezTo>
                  <a:pt x="164" y="57"/>
                  <a:pt x="165" y="56"/>
                  <a:pt x="166" y="55"/>
                </a:cubicBezTo>
                <a:cubicBezTo>
                  <a:pt x="164" y="55"/>
                  <a:pt x="163" y="54"/>
                  <a:pt x="161" y="55"/>
                </a:cubicBezTo>
                <a:cubicBezTo>
                  <a:pt x="162" y="56"/>
                  <a:pt x="162" y="57"/>
                  <a:pt x="163" y="58"/>
                </a:cubicBezTo>
                <a:close/>
                <a:moveTo>
                  <a:pt x="105" y="66"/>
                </a:moveTo>
                <a:cubicBezTo>
                  <a:pt x="105" y="66"/>
                  <a:pt x="105" y="66"/>
                  <a:pt x="105" y="66"/>
                </a:cubicBezTo>
                <a:cubicBezTo>
                  <a:pt x="104" y="66"/>
                  <a:pt x="103" y="66"/>
                  <a:pt x="102" y="66"/>
                </a:cubicBezTo>
                <a:cubicBezTo>
                  <a:pt x="102" y="66"/>
                  <a:pt x="102" y="66"/>
                  <a:pt x="102" y="67"/>
                </a:cubicBezTo>
                <a:cubicBezTo>
                  <a:pt x="101" y="67"/>
                  <a:pt x="100" y="68"/>
                  <a:pt x="100" y="69"/>
                </a:cubicBezTo>
                <a:cubicBezTo>
                  <a:pt x="101" y="69"/>
                  <a:pt x="101" y="70"/>
                  <a:pt x="101" y="70"/>
                </a:cubicBezTo>
                <a:cubicBezTo>
                  <a:pt x="102" y="70"/>
                  <a:pt x="102" y="70"/>
                  <a:pt x="102" y="69"/>
                </a:cubicBezTo>
                <a:cubicBezTo>
                  <a:pt x="103" y="68"/>
                  <a:pt x="104" y="67"/>
                  <a:pt x="105" y="66"/>
                </a:cubicBezTo>
                <a:close/>
                <a:moveTo>
                  <a:pt x="43" y="69"/>
                </a:moveTo>
                <a:cubicBezTo>
                  <a:pt x="43" y="69"/>
                  <a:pt x="43" y="69"/>
                  <a:pt x="43" y="69"/>
                </a:cubicBezTo>
                <a:cubicBezTo>
                  <a:pt x="44" y="66"/>
                  <a:pt x="46" y="64"/>
                  <a:pt x="47" y="62"/>
                </a:cubicBezTo>
                <a:cubicBezTo>
                  <a:pt x="47" y="61"/>
                  <a:pt x="47" y="61"/>
                  <a:pt x="47" y="61"/>
                </a:cubicBezTo>
                <a:cubicBezTo>
                  <a:pt x="47" y="61"/>
                  <a:pt x="46" y="61"/>
                  <a:pt x="46" y="62"/>
                </a:cubicBezTo>
                <a:cubicBezTo>
                  <a:pt x="45" y="63"/>
                  <a:pt x="44" y="64"/>
                  <a:pt x="43" y="66"/>
                </a:cubicBezTo>
                <a:cubicBezTo>
                  <a:pt x="42" y="67"/>
                  <a:pt x="42" y="68"/>
                  <a:pt x="43" y="69"/>
                </a:cubicBezTo>
                <a:close/>
                <a:moveTo>
                  <a:pt x="49" y="92"/>
                </a:moveTo>
                <a:cubicBezTo>
                  <a:pt x="49" y="92"/>
                  <a:pt x="49" y="92"/>
                  <a:pt x="49" y="92"/>
                </a:cubicBezTo>
                <a:cubicBezTo>
                  <a:pt x="51" y="92"/>
                  <a:pt x="52" y="92"/>
                  <a:pt x="53" y="92"/>
                </a:cubicBezTo>
                <a:cubicBezTo>
                  <a:pt x="53" y="91"/>
                  <a:pt x="53" y="91"/>
                  <a:pt x="53" y="90"/>
                </a:cubicBezTo>
                <a:cubicBezTo>
                  <a:pt x="53" y="90"/>
                  <a:pt x="52" y="90"/>
                  <a:pt x="51" y="90"/>
                </a:cubicBezTo>
                <a:cubicBezTo>
                  <a:pt x="51" y="90"/>
                  <a:pt x="51" y="90"/>
                  <a:pt x="50" y="90"/>
                </a:cubicBezTo>
                <a:cubicBezTo>
                  <a:pt x="50" y="91"/>
                  <a:pt x="50" y="91"/>
                  <a:pt x="49" y="92"/>
                </a:cubicBezTo>
                <a:close/>
                <a:moveTo>
                  <a:pt x="149" y="76"/>
                </a:moveTo>
                <a:cubicBezTo>
                  <a:pt x="149" y="77"/>
                  <a:pt x="150" y="77"/>
                  <a:pt x="150" y="77"/>
                </a:cubicBezTo>
                <a:cubicBezTo>
                  <a:pt x="151" y="78"/>
                  <a:pt x="152" y="78"/>
                  <a:pt x="152" y="77"/>
                </a:cubicBezTo>
                <a:cubicBezTo>
                  <a:pt x="153" y="77"/>
                  <a:pt x="153" y="76"/>
                  <a:pt x="154" y="75"/>
                </a:cubicBezTo>
                <a:cubicBezTo>
                  <a:pt x="153" y="75"/>
                  <a:pt x="152" y="75"/>
                  <a:pt x="152" y="75"/>
                </a:cubicBezTo>
                <a:cubicBezTo>
                  <a:pt x="150" y="75"/>
                  <a:pt x="150" y="75"/>
                  <a:pt x="149" y="76"/>
                </a:cubicBezTo>
                <a:close/>
                <a:moveTo>
                  <a:pt x="202" y="86"/>
                </a:moveTo>
                <a:cubicBezTo>
                  <a:pt x="201" y="86"/>
                  <a:pt x="201" y="85"/>
                  <a:pt x="201" y="85"/>
                </a:cubicBezTo>
                <a:cubicBezTo>
                  <a:pt x="201" y="85"/>
                  <a:pt x="201" y="85"/>
                  <a:pt x="201" y="85"/>
                </a:cubicBezTo>
                <a:cubicBezTo>
                  <a:pt x="198" y="87"/>
                  <a:pt x="198" y="87"/>
                  <a:pt x="199" y="90"/>
                </a:cubicBezTo>
                <a:cubicBezTo>
                  <a:pt x="200" y="89"/>
                  <a:pt x="201" y="88"/>
                  <a:pt x="202" y="86"/>
                </a:cubicBezTo>
                <a:close/>
                <a:moveTo>
                  <a:pt x="116" y="48"/>
                </a:moveTo>
                <a:cubicBezTo>
                  <a:pt x="117" y="49"/>
                  <a:pt x="117" y="50"/>
                  <a:pt x="118" y="50"/>
                </a:cubicBezTo>
                <a:cubicBezTo>
                  <a:pt x="118" y="51"/>
                  <a:pt x="118" y="51"/>
                  <a:pt x="119" y="50"/>
                </a:cubicBezTo>
                <a:cubicBezTo>
                  <a:pt x="120" y="50"/>
                  <a:pt x="120" y="49"/>
                  <a:pt x="121" y="48"/>
                </a:cubicBezTo>
                <a:cubicBezTo>
                  <a:pt x="119" y="48"/>
                  <a:pt x="118" y="48"/>
                  <a:pt x="116" y="48"/>
                </a:cubicBezTo>
                <a:close/>
                <a:moveTo>
                  <a:pt x="146" y="86"/>
                </a:moveTo>
                <a:cubicBezTo>
                  <a:pt x="148" y="84"/>
                  <a:pt x="149" y="82"/>
                  <a:pt x="150" y="81"/>
                </a:cubicBezTo>
                <a:cubicBezTo>
                  <a:pt x="149" y="81"/>
                  <a:pt x="148" y="81"/>
                  <a:pt x="147" y="81"/>
                </a:cubicBezTo>
                <a:cubicBezTo>
                  <a:pt x="147" y="82"/>
                  <a:pt x="147" y="84"/>
                  <a:pt x="146" y="86"/>
                </a:cubicBezTo>
                <a:close/>
                <a:moveTo>
                  <a:pt x="15" y="70"/>
                </a:moveTo>
                <a:cubicBezTo>
                  <a:pt x="15" y="71"/>
                  <a:pt x="14" y="72"/>
                  <a:pt x="14" y="73"/>
                </a:cubicBezTo>
                <a:cubicBezTo>
                  <a:pt x="14" y="74"/>
                  <a:pt x="15" y="74"/>
                  <a:pt x="15" y="75"/>
                </a:cubicBezTo>
                <a:cubicBezTo>
                  <a:pt x="16" y="74"/>
                  <a:pt x="17" y="72"/>
                  <a:pt x="15" y="70"/>
                </a:cubicBezTo>
                <a:close/>
                <a:moveTo>
                  <a:pt x="116" y="66"/>
                </a:moveTo>
                <a:cubicBezTo>
                  <a:pt x="116" y="66"/>
                  <a:pt x="116" y="66"/>
                  <a:pt x="116" y="66"/>
                </a:cubicBezTo>
                <a:cubicBezTo>
                  <a:pt x="115" y="66"/>
                  <a:pt x="115" y="66"/>
                  <a:pt x="114" y="66"/>
                </a:cubicBezTo>
                <a:cubicBezTo>
                  <a:pt x="113" y="66"/>
                  <a:pt x="112" y="66"/>
                  <a:pt x="112" y="67"/>
                </a:cubicBezTo>
                <a:cubicBezTo>
                  <a:pt x="112" y="68"/>
                  <a:pt x="113" y="69"/>
                  <a:pt x="114" y="69"/>
                </a:cubicBezTo>
                <a:cubicBezTo>
                  <a:pt x="114" y="68"/>
                  <a:pt x="115" y="67"/>
                  <a:pt x="116" y="66"/>
                </a:cubicBezTo>
                <a:close/>
                <a:moveTo>
                  <a:pt x="212" y="103"/>
                </a:moveTo>
                <a:cubicBezTo>
                  <a:pt x="213" y="102"/>
                  <a:pt x="214" y="100"/>
                  <a:pt x="216" y="99"/>
                </a:cubicBezTo>
                <a:cubicBezTo>
                  <a:pt x="215" y="99"/>
                  <a:pt x="215" y="98"/>
                  <a:pt x="215" y="97"/>
                </a:cubicBezTo>
                <a:cubicBezTo>
                  <a:pt x="214" y="98"/>
                  <a:pt x="213" y="99"/>
                  <a:pt x="213" y="100"/>
                </a:cubicBezTo>
                <a:cubicBezTo>
                  <a:pt x="212" y="101"/>
                  <a:pt x="212" y="102"/>
                  <a:pt x="212" y="103"/>
                </a:cubicBezTo>
                <a:close/>
                <a:moveTo>
                  <a:pt x="97" y="60"/>
                </a:moveTo>
                <a:cubicBezTo>
                  <a:pt x="95" y="62"/>
                  <a:pt x="94" y="64"/>
                  <a:pt x="94" y="65"/>
                </a:cubicBezTo>
                <a:cubicBezTo>
                  <a:pt x="95" y="65"/>
                  <a:pt x="96" y="64"/>
                  <a:pt x="97" y="64"/>
                </a:cubicBezTo>
                <a:cubicBezTo>
                  <a:pt x="97" y="63"/>
                  <a:pt x="97" y="62"/>
                  <a:pt x="97" y="60"/>
                </a:cubicBezTo>
                <a:close/>
                <a:moveTo>
                  <a:pt x="104" y="94"/>
                </a:moveTo>
                <a:cubicBezTo>
                  <a:pt x="104" y="93"/>
                  <a:pt x="104" y="93"/>
                  <a:pt x="104" y="93"/>
                </a:cubicBezTo>
                <a:cubicBezTo>
                  <a:pt x="103" y="93"/>
                  <a:pt x="103" y="93"/>
                  <a:pt x="103" y="93"/>
                </a:cubicBezTo>
                <a:cubicBezTo>
                  <a:pt x="100" y="93"/>
                  <a:pt x="96" y="93"/>
                  <a:pt x="93" y="93"/>
                </a:cubicBezTo>
                <a:cubicBezTo>
                  <a:pt x="93" y="93"/>
                  <a:pt x="93" y="93"/>
                  <a:pt x="93" y="93"/>
                </a:cubicBezTo>
                <a:cubicBezTo>
                  <a:pt x="92" y="93"/>
                  <a:pt x="92" y="93"/>
                  <a:pt x="92" y="93"/>
                </a:cubicBezTo>
                <a:cubicBezTo>
                  <a:pt x="96" y="93"/>
                  <a:pt x="100" y="94"/>
                  <a:pt x="104" y="94"/>
                </a:cubicBezTo>
                <a:close/>
                <a:moveTo>
                  <a:pt x="208" y="48"/>
                </a:moveTo>
                <a:cubicBezTo>
                  <a:pt x="207" y="49"/>
                  <a:pt x="207" y="49"/>
                  <a:pt x="207" y="50"/>
                </a:cubicBezTo>
                <a:cubicBezTo>
                  <a:pt x="207" y="51"/>
                  <a:pt x="208" y="52"/>
                  <a:pt x="208" y="54"/>
                </a:cubicBezTo>
                <a:cubicBezTo>
                  <a:pt x="209" y="53"/>
                  <a:pt x="209" y="52"/>
                  <a:pt x="210" y="52"/>
                </a:cubicBezTo>
                <a:cubicBezTo>
                  <a:pt x="209" y="51"/>
                  <a:pt x="208" y="50"/>
                  <a:pt x="208" y="48"/>
                </a:cubicBezTo>
                <a:close/>
                <a:moveTo>
                  <a:pt x="125" y="69"/>
                </a:moveTo>
                <a:cubicBezTo>
                  <a:pt x="122" y="69"/>
                  <a:pt x="122" y="69"/>
                  <a:pt x="121" y="71"/>
                </a:cubicBezTo>
                <a:cubicBezTo>
                  <a:pt x="121" y="72"/>
                  <a:pt x="122" y="72"/>
                  <a:pt x="122" y="72"/>
                </a:cubicBezTo>
                <a:cubicBezTo>
                  <a:pt x="123" y="72"/>
                  <a:pt x="123" y="72"/>
                  <a:pt x="123" y="72"/>
                </a:cubicBezTo>
                <a:cubicBezTo>
                  <a:pt x="124" y="71"/>
                  <a:pt x="125" y="70"/>
                  <a:pt x="125" y="69"/>
                </a:cubicBezTo>
                <a:close/>
                <a:moveTo>
                  <a:pt x="189" y="62"/>
                </a:moveTo>
                <a:cubicBezTo>
                  <a:pt x="189" y="63"/>
                  <a:pt x="188" y="63"/>
                  <a:pt x="188" y="64"/>
                </a:cubicBezTo>
                <a:cubicBezTo>
                  <a:pt x="188" y="65"/>
                  <a:pt x="188" y="67"/>
                  <a:pt x="189" y="68"/>
                </a:cubicBezTo>
                <a:cubicBezTo>
                  <a:pt x="189" y="68"/>
                  <a:pt x="190" y="67"/>
                  <a:pt x="190" y="66"/>
                </a:cubicBezTo>
                <a:cubicBezTo>
                  <a:pt x="190" y="66"/>
                  <a:pt x="190" y="66"/>
                  <a:pt x="190" y="65"/>
                </a:cubicBezTo>
                <a:cubicBezTo>
                  <a:pt x="190" y="65"/>
                  <a:pt x="189" y="64"/>
                  <a:pt x="189" y="62"/>
                </a:cubicBezTo>
                <a:close/>
                <a:moveTo>
                  <a:pt x="61" y="90"/>
                </a:moveTo>
                <a:cubicBezTo>
                  <a:pt x="61" y="90"/>
                  <a:pt x="61" y="91"/>
                  <a:pt x="61" y="92"/>
                </a:cubicBezTo>
                <a:cubicBezTo>
                  <a:pt x="63" y="92"/>
                  <a:pt x="64" y="91"/>
                  <a:pt x="66" y="91"/>
                </a:cubicBezTo>
                <a:cubicBezTo>
                  <a:pt x="65" y="91"/>
                  <a:pt x="65" y="90"/>
                  <a:pt x="64" y="90"/>
                </a:cubicBezTo>
                <a:cubicBezTo>
                  <a:pt x="63" y="90"/>
                  <a:pt x="62" y="90"/>
                  <a:pt x="61" y="90"/>
                </a:cubicBezTo>
                <a:close/>
                <a:moveTo>
                  <a:pt x="107" y="71"/>
                </a:moveTo>
                <a:cubicBezTo>
                  <a:pt x="108" y="70"/>
                  <a:pt x="108" y="68"/>
                  <a:pt x="109" y="67"/>
                </a:cubicBezTo>
                <a:cubicBezTo>
                  <a:pt x="109" y="67"/>
                  <a:pt x="108" y="67"/>
                  <a:pt x="108" y="66"/>
                </a:cubicBezTo>
                <a:cubicBezTo>
                  <a:pt x="107" y="68"/>
                  <a:pt x="106" y="69"/>
                  <a:pt x="105" y="70"/>
                </a:cubicBezTo>
                <a:cubicBezTo>
                  <a:pt x="106" y="70"/>
                  <a:pt x="106" y="71"/>
                  <a:pt x="107" y="71"/>
                </a:cubicBezTo>
                <a:close/>
                <a:moveTo>
                  <a:pt x="23" y="45"/>
                </a:moveTo>
                <a:cubicBezTo>
                  <a:pt x="27" y="45"/>
                  <a:pt x="30" y="45"/>
                  <a:pt x="34" y="45"/>
                </a:cubicBezTo>
                <a:cubicBezTo>
                  <a:pt x="31" y="44"/>
                  <a:pt x="28" y="44"/>
                  <a:pt x="24" y="44"/>
                </a:cubicBezTo>
                <a:cubicBezTo>
                  <a:pt x="24" y="44"/>
                  <a:pt x="24" y="44"/>
                  <a:pt x="23" y="45"/>
                </a:cubicBezTo>
                <a:close/>
                <a:moveTo>
                  <a:pt x="88" y="48"/>
                </a:moveTo>
                <a:cubicBezTo>
                  <a:pt x="86" y="48"/>
                  <a:pt x="85" y="48"/>
                  <a:pt x="83" y="48"/>
                </a:cubicBezTo>
                <a:cubicBezTo>
                  <a:pt x="84" y="49"/>
                  <a:pt x="84" y="49"/>
                  <a:pt x="84" y="50"/>
                </a:cubicBezTo>
                <a:cubicBezTo>
                  <a:pt x="85" y="51"/>
                  <a:pt x="86" y="51"/>
                  <a:pt x="86" y="50"/>
                </a:cubicBezTo>
                <a:cubicBezTo>
                  <a:pt x="87" y="50"/>
                  <a:pt x="87" y="49"/>
                  <a:pt x="88" y="48"/>
                </a:cubicBezTo>
                <a:close/>
                <a:moveTo>
                  <a:pt x="192" y="69"/>
                </a:moveTo>
                <a:cubicBezTo>
                  <a:pt x="191" y="70"/>
                  <a:pt x="190" y="71"/>
                  <a:pt x="190" y="71"/>
                </a:cubicBezTo>
                <a:cubicBezTo>
                  <a:pt x="189" y="72"/>
                  <a:pt x="189" y="73"/>
                  <a:pt x="189" y="74"/>
                </a:cubicBezTo>
                <a:cubicBezTo>
                  <a:pt x="191" y="73"/>
                  <a:pt x="193" y="72"/>
                  <a:pt x="192" y="69"/>
                </a:cubicBezTo>
                <a:close/>
                <a:moveTo>
                  <a:pt x="112" y="75"/>
                </a:moveTo>
                <a:cubicBezTo>
                  <a:pt x="112" y="76"/>
                  <a:pt x="112" y="76"/>
                  <a:pt x="113" y="76"/>
                </a:cubicBezTo>
                <a:cubicBezTo>
                  <a:pt x="114" y="77"/>
                  <a:pt x="114" y="77"/>
                  <a:pt x="115" y="76"/>
                </a:cubicBezTo>
                <a:cubicBezTo>
                  <a:pt x="115" y="76"/>
                  <a:pt x="115" y="75"/>
                  <a:pt x="115" y="75"/>
                </a:cubicBezTo>
                <a:cubicBezTo>
                  <a:pt x="114" y="73"/>
                  <a:pt x="113" y="73"/>
                  <a:pt x="112" y="75"/>
                </a:cubicBezTo>
                <a:close/>
                <a:moveTo>
                  <a:pt x="213" y="49"/>
                </a:moveTo>
                <a:cubicBezTo>
                  <a:pt x="212" y="47"/>
                  <a:pt x="211" y="46"/>
                  <a:pt x="210" y="45"/>
                </a:cubicBezTo>
                <a:cubicBezTo>
                  <a:pt x="210" y="45"/>
                  <a:pt x="209" y="46"/>
                  <a:pt x="209" y="46"/>
                </a:cubicBezTo>
                <a:cubicBezTo>
                  <a:pt x="209" y="46"/>
                  <a:pt x="209" y="47"/>
                  <a:pt x="209" y="47"/>
                </a:cubicBezTo>
                <a:cubicBezTo>
                  <a:pt x="210" y="48"/>
                  <a:pt x="211" y="49"/>
                  <a:pt x="212" y="50"/>
                </a:cubicBezTo>
                <a:cubicBezTo>
                  <a:pt x="212" y="50"/>
                  <a:pt x="212" y="49"/>
                  <a:pt x="213" y="49"/>
                </a:cubicBezTo>
                <a:close/>
                <a:moveTo>
                  <a:pt x="16" y="47"/>
                </a:moveTo>
                <a:cubicBezTo>
                  <a:pt x="17" y="48"/>
                  <a:pt x="17" y="49"/>
                  <a:pt x="16" y="50"/>
                </a:cubicBezTo>
                <a:cubicBezTo>
                  <a:pt x="16" y="51"/>
                  <a:pt x="15" y="53"/>
                  <a:pt x="15" y="54"/>
                </a:cubicBezTo>
                <a:cubicBezTo>
                  <a:pt x="15" y="54"/>
                  <a:pt x="14" y="55"/>
                  <a:pt x="14" y="55"/>
                </a:cubicBezTo>
                <a:cubicBezTo>
                  <a:pt x="14" y="55"/>
                  <a:pt x="15" y="55"/>
                  <a:pt x="15" y="55"/>
                </a:cubicBezTo>
                <a:cubicBezTo>
                  <a:pt x="16" y="52"/>
                  <a:pt x="17" y="50"/>
                  <a:pt x="19" y="47"/>
                </a:cubicBezTo>
                <a:cubicBezTo>
                  <a:pt x="18" y="47"/>
                  <a:pt x="17" y="47"/>
                  <a:pt x="16" y="47"/>
                </a:cubicBezTo>
                <a:close/>
                <a:moveTo>
                  <a:pt x="81" y="60"/>
                </a:moveTo>
                <a:cubicBezTo>
                  <a:pt x="80" y="62"/>
                  <a:pt x="79" y="63"/>
                  <a:pt x="78" y="64"/>
                </a:cubicBezTo>
                <a:cubicBezTo>
                  <a:pt x="78" y="64"/>
                  <a:pt x="79" y="65"/>
                  <a:pt x="79" y="66"/>
                </a:cubicBezTo>
                <a:cubicBezTo>
                  <a:pt x="80" y="65"/>
                  <a:pt x="80" y="64"/>
                  <a:pt x="81" y="63"/>
                </a:cubicBezTo>
                <a:cubicBezTo>
                  <a:pt x="81" y="62"/>
                  <a:pt x="81" y="62"/>
                  <a:pt x="81" y="60"/>
                </a:cubicBezTo>
                <a:close/>
                <a:moveTo>
                  <a:pt x="29" y="67"/>
                </a:moveTo>
                <a:cubicBezTo>
                  <a:pt x="29" y="67"/>
                  <a:pt x="29" y="67"/>
                  <a:pt x="30" y="67"/>
                </a:cubicBezTo>
                <a:cubicBezTo>
                  <a:pt x="30" y="66"/>
                  <a:pt x="31" y="65"/>
                  <a:pt x="32" y="63"/>
                </a:cubicBezTo>
                <a:cubicBezTo>
                  <a:pt x="32" y="63"/>
                  <a:pt x="31" y="62"/>
                  <a:pt x="31" y="62"/>
                </a:cubicBezTo>
                <a:cubicBezTo>
                  <a:pt x="30" y="63"/>
                  <a:pt x="30" y="65"/>
                  <a:pt x="29" y="66"/>
                </a:cubicBezTo>
                <a:cubicBezTo>
                  <a:pt x="29" y="66"/>
                  <a:pt x="29" y="67"/>
                  <a:pt x="29" y="67"/>
                </a:cubicBezTo>
                <a:close/>
                <a:moveTo>
                  <a:pt x="104" y="75"/>
                </a:moveTo>
                <a:cubicBezTo>
                  <a:pt x="105" y="74"/>
                  <a:pt x="105" y="74"/>
                  <a:pt x="105" y="73"/>
                </a:cubicBezTo>
                <a:cubicBezTo>
                  <a:pt x="105" y="73"/>
                  <a:pt x="104" y="73"/>
                  <a:pt x="103" y="72"/>
                </a:cubicBezTo>
                <a:cubicBezTo>
                  <a:pt x="102" y="73"/>
                  <a:pt x="102" y="74"/>
                  <a:pt x="101" y="75"/>
                </a:cubicBezTo>
                <a:cubicBezTo>
                  <a:pt x="102" y="75"/>
                  <a:pt x="103" y="75"/>
                  <a:pt x="104" y="75"/>
                </a:cubicBezTo>
                <a:close/>
                <a:moveTo>
                  <a:pt x="195" y="17"/>
                </a:moveTo>
                <a:cubicBezTo>
                  <a:pt x="195" y="15"/>
                  <a:pt x="195" y="13"/>
                  <a:pt x="193" y="12"/>
                </a:cubicBezTo>
                <a:cubicBezTo>
                  <a:pt x="193" y="14"/>
                  <a:pt x="193" y="15"/>
                  <a:pt x="193" y="16"/>
                </a:cubicBezTo>
                <a:cubicBezTo>
                  <a:pt x="194" y="17"/>
                  <a:pt x="194" y="17"/>
                  <a:pt x="195" y="17"/>
                </a:cubicBezTo>
                <a:close/>
                <a:moveTo>
                  <a:pt x="216" y="87"/>
                </a:moveTo>
                <a:cubicBezTo>
                  <a:pt x="215" y="87"/>
                  <a:pt x="215" y="86"/>
                  <a:pt x="214" y="85"/>
                </a:cubicBezTo>
                <a:cubicBezTo>
                  <a:pt x="214" y="86"/>
                  <a:pt x="213" y="86"/>
                  <a:pt x="213" y="87"/>
                </a:cubicBezTo>
                <a:cubicBezTo>
                  <a:pt x="214" y="88"/>
                  <a:pt x="214" y="88"/>
                  <a:pt x="214" y="89"/>
                </a:cubicBezTo>
                <a:cubicBezTo>
                  <a:pt x="215" y="89"/>
                  <a:pt x="216" y="88"/>
                  <a:pt x="216" y="87"/>
                </a:cubicBezTo>
                <a:close/>
                <a:moveTo>
                  <a:pt x="121" y="74"/>
                </a:moveTo>
                <a:cubicBezTo>
                  <a:pt x="120" y="74"/>
                  <a:pt x="120" y="74"/>
                  <a:pt x="119" y="74"/>
                </a:cubicBezTo>
                <a:cubicBezTo>
                  <a:pt x="119" y="74"/>
                  <a:pt x="119" y="74"/>
                  <a:pt x="118" y="75"/>
                </a:cubicBezTo>
                <a:cubicBezTo>
                  <a:pt x="118" y="75"/>
                  <a:pt x="117" y="76"/>
                  <a:pt x="117" y="77"/>
                </a:cubicBezTo>
                <a:cubicBezTo>
                  <a:pt x="118" y="77"/>
                  <a:pt x="118" y="78"/>
                  <a:pt x="119" y="77"/>
                </a:cubicBezTo>
                <a:cubicBezTo>
                  <a:pt x="119" y="76"/>
                  <a:pt x="120" y="75"/>
                  <a:pt x="121" y="74"/>
                </a:cubicBezTo>
                <a:close/>
                <a:moveTo>
                  <a:pt x="65" y="58"/>
                </a:moveTo>
                <a:cubicBezTo>
                  <a:pt x="65" y="58"/>
                  <a:pt x="65" y="58"/>
                  <a:pt x="65" y="58"/>
                </a:cubicBezTo>
                <a:cubicBezTo>
                  <a:pt x="64" y="58"/>
                  <a:pt x="64" y="59"/>
                  <a:pt x="63" y="60"/>
                </a:cubicBezTo>
                <a:cubicBezTo>
                  <a:pt x="63" y="61"/>
                  <a:pt x="63" y="61"/>
                  <a:pt x="64" y="61"/>
                </a:cubicBezTo>
                <a:cubicBezTo>
                  <a:pt x="64" y="61"/>
                  <a:pt x="65" y="61"/>
                  <a:pt x="66" y="61"/>
                </a:cubicBezTo>
                <a:cubicBezTo>
                  <a:pt x="66" y="60"/>
                  <a:pt x="65" y="59"/>
                  <a:pt x="65" y="58"/>
                </a:cubicBezTo>
                <a:close/>
                <a:moveTo>
                  <a:pt x="182" y="61"/>
                </a:moveTo>
                <a:cubicBezTo>
                  <a:pt x="181" y="62"/>
                  <a:pt x="180" y="63"/>
                  <a:pt x="179" y="64"/>
                </a:cubicBezTo>
                <a:cubicBezTo>
                  <a:pt x="179" y="65"/>
                  <a:pt x="179" y="66"/>
                  <a:pt x="179" y="66"/>
                </a:cubicBezTo>
                <a:cubicBezTo>
                  <a:pt x="181" y="65"/>
                  <a:pt x="182" y="63"/>
                  <a:pt x="182" y="61"/>
                </a:cubicBezTo>
                <a:close/>
                <a:moveTo>
                  <a:pt x="138" y="85"/>
                </a:moveTo>
                <a:cubicBezTo>
                  <a:pt x="139" y="84"/>
                  <a:pt x="140" y="82"/>
                  <a:pt x="141" y="81"/>
                </a:cubicBezTo>
                <a:cubicBezTo>
                  <a:pt x="140" y="81"/>
                  <a:pt x="139" y="81"/>
                  <a:pt x="139" y="82"/>
                </a:cubicBezTo>
                <a:cubicBezTo>
                  <a:pt x="138" y="83"/>
                  <a:pt x="138" y="83"/>
                  <a:pt x="138" y="84"/>
                </a:cubicBezTo>
                <a:cubicBezTo>
                  <a:pt x="137" y="84"/>
                  <a:pt x="137" y="85"/>
                  <a:pt x="138" y="85"/>
                </a:cubicBezTo>
                <a:close/>
                <a:moveTo>
                  <a:pt x="133" y="64"/>
                </a:moveTo>
                <a:cubicBezTo>
                  <a:pt x="135" y="65"/>
                  <a:pt x="135" y="64"/>
                  <a:pt x="136" y="63"/>
                </a:cubicBezTo>
                <a:cubicBezTo>
                  <a:pt x="136" y="63"/>
                  <a:pt x="136" y="62"/>
                  <a:pt x="137" y="62"/>
                </a:cubicBezTo>
                <a:cubicBezTo>
                  <a:pt x="137" y="61"/>
                  <a:pt x="137" y="61"/>
                  <a:pt x="136" y="61"/>
                </a:cubicBezTo>
                <a:cubicBezTo>
                  <a:pt x="135" y="62"/>
                  <a:pt x="134" y="63"/>
                  <a:pt x="133" y="64"/>
                </a:cubicBezTo>
                <a:close/>
                <a:moveTo>
                  <a:pt x="22" y="67"/>
                </a:moveTo>
                <a:cubicBezTo>
                  <a:pt x="22" y="67"/>
                  <a:pt x="23" y="67"/>
                  <a:pt x="23" y="67"/>
                </a:cubicBezTo>
                <a:cubicBezTo>
                  <a:pt x="23" y="66"/>
                  <a:pt x="24" y="65"/>
                  <a:pt x="25" y="64"/>
                </a:cubicBezTo>
                <a:cubicBezTo>
                  <a:pt x="25" y="63"/>
                  <a:pt x="25" y="62"/>
                  <a:pt x="24" y="61"/>
                </a:cubicBezTo>
                <a:cubicBezTo>
                  <a:pt x="24" y="63"/>
                  <a:pt x="23" y="64"/>
                  <a:pt x="22" y="66"/>
                </a:cubicBezTo>
                <a:cubicBezTo>
                  <a:pt x="22" y="66"/>
                  <a:pt x="22" y="66"/>
                  <a:pt x="22" y="67"/>
                </a:cubicBezTo>
                <a:close/>
                <a:moveTo>
                  <a:pt x="209" y="62"/>
                </a:moveTo>
                <a:cubicBezTo>
                  <a:pt x="209" y="61"/>
                  <a:pt x="208" y="60"/>
                  <a:pt x="208" y="59"/>
                </a:cubicBezTo>
                <a:cubicBezTo>
                  <a:pt x="207" y="59"/>
                  <a:pt x="207" y="60"/>
                  <a:pt x="207" y="60"/>
                </a:cubicBezTo>
                <a:cubicBezTo>
                  <a:pt x="207" y="61"/>
                  <a:pt x="207" y="62"/>
                  <a:pt x="208" y="63"/>
                </a:cubicBezTo>
                <a:cubicBezTo>
                  <a:pt x="208" y="63"/>
                  <a:pt x="209" y="62"/>
                  <a:pt x="209" y="62"/>
                </a:cubicBezTo>
                <a:close/>
                <a:moveTo>
                  <a:pt x="197" y="104"/>
                </a:moveTo>
                <a:cubicBezTo>
                  <a:pt x="195" y="106"/>
                  <a:pt x="194" y="107"/>
                  <a:pt x="194" y="109"/>
                </a:cubicBezTo>
                <a:cubicBezTo>
                  <a:pt x="195" y="108"/>
                  <a:pt x="196" y="107"/>
                  <a:pt x="196" y="106"/>
                </a:cubicBezTo>
                <a:cubicBezTo>
                  <a:pt x="197" y="105"/>
                  <a:pt x="197" y="105"/>
                  <a:pt x="197" y="104"/>
                </a:cubicBezTo>
                <a:close/>
                <a:moveTo>
                  <a:pt x="165" y="82"/>
                </a:moveTo>
                <a:cubicBezTo>
                  <a:pt x="165" y="82"/>
                  <a:pt x="164" y="81"/>
                  <a:pt x="163" y="81"/>
                </a:cubicBezTo>
                <a:cubicBezTo>
                  <a:pt x="163" y="82"/>
                  <a:pt x="163" y="84"/>
                  <a:pt x="164" y="85"/>
                </a:cubicBezTo>
                <a:cubicBezTo>
                  <a:pt x="164" y="84"/>
                  <a:pt x="165" y="83"/>
                  <a:pt x="165" y="82"/>
                </a:cubicBezTo>
                <a:close/>
                <a:moveTo>
                  <a:pt x="194" y="55"/>
                </a:moveTo>
                <a:cubicBezTo>
                  <a:pt x="193" y="56"/>
                  <a:pt x="194" y="57"/>
                  <a:pt x="194" y="58"/>
                </a:cubicBezTo>
                <a:cubicBezTo>
                  <a:pt x="194" y="59"/>
                  <a:pt x="194" y="60"/>
                  <a:pt x="194" y="61"/>
                </a:cubicBezTo>
                <a:cubicBezTo>
                  <a:pt x="194" y="61"/>
                  <a:pt x="195" y="60"/>
                  <a:pt x="195" y="60"/>
                </a:cubicBezTo>
                <a:cubicBezTo>
                  <a:pt x="195" y="58"/>
                  <a:pt x="195" y="57"/>
                  <a:pt x="194" y="55"/>
                </a:cubicBezTo>
                <a:close/>
                <a:moveTo>
                  <a:pt x="27" y="56"/>
                </a:moveTo>
                <a:cubicBezTo>
                  <a:pt x="26" y="58"/>
                  <a:pt x="26" y="58"/>
                  <a:pt x="27" y="60"/>
                </a:cubicBezTo>
                <a:cubicBezTo>
                  <a:pt x="28" y="59"/>
                  <a:pt x="28" y="58"/>
                  <a:pt x="28" y="58"/>
                </a:cubicBezTo>
                <a:cubicBezTo>
                  <a:pt x="28" y="57"/>
                  <a:pt x="28" y="56"/>
                  <a:pt x="27" y="56"/>
                </a:cubicBezTo>
                <a:close/>
                <a:moveTo>
                  <a:pt x="198" y="73"/>
                </a:moveTo>
                <a:cubicBezTo>
                  <a:pt x="200" y="72"/>
                  <a:pt x="201" y="71"/>
                  <a:pt x="200" y="69"/>
                </a:cubicBezTo>
                <a:cubicBezTo>
                  <a:pt x="199" y="70"/>
                  <a:pt x="197" y="71"/>
                  <a:pt x="198" y="73"/>
                </a:cubicBezTo>
                <a:close/>
                <a:moveTo>
                  <a:pt x="206" y="81"/>
                </a:moveTo>
                <a:cubicBezTo>
                  <a:pt x="207" y="79"/>
                  <a:pt x="208" y="78"/>
                  <a:pt x="209" y="77"/>
                </a:cubicBezTo>
                <a:cubicBezTo>
                  <a:pt x="209" y="77"/>
                  <a:pt x="209" y="76"/>
                  <a:pt x="208" y="76"/>
                </a:cubicBezTo>
                <a:cubicBezTo>
                  <a:pt x="208" y="77"/>
                  <a:pt x="207" y="77"/>
                  <a:pt x="206" y="78"/>
                </a:cubicBezTo>
                <a:cubicBezTo>
                  <a:pt x="206" y="79"/>
                  <a:pt x="206" y="80"/>
                  <a:pt x="206" y="81"/>
                </a:cubicBezTo>
                <a:close/>
                <a:moveTo>
                  <a:pt x="219" y="101"/>
                </a:moveTo>
                <a:cubicBezTo>
                  <a:pt x="220" y="99"/>
                  <a:pt x="222" y="97"/>
                  <a:pt x="223" y="96"/>
                </a:cubicBezTo>
                <a:cubicBezTo>
                  <a:pt x="223" y="96"/>
                  <a:pt x="223" y="95"/>
                  <a:pt x="223" y="95"/>
                </a:cubicBezTo>
                <a:cubicBezTo>
                  <a:pt x="221" y="96"/>
                  <a:pt x="220" y="98"/>
                  <a:pt x="219" y="99"/>
                </a:cubicBezTo>
                <a:cubicBezTo>
                  <a:pt x="218" y="100"/>
                  <a:pt x="219" y="100"/>
                  <a:pt x="219" y="101"/>
                </a:cubicBezTo>
                <a:close/>
                <a:moveTo>
                  <a:pt x="210" y="94"/>
                </a:moveTo>
                <a:cubicBezTo>
                  <a:pt x="210" y="94"/>
                  <a:pt x="210" y="94"/>
                  <a:pt x="210" y="94"/>
                </a:cubicBezTo>
                <a:cubicBezTo>
                  <a:pt x="211" y="93"/>
                  <a:pt x="212" y="92"/>
                  <a:pt x="212" y="92"/>
                </a:cubicBezTo>
                <a:cubicBezTo>
                  <a:pt x="212" y="91"/>
                  <a:pt x="212" y="91"/>
                  <a:pt x="212" y="91"/>
                </a:cubicBezTo>
                <a:cubicBezTo>
                  <a:pt x="212" y="90"/>
                  <a:pt x="212" y="90"/>
                  <a:pt x="211" y="89"/>
                </a:cubicBezTo>
                <a:cubicBezTo>
                  <a:pt x="211" y="91"/>
                  <a:pt x="210" y="92"/>
                  <a:pt x="210" y="94"/>
                </a:cubicBezTo>
                <a:close/>
                <a:moveTo>
                  <a:pt x="93" y="55"/>
                </a:moveTo>
                <a:cubicBezTo>
                  <a:pt x="91" y="55"/>
                  <a:pt x="90" y="55"/>
                  <a:pt x="88" y="55"/>
                </a:cubicBezTo>
                <a:cubicBezTo>
                  <a:pt x="89" y="57"/>
                  <a:pt x="89" y="57"/>
                  <a:pt x="90" y="57"/>
                </a:cubicBezTo>
                <a:cubicBezTo>
                  <a:pt x="90" y="57"/>
                  <a:pt x="91" y="57"/>
                  <a:pt x="91" y="57"/>
                </a:cubicBezTo>
                <a:cubicBezTo>
                  <a:pt x="92" y="57"/>
                  <a:pt x="92" y="56"/>
                  <a:pt x="93" y="55"/>
                </a:cubicBezTo>
                <a:close/>
                <a:moveTo>
                  <a:pt x="146" y="75"/>
                </a:moveTo>
                <a:cubicBezTo>
                  <a:pt x="146" y="75"/>
                  <a:pt x="146" y="75"/>
                  <a:pt x="146" y="75"/>
                </a:cubicBezTo>
                <a:cubicBezTo>
                  <a:pt x="146" y="75"/>
                  <a:pt x="146" y="75"/>
                  <a:pt x="146" y="75"/>
                </a:cubicBezTo>
                <a:cubicBezTo>
                  <a:pt x="146" y="75"/>
                  <a:pt x="145" y="75"/>
                  <a:pt x="144" y="75"/>
                </a:cubicBezTo>
                <a:cubicBezTo>
                  <a:pt x="143" y="75"/>
                  <a:pt x="143" y="75"/>
                  <a:pt x="143" y="77"/>
                </a:cubicBezTo>
                <a:cubicBezTo>
                  <a:pt x="143" y="77"/>
                  <a:pt x="144" y="77"/>
                  <a:pt x="145" y="77"/>
                </a:cubicBezTo>
                <a:cubicBezTo>
                  <a:pt x="145" y="77"/>
                  <a:pt x="145" y="77"/>
                  <a:pt x="144" y="77"/>
                </a:cubicBezTo>
                <a:cubicBezTo>
                  <a:pt x="145" y="76"/>
                  <a:pt x="146" y="75"/>
                  <a:pt x="146" y="75"/>
                </a:cubicBezTo>
                <a:close/>
                <a:moveTo>
                  <a:pt x="60" y="78"/>
                </a:moveTo>
                <a:cubicBezTo>
                  <a:pt x="58" y="80"/>
                  <a:pt x="57" y="82"/>
                  <a:pt x="55" y="84"/>
                </a:cubicBezTo>
                <a:cubicBezTo>
                  <a:pt x="56" y="84"/>
                  <a:pt x="57" y="84"/>
                  <a:pt x="57" y="83"/>
                </a:cubicBezTo>
                <a:cubicBezTo>
                  <a:pt x="58" y="81"/>
                  <a:pt x="59" y="80"/>
                  <a:pt x="60" y="78"/>
                </a:cubicBezTo>
                <a:close/>
                <a:moveTo>
                  <a:pt x="196" y="35"/>
                </a:moveTo>
                <a:cubicBezTo>
                  <a:pt x="195" y="34"/>
                  <a:pt x="195" y="33"/>
                  <a:pt x="195" y="32"/>
                </a:cubicBezTo>
                <a:cubicBezTo>
                  <a:pt x="194" y="34"/>
                  <a:pt x="193" y="35"/>
                  <a:pt x="193" y="36"/>
                </a:cubicBezTo>
                <a:cubicBezTo>
                  <a:pt x="193" y="36"/>
                  <a:pt x="193" y="36"/>
                  <a:pt x="193" y="36"/>
                </a:cubicBezTo>
                <a:cubicBezTo>
                  <a:pt x="194" y="36"/>
                  <a:pt x="195" y="35"/>
                  <a:pt x="196" y="35"/>
                </a:cubicBezTo>
                <a:close/>
                <a:moveTo>
                  <a:pt x="184" y="143"/>
                </a:moveTo>
                <a:cubicBezTo>
                  <a:pt x="184" y="143"/>
                  <a:pt x="183" y="144"/>
                  <a:pt x="183" y="144"/>
                </a:cubicBezTo>
                <a:cubicBezTo>
                  <a:pt x="183" y="145"/>
                  <a:pt x="183" y="146"/>
                  <a:pt x="183" y="147"/>
                </a:cubicBezTo>
                <a:cubicBezTo>
                  <a:pt x="184" y="145"/>
                  <a:pt x="184" y="145"/>
                  <a:pt x="184" y="143"/>
                </a:cubicBezTo>
                <a:close/>
                <a:moveTo>
                  <a:pt x="159" y="67"/>
                </a:moveTo>
                <a:cubicBezTo>
                  <a:pt x="159" y="67"/>
                  <a:pt x="160" y="67"/>
                  <a:pt x="160" y="67"/>
                </a:cubicBezTo>
                <a:cubicBezTo>
                  <a:pt x="161" y="65"/>
                  <a:pt x="161" y="64"/>
                  <a:pt x="162" y="63"/>
                </a:cubicBezTo>
                <a:cubicBezTo>
                  <a:pt x="162" y="63"/>
                  <a:pt x="162" y="63"/>
                  <a:pt x="162" y="62"/>
                </a:cubicBezTo>
                <a:cubicBezTo>
                  <a:pt x="162" y="63"/>
                  <a:pt x="161" y="63"/>
                  <a:pt x="161" y="63"/>
                </a:cubicBezTo>
                <a:cubicBezTo>
                  <a:pt x="161" y="64"/>
                  <a:pt x="160" y="65"/>
                  <a:pt x="159" y="65"/>
                </a:cubicBezTo>
                <a:cubicBezTo>
                  <a:pt x="159" y="66"/>
                  <a:pt x="159" y="66"/>
                  <a:pt x="159" y="67"/>
                </a:cubicBezTo>
                <a:close/>
                <a:moveTo>
                  <a:pt x="116" y="84"/>
                </a:moveTo>
                <a:cubicBezTo>
                  <a:pt x="115" y="85"/>
                  <a:pt x="115" y="86"/>
                  <a:pt x="114" y="86"/>
                </a:cubicBezTo>
                <a:cubicBezTo>
                  <a:pt x="115" y="86"/>
                  <a:pt x="116" y="86"/>
                  <a:pt x="118" y="86"/>
                </a:cubicBezTo>
                <a:cubicBezTo>
                  <a:pt x="117" y="86"/>
                  <a:pt x="117" y="85"/>
                  <a:pt x="116" y="84"/>
                </a:cubicBezTo>
                <a:close/>
                <a:moveTo>
                  <a:pt x="171" y="79"/>
                </a:moveTo>
                <a:cubicBezTo>
                  <a:pt x="171" y="79"/>
                  <a:pt x="171" y="79"/>
                  <a:pt x="172" y="78"/>
                </a:cubicBezTo>
                <a:cubicBezTo>
                  <a:pt x="172" y="78"/>
                  <a:pt x="173" y="77"/>
                  <a:pt x="174" y="76"/>
                </a:cubicBezTo>
                <a:cubicBezTo>
                  <a:pt x="174" y="75"/>
                  <a:pt x="174" y="74"/>
                  <a:pt x="174" y="74"/>
                </a:cubicBezTo>
                <a:cubicBezTo>
                  <a:pt x="173" y="75"/>
                  <a:pt x="171" y="78"/>
                  <a:pt x="171" y="79"/>
                </a:cubicBezTo>
                <a:close/>
                <a:moveTo>
                  <a:pt x="207" y="95"/>
                </a:moveTo>
                <a:cubicBezTo>
                  <a:pt x="206" y="96"/>
                  <a:pt x="206" y="97"/>
                  <a:pt x="205" y="97"/>
                </a:cubicBezTo>
                <a:cubicBezTo>
                  <a:pt x="205" y="98"/>
                  <a:pt x="204" y="99"/>
                  <a:pt x="205" y="100"/>
                </a:cubicBezTo>
                <a:cubicBezTo>
                  <a:pt x="206" y="99"/>
                  <a:pt x="207" y="98"/>
                  <a:pt x="207" y="95"/>
                </a:cubicBezTo>
                <a:close/>
                <a:moveTo>
                  <a:pt x="121" y="57"/>
                </a:moveTo>
                <a:cubicBezTo>
                  <a:pt x="121" y="57"/>
                  <a:pt x="121" y="57"/>
                  <a:pt x="121" y="57"/>
                </a:cubicBezTo>
                <a:cubicBezTo>
                  <a:pt x="122" y="57"/>
                  <a:pt x="122" y="58"/>
                  <a:pt x="123" y="59"/>
                </a:cubicBezTo>
                <a:cubicBezTo>
                  <a:pt x="123" y="58"/>
                  <a:pt x="124" y="58"/>
                  <a:pt x="125" y="57"/>
                </a:cubicBezTo>
                <a:cubicBezTo>
                  <a:pt x="123" y="57"/>
                  <a:pt x="122" y="57"/>
                  <a:pt x="121" y="57"/>
                </a:cubicBezTo>
                <a:close/>
                <a:moveTo>
                  <a:pt x="24" y="47"/>
                </a:moveTo>
                <a:cubicBezTo>
                  <a:pt x="24" y="48"/>
                  <a:pt x="25" y="49"/>
                  <a:pt x="26" y="50"/>
                </a:cubicBezTo>
                <a:cubicBezTo>
                  <a:pt x="26" y="49"/>
                  <a:pt x="27" y="48"/>
                  <a:pt x="27" y="47"/>
                </a:cubicBezTo>
                <a:cubicBezTo>
                  <a:pt x="26" y="47"/>
                  <a:pt x="25" y="47"/>
                  <a:pt x="24" y="47"/>
                </a:cubicBezTo>
                <a:close/>
                <a:moveTo>
                  <a:pt x="97" y="74"/>
                </a:moveTo>
                <a:cubicBezTo>
                  <a:pt x="97" y="74"/>
                  <a:pt x="98" y="74"/>
                  <a:pt x="98" y="74"/>
                </a:cubicBezTo>
                <a:cubicBezTo>
                  <a:pt x="99" y="73"/>
                  <a:pt x="100" y="73"/>
                  <a:pt x="100" y="72"/>
                </a:cubicBezTo>
                <a:cubicBezTo>
                  <a:pt x="99" y="71"/>
                  <a:pt x="98" y="72"/>
                  <a:pt x="97" y="74"/>
                </a:cubicBezTo>
                <a:close/>
                <a:moveTo>
                  <a:pt x="186" y="107"/>
                </a:moveTo>
                <a:cubicBezTo>
                  <a:pt x="187" y="104"/>
                  <a:pt x="187" y="102"/>
                  <a:pt x="186" y="100"/>
                </a:cubicBezTo>
                <a:cubicBezTo>
                  <a:pt x="186" y="102"/>
                  <a:pt x="186" y="105"/>
                  <a:pt x="186" y="107"/>
                </a:cubicBezTo>
                <a:close/>
                <a:moveTo>
                  <a:pt x="131" y="69"/>
                </a:moveTo>
                <a:cubicBezTo>
                  <a:pt x="130" y="70"/>
                  <a:pt x="130" y="70"/>
                  <a:pt x="130" y="70"/>
                </a:cubicBezTo>
                <a:cubicBezTo>
                  <a:pt x="130" y="72"/>
                  <a:pt x="128" y="73"/>
                  <a:pt x="127" y="71"/>
                </a:cubicBezTo>
                <a:cubicBezTo>
                  <a:pt x="127" y="71"/>
                  <a:pt x="127" y="71"/>
                  <a:pt x="127" y="71"/>
                </a:cubicBezTo>
                <a:cubicBezTo>
                  <a:pt x="127" y="72"/>
                  <a:pt x="126" y="72"/>
                  <a:pt x="126" y="72"/>
                </a:cubicBezTo>
                <a:cubicBezTo>
                  <a:pt x="127" y="72"/>
                  <a:pt x="128" y="72"/>
                  <a:pt x="129" y="72"/>
                </a:cubicBezTo>
                <a:cubicBezTo>
                  <a:pt x="130" y="72"/>
                  <a:pt x="130" y="72"/>
                  <a:pt x="130" y="72"/>
                </a:cubicBezTo>
                <a:cubicBezTo>
                  <a:pt x="131" y="71"/>
                  <a:pt x="131" y="70"/>
                  <a:pt x="132" y="69"/>
                </a:cubicBezTo>
                <a:cubicBezTo>
                  <a:pt x="132" y="69"/>
                  <a:pt x="132" y="69"/>
                  <a:pt x="132" y="69"/>
                </a:cubicBezTo>
                <a:cubicBezTo>
                  <a:pt x="131" y="69"/>
                  <a:pt x="131" y="69"/>
                  <a:pt x="131" y="69"/>
                </a:cubicBezTo>
                <a:close/>
                <a:moveTo>
                  <a:pt x="140" y="75"/>
                </a:moveTo>
                <a:cubicBezTo>
                  <a:pt x="139" y="75"/>
                  <a:pt x="138" y="75"/>
                  <a:pt x="137" y="75"/>
                </a:cubicBezTo>
                <a:cubicBezTo>
                  <a:pt x="136" y="75"/>
                  <a:pt x="136" y="75"/>
                  <a:pt x="136" y="76"/>
                </a:cubicBezTo>
                <a:cubicBezTo>
                  <a:pt x="137" y="76"/>
                  <a:pt x="138" y="76"/>
                  <a:pt x="139" y="76"/>
                </a:cubicBezTo>
                <a:cubicBezTo>
                  <a:pt x="140" y="76"/>
                  <a:pt x="140" y="76"/>
                  <a:pt x="140" y="75"/>
                </a:cubicBezTo>
                <a:close/>
                <a:moveTo>
                  <a:pt x="184" y="95"/>
                </a:moveTo>
                <a:cubicBezTo>
                  <a:pt x="185" y="93"/>
                  <a:pt x="185" y="93"/>
                  <a:pt x="184" y="92"/>
                </a:cubicBezTo>
                <a:cubicBezTo>
                  <a:pt x="184" y="93"/>
                  <a:pt x="183" y="94"/>
                  <a:pt x="182" y="95"/>
                </a:cubicBezTo>
                <a:cubicBezTo>
                  <a:pt x="183" y="95"/>
                  <a:pt x="184" y="95"/>
                  <a:pt x="184" y="95"/>
                </a:cubicBezTo>
                <a:close/>
                <a:moveTo>
                  <a:pt x="92" y="62"/>
                </a:moveTo>
                <a:cubicBezTo>
                  <a:pt x="93" y="61"/>
                  <a:pt x="94" y="60"/>
                  <a:pt x="94" y="59"/>
                </a:cubicBezTo>
                <a:cubicBezTo>
                  <a:pt x="93" y="59"/>
                  <a:pt x="92" y="60"/>
                  <a:pt x="91" y="61"/>
                </a:cubicBezTo>
                <a:cubicBezTo>
                  <a:pt x="92" y="61"/>
                  <a:pt x="92" y="62"/>
                  <a:pt x="92" y="62"/>
                </a:cubicBezTo>
                <a:close/>
                <a:moveTo>
                  <a:pt x="188" y="131"/>
                </a:moveTo>
                <a:cubicBezTo>
                  <a:pt x="189" y="130"/>
                  <a:pt x="189" y="129"/>
                  <a:pt x="189" y="128"/>
                </a:cubicBezTo>
                <a:cubicBezTo>
                  <a:pt x="189" y="128"/>
                  <a:pt x="189" y="127"/>
                  <a:pt x="188" y="127"/>
                </a:cubicBezTo>
                <a:cubicBezTo>
                  <a:pt x="188" y="128"/>
                  <a:pt x="188" y="130"/>
                  <a:pt x="188" y="131"/>
                </a:cubicBezTo>
                <a:close/>
                <a:moveTo>
                  <a:pt x="81" y="90"/>
                </a:moveTo>
                <a:cubicBezTo>
                  <a:pt x="82" y="90"/>
                  <a:pt x="82" y="91"/>
                  <a:pt x="83" y="90"/>
                </a:cubicBezTo>
                <a:cubicBezTo>
                  <a:pt x="83" y="90"/>
                  <a:pt x="84" y="90"/>
                  <a:pt x="84" y="90"/>
                </a:cubicBezTo>
                <a:cubicBezTo>
                  <a:pt x="84" y="90"/>
                  <a:pt x="84" y="89"/>
                  <a:pt x="84" y="89"/>
                </a:cubicBezTo>
                <a:cubicBezTo>
                  <a:pt x="83" y="89"/>
                  <a:pt x="82" y="89"/>
                  <a:pt x="82" y="89"/>
                </a:cubicBezTo>
                <a:cubicBezTo>
                  <a:pt x="82" y="89"/>
                  <a:pt x="81" y="90"/>
                  <a:pt x="81" y="90"/>
                </a:cubicBezTo>
                <a:close/>
                <a:moveTo>
                  <a:pt x="25" y="86"/>
                </a:moveTo>
                <a:cubicBezTo>
                  <a:pt x="25" y="86"/>
                  <a:pt x="25" y="86"/>
                  <a:pt x="25" y="86"/>
                </a:cubicBezTo>
                <a:cubicBezTo>
                  <a:pt x="26" y="86"/>
                  <a:pt x="27" y="84"/>
                  <a:pt x="27" y="83"/>
                </a:cubicBezTo>
                <a:cubicBezTo>
                  <a:pt x="27" y="83"/>
                  <a:pt x="27" y="83"/>
                  <a:pt x="27" y="83"/>
                </a:cubicBezTo>
                <a:cubicBezTo>
                  <a:pt x="27" y="83"/>
                  <a:pt x="27" y="83"/>
                  <a:pt x="27" y="82"/>
                </a:cubicBezTo>
                <a:cubicBezTo>
                  <a:pt x="26" y="84"/>
                  <a:pt x="25" y="85"/>
                  <a:pt x="25" y="86"/>
                </a:cubicBezTo>
                <a:close/>
                <a:moveTo>
                  <a:pt x="201" y="91"/>
                </a:moveTo>
                <a:cubicBezTo>
                  <a:pt x="199" y="93"/>
                  <a:pt x="199" y="93"/>
                  <a:pt x="200" y="95"/>
                </a:cubicBezTo>
                <a:cubicBezTo>
                  <a:pt x="201" y="95"/>
                  <a:pt x="201" y="94"/>
                  <a:pt x="201" y="91"/>
                </a:cubicBezTo>
                <a:close/>
                <a:moveTo>
                  <a:pt x="200" y="78"/>
                </a:moveTo>
                <a:cubicBezTo>
                  <a:pt x="200" y="79"/>
                  <a:pt x="201" y="79"/>
                  <a:pt x="201" y="80"/>
                </a:cubicBezTo>
                <a:cubicBezTo>
                  <a:pt x="202" y="80"/>
                  <a:pt x="202" y="79"/>
                  <a:pt x="202" y="79"/>
                </a:cubicBezTo>
                <a:cubicBezTo>
                  <a:pt x="202" y="78"/>
                  <a:pt x="202" y="77"/>
                  <a:pt x="201" y="76"/>
                </a:cubicBezTo>
                <a:cubicBezTo>
                  <a:pt x="201" y="77"/>
                  <a:pt x="200" y="78"/>
                  <a:pt x="200" y="78"/>
                </a:cubicBezTo>
                <a:close/>
                <a:moveTo>
                  <a:pt x="128" y="64"/>
                </a:moveTo>
                <a:cubicBezTo>
                  <a:pt x="128" y="63"/>
                  <a:pt x="128" y="62"/>
                  <a:pt x="128" y="61"/>
                </a:cubicBezTo>
                <a:cubicBezTo>
                  <a:pt x="128" y="61"/>
                  <a:pt x="128" y="61"/>
                  <a:pt x="128" y="61"/>
                </a:cubicBezTo>
                <a:cubicBezTo>
                  <a:pt x="127" y="62"/>
                  <a:pt x="126" y="63"/>
                  <a:pt x="126" y="64"/>
                </a:cubicBezTo>
                <a:cubicBezTo>
                  <a:pt x="127" y="64"/>
                  <a:pt x="127" y="64"/>
                  <a:pt x="128" y="64"/>
                </a:cubicBezTo>
                <a:close/>
                <a:moveTo>
                  <a:pt x="187" y="75"/>
                </a:moveTo>
                <a:cubicBezTo>
                  <a:pt x="186" y="76"/>
                  <a:pt x="186" y="77"/>
                  <a:pt x="185" y="78"/>
                </a:cubicBezTo>
                <a:cubicBezTo>
                  <a:pt x="185" y="78"/>
                  <a:pt x="185" y="79"/>
                  <a:pt x="185" y="79"/>
                </a:cubicBezTo>
                <a:cubicBezTo>
                  <a:pt x="185" y="79"/>
                  <a:pt x="186" y="79"/>
                  <a:pt x="186" y="79"/>
                </a:cubicBezTo>
                <a:cubicBezTo>
                  <a:pt x="186" y="78"/>
                  <a:pt x="188" y="77"/>
                  <a:pt x="187" y="75"/>
                </a:cubicBezTo>
                <a:close/>
                <a:moveTo>
                  <a:pt x="77" y="91"/>
                </a:moveTo>
                <a:cubicBezTo>
                  <a:pt x="77" y="90"/>
                  <a:pt x="77" y="89"/>
                  <a:pt x="77" y="89"/>
                </a:cubicBezTo>
                <a:cubicBezTo>
                  <a:pt x="77" y="89"/>
                  <a:pt x="76" y="89"/>
                  <a:pt x="75" y="89"/>
                </a:cubicBezTo>
                <a:cubicBezTo>
                  <a:pt x="75" y="89"/>
                  <a:pt x="75" y="90"/>
                  <a:pt x="75" y="91"/>
                </a:cubicBezTo>
                <a:cubicBezTo>
                  <a:pt x="76" y="91"/>
                  <a:pt x="76" y="91"/>
                  <a:pt x="77" y="91"/>
                </a:cubicBezTo>
                <a:close/>
                <a:moveTo>
                  <a:pt x="107" y="76"/>
                </a:moveTo>
                <a:cubicBezTo>
                  <a:pt x="107" y="76"/>
                  <a:pt x="108" y="76"/>
                  <a:pt x="108" y="75"/>
                </a:cubicBezTo>
                <a:cubicBezTo>
                  <a:pt x="109" y="75"/>
                  <a:pt x="109" y="74"/>
                  <a:pt x="110" y="74"/>
                </a:cubicBezTo>
                <a:cubicBezTo>
                  <a:pt x="108" y="73"/>
                  <a:pt x="108" y="73"/>
                  <a:pt x="107" y="74"/>
                </a:cubicBezTo>
                <a:cubicBezTo>
                  <a:pt x="107" y="75"/>
                  <a:pt x="107" y="75"/>
                  <a:pt x="107" y="76"/>
                </a:cubicBezTo>
                <a:close/>
                <a:moveTo>
                  <a:pt x="3" y="43"/>
                </a:moveTo>
                <a:cubicBezTo>
                  <a:pt x="3" y="41"/>
                  <a:pt x="5" y="41"/>
                  <a:pt x="6" y="40"/>
                </a:cubicBezTo>
                <a:cubicBezTo>
                  <a:pt x="5" y="40"/>
                  <a:pt x="4" y="40"/>
                  <a:pt x="3" y="40"/>
                </a:cubicBezTo>
                <a:cubicBezTo>
                  <a:pt x="3" y="41"/>
                  <a:pt x="3" y="42"/>
                  <a:pt x="3" y="43"/>
                </a:cubicBezTo>
                <a:close/>
                <a:moveTo>
                  <a:pt x="189" y="83"/>
                </a:moveTo>
                <a:cubicBezTo>
                  <a:pt x="190" y="82"/>
                  <a:pt x="191" y="81"/>
                  <a:pt x="192" y="80"/>
                </a:cubicBezTo>
                <a:cubicBezTo>
                  <a:pt x="192" y="80"/>
                  <a:pt x="192" y="79"/>
                  <a:pt x="192" y="78"/>
                </a:cubicBezTo>
                <a:cubicBezTo>
                  <a:pt x="191" y="80"/>
                  <a:pt x="189" y="81"/>
                  <a:pt x="189" y="83"/>
                </a:cubicBezTo>
                <a:close/>
                <a:moveTo>
                  <a:pt x="197" y="46"/>
                </a:moveTo>
                <a:cubicBezTo>
                  <a:pt x="197" y="46"/>
                  <a:pt x="197" y="46"/>
                  <a:pt x="197" y="46"/>
                </a:cubicBezTo>
                <a:cubicBezTo>
                  <a:pt x="197" y="45"/>
                  <a:pt x="197" y="44"/>
                  <a:pt x="197" y="43"/>
                </a:cubicBezTo>
                <a:cubicBezTo>
                  <a:pt x="197" y="42"/>
                  <a:pt x="197" y="42"/>
                  <a:pt x="197" y="41"/>
                </a:cubicBezTo>
                <a:cubicBezTo>
                  <a:pt x="197" y="41"/>
                  <a:pt x="196" y="41"/>
                  <a:pt x="196" y="41"/>
                </a:cubicBezTo>
                <a:cubicBezTo>
                  <a:pt x="196" y="41"/>
                  <a:pt x="196" y="42"/>
                  <a:pt x="195" y="42"/>
                </a:cubicBezTo>
                <a:cubicBezTo>
                  <a:pt x="196" y="43"/>
                  <a:pt x="196" y="45"/>
                  <a:pt x="197" y="46"/>
                </a:cubicBezTo>
                <a:close/>
                <a:moveTo>
                  <a:pt x="19" y="67"/>
                </a:moveTo>
                <a:cubicBezTo>
                  <a:pt x="19" y="66"/>
                  <a:pt x="19" y="66"/>
                  <a:pt x="19" y="66"/>
                </a:cubicBezTo>
                <a:cubicBezTo>
                  <a:pt x="19" y="66"/>
                  <a:pt x="19" y="66"/>
                  <a:pt x="18" y="66"/>
                </a:cubicBezTo>
                <a:cubicBezTo>
                  <a:pt x="17" y="67"/>
                  <a:pt x="17" y="68"/>
                  <a:pt x="18" y="69"/>
                </a:cubicBezTo>
                <a:cubicBezTo>
                  <a:pt x="18" y="68"/>
                  <a:pt x="19" y="67"/>
                  <a:pt x="19" y="67"/>
                </a:cubicBezTo>
                <a:close/>
                <a:moveTo>
                  <a:pt x="24" y="79"/>
                </a:moveTo>
                <a:cubicBezTo>
                  <a:pt x="24" y="80"/>
                  <a:pt x="24" y="80"/>
                  <a:pt x="23" y="81"/>
                </a:cubicBezTo>
                <a:cubicBezTo>
                  <a:pt x="23" y="82"/>
                  <a:pt x="23" y="82"/>
                  <a:pt x="24" y="83"/>
                </a:cubicBezTo>
                <a:cubicBezTo>
                  <a:pt x="24" y="82"/>
                  <a:pt x="24" y="81"/>
                  <a:pt x="25" y="81"/>
                </a:cubicBezTo>
                <a:cubicBezTo>
                  <a:pt x="25" y="80"/>
                  <a:pt x="25" y="80"/>
                  <a:pt x="24" y="79"/>
                </a:cubicBezTo>
                <a:close/>
                <a:moveTo>
                  <a:pt x="18" y="79"/>
                </a:moveTo>
                <a:cubicBezTo>
                  <a:pt x="18" y="80"/>
                  <a:pt x="19" y="80"/>
                  <a:pt x="19" y="81"/>
                </a:cubicBezTo>
                <a:cubicBezTo>
                  <a:pt x="20" y="80"/>
                  <a:pt x="19" y="79"/>
                  <a:pt x="19" y="78"/>
                </a:cubicBezTo>
                <a:cubicBezTo>
                  <a:pt x="18" y="78"/>
                  <a:pt x="18" y="79"/>
                  <a:pt x="18" y="79"/>
                </a:cubicBezTo>
                <a:close/>
                <a:moveTo>
                  <a:pt x="20" y="64"/>
                </a:moveTo>
                <a:cubicBezTo>
                  <a:pt x="20" y="64"/>
                  <a:pt x="20" y="64"/>
                  <a:pt x="21" y="64"/>
                </a:cubicBezTo>
                <a:cubicBezTo>
                  <a:pt x="21" y="62"/>
                  <a:pt x="22" y="61"/>
                  <a:pt x="23" y="59"/>
                </a:cubicBezTo>
                <a:cubicBezTo>
                  <a:pt x="23" y="59"/>
                  <a:pt x="23" y="59"/>
                  <a:pt x="22" y="59"/>
                </a:cubicBezTo>
                <a:cubicBezTo>
                  <a:pt x="22" y="60"/>
                  <a:pt x="21" y="61"/>
                  <a:pt x="20" y="63"/>
                </a:cubicBezTo>
                <a:cubicBezTo>
                  <a:pt x="20" y="63"/>
                  <a:pt x="20" y="63"/>
                  <a:pt x="20" y="64"/>
                </a:cubicBezTo>
                <a:close/>
                <a:moveTo>
                  <a:pt x="214" y="70"/>
                </a:moveTo>
                <a:cubicBezTo>
                  <a:pt x="214" y="70"/>
                  <a:pt x="214" y="70"/>
                  <a:pt x="214" y="70"/>
                </a:cubicBezTo>
                <a:cubicBezTo>
                  <a:pt x="213" y="71"/>
                  <a:pt x="212" y="72"/>
                  <a:pt x="211" y="74"/>
                </a:cubicBezTo>
                <a:cubicBezTo>
                  <a:pt x="210" y="74"/>
                  <a:pt x="210" y="74"/>
                  <a:pt x="211" y="75"/>
                </a:cubicBezTo>
                <a:cubicBezTo>
                  <a:pt x="212" y="73"/>
                  <a:pt x="213" y="72"/>
                  <a:pt x="214" y="70"/>
                </a:cubicBezTo>
                <a:close/>
                <a:moveTo>
                  <a:pt x="200" y="131"/>
                </a:moveTo>
                <a:cubicBezTo>
                  <a:pt x="201" y="130"/>
                  <a:pt x="203" y="128"/>
                  <a:pt x="204" y="127"/>
                </a:cubicBezTo>
                <a:cubicBezTo>
                  <a:pt x="202" y="127"/>
                  <a:pt x="201" y="129"/>
                  <a:pt x="200" y="131"/>
                </a:cubicBezTo>
                <a:close/>
                <a:moveTo>
                  <a:pt x="108" y="53"/>
                </a:moveTo>
                <a:cubicBezTo>
                  <a:pt x="106" y="53"/>
                  <a:pt x="103" y="53"/>
                  <a:pt x="102" y="53"/>
                </a:cubicBezTo>
                <a:cubicBezTo>
                  <a:pt x="103" y="53"/>
                  <a:pt x="107" y="54"/>
                  <a:pt x="108" y="54"/>
                </a:cubicBezTo>
                <a:cubicBezTo>
                  <a:pt x="108" y="54"/>
                  <a:pt x="108" y="53"/>
                  <a:pt x="108" y="53"/>
                </a:cubicBezTo>
                <a:close/>
                <a:moveTo>
                  <a:pt x="41" y="51"/>
                </a:moveTo>
                <a:cubicBezTo>
                  <a:pt x="40" y="50"/>
                  <a:pt x="40" y="50"/>
                  <a:pt x="39" y="49"/>
                </a:cubicBezTo>
                <a:cubicBezTo>
                  <a:pt x="39" y="49"/>
                  <a:pt x="39" y="49"/>
                  <a:pt x="39" y="49"/>
                </a:cubicBezTo>
                <a:cubicBezTo>
                  <a:pt x="39" y="50"/>
                  <a:pt x="39" y="51"/>
                  <a:pt x="40" y="53"/>
                </a:cubicBezTo>
                <a:cubicBezTo>
                  <a:pt x="40" y="52"/>
                  <a:pt x="40" y="51"/>
                  <a:pt x="41" y="51"/>
                </a:cubicBezTo>
                <a:close/>
                <a:moveTo>
                  <a:pt x="154" y="83"/>
                </a:moveTo>
                <a:cubicBezTo>
                  <a:pt x="155" y="82"/>
                  <a:pt x="155" y="81"/>
                  <a:pt x="156" y="81"/>
                </a:cubicBezTo>
                <a:cubicBezTo>
                  <a:pt x="155" y="81"/>
                  <a:pt x="154" y="81"/>
                  <a:pt x="153" y="81"/>
                </a:cubicBezTo>
                <a:cubicBezTo>
                  <a:pt x="153" y="81"/>
                  <a:pt x="154" y="82"/>
                  <a:pt x="154" y="83"/>
                </a:cubicBezTo>
                <a:close/>
                <a:moveTo>
                  <a:pt x="114" y="60"/>
                </a:moveTo>
                <a:cubicBezTo>
                  <a:pt x="114" y="60"/>
                  <a:pt x="114" y="60"/>
                  <a:pt x="114" y="60"/>
                </a:cubicBezTo>
                <a:cubicBezTo>
                  <a:pt x="113" y="60"/>
                  <a:pt x="113" y="61"/>
                  <a:pt x="112" y="61"/>
                </a:cubicBezTo>
                <a:cubicBezTo>
                  <a:pt x="112" y="62"/>
                  <a:pt x="111" y="63"/>
                  <a:pt x="111" y="63"/>
                </a:cubicBezTo>
                <a:cubicBezTo>
                  <a:pt x="111" y="64"/>
                  <a:pt x="112" y="63"/>
                  <a:pt x="112" y="63"/>
                </a:cubicBezTo>
                <a:cubicBezTo>
                  <a:pt x="113" y="62"/>
                  <a:pt x="113" y="61"/>
                  <a:pt x="114" y="60"/>
                </a:cubicBezTo>
                <a:close/>
                <a:moveTo>
                  <a:pt x="128" y="82"/>
                </a:moveTo>
                <a:cubicBezTo>
                  <a:pt x="128" y="82"/>
                  <a:pt x="128" y="81"/>
                  <a:pt x="127" y="81"/>
                </a:cubicBezTo>
                <a:cubicBezTo>
                  <a:pt x="127" y="81"/>
                  <a:pt x="127" y="81"/>
                  <a:pt x="127" y="82"/>
                </a:cubicBezTo>
                <a:cubicBezTo>
                  <a:pt x="126" y="83"/>
                  <a:pt x="125" y="84"/>
                  <a:pt x="124" y="85"/>
                </a:cubicBezTo>
                <a:cubicBezTo>
                  <a:pt x="124" y="85"/>
                  <a:pt x="124" y="85"/>
                  <a:pt x="125" y="85"/>
                </a:cubicBezTo>
                <a:cubicBezTo>
                  <a:pt x="126" y="84"/>
                  <a:pt x="127" y="83"/>
                  <a:pt x="128" y="82"/>
                </a:cubicBezTo>
                <a:close/>
                <a:moveTo>
                  <a:pt x="195" y="38"/>
                </a:moveTo>
                <a:cubicBezTo>
                  <a:pt x="195" y="38"/>
                  <a:pt x="195" y="38"/>
                  <a:pt x="195" y="38"/>
                </a:cubicBezTo>
                <a:cubicBezTo>
                  <a:pt x="194" y="38"/>
                  <a:pt x="194" y="39"/>
                  <a:pt x="193" y="39"/>
                </a:cubicBezTo>
                <a:cubicBezTo>
                  <a:pt x="193" y="40"/>
                  <a:pt x="193" y="40"/>
                  <a:pt x="193" y="41"/>
                </a:cubicBezTo>
                <a:cubicBezTo>
                  <a:pt x="194" y="40"/>
                  <a:pt x="195" y="39"/>
                  <a:pt x="195" y="38"/>
                </a:cubicBezTo>
                <a:close/>
                <a:moveTo>
                  <a:pt x="191" y="90"/>
                </a:moveTo>
                <a:cubicBezTo>
                  <a:pt x="190" y="91"/>
                  <a:pt x="189" y="93"/>
                  <a:pt x="189" y="94"/>
                </a:cubicBezTo>
                <a:cubicBezTo>
                  <a:pt x="190" y="93"/>
                  <a:pt x="191" y="92"/>
                  <a:pt x="191" y="90"/>
                </a:cubicBezTo>
                <a:close/>
                <a:moveTo>
                  <a:pt x="204" y="28"/>
                </a:moveTo>
                <a:cubicBezTo>
                  <a:pt x="205" y="30"/>
                  <a:pt x="206" y="31"/>
                  <a:pt x="207" y="33"/>
                </a:cubicBezTo>
                <a:cubicBezTo>
                  <a:pt x="207" y="31"/>
                  <a:pt x="205" y="29"/>
                  <a:pt x="204" y="28"/>
                </a:cubicBezTo>
                <a:close/>
                <a:moveTo>
                  <a:pt x="76" y="80"/>
                </a:moveTo>
                <a:cubicBezTo>
                  <a:pt x="76" y="81"/>
                  <a:pt x="76" y="81"/>
                  <a:pt x="76" y="82"/>
                </a:cubicBezTo>
                <a:cubicBezTo>
                  <a:pt x="77" y="82"/>
                  <a:pt x="77" y="82"/>
                  <a:pt x="78" y="82"/>
                </a:cubicBezTo>
                <a:cubicBezTo>
                  <a:pt x="77" y="81"/>
                  <a:pt x="77" y="81"/>
                  <a:pt x="76" y="80"/>
                </a:cubicBezTo>
                <a:close/>
                <a:moveTo>
                  <a:pt x="195" y="68"/>
                </a:moveTo>
                <a:cubicBezTo>
                  <a:pt x="195" y="67"/>
                  <a:pt x="195" y="66"/>
                  <a:pt x="195" y="65"/>
                </a:cubicBezTo>
                <a:cubicBezTo>
                  <a:pt x="194" y="66"/>
                  <a:pt x="194" y="66"/>
                  <a:pt x="195" y="68"/>
                </a:cubicBezTo>
                <a:close/>
                <a:moveTo>
                  <a:pt x="21" y="95"/>
                </a:moveTo>
                <a:cubicBezTo>
                  <a:pt x="24" y="96"/>
                  <a:pt x="25" y="96"/>
                  <a:pt x="27" y="95"/>
                </a:cubicBezTo>
                <a:cubicBezTo>
                  <a:pt x="25" y="95"/>
                  <a:pt x="23" y="95"/>
                  <a:pt x="21" y="95"/>
                </a:cubicBezTo>
                <a:close/>
                <a:moveTo>
                  <a:pt x="164" y="65"/>
                </a:moveTo>
                <a:cubicBezTo>
                  <a:pt x="163" y="66"/>
                  <a:pt x="163" y="66"/>
                  <a:pt x="162" y="67"/>
                </a:cubicBezTo>
                <a:cubicBezTo>
                  <a:pt x="163" y="67"/>
                  <a:pt x="164" y="67"/>
                  <a:pt x="165" y="67"/>
                </a:cubicBezTo>
                <a:cubicBezTo>
                  <a:pt x="164" y="67"/>
                  <a:pt x="164" y="66"/>
                  <a:pt x="164" y="65"/>
                </a:cubicBezTo>
                <a:close/>
                <a:moveTo>
                  <a:pt x="216" y="61"/>
                </a:moveTo>
                <a:cubicBezTo>
                  <a:pt x="216" y="61"/>
                  <a:pt x="216" y="61"/>
                  <a:pt x="216" y="61"/>
                </a:cubicBezTo>
                <a:cubicBezTo>
                  <a:pt x="216" y="62"/>
                  <a:pt x="216" y="63"/>
                  <a:pt x="217" y="64"/>
                </a:cubicBezTo>
                <a:cubicBezTo>
                  <a:pt x="217" y="63"/>
                  <a:pt x="217" y="63"/>
                  <a:pt x="218" y="63"/>
                </a:cubicBezTo>
                <a:cubicBezTo>
                  <a:pt x="217" y="62"/>
                  <a:pt x="217" y="61"/>
                  <a:pt x="216" y="61"/>
                </a:cubicBezTo>
                <a:close/>
                <a:moveTo>
                  <a:pt x="174" y="87"/>
                </a:moveTo>
                <a:cubicBezTo>
                  <a:pt x="174" y="88"/>
                  <a:pt x="174" y="88"/>
                  <a:pt x="174" y="88"/>
                </a:cubicBezTo>
                <a:cubicBezTo>
                  <a:pt x="175" y="87"/>
                  <a:pt x="175" y="86"/>
                  <a:pt x="176" y="85"/>
                </a:cubicBezTo>
                <a:cubicBezTo>
                  <a:pt x="176" y="85"/>
                  <a:pt x="176" y="84"/>
                  <a:pt x="176" y="84"/>
                </a:cubicBezTo>
                <a:cubicBezTo>
                  <a:pt x="175" y="85"/>
                  <a:pt x="174" y="86"/>
                  <a:pt x="174" y="87"/>
                </a:cubicBezTo>
                <a:close/>
                <a:moveTo>
                  <a:pt x="181" y="84"/>
                </a:moveTo>
                <a:cubicBezTo>
                  <a:pt x="181" y="84"/>
                  <a:pt x="181" y="84"/>
                  <a:pt x="181" y="84"/>
                </a:cubicBezTo>
                <a:cubicBezTo>
                  <a:pt x="182" y="83"/>
                  <a:pt x="183" y="82"/>
                  <a:pt x="184" y="81"/>
                </a:cubicBezTo>
                <a:cubicBezTo>
                  <a:pt x="184" y="81"/>
                  <a:pt x="184" y="81"/>
                  <a:pt x="183" y="80"/>
                </a:cubicBezTo>
                <a:cubicBezTo>
                  <a:pt x="182" y="82"/>
                  <a:pt x="182" y="83"/>
                  <a:pt x="181" y="84"/>
                </a:cubicBezTo>
                <a:close/>
                <a:moveTo>
                  <a:pt x="87" y="85"/>
                </a:moveTo>
                <a:cubicBezTo>
                  <a:pt x="86" y="84"/>
                  <a:pt x="85" y="85"/>
                  <a:pt x="85" y="86"/>
                </a:cubicBezTo>
                <a:cubicBezTo>
                  <a:pt x="86" y="86"/>
                  <a:pt x="86" y="86"/>
                  <a:pt x="87" y="85"/>
                </a:cubicBezTo>
                <a:close/>
                <a:moveTo>
                  <a:pt x="148" y="63"/>
                </a:moveTo>
                <a:cubicBezTo>
                  <a:pt x="147" y="64"/>
                  <a:pt x="147" y="64"/>
                  <a:pt x="148" y="65"/>
                </a:cubicBezTo>
                <a:cubicBezTo>
                  <a:pt x="149" y="64"/>
                  <a:pt x="149" y="64"/>
                  <a:pt x="148" y="63"/>
                </a:cubicBezTo>
                <a:close/>
                <a:moveTo>
                  <a:pt x="81" y="93"/>
                </a:moveTo>
                <a:cubicBezTo>
                  <a:pt x="83" y="93"/>
                  <a:pt x="85" y="93"/>
                  <a:pt x="87" y="93"/>
                </a:cubicBezTo>
                <a:cubicBezTo>
                  <a:pt x="86" y="93"/>
                  <a:pt x="84" y="93"/>
                  <a:pt x="81" y="93"/>
                </a:cubicBezTo>
                <a:close/>
                <a:moveTo>
                  <a:pt x="82" y="66"/>
                </a:moveTo>
                <a:cubicBezTo>
                  <a:pt x="81" y="68"/>
                  <a:pt x="80" y="68"/>
                  <a:pt x="82" y="69"/>
                </a:cubicBezTo>
                <a:cubicBezTo>
                  <a:pt x="82" y="68"/>
                  <a:pt x="82" y="67"/>
                  <a:pt x="82" y="66"/>
                </a:cubicBezTo>
                <a:close/>
                <a:moveTo>
                  <a:pt x="121" y="66"/>
                </a:moveTo>
                <a:cubicBezTo>
                  <a:pt x="119" y="66"/>
                  <a:pt x="119" y="66"/>
                  <a:pt x="119" y="67"/>
                </a:cubicBezTo>
                <a:cubicBezTo>
                  <a:pt x="121" y="67"/>
                  <a:pt x="121" y="67"/>
                  <a:pt x="121" y="66"/>
                </a:cubicBezTo>
                <a:close/>
                <a:moveTo>
                  <a:pt x="13" y="77"/>
                </a:moveTo>
                <a:cubicBezTo>
                  <a:pt x="13" y="78"/>
                  <a:pt x="13" y="80"/>
                  <a:pt x="13" y="81"/>
                </a:cubicBezTo>
                <a:cubicBezTo>
                  <a:pt x="14" y="79"/>
                  <a:pt x="13" y="78"/>
                  <a:pt x="13" y="77"/>
                </a:cubicBezTo>
                <a:close/>
                <a:moveTo>
                  <a:pt x="122" y="54"/>
                </a:moveTo>
                <a:cubicBezTo>
                  <a:pt x="123" y="54"/>
                  <a:pt x="125" y="54"/>
                  <a:pt x="127" y="53"/>
                </a:cubicBezTo>
                <a:cubicBezTo>
                  <a:pt x="127" y="53"/>
                  <a:pt x="127" y="53"/>
                  <a:pt x="127" y="53"/>
                </a:cubicBezTo>
                <a:cubicBezTo>
                  <a:pt x="125" y="53"/>
                  <a:pt x="124" y="53"/>
                  <a:pt x="122" y="53"/>
                </a:cubicBezTo>
                <a:cubicBezTo>
                  <a:pt x="122" y="53"/>
                  <a:pt x="122" y="53"/>
                  <a:pt x="122" y="53"/>
                </a:cubicBezTo>
                <a:cubicBezTo>
                  <a:pt x="122" y="53"/>
                  <a:pt x="122" y="53"/>
                  <a:pt x="122" y="54"/>
                </a:cubicBezTo>
                <a:close/>
                <a:moveTo>
                  <a:pt x="163" y="72"/>
                </a:moveTo>
                <a:cubicBezTo>
                  <a:pt x="163" y="71"/>
                  <a:pt x="163" y="71"/>
                  <a:pt x="163" y="71"/>
                </a:cubicBezTo>
                <a:cubicBezTo>
                  <a:pt x="162" y="71"/>
                  <a:pt x="161" y="71"/>
                  <a:pt x="160" y="71"/>
                </a:cubicBezTo>
                <a:cubicBezTo>
                  <a:pt x="160" y="71"/>
                  <a:pt x="160" y="71"/>
                  <a:pt x="160" y="71"/>
                </a:cubicBezTo>
                <a:cubicBezTo>
                  <a:pt x="160" y="71"/>
                  <a:pt x="160" y="72"/>
                  <a:pt x="160" y="72"/>
                </a:cubicBezTo>
                <a:cubicBezTo>
                  <a:pt x="161" y="72"/>
                  <a:pt x="162" y="72"/>
                  <a:pt x="163" y="72"/>
                </a:cubicBezTo>
                <a:close/>
                <a:moveTo>
                  <a:pt x="79" y="85"/>
                </a:moveTo>
                <a:cubicBezTo>
                  <a:pt x="77" y="85"/>
                  <a:pt x="76" y="85"/>
                  <a:pt x="75" y="86"/>
                </a:cubicBezTo>
                <a:cubicBezTo>
                  <a:pt x="77" y="86"/>
                  <a:pt x="78" y="86"/>
                  <a:pt x="79" y="85"/>
                </a:cubicBezTo>
                <a:close/>
                <a:moveTo>
                  <a:pt x="193" y="25"/>
                </a:moveTo>
                <a:cubicBezTo>
                  <a:pt x="194" y="24"/>
                  <a:pt x="194" y="24"/>
                  <a:pt x="193" y="22"/>
                </a:cubicBezTo>
                <a:cubicBezTo>
                  <a:pt x="193" y="23"/>
                  <a:pt x="193" y="24"/>
                  <a:pt x="193" y="25"/>
                </a:cubicBezTo>
                <a:close/>
                <a:moveTo>
                  <a:pt x="59" y="90"/>
                </a:moveTo>
                <a:cubicBezTo>
                  <a:pt x="58" y="90"/>
                  <a:pt x="58" y="90"/>
                  <a:pt x="57" y="91"/>
                </a:cubicBezTo>
                <a:cubicBezTo>
                  <a:pt x="57" y="91"/>
                  <a:pt x="58" y="92"/>
                  <a:pt x="58" y="92"/>
                </a:cubicBezTo>
                <a:cubicBezTo>
                  <a:pt x="58" y="92"/>
                  <a:pt x="59" y="91"/>
                  <a:pt x="59" y="91"/>
                </a:cubicBezTo>
                <a:cubicBezTo>
                  <a:pt x="59" y="91"/>
                  <a:pt x="59" y="90"/>
                  <a:pt x="59" y="90"/>
                </a:cubicBezTo>
                <a:close/>
                <a:moveTo>
                  <a:pt x="21" y="74"/>
                </a:moveTo>
                <a:cubicBezTo>
                  <a:pt x="20" y="75"/>
                  <a:pt x="20" y="76"/>
                  <a:pt x="21" y="77"/>
                </a:cubicBezTo>
                <a:cubicBezTo>
                  <a:pt x="22" y="75"/>
                  <a:pt x="22" y="75"/>
                  <a:pt x="21" y="74"/>
                </a:cubicBezTo>
                <a:close/>
                <a:moveTo>
                  <a:pt x="178" y="57"/>
                </a:moveTo>
                <a:cubicBezTo>
                  <a:pt x="177" y="57"/>
                  <a:pt x="177" y="57"/>
                  <a:pt x="176" y="57"/>
                </a:cubicBezTo>
                <a:cubicBezTo>
                  <a:pt x="176" y="58"/>
                  <a:pt x="177" y="58"/>
                  <a:pt x="177" y="59"/>
                </a:cubicBezTo>
                <a:cubicBezTo>
                  <a:pt x="177" y="58"/>
                  <a:pt x="178" y="58"/>
                  <a:pt x="178" y="57"/>
                </a:cubicBezTo>
                <a:close/>
                <a:moveTo>
                  <a:pt x="232" y="72"/>
                </a:moveTo>
                <a:cubicBezTo>
                  <a:pt x="233" y="74"/>
                  <a:pt x="234" y="76"/>
                  <a:pt x="235" y="76"/>
                </a:cubicBezTo>
                <a:cubicBezTo>
                  <a:pt x="234" y="75"/>
                  <a:pt x="233" y="73"/>
                  <a:pt x="232" y="72"/>
                </a:cubicBezTo>
                <a:close/>
                <a:moveTo>
                  <a:pt x="106" y="64"/>
                </a:moveTo>
                <a:cubicBezTo>
                  <a:pt x="106" y="63"/>
                  <a:pt x="106" y="62"/>
                  <a:pt x="105" y="62"/>
                </a:cubicBezTo>
                <a:cubicBezTo>
                  <a:pt x="105" y="63"/>
                  <a:pt x="104" y="63"/>
                  <a:pt x="104" y="64"/>
                </a:cubicBezTo>
                <a:cubicBezTo>
                  <a:pt x="105" y="64"/>
                  <a:pt x="105" y="64"/>
                  <a:pt x="106" y="64"/>
                </a:cubicBezTo>
                <a:close/>
                <a:moveTo>
                  <a:pt x="41" y="85"/>
                </a:moveTo>
                <a:cubicBezTo>
                  <a:pt x="41" y="85"/>
                  <a:pt x="41" y="85"/>
                  <a:pt x="41" y="85"/>
                </a:cubicBezTo>
                <a:cubicBezTo>
                  <a:pt x="41" y="85"/>
                  <a:pt x="42" y="85"/>
                  <a:pt x="42" y="85"/>
                </a:cubicBezTo>
                <a:cubicBezTo>
                  <a:pt x="42" y="84"/>
                  <a:pt x="42" y="84"/>
                  <a:pt x="43" y="83"/>
                </a:cubicBezTo>
                <a:cubicBezTo>
                  <a:pt x="42" y="83"/>
                  <a:pt x="42" y="83"/>
                  <a:pt x="42" y="83"/>
                </a:cubicBezTo>
                <a:cubicBezTo>
                  <a:pt x="42" y="84"/>
                  <a:pt x="41" y="84"/>
                  <a:pt x="41" y="85"/>
                </a:cubicBezTo>
                <a:close/>
                <a:moveTo>
                  <a:pt x="41" y="47"/>
                </a:moveTo>
                <a:cubicBezTo>
                  <a:pt x="42" y="48"/>
                  <a:pt x="42" y="48"/>
                  <a:pt x="42" y="49"/>
                </a:cubicBezTo>
                <a:cubicBezTo>
                  <a:pt x="43" y="48"/>
                  <a:pt x="43" y="48"/>
                  <a:pt x="43" y="47"/>
                </a:cubicBezTo>
                <a:cubicBezTo>
                  <a:pt x="43" y="47"/>
                  <a:pt x="42" y="47"/>
                  <a:pt x="41" y="47"/>
                </a:cubicBezTo>
                <a:close/>
                <a:moveTo>
                  <a:pt x="180" y="90"/>
                </a:moveTo>
                <a:cubicBezTo>
                  <a:pt x="180" y="90"/>
                  <a:pt x="180" y="90"/>
                  <a:pt x="179" y="90"/>
                </a:cubicBezTo>
                <a:cubicBezTo>
                  <a:pt x="179" y="90"/>
                  <a:pt x="179" y="91"/>
                  <a:pt x="179" y="92"/>
                </a:cubicBezTo>
                <a:cubicBezTo>
                  <a:pt x="180" y="91"/>
                  <a:pt x="180" y="91"/>
                  <a:pt x="180" y="90"/>
                </a:cubicBezTo>
                <a:close/>
                <a:moveTo>
                  <a:pt x="95" y="78"/>
                </a:moveTo>
                <a:cubicBezTo>
                  <a:pt x="96" y="77"/>
                  <a:pt x="96" y="77"/>
                  <a:pt x="96" y="76"/>
                </a:cubicBezTo>
                <a:cubicBezTo>
                  <a:pt x="96" y="76"/>
                  <a:pt x="95" y="76"/>
                  <a:pt x="95" y="77"/>
                </a:cubicBezTo>
                <a:cubicBezTo>
                  <a:pt x="95" y="77"/>
                  <a:pt x="95" y="78"/>
                  <a:pt x="95" y="78"/>
                </a:cubicBezTo>
                <a:close/>
                <a:moveTo>
                  <a:pt x="182" y="88"/>
                </a:moveTo>
                <a:cubicBezTo>
                  <a:pt x="182" y="88"/>
                  <a:pt x="182" y="88"/>
                  <a:pt x="182" y="88"/>
                </a:cubicBezTo>
                <a:cubicBezTo>
                  <a:pt x="182" y="88"/>
                  <a:pt x="183" y="87"/>
                  <a:pt x="183" y="87"/>
                </a:cubicBezTo>
                <a:cubicBezTo>
                  <a:pt x="183" y="86"/>
                  <a:pt x="184" y="86"/>
                  <a:pt x="184" y="85"/>
                </a:cubicBezTo>
                <a:cubicBezTo>
                  <a:pt x="183" y="86"/>
                  <a:pt x="182" y="87"/>
                  <a:pt x="182" y="88"/>
                </a:cubicBezTo>
                <a:close/>
                <a:moveTo>
                  <a:pt x="78" y="73"/>
                </a:moveTo>
                <a:cubicBezTo>
                  <a:pt x="78" y="73"/>
                  <a:pt x="78" y="73"/>
                  <a:pt x="78" y="73"/>
                </a:cubicBezTo>
                <a:cubicBezTo>
                  <a:pt x="77" y="74"/>
                  <a:pt x="76" y="75"/>
                  <a:pt x="76" y="76"/>
                </a:cubicBezTo>
                <a:cubicBezTo>
                  <a:pt x="76" y="76"/>
                  <a:pt x="76" y="76"/>
                  <a:pt x="76" y="76"/>
                </a:cubicBezTo>
                <a:cubicBezTo>
                  <a:pt x="77" y="75"/>
                  <a:pt x="78" y="74"/>
                  <a:pt x="78" y="73"/>
                </a:cubicBezTo>
                <a:close/>
                <a:moveTo>
                  <a:pt x="129" y="93"/>
                </a:moveTo>
                <a:cubicBezTo>
                  <a:pt x="130" y="92"/>
                  <a:pt x="130" y="92"/>
                  <a:pt x="131" y="91"/>
                </a:cubicBezTo>
                <a:cubicBezTo>
                  <a:pt x="129" y="91"/>
                  <a:pt x="129" y="91"/>
                  <a:pt x="129" y="93"/>
                </a:cubicBezTo>
                <a:close/>
                <a:moveTo>
                  <a:pt x="110" y="71"/>
                </a:moveTo>
                <a:cubicBezTo>
                  <a:pt x="110" y="71"/>
                  <a:pt x="111" y="71"/>
                  <a:pt x="112" y="71"/>
                </a:cubicBezTo>
                <a:cubicBezTo>
                  <a:pt x="111" y="70"/>
                  <a:pt x="111" y="70"/>
                  <a:pt x="111" y="70"/>
                </a:cubicBezTo>
                <a:cubicBezTo>
                  <a:pt x="110" y="70"/>
                  <a:pt x="110" y="70"/>
                  <a:pt x="110" y="71"/>
                </a:cubicBezTo>
                <a:close/>
                <a:moveTo>
                  <a:pt x="124" y="62"/>
                </a:moveTo>
                <a:cubicBezTo>
                  <a:pt x="125" y="60"/>
                  <a:pt x="126" y="60"/>
                  <a:pt x="126" y="59"/>
                </a:cubicBezTo>
                <a:cubicBezTo>
                  <a:pt x="124" y="61"/>
                  <a:pt x="124" y="61"/>
                  <a:pt x="124" y="62"/>
                </a:cubicBezTo>
                <a:close/>
                <a:moveTo>
                  <a:pt x="104" y="80"/>
                </a:moveTo>
                <a:cubicBezTo>
                  <a:pt x="105" y="79"/>
                  <a:pt x="105" y="79"/>
                  <a:pt x="106" y="78"/>
                </a:cubicBezTo>
                <a:cubicBezTo>
                  <a:pt x="105" y="78"/>
                  <a:pt x="105" y="78"/>
                  <a:pt x="104" y="80"/>
                </a:cubicBezTo>
                <a:close/>
                <a:moveTo>
                  <a:pt x="88" y="90"/>
                </a:moveTo>
                <a:cubicBezTo>
                  <a:pt x="89" y="90"/>
                  <a:pt x="89" y="90"/>
                  <a:pt x="90" y="90"/>
                </a:cubicBezTo>
                <a:cubicBezTo>
                  <a:pt x="90" y="90"/>
                  <a:pt x="90" y="90"/>
                  <a:pt x="90" y="90"/>
                </a:cubicBezTo>
                <a:cubicBezTo>
                  <a:pt x="90" y="90"/>
                  <a:pt x="90" y="89"/>
                  <a:pt x="90" y="89"/>
                </a:cubicBezTo>
                <a:cubicBezTo>
                  <a:pt x="89" y="89"/>
                  <a:pt x="89" y="90"/>
                  <a:pt x="88" y="90"/>
                </a:cubicBezTo>
                <a:close/>
                <a:moveTo>
                  <a:pt x="194" y="88"/>
                </a:moveTo>
                <a:cubicBezTo>
                  <a:pt x="194" y="88"/>
                  <a:pt x="194" y="88"/>
                  <a:pt x="194" y="88"/>
                </a:cubicBezTo>
                <a:cubicBezTo>
                  <a:pt x="195" y="88"/>
                  <a:pt x="195" y="87"/>
                  <a:pt x="195" y="87"/>
                </a:cubicBezTo>
                <a:cubicBezTo>
                  <a:pt x="196" y="86"/>
                  <a:pt x="196" y="86"/>
                  <a:pt x="195" y="85"/>
                </a:cubicBezTo>
                <a:cubicBezTo>
                  <a:pt x="195" y="86"/>
                  <a:pt x="194" y="87"/>
                  <a:pt x="194" y="88"/>
                </a:cubicBezTo>
                <a:close/>
                <a:moveTo>
                  <a:pt x="16" y="62"/>
                </a:moveTo>
                <a:cubicBezTo>
                  <a:pt x="15" y="63"/>
                  <a:pt x="16" y="64"/>
                  <a:pt x="16" y="64"/>
                </a:cubicBezTo>
                <a:cubicBezTo>
                  <a:pt x="16" y="64"/>
                  <a:pt x="17" y="64"/>
                  <a:pt x="17" y="63"/>
                </a:cubicBezTo>
                <a:cubicBezTo>
                  <a:pt x="17" y="63"/>
                  <a:pt x="16" y="62"/>
                  <a:pt x="16" y="62"/>
                </a:cubicBezTo>
                <a:close/>
                <a:moveTo>
                  <a:pt x="26" y="66"/>
                </a:moveTo>
                <a:cubicBezTo>
                  <a:pt x="24" y="68"/>
                  <a:pt x="24" y="69"/>
                  <a:pt x="25" y="69"/>
                </a:cubicBezTo>
                <a:cubicBezTo>
                  <a:pt x="25" y="68"/>
                  <a:pt x="26" y="67"/>
                  <a:pt x="26" y="66"/>
                </a:cubicBezTo>
                <a:close/>
                <a:moveTo>
                  <a:pt x="66" y="65"/>
                </a:moveTo>
                <a:cubicBezTo>
                  <a:pt x="66" y="64"/>
                  <a:pt x="66" y="64"/>
                  <a:pt x="66" y="63"/>
                </a:cubicBezTo>
                <a:cubicBezTo>
                  <a:pt x="66" y="63"/>
                  <a:pt x="65" y="63"/>
                  <a:pt x="65" y="64"/>
                </a:cubicBezTo>
                <a:cubicBezTo>
                  <a:pt x="65" y="64"/>
                  <a:pt x="65" y="64"/>
                  <a:pt x="66" y="65"/>
                </a:cubicBezTo>
                <a:close/>
                <a:moveTo>
                  <a:pt x="114" y="54"/>
                </a:moveTo>
                <a:cubicBezTo>
                  <a:pt x="114" y="53"/>
                  <a:pt x="113" y="53"/>
                  <a:pt x="113" y="53"/>
                </a:cubicBezTo>
                <a:cubicBezTo>
                  <a:pt x="112" y="53"/>
                  <a:pt x="112" y="53"/>
                  <a:pt x="112" y="54"/>
                </a:cubicBezTo>
                <a:cubicBezTo>
                  <a:pt x="112" y="54"/>
                  <a:pt x="113" y="54"/>
                  <a:pt x="114" y="54"/>
                </a:cubicBezTo>
                <a:close/>
                <a:moveTo>
                  <a:pt x="149" y="58"/>
                </a:moveTo>
                <a:cubicBezTo>
                  <a:pt x="149" y="58"/>
                  <a:pt x="150" y="57"/>
                  <a:pt x="150" y="57"/>
                </a:cubicBezTo>
                <a:cubicBezTo>
                  <a:pt x="149" y="57"/>
                  <a:pt x="149" y="57"/>
                  <a:pt x="148" y="57"/>
                </a:cubicBezTo>
                <a:cubicBezTo>
                  <a:pt x="148" y="58"/>
                  <a:pt x="149" y="58"/>
                  <a:pt x="149" y="58"/>
                </a:cubicBezTo>
                <a:close/>
                <a:moveTo>
                  <a:pt x="12" y="66"/>
                </a:moveTo>
                <a:cubicBezTo>
                  <a:pt x="12" y="65"/>
                  <a:pt x="12" y="65"/>
                  <a:pt x="13" y="64"/>
                </a:cubicBezTo>
                <a:cubicBezTo>
                  <a:pt x="12" y="64"/>
                  <a:pt x="11" y="65"/>
                  <a:pt x="12" y="66"/>
                </a:cubicBezTo>
                <a:close/>
                <a:moveTo>
                  <a:pt x="171" y="64"/>
                </a:moveTo>
                <a:cubicBezTo>
                  <a:pt x="171" y="64"/>
                  <a:pt x="171" y="64"/>
                  <a:pt x="171" y="64"/>
                </a:cubicBezTo>
                <a:cubicBezTo>
                  <a:pt x="171" y="63"/>
                  <a:pt x="171" y="63"/>
                  <a:pt x="171" y="62"/>
                </a:cubicBezTo>
                <a:cubicBezTo>
                  <a:pt x="171" y="63"/>
                  <a:pt x="171" y="63"/>
                  <a:pt x="171" y="64"/>
                </a:cubicBezTo>
                <a:close/>
                <a:moveTo>
                  <a:pt x="83" y="57"/>
                </a:moveTo>
                <a:cubicBezTo>
                  <a:pt x="84" y="57"/>
                  <a:pt x="85" y="57"/>
                  <a:pt x="85" y="55"/>
                </a:cubicBezTo>
                <a:cubicBezTo>
                  <a:pt x="84" y="56"/>
                  <a:pt x="84" y="57"/>
                  <a:pt x="83" y="57"/>
                </a:cubicBezTo>
                <a:close/>
                <a:moveTo>
                  <a:pt x="90" y="79"/>
                </a:moveTo>
                <a:cubicBezTo>
                  <a:pt x="90" y="79"/>
                  <a:pt x="89" y="80"/>
                  <a:pt x="88" y="81"/>
                </a:cubicBezTo>
                <a:cubicBezTo>
                  <a:pt x="89" y="81"/>
                  <a:pt x="89" y="81"/>
                  <a:pt x="89" y="81"/>
                </a:cubicBezTo>
                <a:cubicBezTo>
                  <a:pt x="90" y="80"/>
                  <a:pt x="90" y="80"/>
                  <a:pt x="90" y="79"/>
                </a:cubicBezTo>
                <a:close/>
                <a:moveTo>
                  <a:pt x="199" y="81"/>
                </a:moveTo>
                <a:cubicBezTo>
                  <a:pt x="199" y="81"/>
                  <a:pt x="198" y="81"/>
                  <a:pt x="198" y="81"/>
                </a:cubicBezTo>
                <a:cubicBezTo>
                  <a:pt x="198" y="82"/>
                  <a:pt x="198" y="82"/>
                  <a:pt x="198" y="83"/>
                </a:cubicBezTo>
                <a:cubicBezTo>
                  <a:pt x="199" y="83"/>
                  <a:pt x="199" y="82"/>
                  <a:pt x="199" y="82"/>
                </a:cubicBezTo>
                <a:cubicBezTo>
                  <a:pt x="199" y="82"/>
                  <a:pt x="199" y="81"/>
                  <a:pt x="199" y="81"/>
                </a:cubicBezTo>
                <a:close/>
                <a:moveTo>
                  <a:pt x="153" y="54"/>
                </a:moveTo>
                <a:cubicBezTo>
                  <a:pt x="153" y="54"/>
                  <a:pt x="153" y="54"/>
                  <a:pt x="153" y="54"/>
                </a:cubicBezTo>
                <a:cubicBezTo>
                  <a:pt x="152" y="54"/>
                  <a:pt x="152" y="54"/>
                  <a:pt x="151" y="54"/>
                </a:cubicBezTo>
                <a:cubicBezTo>
                  <a:pt x="152" y="54"/>
                  <a:pt x="152" y="55"/>
                  <a:pt x="152" y="55"/>
                </a:cubicBezTo>
                <a:cubicBezTo>
                  <a:pt x="152" y="55"/>
                  <a:pt x="153" y="54"/>
                  <a:pt x="153" y="54"/>
                </a:cubicBezTo>
                <a:close/>
                <a:moveTo>
                  <a:pt x="150" y="61"/>
                </a:moveTo>
                <a:cubicBezTo>
                  <a:pt x="151" y="60"/>
                  <a:pt x="152" y="60"/>
                  <a:pt x="152" y="59"/>
                </a:cubicBezTo>
                <a:cubicBezTo>
                  <a:pt x="150" y="60"/>
                  <a:pt x="150" y="60"/>
                  <a:pt x="150" y="61"/>
                </a:cubicBezTo>
                <a:close/>
                <a:moveTo>
                  <a:pt x="110" y="79"/>
                </a:moveTo>
                <a:cubicBezTo>
                  <a:pt x="110" y="79"/>
                  <a:pt x="110" y="79"/>
                  <a:pt x="110" y="79"/>
                </a:cubicBezTo>
                <a:cubicBezTo>
                  <a:pt x="111" y="79"/>
                  <a:pt x="111" y="79"/>
                  <a:pt x="112" y="79"/>
                </a:cubicBezTo>
                <a:cubicBezTo>
                  <a:pt x="111" y="79"/>
                  <a:pt x="111" y="79"/>
                  <a:pt x="110" y="79"/>
                </a:cubicBezTo>
                <a:close/>
                <a:moveTo>
                  <a:pt x="40" y="72"/>
                </a:moveTo>
                <a:cubicBezTo>
                  <a:pt x="41" y="71"/>
                  <a:pt x="41" y="70"/>
                  <a:pt x="40" y="70"/>
                </a:cubicBezTo>
                <a:cubicBezTo>
                  <a:pt x="40" y="70"/>
                  <a:pt x="40" y="70"/>
                  <a:pt x="40" y="71"/>
                </a:cubicBezTo>
                <a:cubicBezTo>
                  <a:pt x="40" y="71"/>
                  <a:pt x="40" y="71"/>
                  <a:pt x="40" y="71"/>
                </a:cubicBezTo>
                <a:cubicBezTo>
                  <a:pt x="40" y="71"/>
                  <a:pt x="40" y="71"/>
                  <a:pt x="40" y="72"/>
                </a:cubicBezTo>
                <a:close/>
                <a:moveTo>
                  <a:pt x="205" y="47"/>
                </a:moveTo>
                <a:cubicBezTo>
                  <a:pt x="206" y="46"/>
                  <a:pt x="206" y="46"/>
                  <a:pt x="204" y="44"/>
                </a:cubicBezTo>
                <a:cubicBezTo>
                  <a:pt x="205" y="45"/>
                  <a:pt x="205" y="46"/>
                  <a:pt x="205" y="47"/>
                </a:cubicBezTo>
                <a:close/>
                <a:moveTo>
                  <a:pt x="47" y="90"/>
                </a:moveTo>
                <a:cubicBezTo>
                  <a:pt x="46" y="90"/>
                  <a:pt x="46" y="91"/>
                  <a:pt x="46" y="92"/>
                </a:cubicBezTo>
                <a:cubicBezTo>
                  <a:pt x="47" y="91"/>
                  <a:pt x="47" y="91"/>
                  <a:pt x="47" y="90"/>
                </a:cubicBezTo>
                <a:close/>
                <a:moveTo>
                  <a:pt x="173" y="69"/>
                </a:moveTo>
                <a:cubicBezTo>
                  <a:pt x="173" y="68"/>
                  <a:pt x="172" y="67"/>
                  <a:pt x="172" y="67"/>
                </a:cubicBezTo>
                <a:cubicBezTo>
                  <a:pt x="172" y="67"/>
                  <a:pt x="172" y="68"/>
                  <a:pt x="171" y="68"/>
                </a:cubicBezTo>
                <a:cubicBezTo>
                  <a:pt x="172" y="68"/>
                  <a:pt x="172" y="68"/>
                  <a:pt x="173" y="69"/>
                </a:cubicBezTo>
                <a:close/>
                <a:moveTo>
                  <a:pt x="116" y="70"/>
                </a:moveTo>
                <a:cubicBezTo>
                  <a:pt x="116" y="71"/>
                  <a:pt x="115" y="71"/>
                  <a:pt x="115" y="72"/>
                </a:cubicBezTo>
                <a:cubicBezTo>
                  <a:pt x="116" y="72"/>
                  <a:pt x="116" y="72"/>
                  <a:pt x="116" y="72"/>
                </a:cubicBezTo>
                <a:cubicBezTo>
                  <a:pt x="116" y="71"/>
                  <a:pt x="116" y="71"/>
                  <a:pt x="116" y="70"/>
                </a:cubicBezTo>
                <a:close/>
                <a:moveTo>
                  <a:pt x="193" y="49"/>
                </a:moveTo>
                <a:cubicBezTo>
                  <a:pt x="194" y="49"/>
                  <a:pt x="194" y="49"/>
                  <a:pt x="194" y="49"/>
                </a:cubicBezTo>
                <a:cubicBezTo>
                  <a:pt x="194" y="48"/>
                  <a:pt x="194" y="47"/>
                  <a:pt x="193" y="46"/>
                </a:cubicBezTo>
                <a:cubicBezTo>
                  <a:pt x="193" y="47"/>
                  <a:pt x="193" y="48"/>
                  <a:pt x="193" y="49"/>
                </a:cubicBezTo>
                <a:close/>
                <a:moveTo>
                  <a:pt x="206" y="118"/>
                </a:moveTo>
                <a:cubicBezTo>
                  <a:pt x="207" y="117"/>
                  <a:pt x="207" y="116"/>
                  <a:pt x="208" y="115"/>
                </a:cubicBezTo>
                <a:cubicBezTo>
                  <a:pt x="208" y="115"/>
                  <a:pt x="208" y="115"/>
                  <a:pt x="208" y="115"/>
                </a:cubicBezTo>
                <a:cubicBezTo>
                  <a:pt x="207" y="116"/>
                  <a:pt x="206" y="116"/>
                  <a:pt x="206" y="118"/>
                </a:cubicBezTo>
                <a:close/>
                <a:moveTo>
                  <a:pt x="146" y="59"/>
                </a:moveTo>
                <a:cubicBezTo>
                  <a:pt x="146" y="59"/>
                  <a:pt x="146" y="60"/>
                  <a:pt x="146" y="61"/>
                </a:cubicBezTo>
                <a:cubicBezTo>
                  <a:pt x="147" y="60"/>
                  <a:pt x="147" y="60"/>
                  <a:pt x="146" y="59"/>
                </a:cubicBezTo>
                <a:close/>
                <a:moveTo>
                  <a:pt x="95" y="90"/>
                </a:moveTo>
                <a:cubicBezTo>
                  <a:pt x="94" y="89"/>
                  <a:pt x="93" y="89"/>
                  <a:pt x="93" y="90"/>
                </a:cubicBezTo>
                <a:cubicBezTo>
                  <a:pt x="94" y="90"/>
                  <a:pt x="94" y="90"/>
                  <a:pt x="95" y="90"/>
                </a:cubicBezTo>
                <a:close/>
                <a:moveTo>
                  <a:pt x="134" y="78"/>
                </a:moveTo>
                <a:cubicBezTo>
                  <a:pt x="134" y="78"/>
                  <a:pt x="134" y="78"/>
                  <a:pt x="134" y="78"/>
                </a:cubicBezTo>
                <a:cubicBezTo>
                  <a:pt x="135" y="79"/>
                  <a:pt x="135" y="79"/>
                  <a:pt x="136" y="79"/>
                </a:cubicBezTo>
                <a:cubicBezTo>
                  <a:pt x="136" y="79"/>
                  <a:pt x="136" y="78"/>
                  <a:pt x="136" y="78"/>
                </a:cubicBezTo>
                <a:cubicBezTo>
                  <a:pt x="135" y="78"/>
                  <a:pt x="135" y="78"/>
                  <a:pt x="134" y="78"/>
                </a:cubicBezTo>
                <a:close/>
                <a:moveTo>
                  <a:pt x="28" y="79"/>
                </a:moveTo>
                <a:cubicBezTo>
                  <a:pt x="28" y="80"/>
                  <a:pt x="29" y="80"/>
                  <a:pt x="29" y="81"/>
                </a:cubicBezTo>
                <a:cubicBezTo>
                  <a:pt x="29" y="80"/>
                  <a:pt x="29" y="80"/>
                  <a:pt x="28" y="79"/>
                </a:cubicBezTo>
                <a:close/>
                <a:moveTo>
                  <a:pt x="113" y="84"/>
                </a:moveTo>
                <a:cubicBezTo>
                  <a:pt x="113" y="84"/>
                  <a:pt x="114" y="83"/>
                  <a:pt x="114" y="82"/>
                </a:cubicBezTo>
                <a:cubicBezTo>
                  <a:pt x="113" y="83"/>
                  <a:pt x="113" y="83"/>
                  <a:pt x="113" y="84"/>
                </a:cubicBezTo>
                <a:close/>
                <a:moveTo>
                  <a:pt x="14" y="94"/>
                </a:moveTo>
                <a:cubicBezTo>
                  <a:pt x="14" y="95"/>
                  <a:pt x="14" y="95"/>
                  <a:pt x="16" y="95"/>
                </a:cubicBezTo>
                <a:cubicBezTo>
                  <a:pt x="15" y="94"/>
                  <a:pt x="15" y="94"/>
                  <a:pt x="14" y="94"/>
                </a:cubicBezTo>
                <a:close/>
                <a:moveTo>
                  <a:pt x="140" y="65"/>
                </a:moveTo>
                <a:cubicBezTo>
                  <a:pt x="139" y="64"/>
                  <a:pt x="139" y="64"/>
                  <a:pt x="139" y="63"/>
                </a:cubicBezTo>
                <a:cubicBezTo>
                  <a:pt x="138" y="64"/>
                  <a:pt x="138" y="64"/>
                  <a:pt x="138" y="65"/>
                </a:cubicBezTo>
                <a:cubicBezTo>
                  <a:pt x="139" y="65"/>
                  <a:pt x="139" y="65"/>
                  <a:pt x="140" y="65"/>
                </a:cubicBezTo>
                <a:close/>
                <a:moveTo>
                  <a:pt x="217" y="82"/>
                </a:moveTo>
                <a:cubicBezTo>
                  <a:pt x="216" y="83"/>
                  <a:pt x="216" y="83"/>
                  <a:pt x="217" y="84"/>
                </a:cubicBezTo>
                <a:cubicBezTo>
                  <a:pt x="217" y="83"/>
                  <a:pt x="217" y="83"/>
                  <a:pt x="217" y="82"/>
                </a:cubicBezTo>
                <a:close/>
                <a:moveTo>
                  <a:pt x="173" y="93"/>
                </a:moveTo>
                <a:cubicBezTo>
                  <a:pt x="173" y="93"/>
                  <a:pt x="173" y="93"/>
                  <a:pt x="173" y="93"/>
                </a:cubicBezTo>
                <a:cubicBezTo>
                  <a:pt x="173" y="93"/>
                  <a:pt x="172" y="93"/>
                  <a:pt x="172" y="94"/>
                </a:cubicBezTo>
                <a:cubicBezTo>
                  <a:pt x="172" y="94"/>
                  <a:pt x="173" y="94"/>
                  <a:pt x="173" y="94"/>
                </a:cubicBezTo>
                <a:cubicBezTo>
                  <a:pt x="173" y="93"/>
                  <a:pt x="173" y="93"/>
                  <a:pt x="173" y="93"/>
                </a:cubicBezTo>
                <a:close/>
                <a:moveTo>
                  <a:pt x="73" y="55"/>
                </a:moveTo>
                <a:cubicBezTo>
                  <a:pt x="73" y="55"/>
                  <a:pt x="73" y="54"/>
                  <a:pt x="73" y="54"/>
                </a:cubicBezTo>
                <a:cubicBezTo>
                  <a:pt x="73" y="54"/>
                  <a:pt x="73" y="54"/>
                  <a:pt x="72" y="54"/>
                </a:cubicBezTo>
                <a:cubicBezTo>
                  <a:pt x="72" y="54"/>
                  <a:pt x="73" y="55"/>
                  <a:pt x="73" y="55"/>
                </a:cubicBezTo>
                <a:close/>
                <a:moveTo>
                  <a:pt x="28" y="74"/>
                </a:moveTo>
                <a:cubicBezTo>
                  <a:pt x="28" y="74"/>
                  <a:pt x="28" y="74"/>
                  <a:pt x="28" y="74"/>
                </a:cubicBezTo>
                <a:cubicBezTo>
                  <a:pt x="28" y="74"/>
                  <a:pt x="29" y="74"/>
                  <a:pt x="29" y="73"/>
                </a:cubicBezTo>
                <a:cubicBezTo>
                  <a:pt x="28" y="73"/>
                  <a:pt x="28" y="74"/>
                  <a:pt x="28" y="74"/>
                </a:cubicBezTo>
                <a:close/>
                <a:moveTo>
                  <a:pt x="138" y="59"/>
                </a:moveTo>
                <a:cubicBezTo>
                  <a:pt x="138" y="59"/>
                  <a:pt x="139" y="59"/>
                  <a:pt x="139" y="59"/>
                </a:cubicBezTo>
                <a:cubicBezTo>
                  <a:pt x="139" y="59"/>
                  <a:pt x="139" y="58"/>
                  <a:pt x="140" y="58"/>
                </a:cubicBezTo>
                <a:cubicBezTo>
                  <a:pt x="139" y="58"/>
                  <a:pt x="139" y="58"/>
                  <a:pt x="138" y="59"/>
                </a:cubicBezTo>
                <a:close/>
                <a:moveTo>
                  <a:pt x="188" y="137"/>
                </a:moveTo>
                <a:cubicBezTo>
                  <a:pt x="188" y="136"/>
                  <a:pt x="188" y="136"/>
                  <a:pt x="188" y="135"/>
                </a:cubicBezTo>
                <a:cubicBezTo>
                  <a:pt x="188" y="135"/>
                  <a:pt x="188" y="135"/>
                  <a:pt x="188" y="135"/>
                </a:cubicBezTo>
                <a:cubicBezTo>
                  <a:pt x="188" y="136"/>
                  <a:pt x="188" y="136"/>
                  <a:pt x="188" y="137"/>
                </a:cubicBezTo>
                <a:close/>
                <a:moveTo>
                  <a:pt x="203" y="49"/>
                </a:moveTo>
                <a:cubicBezTo>
                  <a:pt x="203" y="49"/>
                  <a:pt x="203" y="50"/>
                  <a:pt x="203" y="50"/>
                </a:cubicBezTo>
                <a:cubicBezTo>
                  <a:pt x="203" y="50"/>
                  <a:pt x="203" y="49"/>
                  <a:pt x="203" y="49"/>
                </a:cubicBezTo>
                <a:close/>
                <a:moveTo>
                  <a:pt x="115" y="63"/>
                </a:moveTo>
                <a:cubicBezTo>
                  <a:pt x="115" y="63"/>
                  <a:pt x="115" y="63"/>
                  <a:pt x="116" y="63"/>
                </a:cubicBezTo>
                <a:cubicBezTo>
                  <a:pt x="116" y="63"/>
                  <a:pt x="115" y="63"/>
                  <a:pt x="115" y="62"/>
                </a:cubicBezTo>
                <a:cubicBezTo>
                  <a:pt x="115" y="63"/>
                  <a:pt x="115" y="63"/>
                  <a:pt x="115" y="63"/>
                </a:cubicBezTo>
                <a:close/>
                <a:moveTo>
                  <a:pt x="26" y="71"/>
                </a:moveTo>
                <a:cubicBezTo>
                  <a:pt x="27" y="71"/>
                  <a:pt x="28" y="70"/>
                  <a:pt x="27" y="69"/>
                </a:cubicBezTo>
                <a:cubicBezTo>
                  <a:pt x="27" y="70"/>
                  <a:pt x="27" y="71"/>
                  <a:pt x="26" y="71"/>
                </a:cubicBezTo>
                <a:close/>
                <a:moveTo>
                  <a:pt x="187" y="85"/>
                </a:moveTo>
                <a:cubicBezTo>
                  <a:pt x="188" y="84"/>
                  <a:pt x="188" y="84"/>
                  <a:pt x="188" y="84"/>
                </a:cubicBezTo>
                <a:cubicBezTo>
                  <a:pt x="188" y="84"/>
                  <a:pt x="187" y="85"/>
                  <a:pt x="187" y="85"/>
                </a:cubicBezTo>
                <a:close/>
                <a:moveTo>
                  <a:pt x="185" y="133"/>
                </a:moveTo>
                <a:cubicBezTo>
                  <a:pt x="185" y="133"/>
                  <a:pt x="185" y="133"/>
                  <a:pt x="185" y="134"/>
                </a:cubicBezTo>
                <a:cubicBezTo>
                  <a:pt x="185" y="134"/>
                  <a:pt x="185" y="133"/>
                  <a:pt x="185" y="133"/>
                </a:cubicBezTo>
                <a:close/>
                <a:moveTo>
                  <a:pt x="190" y="96"/>
                </a:moveTo>
                <a:cubicBezTo>
                  <a:pt x="191" y="96"/>
                  <a:pt x="191" y="96"/>
                  <a:pt x="191" y="96"/>
                </a:cubicBezTo>
                <a:cubicBezTo>
                  <a:pt x="191" y="96"/>
                  <a:pt x="191" y="96"/>
                  <a:pt x="191" y="95"/>
                </a:cubicBezTo>
                <a:cubicBezTo>
                  <a:pt x="191" y="95"/>
                  <a:pt x="191" y="95"/>
                  <a:pt x="191" y="95"/>
                </a:cubicBezTo>
                <a:cubicBezTo>
                  <a:pt x="191" y="95"/>
                  <a:pt x="191" y="96"/>
                  <a:pt x="190" y="96"/>
                </a:cubicBezTo>
                <a:close/>
                <a:moveTo>
                  <a:pt x="197" y="56"/>
                </a:moveTo>
                <a:cubicBezTo>
                  <a:pt x="197" y="56"/>
                  <a:pt x="197" y="57"/>
                  <a:pt x="197" y="57"/>
                </a:cubicBezTo>
                <a:cubicBezTo>
                  <a:pt x="198" y="57"/>
                  <a:pt x="197" y="56"/>
                  <a:pt x="197" y="56"/>
                </a:cubicBezTo>
                <a:close/>
                <a:moveTo>
                  <a:pt x="51" y="84"/>
                </a:moveTo>
                <a:cubicBezTo>
                  <a:pt x="50" y="84"/>
                  <a:pt x="50" y="84"/>
                  <a:pt x="50" y="83"/>
                </a:cubicBezTo>
                <a:cubicBezTo>
                  <a:pt x="50" y="84"/>
                  <a:pt x="50" y="84"/>
                  <a:pt x="49" y="84"/>
                </a:cubicBezTo>
                <a:cubicBezTo>
                  <a:pt x="50" y="84"/>
                  <a:pt x="50" y="84"/>
                  <a:pt x="51" y="84"/>
                </a:cubicBezTo>
                <a:close/>
                <a:moveTo>
                  <a:pt x="205" y="64"/>
                </a:moveTo>
                <a:cubicBezTo>
                  <a:pt x="205" y="63"/>
                  <a:pt x="205" y="63"/>
                  <a:pt x="205" y="62"/>
                </a:cubicBezTo>
                <a:cubicBezTo>
                  <a:pt x="204" y="63"/>
                  <a:pt x="205" y="63"/>
                  <a:pt x="205" y="64"/>
                </a:cubicBezTo>
                <a:close/>
                <a:moveTo>
                  <a:pt x="93" y="80"/>
                </a:moveTo>
                <a:cubicBezTo>
                  <a:pt x="94" y="80"/>
                  <a:pt x="94" y="80"/>
                  <a:pt x="93" y="79"/>
                </a:cubicBezTo>
                <a:cubicBezTo>
                  <a:pt x="93" y="80"/>
                  <a:pt x="93" y="80"/>
                  <a:pt x="93" y="80"/>
                </a:cubicBezTo>
                <a:close/>
                <a:moveTo>
                  <a:pt x="199" y="42"/>
                </a:moveTo>
                <a:cubicBezTo>
                  <a:pt x="199" y="43"/>
                  <a:pt x="199" y="43"/>
                  <a:pt x="200" y="44"/>
                </a:cubicBezTo>
                <a:cubicBezTo>
                  <a:pt x="200" y="43"/>
                  <a:pt x="200" y="43"/>
                  <a:pt x="199" y="42"/>
                </a:cubicBezTo>
                <a:close/>
                <a:moveTo>
                  <a:pt x="215" y="92"/>
                </a:moveTo>
                <a:cubicBezTo>
                  <a:pt x="215" y="92"/>
                  <a:pt x="216" y="92"/>
                  <a:pt x="216" y="92"/>
                </a:cubicBezTo>
                <a:cubicBezTo>
                  <a:pt x="216" y="92"/>
                  <a:pt x="216" y="91"/>
                  <a:pt x="216" y="91"/>
                </a:cubicBezTo>
                <a:cubicBezTo>
                  <a:pt x="216" y="91"/>
                  <a:pt x="216" y="91"/>
                  <a:pt x="216" y="91"/>
                </a:cubicBezTo>
                <a:cubicBezTo>
                  <a:pt x="216" y="91"/>
                  <a:pt x="216" y="91"/>
                  <a:pt x="215" y="92"/>
                </a:cubicBezTo>
                <a:close/>
                <a:moveTo>
                  <a:pt x="132" y="75"/>
                </a:moveTo>
                <a:cubicBezTo>
                  <a:pt x="132" y="75"/>
                  <a:pt x="133" y="76"/>
                  <a:pt x="133" y="75"/>
                </a:cubicBezTo>
                <a:cubicBezTo>
                  <a:pt x="133" y="75"/>
                  <a:pt x="132" y="75"/>
                  <a:pt x="132" y="75"/>
                </a:cubicBezTo>
                <a:close/>
                <a:moveTo>
                  <a:pt x="153" y="72"/>
                </a:moveTo>
                <a:cubicBezTo>
                  <a:pt x="153" y="72"/>
                  <a:pt x="153" y="72"/>
                  <a:pt x="153" y="72"/>
                </a:cubicBezTo>
                <a:cubicBezTo>
                  <a:pt x="153" y="72"/>
                  <a:pt x="153" y="72"/>
                  <a:pt x="154" y="72"/>
                </a:cubicBezTo>
                <a:cubicBezTo>
                  <a:pt x="154" y="72"/>
                  <a:pt x="154" y="72"/>
                  <a:pt x="154" y="72"/>
                </a:cubicBezTo>
                <a:cubicBezTo>
                  <a:pt x="153" y="72"/>
                  <a:pt x="153" y="72"/>
                  <a:pt x="153" y="72"/>
                </a:cubicBezTo>
                <a:close/>
                <a:moveTo>
                  <a:pt x="191" y="60"/>
                </a:moveTo>
                <a:cubicBezTo>
                  <a:pt x="191" y="60"/>
                  <a:pt x="191" y="60"/>
                  <a:pt x="191" y="60"/>
                </a:cubicBezTo>
                <a:cubicBezTo>
                  <a:pt x="191" y="60"/>
                  <a:pt x="191" y="60"/>
                  <a:pt x="191" y="59"/>
                </a:cubicBezTo>
                <a:cubicBezTo>
                  <a:pt x="191" y="59"/>
                  <a:pt x="191" y="59"/>
                  <a:pt x="191" y="59"/>
                </a:cubicBezTo>
                <a:cubicBezTo>
                  <a:pt x="191" y="60"/>
                  <a:pt x="191" y="60"/>
                  <a:pt x="191" y="60"/>
                </a:cubicBezTo>
                <a:close/>
                <a:moveTo>
                  <a:pt x="156" y="70"/>
                </a:moveTo>
                <a:cubicBezTo>
                  <a:pt x="156" y="71"/>
                  <a:pt x="156" y="71"/>
                  <a:pt x="156" y="71"/>
                </a:cubicBezTo>
                <a:cubicBezTo>
                  <a:pt x="156" y="71"/>
                  <a:pt x="156" y="71"/>
                  <a:pt x="156" y="71"/>
                </a:cubicBezTo>
                <a:cubicBezTo>
                  <a:pt x="157" y="71"/>
                  <a:pt x="157" y="71"/>
                  <a:pt x="157" y="71"/>
                </a:cubicBezTo>
                <a:cubicBezTo>
                  <a:pt x="156" y="70"/>
                  <a:pt x="156" y="70"/>
                  <a:pt x="156" y="70"/>
                </a:cubicBezTo>
                <a:close/>
                <a:moveTo>
                  <a:pt x="96" y="67"/>
                </a:moveTo>
                <a:cubicBezTo>
                  <a:pt x="96" y="67"/>
                  <a:pt x="96" y="67"/>
                  <a:pt x="96" y="67"/>
                </a:cubicBezTo>
                <a:cubicBezTo>
                  <a:pt x="96" y="67"/>
                  <a:pt x="96" y="67"/>
                  <a:pt x="96" y="67"/>
                </a:cubicBezTo>
                <a:cubicBezTo>
                  <a:pt x="96" y="67"/>
                  <a:pt x="96" y="67"/>
                  <a:pt x="96" y="68"/>
                </a:cubicBezTo>
                <a:cubicBezTo>
                  <a:pt x="96" y="67"/>
                  <a:pt x="96" y="67"/>
                  <a:pt x="96" y="67"/>
                </a:cubicBezTo>
                <a:close/>
                <a:moveTo>
                  <a:pt x="14" y="67"/>
                </a:moveTo>
                <a:cubicBezTo>
                  <a:pt x="14" y="67"/>
                  <a:pt x="14" y="67"/>
                  <a:pt x="14" y="68"/>
                </a:cubicBezTo>
                <a:cubicBezTo>
                  <a:pt x="14" y="68"/>
                  <a:pt x="14" y="67"/>
                  <a:pt x="14" y="67"/>
                </a:cubicBezTo>
                <a:close/>
                <a:moveTo>
                  <a:pt x="38" y="96"/>
                </a:moveTo>
                <a:cubicBezTo>
                  <a:pt x="38" y="96"/>
                  <a:pt x="38" y="96"/>
                  <a:pt x="38" y="96"/>
                </a:cubicBezTo>
                <a:cubicBezTo>
                  <a:pt x="38" y="96"/>
                  <a:pt x="38" y="96"/>
                  <a:pt x="38" y="96"/>
                </a:cubicBezTo>
                <a:cubicBezTo>
                  <a:pt x="38" y="96"/>
                  <a:pt x="38" y="96"/>
                  <a:pt x="38" y="96"/>
                </a:cubicBezTo>
                <a:cubicBezTo>
                  <a:pt x="38" y="96"/>
                  <a:pt x="38" y="96"/>
                  <a:pt x="38" y="96"/>
                </a:cubicBezTo>
                <a:close/>
                <a:moveTo>
                  <a:pt x="136" y="81"/>
                </a:moveTo>
                <a:cubicBezTo>
                  <a:pt x="136" y="81"/>
                  <a:pt x="136" y="81"/>
                  <a:pt x="136" y="81"/>
                </a:cubicBezTo>
                <a:cubicBezTo>
                  <a:pt x="136" y="81"/>
                  <a:pt x="136" y="81"/>
                  <a:pt x="136" y="81"/>
                </a:cubicBezTo>
                <a:cubicBezTo>
                  <a:pt x="136" y="81"/>
                  <a:pt x="136" y="82"/>
                  <a:pt x="136" y="82"/>
                </a:cubicBezTo>
                <a:cubicBezTo>
                  <a:pt x="136" y="82"/>
                  <a:pt x="136" y="81"/>
                  <a:pt x="136" y="81"/>
                </a:cubicBezTo>
                <a:close/>
                <a:moveTo>
                  <a:pt x="19" y="88"/>
                </a:moveTo>
                <a:cubicBezTo>
                  <a:pt x="19" y="88"/>
                  <a:pt x="20" y="88"/>
                  <a:pt x="20" y="88"/>
                </a:cubicBezTo>
                <a:cubicBezTo>
                  <a:pt x="20" y="88"/>
                  <a:pt x="20" y="87"/>
                  <a:pt x="20" y="87"/>
                </a:cubicBezTo>
                <a:cubicBezTo>
                  <a:pt x="20" y="87"/>
                  <a:pt x="19" y="87"/>
                  <a:pt x="19" y="88"/>
                </a:cubicBezTo>
                <a:close/>
                <a:moveTo>
                  <a:pt x="29" y="86"/>
                </a:moveTo>
                <a:cubicBezTo>
                  <a:pt x="29" y="86"/>
                  <a:pt x="29" y="86"/>
                  <a:pt x="29" y="86"/>
                </a:cubicBezTo>
                <a:cubicBezTo>
                  <a:pt x="29" y="86"/>
                  <a:pt x="29" y="86"/>
                  <a:pt x="29" y="86"/>
                </a:cubicBezTo>
                <a:cubicBezTo>
                  <a:pt x="29" y="86"/>
                  <a:pt x="29" y="85"/>
                  <a:pt x="29" y="85"/>
                </a:cubicBezTo>
                <a:cubicBezTo>
                  <a:pt x="29" y="85"/>
                  <a:pt x="29" y="86"/>
                  <a:pt x="29" y="86"/>
                </a:cubicBezTo>
                <a:close/>
                <a:moveTo>
                  <a:pt x="20" y="70"/>
                </a:moveTo>
                <a:cubicBezTo>
                  <a:pt x="21" y="70"/>
                  <a:pt x="21" y="70"/>
                  <a:pt x="21" y="70"/>
                </a:cubicBezTo>
                <a:cubicBezTo>
                  <a:pt x="21" y="70"/>
                  <a:pt x="21" y="70"/>
                  <a:pt x="21" y="69"/>
                </a:cubicBezTo>
                <a:cubicBezTo>
                  <a:pt x="21" y="69"/>
                  <a:pt x="21" y="69"/>
                  <a:pt x="21" y="69"/>
                </a:cubicBezTo>
                <a:cubicBezTo>
                  <a:pt x="21" y="69"/>
                  <a:pt x="21" y="69"/>
                  <a:pt x="21" y="69"/>
                </a:cubicBezTo>
                <a:cubicBezTo>
                  <a:pt x="21" y="69"/>
                  <a:pt x="21" y="69"/>
                  <a:pt x="20" y="70"/>
                </a:cubicBezTo>
                <a:close/>
                <a:moveTo>
                  <a:pt x="184" y="102"/>
                </a:moveTo>
                <a:cubicBezTo>
                  <a:pt x="184" y="102"/>
                  <a:pt x="184" y="102"/>
                  <a:pt x="184" y="102"/>
                </a:cubicBezTo>
                <a:cubicBezTo>
                  <a:pt x="184" y="102"/>
                  <a:pt x="184" y="102"/>
                  <a:pt x="184" y="103"/>
                </a:cubicBezTo>
                <a:cubicBezTo>
                  <a:pt x="184" y="103"/>
                  <a:pt x="184" y="103"/>
                  <a:pt x="184" y="103"/>
                </a:cubicBezTo>
                <a:cubicBezTo>
                  <a:pt x="184" y="102"/>
                  <a:pt x="184" y="102"/>
                  <a:pt x="184" y="102"/>
                </a:cubicBezTo>
                <a:close/>
                <a:moveTo>
                  <a:pt x="224" y="104"/>
                </a:moveTo>
                <a:cubicBezTo>
                  <a:pt x="224" y="104"/>
                  <a:pt x="224" y="104"/>
                  <a:pt x="224" y="104"/>
                </a:cubicBezTo>
                <a:cubicBezTo>
                  <a:pt x="225" y="104"/>
                  <a:pt x="225" y="104"/>
                  <a:pt x="225" y="104"/>
                </a:cubicBezTo>
                <a:cubicBezTo>
                  <a:pt x="225" y="103"/>
                  <a:pt x="225" y="103"/>
                  <a:pt x="225" y="103"/>
                </a:cubicBezTo>
                <a:cubicBezTo>
                  <a:pt x="225" y="104"/>
                  <a:pt x="225" y="104"/>
                  <a:pt x="224" y="104"/>
                </a:cubicBezTo>
                <a:close/>
                <a:moveTo>
                  <a:pt x="222" y="106"/>
                </a:moveTo>
                <a:cubicBezTo>
                  <a:pt x="222" y="106"/>
                  <a:pt x="222" y="106"/>
                  <a:pt x="222" y="106"/>
                </a:cubicBezTo>
                <a:cubicBezTo>
                  <a:pt x="222" y="106"/>
                  <a:pt x="222" y="106"/>
                  <a:pt x="222" y="106"/>
                </a:cubicBezTo>
                <a:cubicBezTo>
                  <a:pt x="222" y="106"/>
                  <a:pt x="222" y="106"/>
                  <a:pt x="222" y="106"/>
                </a:cubicBezTo>
                <a:cubicBezTo>
                  <a:pt x="222" y="106"/>
                  <a:pt x="222" y="106"/>
                  <a:pt x="222" y="106"/>
                </a:cubicBezTo>
                <a:close/>
              </a:path>
            </a:pathLst>
          </a:custGeom>
          <a:pattFill prst="wdUpDiag">
            <a:fgClr>
              <a:schemeClr val="bg1">
                <a:lumMod val="85000"/>
              </a:schemeClr>
            </a:fgClr>
            <a:bgClr>
              <a:schemeClr val="bg1"/>
            </a:bgClr>
          </a:pattFill>
          <a:ln w="6350">
            <a:solidFill>
              <a:schemeClr val="tx1">
                <a:lumMod val="65000"/>
                <a:lumOff val="35000"/>
              </a:schemeClr>
            </a:solidFill>
            <a:extLst>
              <a:ext uri="{C807C97D-BFC1-408E-A445-0C87EB9F89A2}">
                <ask:lineSketchStyleProps xmlns:ask="http://schemas.microsoft.com/office/drawing/2018/sketchyshapes" sd="4250737631"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sym typeface="+mn-lt"/>
            </a:endParaRPr>
          </a:p>
        </p:txBody>
      </p: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B161A141-1BE5-B861-1948-DB49EF39719A}"/>
              </a:ext>
            </a:extLst>
          </p:cNvPr>
          <p:cNvGrpSpPr/>
          <p:nvPr/>
        </p:nvGrpSpPr>
        <p:grpSpPr>
          <a:xfrm>
            <a:off x="1219771" y="4465850"/>
            <a:ext cx="2717411" cy="712061"/>
            <a:chOff x="1133876" y="1880595"/>
            <a:chExt cx="2341931" cy="712061"/>
          </a:xfrm>
        </p:grpSpPr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EF01A85A-7799-19CB-403B-C94F0867FA93}"/>
                </a:ext>
              </a:extLst>
            </p:cNvPr>
            <p:cNvSpPr txBox="1"/>
            <p:nvPr/>
          </p:nvSpPr>
          <p:spPr>
            <a:xfrm>
              <a:off x="1133876" y="2081169"/>
              <a:ext cx="2341931" cy="51148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rtl="0">
                <a:lnSpc>
                  <a:spcPct val="150000"/>
                </a:lnSpc>
              </a:pPr>
              <a:r>
                <a:rPr lang="zh-CN" altLang="en-US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</a:t>
              </a:r>
              <a:r>
                <a:rPr lang="zh-CN" altLang="en-US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适当</a:t>
              </a:r>
              <a:r>
                <a:rPr lang="zh-CN" altLang="en-US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的文字，此处添加详细文本描述，建议与标题相关尽量简洁</a:t>
              </a:r>
              <a:r>
                <a:rPr lang="en-US" altLang="zh-CN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F52EBCA6-6FD5-7AC1-2464-4785841A855E}"/>
                </a:ext>
              </a:extLst>
            </p:cNvPr>
            <p:cNvSpPr txBox="1"/>
            <p:nvPr/>
          </p:nvSpPr>
          <p:spPr>
            <a:xfrm>
              <a:off x="1456506" y="1880595"/>
              <a:ext cx="201930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10D91490-B67B-EC45-BBF3-30ABDD27A06D}"/>
              </a:ext>
            </a:extLst>
          </p:cNvPr>
          <p:cNvGrpSpPr/>
          <p:nvPr/>
        </p:nvGrpSpPr>
        <p:grpSpPr>
          <a:xfrm>
            <a:off x="8342132" y="4365564"/>
            <a:ext cx="2980134" cy="712061"/>
            <a:chOff x="451471" y="1880595"/>
            <a:chExt cx="2568352" cy="712061"/>
          </a:xfrm>
        </p:grpSpPr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3DD40351-9DC2-F337-E03B-DF7B80C40D29}"/>
                </a:ext>
              </a:extLst>
            </p:cNvPr>
            <p:cNvSpPr txBox="1"/>
            <p:nvPr/>
          </p:nvSpPr>
          <p:spPr>
            <a:xfrm>
              <a:off x="453804" y="2081169"/>
              <a:ext cx="2566019" cy="51148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</a:t>
              </a:r>
              <a:r>
                <a:rPr lang="zh-CN" altLang="en-US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适当</a:t>
              </a:r>
              <a:r>
                <a:rPr lang="zh-CN" altLang="en-US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的文字，此处添加详细文本描述，建议与标题相关尽量简洁</a:t>
              </a:r>
              <a:r>
                <a:rPr lang="en-US" altLang="zh-CN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1E24375A-F57D-16CE-BDAA-021BF9D3F296}"/>
                </a:ext>
              </a:extLst>
            </p:cNvPr>
            <p:cNvSpPr txBox="1"/>
            <p:nvPr/>
          </p:nvSpPr>
          <p:spPr>
            <a:xfrm>
              <a:off x="451471" y="1880595"/>
              <a:ext cx="201930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9850E525-F008-D308-F360-1BB344B747C2}"/>
              </a:ext>
            </a:extLst>
          </p:cNvPr>
          <p:cNvGrpSpPr/>
          <p:nvPr/>
        </p:nvGrpSpPr>
        <p:grpSpPr>
          <a:xfrm>
            <a:off x="3547235" y="1347750"/>
            <a:ext cx="5069046" cy="919810"/>
            <a:chOff x="-447500" y="1880595"/>
            <a:chExt cx="4368627" cy="919810"/>
          </a:xfrm>
        </p:grpSpPr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4048BCC5-2798-8D88-673E-A60958C9A307}"/>
                </a:ext>
              </a:extLst>
            </p:cNvPr>
            <p:cNvSpPr txBox="1"/>
            <p:nvPr/>
          </p:nvSpPr>
          <p:spPr>
            <a:xfrm>
              <a:off x="-447500" y="2081169"/>
              <a:ext cx="4368627" cy="71923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rtl="0">
                <a:lnSpc>
                  <a:spcPct val="150000"/>
                </a:lnSpc>
              </a:pPr>
              <a:r>
                <a:rPr lang="zh-CN" altLang="en-US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</a:t>
              </a:r>
              <a:r>
                <a:rPr lang="zh-CN" altLang="en-US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适当</a:t>
              </a:r>
              <a:r>
                <a:rPr lang="zh-CN" altLang="en-US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的文字，此处添加详细文本描述，建议与标题相关尽量简洁</a:t>
              </a:r>
              <a:r>
                <a:rPr lang="en-US" altLang="zh-CN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  <a:r>
                <a:rPr lang="zh-CN" altLang="en-US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 </a:t>
              </a:r>
              <a:r>
                <a:rPr lang="en-US" altLang="zh-CN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模板网，幻灯片演示模板及素材免费下载！</a:t>
              </a:r>
            </a:p>
            <a:p>
              <a:pPr algn="ctr" rtl="0">
                <a:lnSpc>
                  <a:spcPct val="150000"/>
                </a:lnSpc>
              </a:pPr>
              <a:r>
                <a:rPr lang="en-US" altLang="zh-CN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模板网 唯一访问网址：</a:t>
              </a:r>
              <a:r>
                <a:rPr lang="en-US" altLang="zh-CN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www.51pptmoban.com</a:t>
              </a:r>
            </a:p>
          </p:txBody>
        </p: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C5F7702A-70B3-7EC2-34F3-86FA492A310F}"/>
                </a:ext>
              </a:extLst>
            </p:cNvPr>
            <p:cNvSpPr txBox="1"/>
            <p:nvPr/>
          </p:nvSpPr>
          <p:spPr>
            <a:xfrm>
              <a:off x="766180" y="1880595"/>
              <a:ext cx="201930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74" name="组合 73">
            <a:extLst>
              <a:ext uri="{FF2B5EF4-FFF2-40B4-BE49-F238E27FC236}">
                <a16:creationId xmlns:a16="http://schemas.microsoft.com/office/drawing/2014/main" id="{226C7595-0875-7A59-5EC9-983CFC590E80}"/>
              </a:ext>
            </a:extLst>
          </p:cNvPr>
          <p:cNvGrpSpPr/>
          <p:nvPr/>
        </p:nvGrpSpPr>
        <p:grpSpPr>
          <a:xfrm>
            <a:off x="5846740" y="3602079"/>
            <a:ext cx="560580" cy="392406"/>
            <a:chOff x="5715000" y="3162300"/>
            <a:chExt cx="762000" cy="533400"/>
          </a:xfrm>
        </p:grpSpPr>
        <p:sp>
          <p:nvSpPr>
            <p:cNvPr id="72" name="任意多边形: 形状 71">
              <a:extLst>
                <a:ext uri="{FF2B5EF4-FFF2-40B4-BE49-F238E27FC236}">
                  <a16:creationId xmlns:a16="http://schemas.microsoft.com/office/drawing/2014/main" id="{FEB26728-B063-C58F-489F-C75B4BE3A96C}"/>
                </a:ext>
              </a:extLst>
            </p:cNvPr>
            <p:cNvSpPr/>
            <p:nvPr/>
          </p:nvSpPr>
          <p:spPr>
            <a:xfrm>
              <a:off x="5715000" y="3162300"/>
              <a:ext cx="476250" cy="428625"/>
            </a:xfrm>
            <a:custGeom>
              <a:avLst/>
              <a:gdLst>
                <a:gd name="connsiteX0" fmla="*/ 323850 w 476250"/>
                <a:gd name="connsiteY0" fmla="*/ 66675 h 428625"/>
                <a:gd name="connsiteX1" fmla="*/ 476250 w 476250"/>
                <a:gd name="connsiteY1" fmla="*/ 66675 h 428625"/>
                <a:gd name="connsiteX2" fmla="*/ 476250 w 476250"/>
                <a:gd name="connsiteY2" fmla="*/ 38100 h 428625"/>
                <a:gd name="connsiteX3" fmla="*/ 438150 w 476250"/>
                <a:gd name="connsiteY3" fmla="*/ 0 h 428625"/>
                <a:gd name="connsiteX4" fmla="*/ 38100 w 476250"/>
                <a:gd name="connsiteY4" fmla="*/ 0 h 428625"/>
                <a:gd name="connsiteX5" fmla="*/ 0 w 476250"/>
                <a:gd name="connsiteY5" fmla="*/ 38100 h 428625"/>
                <a:gd name="connsiteX6" fmla="*/ 0 w 476250"/>
                <a:gd name="connsiteY6" fmla="*/ 295275 h 428625"/>
                <a:gd name="connsiteX7" fmla="*/ 38100 w 476250"/>
                <a:gd name="connsiteY7" fmla="*/ 333375 h 428625"/>
                <a:gd name="connsiteX8" fmla="*/ 95250 w 476250"/>
                <a:gd name="connsiteY8" fmla="*/ 333375 h 428625"/>
                <a:gd name="connsiteX9" fmla="*/ 95250 w 476250"/>
                <a:gd name="connsiteY9" fmla="*/ 428625 h 428625"/>
                <a:gd name="connsiteX10" fmla="*/ 190500 w 476250"/>
                <a:gd name="connsiteY10" fmla="*/ 333375 h 428625"/>
                <a:gd name="connsiteX11" fmla="*/ 247650 w 476250"/>
                <a:gd name="connsiteY11" fmla="*/ 333375 h 428625"/>
                <a:gd name="connsiteX12" fmla="*/ 247650 w 476250"/>
                <a:gd name="connsiteY12" fmla="*/ 142875 h 428625"/>
                <a:gd name="connsiteX13" fmla="*/ 323850 w 476250"/>
                <a:gd name="connsiteY13" fmla="*/ 66675 h 428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476250" h="428625">
                  <a:moveTo>
                    <a:pt x="323850" y="66675"/>
                  </a:moveTo>
                  <a:lnTo>
                    <a:pt x="476250" y="66675"/>
                  </a:lnTo>
                  <a:lnTo>
                    <a:pt x="476250" y="38100"/>
                  </a:lnTo>
                  <a:cubicBezTo>
                    <a:pt x="476250" y="17145"/>
                    <a:pt x="459105" y="0"/>
                    <a:pt x="438150" y="0"/>
                  </a:cubicBezTo>
                  <a:lnTo>
                    <a:pt x="38100" y="0"/>
                  </a:lnTo>
                  <a:cubicBezTo>
                    <a:pt x="17145" y="0"/>
                    <a:pt x="0" y="17145"/>
                    <a:pt x="0" y="38100"/>
                  </a:cubicBezTo>
                  <a:lnTo>
                    <a:pt x="0" y="295275"/>
                  </a:lnTo>
                  <a:cubicBezTo>
                    <a:pt x="0" y="316230"/>
                    <a:pt x="17145" y="333375"/>
                    <a:pt x="38100" y="333375"/>
                  </a:cubicBezTo>
                  <a:lnTo>
                    <a:pt x="95250" y="333375"/>
                  </a:lnTo>
                  <a:lnTo>
                    <a:pt x="95250" y="428625"/>
                  </a:lnTo>
                  <a:lnTo>
                    <a:pt x="190500" y="333375"/>
                  </a:lnTo>
                  <a:lnTo>
                    <a:pt x="247650" y="333375"/>
                  </a:lnTo>
                  <a:lnTo>
                    <a:pt x="247650" y="142875"/>
                  </a:lnTo>
                  <a:cubicBezTo>
                    <a:pt x="247650" y="100965"/>
                    <a:pt x="281940" y="66675"/>
                    <a:pt x="323850" y="66675"/>
                  </a:cubicBezTo>
                  <a:close/>
                </a:path>
              </a:pathLst>
            </a:custGeom>
            <a:blipFill dpi="0" rotWithShape="1"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9525">
              <a:noFill/>
              <a:round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kern="0">
                <a:solidFill>
                  <a:schemeClr val="bg1">
                    <a:lumMod val="95000"/>
                  </a:schemeClr>
                </a:solidFill>
                <a:cs typeface="+mn-ea"/>
              </a:endParaRPr>
            </a:p>
          </p:txBody>
        </p:sp>
        <p:sp>
          <p:nvSpPr>
            <p:cNvPr id="73" name="任意多边形: 形状 72">
              <a:extLst>
                <a:ext uri="{FF2B5EF4-FFF2-40B4-BE49-F238E27FC236}">
                  <a16:creationId xmlns:a16="http://schemas.microsoft.com/office/drawing/2014/main" id="{D7D15AE1-1F80-2810-1775-014A42F6F6B6}"/>
                </a:ext>
              </a:extLst>
            </p:cNvPr>
            <p:cNvSpPr/>
            <p:nvPr/>
          </p:nvSpPr>
          <p:spPr>
            <a:xfrm>
              <a:off x="6000750" y="3267075"/>
              <a:ext cx="476250" cy="428625"/>
            </a:xfrm>
            <a:custGeom>
              <a:avLst/>
              <a:gdLst>
                <a:gd name="connsiteX0" fmla="*/ 438150 w 476250"/>
                <a:gd name="connsiteY0" fmla="*/ 0 h 428625"/>
                <a:gd name="connsiteX1" fmla="*/ 38100 w 476250"/>
                <a:gd name="connsiteY1" fmla="*/ 0 h 428625"/>
                <a:gd name="connsiteX2" fmla="*/ 0 w 476250"/>
                <a:gd name="connsiteY2" fmla="*/ 38100 h 428625"/>
                <a:gd name="connsiteX3" fmla="*/ 0 w 476250"/>
                <a:gd name="connsiteY3" fmla="*/ 295275 h 428625"/>
                <a:gd name="connsiteX4" fmla="*/ 38100 w 476250"/>
                <a:gd name="connsiteY4" fmla="*/ 333375 h 428625"/>
                <a:gd name="connsiteX5" fmla="*/ 285750 w 476250"/>
                <a:gd name="connsiteY5" fmla="*/ 333375 h 428625"/>
                <a:gd name="connsiteX6" fmla="*/ 381000 w 476250"/>
                <a:gd name="connsiteY6" fmla="*/ 428625 h 428625"/>
                <a:gd name="connsiteX7" fmla="*/ 381000 w 476250"/>
                <a:gd name="connsiteY7" fmla="*/ 333375 h 428625"/>
                <a:gd name="connsiteX8" fmla="*/ 438150 w 476250"/>
                <a:gd name="connsiteY8" fmla="*/ 333375 h 428625"/>
                <a:gd name="connsiteX9" fmla="*/ 476250 w 476250"/>
                <a:gd name="connsiteY9" fmla="*/ 295275 h 428625"/>
                <a:gd name="connsiteX10" fmla="*/ 476250 w 476250"/>
                <a:gd name="connsiteY10" fmla="*/ 38100 h 428625"/>
                <a:gd name="connsiteX11" fmla="*/ 438150 w 476250"/>
                <a:gd name="connsiteY11" fmla="*/ 0 h 428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76250" h="428625">
                  <a:moveTo>
                    <a:pt x="438150" y="0"/>
                  </a:moveTo>
                  <a:lnTo>
                    <a:pt x="38100" y="0"/>
                  </a:lnTo>
                  <a:cubicBezTo>
                    <a:pt x="17145" y="0"/>
                    <a:pt x="0" y="17145"/>
                    <a:pt x="0" y="38100"/>
                  </a:cubicBezTo>
                  <a:lnTo>
                    <a:pt x="0" y="295275"/>
                  </a:lnTo>
                  <a:cubicBezTo>
                    <a:pt x="0" y="316230"/>
                    <a:pt x="17145" y="333375"/>
                    <a:pt x="38100" y="333375"/>
                  </a:cubicBezTo>
                  <a:lnTo>
                    <a:pt x="285750" y="333375"/>
                  </a:lnTo>
                  <a:lnTo>
                    <a:pt x="381000" y="428625"/>
                  </a:lnTo>
                  <a:lnTo>
                    <a:pt x="381000" y="333375"/>
                  </a:lnTo>
                  <a:lnTo>
                    <a:pt x="438150" y="333375"/>
                  </a:lnTo>
                  <a:cubicBezTo>
                    <a:pt x="459105" y="333375"/>
                    <a:pt x="476250" y="316230"/>
                    <a:pt x="476250" y="295275"/>
                  </a:cubicBezTo>
                  <a:lnTo>
                    <a:pt x="476250" y="38100"/>
                  </a:lnTo>
                  <a:cubicBezTo>
                    <a:pt x="476250" y="17145"/>
                    <a:pt x="459105" y="0"/>
                    <a:pt x="438150" y="0"/>
                  </a:cubicBezTo>
                  <a:close/>
                </a:path>
              </a:pathLst>
            </a:custGeom>
            <a:blipFill dpi="0" rotWithShape="1"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9525">
              <a:noFill/>
              <a:round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kern="0">
                <a:solidFill>
                  <a:schemeClr val="bg1">
                    <a:lumMod val="95000"/>
                  </a:schemeClr>
                </a:solidFill>
                <a:cs typeface="+mn-ea"/>
              </a:endParaRPr>
            </a:p>
          </p:txBody>
        </p:sp>
      </p:grpSp>
      <p:grpSp>
        <p:nvGrpSpPr>
          <p:cNvPr id="70" name="组合 69">
            <a:extLst>
              <a:ext uri="{FF2B5EF4-FFF2-40B4-BE49-F238E27FC236}">
                <a16:creationId xmlns:a16="http://schemas.microsoft.com/office/drawing/2014/main" id="{08E5AD2A-F310-91B5-F21E-1B38068E4285}"/>
              </a:ext>
            </a:extLst>
          </p:cNvPr>
          <p:cNvGrpSpPr/>
          <p:nvPr/>
        </p:nvGrpSpPr>
        <p:grpSpPr>
          <a:xfrm>
            <a:off x="6618615" y="4658620"/>
            <a:ext cx="432555" cy="475270"/>
            <a:chOff x="6618615" y="4658620"/>
            <a:chExt cx="432555" cy="475270"/>
          </a:xfrm>
        </p:grpSpPr>
        <p:sp>
          <p:nvSpPr>
            <p:cNvPr id="63" name="任意多边形: 形状 62">
              <a:extLst>
                <a:ext uri="{FF2B5EF4-FFF2-40B4-BE49-F238E27FC236}">
                  <a16:creationId xmlns:a16="http://schemas.microsoft.com/office/drawing/2014/main" id="{358F28FC-A94B-D381-C5B9-4B25B6621539}"/>
                </a:ext>
              </a:extLst>
            </p:cNvPr>
            <p:cNvSpPr/>
            <p:nvPr/>
          </p:nvSpPr>
          <p:spPr>
            <a:xfrm>
              <a:off x="6665964" y="4900711"/>
              <a:ext cx="92440" cy="92440"/>
            </a:xfrm>
            <a:custGeom>
              <a:avLst/>
              <a:gdLst>
                <a:gd name="connsiteX0" fmla="*/ 92440 w 92440"/>
                <a:gd name="connsiteY0" fmla="*/ 46220 h 92440"/>
                <a:gd name="connsiteX1" fmla="*/ 46220 w 92440"/>
                <a:gd name="connsiteY1" fmla="*/ 92440 h 92440"/>
                <a:gd name="connsiteX2" fmla="*/ 0 w 92440"/>
                <a:gd name="connsiteY2" fmla="*/ 46220 h 92440"/>
                <a:gd name="connsiteX3" fmla="*/ 46220 w 92440"/>
                <a:gd name="connsiteY3" fmla="*/ 0 h 92440"/>
                <a:gd name="connsiteX4" fmla="*/ 92440 w 92440"/>
                <a:gd name="connsiteY4" fmla="*/ 46220 h 92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2440" h="92440">
                  <a:moveTo>
                    <a:pt x="92440" y="46220"/>
                  </a:moveTo>
                  <a:cubicBezTo>
                    <a:pt x="92440" y="71747"/>
                    <a:pt x="71747" y="92440"/>
                    <a:pt x="46220" y="92440"/>
                  </a:cubicBezTo>
                  <a:cubicBezTo>
                    <a:pt x="20693" y="92440"/>
                    <a:pt x="0" y="71747"/>
                    <a:pt x="0" y="46220"/>
                  </a:cubicBezTo>
                  <a:cubicBezTo>
                    <a:pt x="0" y="20693"/>
                    <a:pt x="20693" y="0"/>
                    <a:pt x="46220" y="0"/>
                  </a:cubicBezTo>
                  <a:cubicBezTo>
                    <a:pt x="71747" y="0"/>
                    <a:pt x="92440" y="20693"/>
                    <a:pt x="92440" y="46220"/>
                  </a:cubicBezTo>
                  <a:close/>
                </a:path>
              </a:pathLst>
            </a:custGeom>
            <a:blipFill dpi="0" rotWithShape="1"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9525">
              <a:noFill/>
              <a:round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kern="0">
                <a:solidFill>
                  <a:schemeClr val="bg1">
                    <a:lumMod val="95000"/>
                  </a:schemeClr>
                </a:solidFill>
                <a:cs typeface="+mn-ea"/>
              </a:endParaRPr>
            </a:p>
          </p:txBody>
        </p:sp>
        <p:sp>
          <p:nvSpPr>
            <p:cNvPr id="64" name="任意多边形: 形状 63">
              <a:extLst>
                <a:ext uri="{FF2B5EF4-FFF2-40B4-BE49-F238E27FC236}">
                  <a16:creationId xmlns:a16="http://schemas.microsoft.com/office/drawing/2014/main" id="{2D3C6EA1-81CA-813D-1A11-EE3D0B03916F}"/>
                </a:ext>
              </a:extLst>
            </p:cNvPr>
            <p:cNvSpPr/>
            <p:nvPr/>
          </p:nvSpPr>
          <p:spPr>
            <a:xfrm>
              <a:off x="6912451" y="4900711"/>
              <a:ext cx="92440" cy="92440"/>
            </a:xfrm>
            <a:custGeom>
              <a:avLst/>
              <a:gdLst>
                <a:gd name="connsiteX0" fmla="*/ 92440 w 92440"/>
                <a:gd name="connsiteY0" fmla="*/ 46220 h 92440"/>
                <a:gd name="connsiteX1" fmla="*/ 46220 w 92440"/>
                <a:gd name="connsiteY1" fmla="*/ 92440 h 92440"/>
                <a:gd name="connsiteX2" fmla="*/ 0 w 92440"/>
                <a:gd name="connsiteY2" fmla="*/ 46220 h 92440"/>
                <a:gd name="connsiteX3" fmla="*/ 46220 w 92440"/>
                <a:gd name="connsiteY3" fmla="*/ 0 h 92440"/>
                <a:gd name="connsiteX4" fmla="*/ 92440 w 92440"/>
                <a:gd name="connsiteY4" fmla="*/ 46220 h 92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2440" h="92440">
                  <a:moveTo>
                    <a:pt x="92440" y="46220"/>
                  </a:moveTo>
                  <a:cubicBezTo>
                    <a:pt x="92440" y="71747"/>
                    <a:pt x="71747" y="92440"/>
                    <a:pt x="46220" y="92440"/>
                  </a:cubicBezTo>
                  <a:cubicBezTo>
                    <a:pt x="20693" y="92440"/>
                    <a:pt x="0" y="71747"/>
                    <a:pt x="0" y="46220"/>
                  </a:cubicBezTo>
                  <a:cubicBezTo>
                    <a:pt x="0" y="20693"/>
                    <a:pt x="20693" y="0"/>
                    <a:pt x="46220" y="0"/>
                  </a:cubicBezTo>
                  <a:cubicBezTo>
                    <a:pt x="71747" y="0"/>
                    <a:pt x="92440" y="20693"/>
                    <a:pt x="92440" y="46220"/>
                  </a:cubicBezTo>
                  <a:close/>
                </a:path>
              </a:pathLst>
            </a:custGeom>
            <a:blipFill dpi="0" rotWithShape="1"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9525">
              <a:noFill/>
              <a:round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kern="0">
                <a:solidFill>
                  <a:schemeClr val="bg1">
                    <a:lumMod val="95000"/>
                  </a:schemeClr>
                </a:solidFill>
                <a:cs typeface="+mn-ea"/>
              </a:endParaRPr>
            </a:p>
          </p:txBody>
        </p:sp>
        <p:sp>
          <p:nvSpPr>
            <p:cNvPr id="65" name="任意多边形: 形状 64">
              <a:extLst>
                <a:ext uri="{FF2B5EF4-FFF2-40B4-BE49-F238E27FC236}">
                  <a16:creationId xmlns:a16="http://schemas.microsoft.com/office/drawing/2014/main" id="{4FB129B6-4393-D40A-12B5-484A49727986}"/>
                </a:ext>
              </a:extLst>
            </p:cNvPr>
            <p:cNvSpPr/>
            <p:nvPr/>
          </p:nvSpPr>
          <p:spPr>
            <a:xfrm>
              <a:off x="6619738" y="5005686"/>
              <a:ext cx="167360" cy="92559"/>
            </a:xfrm>
            <a:custGeom>
              <a:avLst/>
              <a:gdLst>
                <a:gd name="connsiteX0" fmla="*/ 6 w 167360"/>
                <a:gd name="connsiteY0" fmla="*/ 46042 h 92559"/>
                <a:gd name="connsiteX1" fmla="*/ 6 w 167360"/>
                <a:gd name="connsiteY1" fmla="*/ 92559 h 92559"/>
                <a:gd name="connsiteX2" fmla="*/ 102486 w 167360"/>
                <a:gd name="connsiteY2" fmla="*/ 92559 h 92559"/>
                <a:gd name="connsiteX3" fmla="*/ 102486 w 167360"/>
                <a:gd name="connsiteY3" fmla="*/ 81984 h 92559"/>
                <a:gd name="connsiteX4" fmla="*/ 119834 w 167360"/>
                <a:gd name="connsiteY4" fmla="*/ 47111 h 92559"/>
                <a:gd name="connsiteX5" fmla="*/ 167361 w 167360"/>
                <a:gd name="connsiteY5" fmla="*/ 23348 h 92559"/>
                <a:gd name="connsiteX6" fmla="*/ 165222 w 167360"/>
                <a:gd name="connsiteY6" fmla="*/ 20912 h 92559"/>
                <a:gd name="connsiteX7" fmla="*/ 130409 w 167360"/>
                <a:gd name="connsiteY7" fmla="*/ 5941 h 92559"/>
                <a:gd name="connsiteX8" fmla="*/ 92446 w 167360"/>
                <a:gd name="connsiteY8" fmla="*/ 0 h 92559"/>
                <a:gd name="connsiteX9" fmla="*/ 54425 w 167360"/>
                <a:gd name="connsiteY9" fmla="*/ 5941 h 92559"/>
                <a:gd name="connsiteX10" fmla="*/ 9214 w 167360"/>
                <a:gd name="connsiteY10" fmla="*/ 27507 h 92559"/>
                <a:gd name="connsiteX11" fmla="*/ 6 w 167360"/>
                <a:gd name="connsiteY11" fmla="*/ 46042 h 925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7360" h="92559">
                  <a:moveTo>
                    <a:pt x="6" y="46042"/>
                  </a:moveTo>
                  <a:lnTo>
                    <a:pt x="6" y="92559"/>
                  </a:lnTo>
                  <a:lnTo>
                    <a:pt x="102486" y="92559"/>
                  </a:lnTo>
                  <a:lnTo>
                    <a:pt x="102486" y="81984"/>
                  </a:lnTo>
                  <a:cubicBezTo>
                    <a:pt x="102314" y="68244"/>
                    <a:pt x="108772" y="55263"/>
                    <a:pt x="119834" y="47111"/>
                  </a:cubicBezTo>
                  <a:cubicBezTo>
                    <a:pt x="133910" y="36063"/>
                    <a:pt x="150077" y="27980"/>
                    <a:pt x="167361" y="23348"/>
                  </a:cubicBezTo>
                  <a:lnTo>
                    <a:pt x="165222" y="20912"/>
                  </a:lnTo>
                  <a:cubicBezTo>
                    <a:pt x="154410" y="14250"/>
                    <a:pt x="142681" y="9206"/>
                    <a:pt x="130409" y="5941"/>
                  </a:cubicBezTo>
                  <a:cubicBezTo>
                    <a:pt x="118145" y="1980"/>
                    <a:pt x="105334" y="-25"/>
                    <a:pt x="92446" y="0"/>
                  </a:cubicBezTo>
                  <a:cubicBezTo>
                    <a:pt x="79570" y="337"/>
                    <a:pt x="66790" y="2333"/>
                    <a:pt x="54425" y="5941"/>
                  </a:cubicBezTo>
                  <a:cubicBezTo>
                    <a:pt x="37971" y="9772"/>
                    <a:pt x="22546" y="17130"/>
                    <a:pt x="9214" y="27507"/>
                  </a:cubicBezTo>
                  <a:cubicBezTo>
                    <a:pt x="3279" y="31791"/>
                    <a:pt x="-165" y="38724"/>
                    <a:pt x="6" y="46042"/>
                  </a:cubicBezTo>
                  <a:close/>
                </a:path>
              </a:pathLst>
            </a:custGeom>
            <a:blipFill dpi="0" rotWithShape="1">
              <a:blip r:embed="rId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9525">
              <a:noFill/>
              <a:round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kern="0">
                <a:solidFill>
                  <a:schemeClr val="bg1">
                    <a:lumMod val="95000"/>
                  </a:schemeClr>
                </a:solidFill>
                <a:cs typeface="+mn-ea"/>
              </a:endParaRPr>
            </a:p>
          </p:txBody>
        </p:sp>
        <p:sp>
          <p:nvSpPr>
            <p:cNvPr id="66" name="任意多边形: 形状 65">
              <a:extLst>
                <a:ext uri="{FF2B5EF4-FFF2-40B4-BE49-F238E27FC236}">
                  <a16:creationId xmlns:a16="http://schemas.microsoft.com/office/drawing/2014/main" id="{764A1D3D-C728-E4C6-C2FC-ECAAB43964C1}"/>
                </a:ext>
              </a:extLst>
            </p:cNvPr>
            <p:cNvSpPr/>
            <p:nvPr/>
          </p:nvSpPr>
          <p:spPr>
            <a:xfrm>
              <a:off x="6883578" y="5005685"/>
              <a:ext cx="167592" cy="92559"/>
            </a:xfrm>
            <a:custGeom>
              <a:avLst/>
              <a:gdLst>
                <a:gd name="connsiteX0" fmla="*/ 64874 w 167592"/>
                <a:gd name="connsiteY0" fmla="*/ 92560 h 92559"/>
                <a:gd name="connsiteX1" fmla="*/ 167592 w 167592"/>
                <a:gd name="connsiteY1" fmla="*/ 92560 h 92559"/>
                <a:gd name="connsiteX2" fmla="*/ 167592 w 167592"/>
                <a:gd name="connsiteY2" fmla="*/ 46043 h 92559"/>
                <a:gd name="connsiteX3" fmla="*/ 158325 w 167592"/>
                <a:gd name="connsiteY3" fmla="*/ 27507 h 92559"/>
                <a:gd name="connsiteX4" fmla="*/ 113114 w 167592"/>
                <a:gd name="connsiteY4" fmla="*/ 5942 h 92559"/>
                <a:gd name="connsiteX5" fmla="*/ 75093 w 167592"/>
                <a:gd name="connsiteY5" fmla="*/ 1 h 92559"/>
                <a:gd name="connsiteX6" fmla="*/ 37131 w 167592"/>
                <a:gd name="connsiteY6" fmla="*/ 5942 h 92559"/>
                <a:gd name="connsiteX7" fmla="*/ 3386 w 167592"/>
                <a:gd name="connsiteY7" fmla="*/ 19546 h 92559"/>
                <a:gd name="connsiteX8" fmla="*/ 0 w 167592"/>
                <a:gd name="connsiteY8" fmla="*/ 23408 h 92559"/>
                <a:gd name="connsiteX9" fmla="*/ 46755 w 167592"/>
                <a:gd name="connsiteY9" fmla="*/ 46577 h 92559"/>
                <a:gd name="connsiteX10" fmla="*/ 47527 w 167592"/>
                <a:gd name="connsiteY10" fmla="*/ 47112 h 92559"/>
                <a:gd name="connsiteX11" fmla="*/ 48181 w 167592"/>
                <a:gd name="connsiteY11" fmla="*/ 47706 h 92559"/>
                <a:gd name="connsiteX12" fmla="*/ 64874 w 167592"/>
                <a:gd name="connsiteY12" fmla="*/ 81985 h 925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67592" h="92559">
                  <a:moveTo>
                    <a:pt x="64874" y="92560"/>
                  </a:moveTo>
                  <a:lnTo>
                    <a:pt x="167592" y="92560"/>
                  </a:lnTo>
                  <a:lnTo>
                    <a:pt x="167592" y="46043"/>
                  </a:lnTo>
                  <a:cubicBezTo>
                    <a:pt x="167502" y="38772"/>
                    <a:pt x="164087" y="31942"/>
                    <a:pt x="158325" y="27507"/>
                  </a:cubicBezTo>
                  <a:cubicBezTo>
                    <a:pt x="144649" y="17701"/>
                    <a:pt x="129342" y="10399"/>
                    <a:pt x="113114" y="5942"/>
                  </a:cubicBezTo>
                  <a:cubicBezTo>
                    <a:pt x="100836" y="1957"/>
                    <a:pt x="88002" y="-48"/>
                    <a:pt x="75093" y="1"/>
                  </a:cubicBezTo>
                  <a:cubicBezTo>
                    <a:pt x="62236" y="342"/>
                    <a:pt x="49477" y="2338"/>
                    <a:pt x="37131" y="5942"/>
                  </a:cubicBezTo>
                  <a:cubicBezTo>
                    <a:pt x="25292" y="8847"/>
                    <a:pt x="13929" y="13428"/>
                    <a:pt x="3386" y="19546"/>
                  </a:cubicBezTo>
                  <a:cubicBezTo>
                    <a:pt x="2317" y="20853"/>
                    <a:pt x="1188" y="22160"/>
                    <a:pt x="0" y="23408"/>
                  </a:cubicBezTo>
                  <a:cubicBezTo>
                    <a:pt x="16707" y="28623"/>
                    <a:pt x="32486" y="36443"/>
                    <a:pt x="46755" y="46577"/>
                  </a:cubicBezTo>
                  <a:lnTo>
                    <a:pt x="47527" y="47112"/>
                  </a:lnTo>
                  <a:lnTo>
                    <a:pt x="48181" y="47706"/>
                  </a:lnTo>
                  <a:cubicBezTo>
                    <a:pt x="58703" y="55971"/>
                    <a:pt x="64856" y="68605"/>
                    <a:pt x="64874" y="81985"/>
                  </a:cubicBezTo>
                  <a:close/>
                </a:path>
              </a:pathLst>
            </a:custGeom>
            <a:blipFill dpi="0" rotWithShape="1">
              <a:blip r:embed="rId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9525">
              <a:noFill/>
              <a:round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kern="0">
                <a:solidFill>
                  <a:schemeClr val="bg1">
                    <a:lumMod val="95000"/>
                  </a:schemeClr>
                </a:solidFill>
                <a:cs typeface="+mn-ea"/>
              </a:endParaRPr>
            </a:p>
          </p:txBody>
        </p:sp>
        <p:sp>
          <p:nvSpPr>
            <p:cNvPr id="67" name="任意多边形: 形状 66">
              <a:extLst>
                <a:ext uri="{FF2B5EF4-FFF2-40B4-BE49-F238E27FC236}">
                  <a16:creationId xmlns:a16="http://schemas.microsoft.com/office/drawing/2014/main" id="{2AD288E7-1D34-6B13-414C-33298471100B}"/>
                </a:ext>
              </a:extLst>
            </p:cNvPr>
            <p:cNvSpPr/>
            <p:nvPr/>
          </p:nvSpPr>
          <p:spPr>
            <a:xfrm>
              <a:off x="6742950" y="5041687"/>
              <a:ext cx="184947" cy="92203"/>
            </a:xfrm>
            <a:custGeom>
              <a:avLst/>
              <a:gdLst>
                <a:gd name="connsiteX0" fmla="*/ 7 w 184947"/>
                <a:gd name="connsiteY0" fmla="*/ 92204 h 92203"/>
                <a:gd name="connsiteX1" fmla="*/ 7 w 184947"/>
                <a:gd name="connsiteY1" fmla="*/ 45984 h 92203"/>
                <a:gd name="connsiteX2" fmla="*/ 9275 w 184947"/>
                <a:gd name="connsiteY2" fmla="*/ 27507 h 92203"/>
                <a:gd name="connsiteX3" fmla="*/ 54485 w 184947"/>
                <a:gd name="connsiteY3" fmla="*/ 5942 h 92203"/>
                <a:gd name="connsiteX4" fmla="*/ 92507 w 184947"/>
                <a:gd name="connsiteY4" fmla="*/ 1 h 92203"/>
                <a:gd name="connsiteX5" fmla="*/ 130469 w 184947"/>
                <a:gd name="connsiteY5" fmla="*/ 5942 h 92203"/>
                <a:gd name="connsiteX6" fmla="*/ 175679 w 184947"/>
                <a:gd name="connsiteY6" fmla="*/ 27507 h 92203"/>
                <a:gd name="connsiteX7" fmla="*/ 184947 w 184947"/>
                <a:gd name="connsiteY7" fmla="*/ 45984 h 92203"/>
                <a:gd name="connsiteX8" fmla="*/ 184947 w 184947"/>
                <a:gd name="connsiteY8" fmla="*/ 92204 h 922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4947" h="92203">
                  <a:moveTo>
                    <a:pt x="7" y="92204"/>
                  </a:moveTo>
                  <a:lnTo>
                    <a:pt x="7" y="45984"/>
                  </a:lnTo>
                  <a:cubicBezTo>
                    <a:pt x="-183" y="38663"/>
                    <a:pt x="3294" y="31732"/>
                    <a:pt x="9275" y="27507"/>
                  </a:cubicBezTo>
                  <a:cubicBezTo>
                    <a:pt x="22592" y="17108"/>
                    <a:pt x="38023" y="9747"/>
                    <a:pt x="54485" y="5942"/>
                  </a:cubicBezTo>
                  <a:cubicBezTo>
                    <a:pt x="66845" y="2306"/>
                    <a:pt x="79628" y="309"/>
                    <a:pt x="92507" y="1"/>
                  </a:cubicBezTo>
                  <a:cubicBezTo>
                    <a:pt x="105397" y="-53"/>
                    <a:pt x="118212" y="1953"/>
                    <a:pt x="130469" y="5942"/>
                  </a:cubicBezTo>
                  <a:cubicBezTo>
                    <a:pt x="146715" y="10350"/>
                    <a:pt x="162031" y="17656"/>
                    <a:pt x="175679" y="27507"/>
                  </a:cubicBezTo>
                  <a:cubicBezTo>
                    <a:pt x="181497" y="31870"/>
                    <a:pt x="184929" y="38712"/>
                    <a:pt x="184947" y="45984"/>
                  </a:cubicBezTo>
                  <a:lnTo>
                    <a:pt x="184947" y="92204"/>
                  </a:lnTo>
                  <a:close/>
                </a:path>
              </a:pathLst>
            </a:custGeom>
            <a:blipFill dpi="0" rotWithShape="1">
              <a:blip r:embed="rId7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9525">
              <a:noFill/>
              <a:round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kern="0">
                <a:solidFill>
                  <a:schemeClr val="bg1">
                    <a:lumMod val="95000"/>
                  </a:schemeClr>
                </a:solidFill>
                <a:cs typeface="+mn-ea"/>
              </a:endParaRPr>
            </a:p>
          </p:txBody>
        </p:sp>
        <p:sp>
          <p:nvSpPr>
            <p:cNvPr id="68" name="任意多边形: 形状 67">
              <a:extLst>
                <a:ext uri="{FF2B5EF4-FFF2-40B4-BE49-F238E27FC236}">
                  <a16:creationId xmlns:a16="http://schemas.microsoft.com/office/drawing/2014/main" id="{80FF09B6-C27B-4A54-714B-D8E1AD1B6EBD}"/>
                </a:ext>
              </a:extLst>
            </p:cNvPr>
            <p:cNvSpPr/>
            <p:nvPr/>
          </p:nvSpPr>
          <p:spPr>
            <a:xfrm>
              <a:off x="6789237" y="4936653"/>
              <a:ext cx="92440" cy="92440"/>
            </a:xfrm>
            <a:custGeom>
              <a:avLst/>
              <a:gdLst>
                <a:gd name="connsiteX0" fmla="*/ 92440 w 92440"/>
                <a:gd name="connsiteY0" fmla="*/ 46220 h 92440"/>
                <a:gd name="connsiteX1" fmla="*/ 46220 w 92440"/>
                <a:gd name="connsiteY1" fmla="*/ 92440 h 92440"/>
                <a:gd name="connsiteX2" fmla="*/ 0 w 92440"/>
                <a:gd name="connsiteY2" fmla="*/ 46220 h 92440"/>
                <a:gd name="connsiteX3" fmla="*/ 46220 w 92440"/>
                <a:gd name="connsiteY3" fmla="*/ 0 h 92440"/>
                <a:gd name="connsiteX4" fmla="*/ 92440 w 92440"/>
                <a:gd name="connsiteY4" fmla="*/ 46220 h 92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2440" h="92440">
                  <a:moveTo>
                    <a:pt x="92440" y="46220"/>
                  </a:moveTo>
                  <a:cubicBezTo>
                    <a:pt x="92440" y="71747"/>
                    <a:pt x="71747" y="92440"/>
                    <a:pt x="46220" y="92440"/>
                  </a:cubicBezTo>
                  <a:cubicBezTo>
                    <a:pt x="20693" y="92440"/>
                    <a:pt x="0" y="71747"/>
                    <a:pt x="0" y="46220"/>
                  </a:cubicBezTo>
                  <a:cubicBezTo>
                    <a:pt x="0" y="20693"/>
                    <a:pt x="20693" y="0"/>
                    <a:pt x="46220" y="0"/>
                  </a:cubicBezTo>
                  <a:cubicBezTo>
                    <a:pt x="71747" y="0"/>
                    <a:pt x="92440" y="20693"/>
                    <a:pt x="92440" y="46220"/>
                  </a:cubicBezTo>
                  <a:close/>
                </a:path>
              </a:pathLst>
            </a:custGeom>
            <a:blipFill dpi="0" rotWithShape="1"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9525">
              <a:noFill/>
              <a:round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kern="0">
                <a:solidFill>
                  <a:schemeClr val="bg1">
                    <a:lumMod val="95000"/>
                  </a:schemeClr>
                </a:solidFill>
                <a:cs typeface="+mn-ea"/>
              </a:endParaRPr>
            </a:p>
          </p:txBody>
        </p:sp>
        <p:sp>
          <p:nvSpPr>
            <p:cNvPr id="69" name="任意多边形: 形状 68">
              <a:extLst>
                <a:ext uri="{FF2B5EF4-FFF2-40B4-BE49-F238E27FC236}">
                  <a16:creationId xmlns:a16="http://schemas.microsoft.com/office/drawing/2014/main" id="{7249F93C-E660-D47D-A29D-AFF438F8BADF}"/>
                </a:ext>
              </a:extLst>
            </p:cNvPr>
            <p:cNvSpPr/>
            <p:nvPr/>
          </p:nvSpPr>
          <p:spPr>
            <a:xfrm>
              <a:off x="6618615" y="4658620"/>
              <a:ext cx="432199" cy="213871"/>
            </a:xfrm>
            <a:custGeom>
              <a:avLst/>
              <a:gdLst>
                <a:gd name="connsiteX0" fmla="*/ 0 w 432199"/>
                <a:gd name="connsiteY0" fmla="*/ 23764 h 213871"/>
                <a:gd name="connsiteX1" fmla="*/ 0 w 432199"/>
                <a:gd name="connsiteY1" fmla="*/ 154463 h 213871"/>
                <a:gd name="connsiteX2" fmla="*/ 23764 w 432199"/>
                <a:gd name="connsiteY2" fmla="*/ 178227 h 213871"/>
                <a:gd name="connsiteX3" fmla="*/ 118818 w 432199"/>
                <a:gd name="connsiteY3" fmla="*/ 178227 h 213871"/>
                <a:gd name="connsiteX4" fmla="*/ 118818 w 432199"/>
                <a:gd name="connsiteY4" fmla="*/ 213872 h 213871"/>
                <a:gd name="connsiteX5" fmla="*/ 156245 w 432199"/>
                <a:gd name="connsiteY5" fmla="*/ 178227 h 213871"/>
                <a:gd name="connsiteX6" fmla="*/ 198426 w 432199"/>
                <a:gd name="connsiteY6" fmla="*/ 178227 h 213871"/>
                <a:gd name="connsiteX7" fmla="*/ 219813 w 432199"/>
                <a:gd name="connsiteY7" fmla="*/ 213872 h 213871"/>
                <a:gd name="connsiteX8" fmla="*/ 242982 w 432199"/>
                <a:gd name="connsiteY8" fmla="*/ 178227 h 213871"/>
                <a:gd name="connsiteX9" fmla="*/ 283380 w 432199"/>
                <a:gd name="connsiteY9" fmla="*/ 178227 h 213871"/>
                <a:gd name="connsiteX10" fmla="*/ 320808 w 432199"/>
                <a:gd name="connsiteY10" fmla="*/ 213872 h 213871"/>
                <a:gd name="connsiteX11" fmla="*/ 320808 w 432199"/>
                <a:gd name="connsiteY11" fmla="*/ 178227 h 213871"/>
                <a:gd name="connsiteX12" fmla="*/ 408436 w 432199"/>
                <a:gd name="connsiteY12" fmla="*/ 178227 h 213871"/>
                <a:gd name="connsiteX13" fmla="*/ 432199 w 432199"/>
                <a:gd name="connsiteY13" fmla="*/ 154463 h 213871"/>
                <a:gd name="connsiteX14" fmla="*/ 432199 w 432199"/>
                <a:gd name="connsiteY14" fmla="*/ 23764 h 213871"/>
                <a:gd name="connsiteX15" fmla="*/ 408436 w 432199"/>
                <a:gd name="connsiteY15" fmla="*/ 0 h 213871"/>
                <a:gd name="connsiteX16" fmla="*/ 23764 w 432199"/>
                <a:gd name="connsiteY16" fmla="*/ 0 h 213871"/>
                <a:gd name="connsiteX17" fmla="*/ 0 w 432199"/>
                <a:gd name="connsiteY17" fmla="*/ 23764 h 213871"/>
                <a:gd name="connsiteX18" fmla="*/ 372791 w 432199"/>
                <a:gd name="connsiteY18" fmla="*/ 65350 h 213871"/>
                <a:gd name="connsiteX19" fmla="*/ 95054 w 432199"/>
                <a:gd name="connsiteY19" fmla="*/ 65350 h 213871"/>
                <a:gd name="connsiteX20" fmla="*/ 95054 w 432199"/>
                <a:gd name="connsiteY20" fmla="*/ 53468 h 213871"/>
                <a:gd name="connsiteX21" fmla="*/ 372791 w 432199"/>
                <a:gd name="connsiteY21" fmla="*/ 53468 h 213871"/>
                <a:gd name="connsiteX22" fmla="*/ 154463 w 432199"/>
                <a:gd name="connsiteY22" fmla="*/ 112877 h 213871"/>
                <a:gd name="connsiteX23" fmla="*/ 372791 w 432199"/>
                <a:gd name="connsiteY23" fmla="*/ 112877 h 213871"/>
                <a:gd name="connsiteX24" fmla="*/ 372791 w 432199"/>
                <a:gd name="connsiteY24" fmla="*/ 124759 h 213871"/>
                <a:gd name="connsiteX25" fmla="*/ 154463 w 432199"/>
                <a:gd name="connsiteY25" fmla="*/ 124759 h 213871"/>
                <a:gd name="connsiteX26" fmla="*/ 59409 w 432199"/>
                <a:gd name="connsiteY26" fmla="*/ 83172 h 213871"/>
                <a:gd name="connsiteX27" fmla="*/ 372791 w 432199"/>
                <a:gd name="connsiteY27" fmla="*/ 83172 h 213871"/>
                <a:gd name="connsiteX28" fmla="*/ 372791 w 432199"/>
                <a:gd name="connsiteY28" fmla="*/ 95054 h 213871"/>
                <a:gd name="connsiteX29" fmla="*/ 59409 w 432199"/>
                <a:gd name="connsiteY29" fmla="*/ 95054 h 2138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432199" h="213871">
                  <a:moveTo>
                    <a:pt x="0" y="23764"/>
                  </a:moveTo>
                  <a:lnTo>
                    <a:pt x="0" y="154463"/>
                  </a:lnTo>
                  <a:cubicBezTo>
                    <a:pt x="0" y="167587"/>
                    <a:pt x="10639" y="178227"/>
                    <a:pt x="23764" y="178227"/>
                  </a:cubicBezTo>
                  <a:lnTo>
                    <a:pt x="118818" y="178227"/>
                  </a:lnTo>
                  <a:lnTo>
                    <a:pt x="118818" y="213872"/>
                  </a:lnTo>
                  <a:lnTo>
                    <a:pt x="156245" y="178227"/>
                  </a:lnTo>
                  <a:lnTo>
                    <a:pt x="198426" y="178227"/>
                  </a:lnTo>
                  <a:lnTo>
                    <a:pt x="219813" y="213872"/>
                  </a:lnTo>
                  <a:lnTo>
                    <a:pt x="242982" y="178227"/>
                  </a:lnTo>
                  <a:lnTo>
                    <a:pt x="283380" y="178227"/>
                  </a:lnTo>
                  <a:lnTo>
                    <a:pt x="320808" y="213872"/>
                  </a:lnTo>
                  <a:lnTo>
                    <a:pt x="320808" y="178227"/>
                  </a:lnTo>
                  <a:lnTo>
                    <a:pt x="408436" y="178227"/>
                  </a:lnTo>
                  <a:cubicBezTo>
                    <a:pt x="421560" y="178227"/>
                    <a:pt x="432199" y="167587"/>
                    <a:pt x="432199" y="154463"/>
                  </a:cubicBezTo>
                  <a:lnTo>
                    <a:pt x="432199" y="23764"/>
                  </a:lnTo>
                  <a:cubicBezTo>
                    <a:pt x="432199" y="10639"/>
                    <a:pt x="421560" y="0"/>
                    <a:pt x="408436" y="0"/>
                  </a:cubicBezTo>
                  <a:lnTo>
                    <a:pt x="23764" y="0"/>
                  </a:lnTo>
                  <a:cubicBezTo>
                    <a:pt x="10639" y="0"/>
                    <a:pt x="0" y="10639"/>
                    <a:pt x="0" y="23764"/>
                  </a:cubicBezTo>
                  <a:close/>
                  <a:moveTo>
                    <a:pt x="372791" y="65350"/>
                  </a:moveTo>
                  <a:lnTo>
                    <a:pt x="95054" y="65350"/>
                  </a:lnTo>
                  <a:lnTo>
                    <a:pt x="95054" y="53468"/>
                  </a:lnTo>
                  <a:lnTo>
                    <a:pt x="372791" y="53468"/>
                  </a:lnTo>
                  <a:close/>
                  <a:moveTo>
                    <a:pt x="154463" y="112877"/>
                  </a:moveTo>
                  <a:lnTo>
                    <a:pt x="372791" y="112877"/>
                  </a:lnTo>
                  <a:lnTo>
                    <a:pt x="372791" y="124759"/>
                  </a:lnTo>
                  <a:lnTo>
                    <a:pt x="154463" y="124759"/>
                  </a:lnTo>
                  <a:close/>
                  <a:moveTo>
                    <a:pt x="59409" y="83172"/>
                  </a:moveTo>
                  <a:lnTo>
                    <a:pt x="372791" y="83172"/>
                  </a:lnTo>
                  <a:lnTo>
                    <a:pt x="372791" y="95054"/>
                  </a:lnTo>
                  <a:lnTo>
                    <a:pt x="59409" y="95054"/>
                  </a:lnTo>
                  <a:close/>
                </a:path>
              </a:pathLst>
            </a:custGeom>
            <a:blipFill dpi="0" rotWithShape="1">
              <a:blip r:embed="rId8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9525">
              <a:noFill/>
              <a:round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kern="0">
                <a:solidFill>
                  <a:schemeClr val="bg1">
                    <a:lumMod val="95000"/>
                  </a:schemeClr>
                </a:solidFill>
                <a:cs typeface="+mn-ea"/>
              </a:endParaRPr>
            </a:p>
          </p:txBody>
        </p:sp>
      </p:grpSp>
      <p:grpSp>
        <p:nvGrpSpPr>
          <p:cNvPr id="57" name="图形 55" descr="日程表 纯色填充">
            <a:extLst>
              <a:ext uri="{FF2B5EF4-FFF2-40B4-BE49-F238E27FC236}">
                <a16:creationId xmlns:a16="http://schemas.microsoft.com/office/drawing/2014/main" id="{8855107F-A3EF-F2CF-DE1D-C7428B7129BF}"/>
              </a:ext>
            </a:extLst>
          </p:cNvPr>
          <p:cNvGrpSpPr/>
          <p:nvPr/>
        </p:nvGrpSpPr>
        <p:grpSpPr>
          <a:xfrm>
            <a:off x="5259597" y="4681155"/>
            <a:ext cx="442205" cy="442205"/>
            <a:chOff x="5259597" y="4681155"/>
            <a:chExt cx="442205" cy="442205"/>
          </a:xfrm>
          <a:solidFill>
            <a:srgbClr val="000000"/>
          </a:solidFill>
        </p:grpSpPr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id="{8F8F48F8-8279-18B3-EC86-D114A311623B}"/>
                </a:ext>
              </a:extLst>
            </p:cNvPr>
            <p:cNvSpPr/>
            <p:nvPr/>
          </p:nvSpPr>
          <p:spPr>
            <a:xfrm>
              <a:off x="5337633" y="4681155"/>
              <a:ext cx="39018" cy="78036"/>
            </a:xfrm>
            <a:custGeom>
              <a:avLst/>
              <a:gdLst>
                <a:gd name="connsiteX0" fmla="*/ 19509 w 39018"/>
                <a:gd name="connsiteY0" fmla="*/ 78036 h 78036"/>
                <a:gd name="connsiteX1" fmla="*/ 39018 w 39018"/>
                <a:gd name="connsiteY1" fmla="*/ 58527 h 78036"/>
                <a:gd name="connsiteX2" fmla="*/ 39018 w 39018"/>
                <a:gd name="connsiteY2" fmla="*/ 19509 h 78036"/>
                <a:gd name="connsiteX3" fmla="*/ 19509 w 39018"/>
                <a:gd name="connsiteY3" fmla="*/ 0 h 78036"/>
                <a:gd name="connsiteX4" fmla="*/ 0 w 39018"/>
                <a:gd name="connsiteY4" fmla="*/ 19509 h 78036"/>
                <a:gd name="connsiteX5" fmla="*/ 0 w 39018"/>
                <a:gd name="connsiteY5" fmla="*/ 58527 h 78036"/>
                <a:gd name="connsiteX6" fmla="*/ 19509 w 39018"/>
                <a:gd name="connsiteY6" fmla="*/ 78036 h 780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9018" h="78036">
                  <a:moveTo>
                    <a:pt x="19509" y="78036"/>
                  </a:moveTo>
                  <a:cubicBezTo>
                    <a:pt x="30564" y="78036"/>
                    <a:pt x="39018" y="69582"/>
                    <a:pt x="39018" y="58527"/>
                  </a:cubicBezTo>
                  <a:lnTo>
                    <a:pt x="39018" y="19509"/>
                  </a:lnTo>
                  <a:cubicBezTo>
                    <a:pt x="39018" y="8454"/>
                    <a:pt x="30564" y="0"/>
                    <a:pt x="19509" y="0"/>
                  </a:cubicBezTo>
                  <a:cubicBezTo>
                    <a:pt x="8454" y="0"/>
                    <a:pt x="0" y="8454"/>
                    <a:pt x="0" y="19509"/>
                  </a:cubicBezTo>
                  <a:lnTo>
                    <a:pt x="0" y="58527"/>
                  </a:lnTo>
                  <a:cubicBezTo>
                    <a:pt x="0" y="69582"/>
                    <a:pt x="8454" y="78036"/>
                    <a:pt x="19509" y="78036"/>
                  </a:cubicBezTo>
                  <a:close/>
                </a:path>
              </a:pathLst>
            </a:custGeom>
            <a:blipFill dpi="0" rotWithShape="1">
              <a:blip r:embed="rId9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9525">
              <a:noFill/>
              <a:round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kern="0">
                <a:solidFill>
                  <a:schemeClr val="bg1">
                    <a:lumMod val="95000"/>
                  </a:schemeClr>
                </a:solidFill>
                <a:cs typeface="+mn-ea"/>
              </a:endParaRPr>
            </a:p>
          </p:txBody>
        </p:sp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id="{02CE6E20-25AA-55C6-9165-FFBE2A61644E}"/>
                </a:ext>
              </a:extLst>
            </p:cNvPr>
            <p:cNvSpPr/>
            <p:nvPr/>
          </p:nvSpPr>
          <p:spPr>
            <a:xfrm>
              <a:off x="5259597" y="4837227"/>
              <a:ext cx="442205" cy="286132"/>
            </a:xfrm>
            <a:custGeom>
              <a:avLst/>
              <a:gdLst>
                <a:gd name="connsiteX0" fmla="*/ 39018 w 442205"/>
                <a:gd name="connsiteY0" fmla="*/ 195091 h 286132"/>
                <a:gd name="connsiteX1" fmla="*/ 143066 w 442205"/>
                <a:gd name="connsiteY1" fmla="*/ 195091 h 286132"/>
                <a:gd name="connsiteX2" fmla="*/ 143066 w 442205"/>
                <a:gd name="connsiteY2" fmla="*/ 247115 h 286132"/>
                <a:gd name="connsiteX3" fmla="*/ 39018 w 442205"/>
                <a:gd name="connsiteY3" fmla="*/ 247115 h 286132"/>
                <a:gd name="connsiteX4" fmla="*/ 39018 w 442205"/>
                <a:gd name="connsiteY4" fmla="*/ 195091 h 286132"/>
                <a:gd name="connsiteX5" fmla="*/ 39018 w 442205"/>
                <a:gd name="connsiteY5" fmla="*/ 117054 h 286132"/>
                <a:gd name="connsiteX6" fmla="*/ 143066 w 442205"/>
                <a:gd name="connsiteY6" fmla="*/ 117054 h 286132"/>
                <a:gd name="connsiteX7" fmla="*/ 143066 w 442205"/>
                <a:gd name="connsiteY7" fmla="*/ 169079 h 286132"/>
                <a:gd name="connsiteX8" fmla="*/ 39018 w 442205"/>
                <a:gd name="connsiteY8" fmla="*/ 169079 h 286132"/>
                <a:gd name="connsiteX9" fmla="*/ 39018 w 442205"/>
                <a:gd name="connsiteY9" fmla="*/ 117054 h 286132"/>
                <a:gd name="connsiteX10" fmla="*/ 39018 w 442205"/>
                <a:gd name="connsiteY10" fmla="*/ 39018 h 286132"/>
                <a:gd name="connsiteX11" fmla="*/ 143066 w 442205"/>
                <a:gd name="connsiteY11" fmla="*/ 39018 h 286132"/>
                <a:gd name="connsiteX12" fmla="*/ 143066 w 442205"/>
                <a:gd name="connsiteY12" fmla="*/ 91042 h 286132"/>
                <a:gd name="connsiteX13" fmla="*/ 39018 w 442205"/>
                <a:gd name="connsiteY13" fmla="*/ 91042 h 286132"/>
                <a:gd name="connsiteX14" fmla="*/ 39018 w 442205"/>
                <a:gd name="connsiteY14" fmla="*/ 39018 h 286132"/>
                <a:gd name="connsiteX15" fmla="*/ 273127 w 442205"/>
                <a:gd name="connsiteY15" fmla="*/ 39018 h 286132"/>
                <a:gd name="connsiteX16" fmla="*/ 273127 w 442205"/>
                <a:gd name="connsiteY16" fmla="*/ 91042 h 286132"/>
                <a:gd name="connsiteX17" fmla="*/ 169079 w 442205"/>
                <a:gd name="connsiteY17" fmla="*/ 91042 h 286132"/>
                <a:gd name="connsiteX18" fmla="*/ 169079 w 442205"/>
                <a:gd name="connsiteY18" fmla="*/ 39018 h 286132"/>
                <a:gd name="connsiteX19" fmla="*/ 273127 w 442205"/>
                <a:gd name="connsiteY19" fmla="*/ 39018 h 286132"/>
                <a:gd name="connsiteX20" fmla="*/ 403187 w 442205"/>
                <a:gd name="connsiteY20" fmla="*/ 39018 h 286132"/>
                <a:gd name="connsiteX21" fmla="*/ 403187 w 442205"/>
                <a:gd name="connsiteY21" fmla="*/ 91042 h 286132"/>
                <a:gd name="connsiteX22" fmla="*/ 299139 w 442205"/>
                <a:gd name="connsiteY22" fmla="*/ 91042 h 286132"/>
                <a:gd name="connsiteX23" fmla="*/ 299139 w 442205"/>
                <a:gd name="connsiteY23" fmla="*/ 39018 h 286132"/>
                <a:gd name="connsiteX24" fmla="*/ 403187 w 442205"/>
                <a:gd name="connsiteY24" fmla="*/ 39018 h 286132"/>
                <a:gd name="connsiteX25" fmla="*/ 403187 w 442205"/>
                <a:gd name="connsiteY25" fmla="*/ 169079 h 286132"/>
                <a:gd name="connsiteX26" fmla="*/ 299139 w 442205"/>
                <a:gd name="connsiteY26" fmla="*/ 169079 h 286132"/>
                <a:gd name="connsiteX27" fmla="*/ 299139 w 442205"/>
                <a:gd name="connsiteY27" fmla="*/ 117054 h 286132"/>
                <a:gd name="connsiteX28" fmla="*/ 403187 w 442205"/>
                <a:gd name="connsiteY28" fmla="*/ 117054 h 286132"/>
                <a:gd name="connsiteX29" fmla="*/ 403187 w 442205"/>
                <a:gd name="connsiteY29" fmla="*/ 169079 h 286132"/>
                <a:gd name="connsiteX30" fmla="*/ 403187 w 442205"/>
                <a:gd name="connsiteY30" fmla="*/ 247115 h 286132"/>
                <a:gd name="connsiteX31" fmla="*/ 299139 w 442205"/>
                <a:gd name="connsiteY31" fmla="*/ 247115 h 286132"/>
                <a:gd name="connsiteX32" fmla="*/ 299139 w 442205"/>
                <a:gd name="connsiteY32" fmla="*/ 195091 h 286132"/>
                <a:gd name="connsiteX33" fmla="*/ 403187 w 442205"/>
                <a:gd name="connsiteY33" fmla="*/ 195091 h 286132"/>
                <a:gd name="connsiteX34" fmla="*/ 403187 w 442205"/>
                <a:gd name="connsiteY34" fmla="*/ 247115 h 286132"/>
                <a:gd name="connsiteX35" fmla="*/ 169079 w 442205"/>
                <a:gd name="connsiteY35" fmla="*/ 169079 h 286132"/>
                <a:gd name="connsiteX36" fmla="*/ 169079 w 442205"/>
                <a:gd name="connsiteY36" fmla="*/ 117054 h 286132"/>
                <a:gd name="connsiteX37" fmla="*/ 273127 w 442205"/>
                <a:gd name="connsiteY37" fmla="*/ 117054 h 286132"/>
                <a:gd name="connsiteX38" fmla="*/ 273127 w 442205"/>
                <a:gd name="connsiteY38" fmla="*/ 169079 h 286132"/>
                <a:gd name="connsiteX39" fmla="*/ 169079 w 442205"/>
                <a:gd name="connsiteY39" fmla="*/ 169079 h 286132"/>
                <a:gd name="connsiteX40" fmla="*/ 169079 w 442205"/>
                <a:gd name="connsiteY40" fmla="*/ 247115 h 286132"/>
                <a:gd name="connsiteX41" fmla="*/ 169079 w 442205"/>
                <a:gd name="connsiteY41" fmla="*/ 195091 h 286132"/>
                <a:gd name="connsiteX42" fmla="*/ 273127 w 442205"/>
                <a:gd name="connsiteY42" fmla="*/ 195091 h 286132"/>
                <a:gd name="connsiteX43" fmla="*/ 273127 w 442205"/>
                <a:gd name="connsiteY43" fmla="*/ 247115 h 286132"/>
                <a:gd name="connsiteX44" fmla="*/ 169079 w 442205"/>
                <a:gd name="connsiteY44" fmla="*/ 247115 h 286132"/>
                <a:gd name="connsiteX45" fmla="*/ 0 w 442205"/>
                <a:gd name="connsiteY45" fmla="*/ 286133 h 286132"/>
                <a:gd name="connsiteX46" fmla="*/ 442205 w 442205"/>
                <a:gd name="connsiteY46" fmla="*/ 286133 h 286132"/>
                <a:gd name="connsiteX47" fmla="*/ 442205 w 442205"/>
                <a:gd name="connsiteY47" fmla="*/ 0 h 286132"/>
                <a:gd name="connsiteX48" fmla="*/ 0 w 442205"/>
                <a:gd name="connsiteY48" fmla="*/ 0 h 286132"/>
                <a:gd name="connsiteX49" fmla="*/ 0 w 442205"/>
                <a:gd name="connsiteY49" fmla="*/ 286133 h 2861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442205" h="286132">
                  <a:moveTo>
                    <a:pt x="39018" y="195091"/>
                  </a:moveTo>
                  <a:lnTo>
                    <a:pt x="143066" y="195091"/>
                  </a:lnTo>
                  <a:lnTo>
                    <a:pt x="143066" y="247115"/>
                  </a:lnTo>
                  <a:lnTo>
                    <a:pt x="39018" y="247115"/>
                  </a:lnTo>
                  <a:lnTo>
                    <a:pt x="39018" y="195091"/>
                  </a:lnTo>
                  <a:close/>
                  <a:moveTo>
                    <a:pt x="39018" y="117054"/>
                  </a:moveTo>
                  <a:lnTo>
                    <a:pt x="143066" y="117054"/>
                  </a:lnTo>
                  <a:lnTo>
                    <a:pt x="143066" y="169079"/>
                  </a:lnTo>
                  <a:lnTo>
                    <a:pt x="39018" y="169079"/>
                  </a:lnTo>
                  <a:lnTo>
                    <a:pt x="39018" y="117054"/>
                  </a:lnTo>
                  <a:close/>
                  <a:moveTo>
                    <a:pt x="39018" y="39018"/>
                  </a:moveTo>
                  <a:lnTo>
                    <a:pt x="143066" y="39018"/>
                  </a:lnTo>
                  <a:lnTo>
                    <a:pt x="143066" y="91042"/>
                  </a:lnTo>
                  <a:lnTo>
                    <a:pt x="39018" y="91042"/>
                  </a:lnTo>
                  <a:lnTo>
                    <a:pt x="39018" y="39018"/>
                  </a:lnTo>
                  <a:close/>
                  <a:moveTo>
                    <a:pt x="273127" y="39018"/>
                  </a:moveTo>
                  <a:lnTo>
                    <a:pt x="273127" y="91042"/>
                  </a:lnTo>
                  <a:lnTo>
                    <a:pt x="169079" y="91042"/>
                  </a:lnTo>
                  <a:lnTo>
                    <a:pt x="169079" y="39018"/>
                  </a:lnTo>
                  <a:lnTo>
                    <a:pt x="273127" y="39018"/>
                  </a:lnTo>
                  <a:close/>
                  <a:moveTo>
                    <a:pt x="403187" y="39018"/>
                  </a:moveTo>
                  <a:lnTo>
                    <a:pt x="403187" y="91042"/>
                  </a:lnTo>
                  <a:lnTo>
                    <a:pt x="299139" y="91042"/>
                  </a:lnTo>
                  <a:lnTo>
                    <a:pt x="299139" y="39018"/>
                  </a:lnTo>
                  <a:lnTo>
                    <a:pt x="403187" y="39018"/>
                  </a:lnTo>
                  <a:close/>
                  <a:moveTo>
                    <a:pt x="403187" y="169079"/>
                  </a:moveTo>
                  <a:lnTo>
                    <a:pt x="299139" y="169079"/>
                  </a:lnTo>
                  <a:lnTo>
                    <a:pt x="299139" y="117054"/>
                  </a:lnTo>
                  <a:lnTo>
                    <a:pt x="403187" y="117054"/>
                  </a:lnTo>
                  <a:lnTo>
                    <a:pt x="403187" y="169079"/>
                  </a:lnTo>
                  <a:close/>
                  <a:moveTo>
                    <a:pt x="403187" y="247115"/>
                  </a:moveTo>
                  <a:lnTo>
                    <a:pt x="299139" y="247115"/>
                  </a:lnTo>
                  <a:lnTo>
                    <a:pt x="299139" y="195091"/>
                  </a:lnTo>
                  <a:lnTo>
                    <a:pt x="403187" y="195091"/>
                  </a:lnTo>
                  <a:lnTo>
                    <a:pt x="403187" y="247115"/>
                  </a:lnTo>
                  <a:close/>
                  <a:moveTo>
                    <a:pt x="169079" y="169079"/>
                  </a:moveTo>
                  <a:lnTo>
                    <a:pt x="169079" y="117054"/>
                  </a:lnTo>
                  <a:lnTo>
                    <a:pt x="273127" y="117054"/>
                  </a:lnTo>
                  <a:lnTo>
                    <a:pt x="273127" y="169079"/>
                  </a:lnTo>
                  <a:lnTo>
                    <a:pt x="169079" y="169079"/>
                  </a:lnTo>
                  <a:close/>
                  <a:moveTo>
                    <a:pt x="169079" y="247115"/>
                  </a:moveTo>
                  <a:lnTo>
                    <a:pt x="169079" y="195091"/>
                  </a:lnTo>
                  <a:lnTo>
                    <a:pt x="273127" y="195091"/>
                  </a:lnTo>
                  <a:lnTo>
                    <a:pt x="273127" y="247115"/>
                  </a:lnTo>
                  <a:lnTo>
                    <a:pt x="169079" y="247115"/>
                  </a:lnTo>
                  <a:close/>
                  <a:moveTo>
                    <a:pt x="0" y="286133"/>
                  </a:moveTo>
                  <a:lnTo>
                    <a:pt x="442205" y="286133"/>
                  </a:lnTo>
                  <a:lnTo>
                    <a:pt x="442205" y="0"/>
                  </a:lnTo>
                  <a:lnTo>
                    <a:pt x="0" y="0"/>
                  </a:lnTo>
                  <a:lnTo>
                    <a:pt x="0" y="286133"/>
                  </a:lnTo>
                  <a:close/>
                </a:path>
              </a:pathLst>
            </a:custGeom>
            <a:blipFill dpi="0" rotWithShape="1">
              <a:blip r:embed="rId10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9525">
              <a:noFill/>
              <a:round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kern="0">
                <a:solidFill>
                  <a:schemeClr val="bg1">
                    <a:lumMod val="95000"/>
                  </a:schemeClr>
                </a:solidFill>
                <a:cs typeface="+mn-ea"/>
              </a:endParaRPr>
            </a:p>
          </p:txBody>
        </p:sp>
        <p:sp>
          <p:nvSpPr>
            <p:cNvPr id="60" name="任意多边形: 形状 59">
              <a:extLst>
                <a:ext uri="{FF2B5EF4-FFF2-40B4-BE49-F238E27FC236}">
                  <a16:creationId xmlns:a16="http://schemas.microsoft.com/office/drawing/2014/main" id="{CF57ED0E-2CA8-B016-E46E-BF42DA3B1E50}"/>
                </a:ext>
              </a:extLst>
            </p:cNvPr>
            <p:cNvSpPr/>
            <p:nvPr/>
          </p:nvSpPr>
          <p:spPr>
            <a:xfrm>
              <a:off x="5584748" y="4681155"/>
              <a:ext cx="39018" cy="78036"/>
            </a:xfrm>
            <a:custGeom>
              <a:avLst/>
              <a:gdLst>
                <a:gd name="connsiteX0" fmla="*/ 19509 w 39018"/>
                <a:gd name="connsiteY0" fmla="*/ 78036 h 78036"/>
                <a:gd name="connsiteX1" fmla="*/ 39018 w 39018"/>
                <a:gd name="connsiteY1" fmla="*/ 58527 h 78036"/>
                <a:gd name="connsiteX2" fmla="*/ 39018 w 39018"/>
                <a:gd name="connsiteY2" fmla="*/ 19509 h 78036"/>
                <a:gd name="connsiteX3" fmla="*/ 19509 w 39018"/>
                <a:gd name="connsiteY3" fmla="*/ 0 h 78036"/>
                <a:gd name="connsiteX4" fmla="*/ 0 w 39018"/>
                <a:gd name="connsiteY4" fmla="*/ 19509 h 78036"/>
                <a:gd name="connsiteX5" fmla="*/ 0 w 39018"/>
                <a:gd name="connsiteY5" fmla="*/ 58527 h 78036"/>
                <a:gd name="connsiteX6" fmla="*/ 19509 w 39018"/>
                <a:gd name="connsiteY6" fmla="*/ 78036 h 780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9018" h="78036">
                  <a:moveTo>
                    <a:pt x="19509" y="78036"/>
                  </a:moveTo>
                  <a:cubicBezTo>
                    <a:pt x="30564" y="78036"/>
                    <a:pt x="39018" y="69582"/>
                    <a:pt x="39018" y="58527"/>
                  </a:cubicBezTo>
                  <a:lnTo>
                    <a:pt x="39018" y="19509"/>
                  </a:lnTo>
                  <a:cubicBezTo>
                    <a:pt x="39018" y="8454"/>
                    <a:pt x="30564" y="0"/>
                    <a:pt x="19509" y="0"/>
                  </a:cubicBezTo>
                  <a:cubicBezTo>
                    <a:pt x="8454" y="0"/>
                    <a:pt x="0" y="8454"/>
                    <a:pt x="0" y="19509"/>
                  </a:cubicBezTo>
                  <a:lnTo>
                    <a:pt x="0" y="58527"/>
                  </a:lnTo>
                  <a:cubicBezTo>
                    <a:pt x="0" y="69582"/>
                    <a:pt x="8454" y="78036"/>
                    <a:pt x="19509" y="78036"/>
                  </a:cubicBezTo>
                  <a:close/>
                </a:path>
              </a:pathLst>
            </a:custGeom>
            <a:blipFill dpi="0" rotWithShape="1">
              <a:blip r:embed="rId9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9525">
              <a:noFill/>
              <a:round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kern="0">
                <a:solidFill>
                  <a:schemeClr val="bg1">
                    <a:lumMod val="95000"/>
                  </a:schemeClr>
                </a:solidFill>
                <a:cs typeface="+mn-ea"/>
              </a:endParaRPr>
            </a:p>
          </p:txBody>
        </p:sp>
        <p:sp>
          <p:nvSpPr>
            <p:cNvPr id="61" name="任意多边形: 形状 60">
              <a:extLst>
                <a:ext uri="{FF2B5EF4-FFF2-40B4-BE49-F238E27FC236}">
                  <a16:creationId xmlns:a16="http://schemas.microsoft.com/office/drawing/2014/main" id="{7ACBA118-E4DF-C6A0-6B5F-77F8C947A66B}"/>
                </a:ext>
              </a:extLst>
            </p:cNvPr>
            <p:cNvSpPr/>
            <p:nvPr/>
          </p:nvSpPr>
          <p:spPr>
            <a:xfrm>
              <a:off x="5259597" y="4720173"/>
              <a:ext cx="442205" cy="91042"/>
            </a:xfrm>
            <a:custGeom>
              <a:avLst/>
              <a:gdLst>
                <a:gd name="connsiteX0" fmla="*/ 390181 w 442205"/>
                <a:gd name="connsiteY0" fmla="*/ 0 h 91042"/>
                <a:gd name="connsiteX1" fmla="*/ 390181 w 442205"/>
                <a:gd name="connsiteY1" fmla="*/ 19509 h 91042"/>
                <a:gd name="connsiteX2" fmla="*/ 344660 w 442205"/>
                <a:gd name="connsiteY2" fmla="*/ 65030 h 91042"/>
                <a:gd name="connsiteX3" fmla="*/ 299139 w 442205"/>
                <a:gd name="connsiteY3" fmla="*/ 19509 h 91042"/>
                <a:gd name="connsiteX4" fmla="*/ 299139 w 442205"/>
                <a:gd name="connsiteY4" fmla="*/ 0 h 91042"/>
                <a:gd name="connsiteX5" fmla="*/ 143066 w 442205"/>
                <a:gd name="connsiteY5" fmla="*/ 0 h 91042"/>
                <a:gd name="connsiteX6" fmla="*/ 143066 w 442205"/>
                <a:gd name="connsiteY6" fmla="*/ 19509 h 91042"/>
                <a:gd name="connsiteX7" fmla="*/ 97545 w 442205"/>
                <a:gd name="connsiteY7" fmla="*/ 65030 h 91042"/>
                <a:gd name="connsiteX8" fmla="*/ 52024 w 442205"/>
                <a:gd name="connsiteY8" fmla="*/ 19509 h 91042"/>
                <a:gd name="connsiteX9" fmla="*/ 52024 w 442205"/>
                <a:gd name="connsiteY9" fmla="*/ 0 h 91042"/>
                <a:gd name="connsiteX10" fmla="*/ 0 w 442205"/>
                <a:gd name="connsiteY10" fmla="*/ 0 h 91042"/>
                <a:gd name="connsiteX11" fmla="*/ 0 w 442205"/>
                <a:gd name="connsiteY11" fmla="*/ 91042 h 91042"/>
                <a:gd name="connsiteX12" fmla="*/ 442205 w 442205"/>
                <a:gd name="connsiteY12" fmla="*/ 91042 h 91042"/>
                <a:gd name="connsiteX13" fmla="*/ 442205 w 442205"/>
                <a:gd name="connsiteY13" fmla="*/ 0 h 91042"/>
                <a:gd name="connsiteX14" fmla="*/ 390181 w 442205"/>
                <a:gd name="connsiteY14" fmla="*/ 0 h 910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442205" h="91042">
                  <a:moveTo>
                    <a:pt x="390181" y="0"/>
                  </a:moveTo>
                  <a:lnTo>
                    <a:pt x="390181" y="19509"/>
                  </a:lnTo>
                  <a:cubicBezTo>
                    <a:pt x="390181" y="44871"/>
                    <a:pt x="370022" y="65030"/>
                    <a:pt x="344660" y="65030"/>
                  </a:cubicBezTo>
                  <a:cubicBezTo>
                    <a:pt x="319298" y="65030"/>
                    <a:pt x="299139" y="44871"/>
                    <a:pt x="299139" y="19509"/>
                  </a:cubicBezTo>
                  <a:lnTo>
                    <a:pt x="299139" y="0"/>
                  </a:lnTo>
                  <a:lnTo>
                    <a:pt x="143066" y="0"/>
                  </a:lnTo>
                  <a:lnTo>
                    <a:pt x="143066" y="19509"/>
                  </a:lnTo>
                  <a:cubicBezTo>
                    <a:pt x="143066" y="44871"/>
                    <a:pt x="122907" y="65030"/>
                    <a:pt x="97545" y="65030"/>
                  </a:cubicBezTo>
                  <a:cubicBezTo>
                    <a:pt x="72184" y="65030"/>
                    <a:pt x="52024" y="44871"/>
                    <a:pt x="52024" y="19509"/>
                  </a:cubicBezTo>
                  <a:lnTo>
                    <a:pt x="52024" y="0"/>
                  </a:lnTo>
                  <a:lnTo>
                    <a:pt x="0" y="0"/>
                  </a:lnTo>
                  <a:lnTo>
                    <a:pt x="0" y="91042"/>
                  </a:lnTo>
                  <a:lnTo>
                    <a:pt x="442205" y="91042"/>
                  </a:lnTo>
                  <a:lnTo>
                    <a:pt x="442205" y="0"/>
                  </a:lnTo>
                  <a:lnTo>
                    <a:pt x="390181" y="0"/>
                  </a:lnTo>
                  <a:close/>
                </a:path>
              </a:pathLst>
            </a:custGeom>
            <a:blipFill dpi="0" rotWithShape="1">
              <a:blip r:embed="rId11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9525">
              <a:noFill/>
              <a:round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kern="0">
                <a:solidFill>
                  <a:schemeClr val="bg1">
                    <a:lumMod val="95000"/>
                  </a:schemeClr>
                </a:solidFill>
                <a:cs typeface="+mn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0726622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文本框 27">
            <a:extLst>
              <a:ext uri="{FF2B5EF4-FFF2-40B4-BE49-F238E27FC236}">
                <a16:creationId xmlns:a16="http://schemas.microsoft.com/office/drawing/2014/main" id="{C8E381D3-EB3A-9B31-CD4E-66DACC6C73D4}"/>
              </a:ext>
            </a:extLst>
          </p:cNvPr>
          <p:cNvSpPr txBox="1"/>
          <p:nvPr/>
        </p:nvSpPr>
        <p:spPr>
          <a:xfrm>
            <a:off x="1972561" y="236157"/>
            <a:ext cx="271741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blipFill dpi="0" rotWithShape="1">
                  <a:blip r:embed="rId3"/>
                  <a:srcRect/>
                  <a:stretch>
                    <a:fillRect/>
                  </a:stretch>
                </a:blipFill>
                <a:latin typeface="新叶念体" panose="02000000000000000000" pitchFamily="2" charset="-128"/>
                <a:ea typeface="新叶念体" panose="02000000000000000000" pitchFamily="2" charset="-128"/>
              </a:rPr>
              <a:t>单击此处添加标题文本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EB7D279A-D0E1-EB19-7342-4C667A607811}"/>
              </a:ext>
            </a:extLst>
          </p:cNvPr>
          <p:cNvSpPr txBox="1"/>
          <p:nvPr/>
        </p:nvSpPr>
        <p:spPr>
          <a:xfrm>
            <a:off x="1219771" y="-10064"/>
            <a:ext cx="61106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b="1">
                <a:blipFill dpi="0" rotWithShape="1">
                  <a:blip r:embed="rId3"/>
                  <a:srcRect/>
                  <a:stretch>
                    <a:fillRect/>
                  </a:stretch>
                </a:blipFill>
                <a:latin typeface="新叶念体" panose="02000000000000000000" pitchFamily="2" charset="-128"/>
                <a:ea typeface="新叶念体" panose="02000000000000000000" pitchFamily="2" charset="-128"/>
              </a:defRPr>
            </a:lvl1pPr>
          </a:lstStyle>
          <a:p>
            <a:r>
              <a:rPr lang="en-US" altLang="zh-CN" sz="4000" dirty="0">
                <a:latin typeface="欢字卡通手书" panose="02000500000000000000" pitchFamily="2" charset="-122"/>
                <a:ea typeface="欢字卡通手书" panose="02000500000000000000" pitchFamily="2" charset="-122"/>
              </a:rPr>
              <a:t>01</a:t>
            </a:r>
            <a:endParaRPr lang="zh-CN" altLang="en-US" sz="4000" dirty="0">
              <a:latin typeface="欢字卡通手书" panose="02000500000000000000" pitchFamily="2" charset="-122"/>
              <a:ea typeface="欢字卡通手书" panose="02000500000000000000" pitchFamily="2" charset="-122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A50B9CE2-2E96-E5EF-7DCF-B4070E12BDA0}"/>
              </a:ext>
            </a:extLst>
          </p:cNvPr>
          <p:cNvGrpSpPr/>
          <p:nvPr/>
        </p:nvGrpSpPr>
        <p:grpSpPr>
          <a:xfrm rot="10800000">
            <a:off x="1830836" y="1538662"/>
            <a:ext cx="3728101" cy="3780675"/>
            <a:chOff x="1331640" y="1707654"/>
            <a:chExt cx="2796076" cy="2835506"/>
          </a:xfrm>
        </p:grpSpPr>
        <p:sp>
          <p:nvSpPr>
            <p:cNvPr id="3" name="等腰三角形 5">
              <a:extLst>
                <a:ext uri="{FF2B5EF4-FFF2-40B4-BE49-F238E27FC236}">
                  <a16:creationId xmlns:a16="http://schemas.microsoft.com/office/drawing/2014/main" id="{CF474F0E-DCCA-4EB8-B2D3-F9C6FD9912CA}"/>
                </a:ext>
              </a:extLst>
            </p:cNvPr>
            <p:cNvSpPr/>
            <p:nvPr/>
          </p:nvSpPr>
          <p:spPr>
            <a:xfrm>
              <a:off x="1608861" y="1707654"/>
              <a:ext cx="1247249" cy="1186339"/>
            </a:xfrm>
            <a:custGeom>
              <a:avLst/>
              <a:gdLst>
                <a:gd name="connsiteX0" fmla="*/ 0 w 936104"/>
                <a:gd name="connsiteY0" fmla="*/ 432048 h 432048"/>
                <a:gd name="connsiteX1" fmla="*/ 468052 w 936104"/>
                <a:gd name="connsiteY1" fmla="*/ 0 h 432048"/>
                <a:gd name="connsiteX2" fmla="*/ 936104 w 936104"/>
                <a:gd name="connsiteY2" fmla="*/ 432048 h 432048"/>
                <a:gd name="connsiteX3" fmla="*/ 0 w 936104"/>
                <a:gd name="connsiteY3" fmla="*/ 432048 h 432048"/>
                <a:gd name="connsiteX0" fmla="*/ 0 w 2405548"/>
                <a:gd name="connsiteY0" fmla="*/ 553019 h 553019"/>
                <a:gd name="connsiteX1" fmla="*/ 1937496 w 2405548"/>
                <a:gd name="connsiteY1" fmla="*/ 0 h 553019"/>
                <a:gd name="connsiteX2" fmla="*/ 2405548 w 2405548"/>
                <a:gd name="connsiteY2" fmla="*/ 432048 h 553019"/>
                <a:gd name="connsiteX3" fmla="*/ 0 w 2405548"/>
                <a:gd name="connsiteY3" fmla="*/ 553019 h 553019"/>
                <a:gd name="connsiteX0" fmla="*/ 0 w 2405548"/>
                <a:gd name="connsiteY0" fmla="*/ 1186339 h 1186339"/>
                <a:gd name="connsiteX1" fmla="*/ 1247249 w 2405548"/>
                <a:gd name="connsiteY1" fmla="*/ 0 h 1186339"/>
                <a:gd name="connsiteX2" fmla="*/ 2405548 w 2405548"/>
                <a:gd name="connsiteY2" fmla="*/ 1065368 h 1186339"/>
                <a:gd name="connsiteX3" fmla="*/ 0 w 2405548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31416 w 1247249"/>
                <a:gd name="connsiteY2" fmla="*/ 638411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31416 w 1247249"/>
                <a:gd name="connsiteY2" fmla="*/ 638411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31416 w 1247249"/>
                <a:gd name="connsiteY2" fmla="*/ 638411 h 1186339"/>
                <a:gd name="connsiteX3" fmla="*/ 0 w 1247249"/>
                <a:gd name="connsiteY3" fmla="*/ 1186339 h 11863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47249" h="1186339">
                  <a:moveTo>
                    <a:pt x="0" y="1186339"/>
                  </a:moveTo>
                  <a:cubicBezTo>
                    <a:pt x="177366" y="310566"/>
                    <a:pt x="852847" y="57437"/>
                    <a:pt x="1247249" y="0"/>
                  </a:cubicBezTo>
                  <a:cubicBezTo>
                    <a:pt x="1055770" y="225850"/>
                    <a:pt x="1081329" y="426793"/>
                    <a:pt x="1231416" y="638411"/>
                  </a:cubicBezTo>
                  <a:cubicBezTo>
                    <a:pt x="597978" y="633668"/>
                    <a:pt x="270525" y="877981"/>
                    <a:pt x="0" y="1186339"/>
                  </a:cubicBezTo>
                  <a:close/>
                </a:path>
              </a:pathLst>
            </a:custGeom>
            <a:pattFill prst="wdUpDiag">
              <a:fgClr>
                <a:schemeClr val="bg1">
                  <a:lumMod val="85000"/>
                </a:schemeClr>
              </a:fgClr>
              <a:bgClr>
                <a:schemeClr val="bg1"/>
              </a:bgClr>
            </a:pattFill>
            <a:ln w="6350">
              <a:solidFill>
                <a:schemeClr val="tx1">
                  <a:lumMod val="65000"/>
                  <a:lumOff val="35000"/>
                </a:schemeClr>
              </a:solidFill>
              <a:extLst>
                <a:ext uri="{C807C97D-BFC1-408E-A445-0C87EB9F89A2}">
                  <ask:lineSketchStyleProps xmlns:ask="http://schemas.microsoft.com/office/drawing/2018/sketchyshapes" sd="2212594513">
                    <ask:type>
                      <ask:lineSketchFreehan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ym typeface="+mn-lt"/>
              </a:endParaRPr>
            </a:p>
          </p:txBody>
        </p:sp>
        <p:sp>
          <p:nvSpPr>
            <p:cNvPr id="4" name="等腰三角形 5">
              <a:extLst>
                <a:ext uri="{FF2B5EF4-FFF2-40B4-BE49-F238E27FC236}">
                  <a16:creationId xmlns:a16="http://schemas.microsoft.com/office/drawing/2014/main" id="{F87B5E13-9C5E-DE73-B071-A24A1B9A38AC}"/>
                </a:ext>
              </a:extLst>
            </p:cNvPr>
            <p:cNvSpPr/>
            <p:nvPr/>
          </p:nvSpPr>
          <p:spPr>
            <a:xfrm>
              <a:off x="1619672" y="2445005"/>
              <a:ext cx="1234974" cy="634853"/>
            </a:xfrm>
            <a:custGeom>
              <a:avLst/>
              <a:gdLst>
                <a:gd name="connsiteX0" fmla="*/ 0 w 936104"/>
                <a:gd name="connsiteY0" fmla="*/ 432048 h 432048"/>
                <a:gd name="connsiteX1" fmla="*/ 468052 w 936104"/>
                <a:gd name="connsiteY1" fmla="*/ 0 h 432048"/>
                <a:gd name="connsiteX2" fmla="*/ 936104 w 936104"/>
                <a:gd name="connsiteY2" fmla="*/ 432048 h 432048"/>
                <a:gd name="connsiteX3" fmla="*/ 0 w 936104"/>
                <a:gd name="connsiteY3" fmla="*/ 432048 h 432048"/>
                <a:gd name="connsiteX0" fmla="*/ 0 w 2405548"/>
                <a:gd name="connsiteY0" fmla="*/ 553019 h 553019"/>
                <a:gd name="connsiteX1" fmla="*/ 1937496 w 2405548"/>
                <a:gd name="connsiteY1" fmla="*/ 0 h 553019"/>
                <a:gd name="connsiteX2" fmla="*/ 2405548 w 2405548"/>
                <a:gd name="connsiteY2" fmla="*/ 432048 h 553019"/>
                <a:gd name="connsiteX3" fmla="*/ 0 w 2405548"/>
                <a:gd name="connsiteY3" fmla="*/ 553019 h 553019"/>
                <a:gd name="connsiteX0" fmla="*/ 0 w 2405548"/>
                <a:gd name="connsiteY0" fmla="*/ 1186339 h 1186339"/>
                <a:gd name="connsiteX1" fmla="*/ 1247249 w 2405548"/>
                <a:gd name="connsiteY1" fmla="*/ 0 h 1186339"/>
                <a:gd name="connsiteX2" fmla="*/ 2405548 w 2405548"/>
                <a:gd name="connsiteY2" fmla="*/ 1065368 h 1186339"/>
                <a:gd name="connsiteX3" fmla="*/ 0 w 2405548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31416 w 1247249"/>
                <a:gd name="connsiteY2" fmla="*/ 638411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31416 w 1247249"/>
                <a:gd name="connsiteY2" fmla="*/ 638411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31416 w 1247249"/>
                <a:gd name="connsiteY2" fmla="*/ 638411 h 1186339"/>
                <a:gd name="connsiteX3" fmla="*/ 0 w 1247249"/>
                <a:gd name="connsiteY3" fmla="*/ 1186339 h 1186339"/>
                <a:gd name="connsiteX0" fmla="*/ 0 w 1240133"/>
                <a:gd name="connsiteY0" fmla="*/ 652643 h 652643"/>
                <a:gd name="connsiteX1" fmla="*/ 1240133 w 1240133"/>
                <a:gd name="connsiteY1" fmla="*/ 0 h 652643"/>
                <a:gd name="connsiteX2" fmla="*/ 1224300 w 1240133"/>
                <a:gd name="connsiteY2" fmla="*/ 638411 h 652643"/>
                <a:gd name="connsiteX3" fmla="*/ 0 w 1240133"/>
                <a:gd name="connsiteY3" fmla="*/ 652643 h 652643"/>
                <a:gd name="connsiteX0" fmla="*/ 0 w 1233017"/>
                <a:gd name="connsiteY0" fmla="*/ 629932 h 629932"/>
                <a:gd name="connsiteX1" fmla="*/ 1233017 w 1233017"/>
                <a:gd name="connsiteY1" fmla="*/ 9311 h 629932"/>
                <a:gd name="connsiteX2" fmla="*/ 1224300 w 1233017"/>
                <a:gd name="connsiteY2" fmla="*/ 615700 h 629932"/>
                <a:gd name="connsiteX3" fmla="*/ 0 w 1233017"/>
                <a:gd name="connsiteY3" fmla="*/ 629932 h 629932"/>
                <a:gd name="connsiteX0" fmla="*/ 0 w 1233017"/>
                <a:gd name="connsiteY0" fmla="*/ 629932 h 644164"/>
                <a:gd name="connsiteX1" fmla="*/ 1233017 w 1233017"/>
                <a:gd name="connsiteY1" fmla="*/ 9311 h 644164"/>
                <a:gd name="connsiteX2" fmla="*/ 1224300 w 1233017"/>
                <a:gd name="connsiteY2" fmla="*/ 644164 h 644164"/>
                <a:gd name="connsiteX3" fmla="*/ 0 w 1233017"/>
                <a:gd name="connsiteY3" fmla="*/ 629932 h 644164"/>
                <a:gd name="connsiteX0" fmla="*/ 0 w 1233017"/>
                <a:gd name="connsiteY0" fmla="*/ 629932 h 644164"/>
                <a:gd name="connsiteX1" fmla="*/ 1233017 w 1233017"/>
                <a:gd name="connsiteY1" fmla="*/ 9311 h 644164"/>
                <a:gd name="connsiteX2" fmla="*/ 1224300 w 1233017"/>
                <a:gd name="connsiteY2" fmla="*/ 644164 h 644164"/>
                <a:gd name="connsiteX3" fmla="*/ 0 w 1233017"/>
                <a:gd name="connsiteY3" fmla="*/ 629932 h 644164"/>
                <a:gd name="connsiteX0" fmla="*/ 0 w 1233017"/>
                <a:gd name="connsiteY0" fmla="*/ 629932 h 644164"/>
                <a:gd name="connsiteX1" fmla="*/ 1233017 w 1233017"/>
                <a:gd name="connsiteY1" fmla="*/ 9311 h 644164"/>
                <a:gd name="connsiteX2" fmla="*/ 1224300 w 1233017"/>
                <a:gd name="connsiteY2" fmla="*/ 644164 h 644164"/>
                <a:gd name="connsiteX3" fmla="*/ 0 w 1233017"/>
                <a:gd name="connsiteY3" fmla="*/ 629932 h 644164"/>
                <a:gd name="connsiteX0" fmla="*/ 0 w 1233017"/>
                <a:gd name="connsiteY0" fmla="*/ 629932 h 640606"/>
                <a:gd name="connsiteX1" fmla="*/ 1233017 w 1233017"/>
                <a:gd name="connsiteY1" fmla="*/ 9311 h 640606"/>
                <a:gd name="connsiteX2" fmla="*/ 1227858 w 1233017"/>
                <a:gd name="connsiteY2" fmla="*/ 640606 h 640606"/>
                <a:gd name="connsiteX3" fmla="*/ 0 w 1233017"/>
                <a:gd name="connsiteY3" fmla="*/ 629932 h 640606"/>
                <a:gd name="connsiteX0" fmla="*/ 0 w 1225901"/>
                <a:gd name="connsiteY0" fmla="*/ 632363 h 639479"/>
                <a:gd name="connsiteX1" fmla="*/ 1225901 w 1225901"/>
                <a:gd name="connsiteY1" fmla="*/ 8184 h 639479"/>
                <a:gd name="connsiteX2" fmla="*/ 1220742 w 1225901"/>
                <a:gd name="connsiteY2" fmla="*/ 639479 h 639479"/>
                <a:gd name="connsiteX3" fmla="*/ 0 w 1225901"/>
                <a:gd name="connsiteY3" fmla="*/ 632363 h 639479"/>
                <a:gd name="connsiteX0" fmla="*/ 0 w 1225901"/>
                <a:gd name="connsiteY0" fmla="*/ 624179 h 631295"/>
                <a:gd name="connsiteX1" fmla="*/ 1225901 w 1225901"/>
                <a:gd name="connsiteY1" fmla="*/ 0 h 631295"/>
                <a:gd name="connsiteX2" fmla="*/ 1220742 w 1225901"/>
                <a:gd name="connsiteY2" fmla="*/ 631295 h 631295"/>
                <a:gd name="connsiteX3" fmla="*/ 0 w 1225901"/>
                <a:gd name="connsiteY3" fmla="*/ 624179 h 631295"/>
                <a:gd name="connsiteX0" fmla="*/ 0 w 1225901"/>
                <a:gd name="connsiteY0" fmla="*/ 624179 h 631295"/>
                <a:gd name="connsiteX1" fmla="*/ 1225901 w 1225901"/>
                <a:gd name="connsiteY1" fmla="*/ 0 h 631295"/>
                <a:gd name="connsiteX2" fmla="*/ 1220742 w 1225901"/>
                <a:gd name="connsiteY2" fmla="*/ 631295 h 631295"/>
                <a:gd name="connsiteX3" fmla="*/ 0 w 1225901"/>
                <a:gd name="connsiteY3" fmla="*/ 624179 h 631295"/>
                <a:gd name="connsiteX0" fmla="*/ 0 w 1225901"/>
                <a:gd name="connsiteY0" fmla="*/ 624179 h 631295"/>
                <a:gd name="connsiteX1" fmla="*/ 1225901 w 1225901"/>
                <a:gd name="connsiteY1" fmla="*/ 0 h 631295"/>
                <a:gd name="connsiteX2" fmla="*/ 1220742 w 1225901"/>
                <a:gd name="connsiteY2" fmla="*/ 631295 h 631295"/>
                <a:gd name="connsiteX3" fmla="*/ 0 w 1225901"/>
                <a:gd name="connsiteY3" fmla="*/ 624179 h 631295"/>
                <a:gd name="connsiteX0" fmla="*/ 0 w 1225901"/>
                <a:gd name="connsiteY0" fmla="*/ 624179 h 631295"/>
                <a:gd name="connsiteX1" fmla="*/ 1225901 w 1225901"/>
                <a:gd name="connsiteY1" fmla="*/ 0 h 631295"/>
                <a:gd name="connsiteX2" fmla="*/ 1220742 w 1225901"/>
                <a:gd name="connsiteY2" fmla="*/ 631295 h 631295"/>
                <a:gd name="connsiteX3" fmla="*/ 0 w 1225901"/>
                <a:gd name="connsiteY3" fmla="*/ 624179 h 631295"/>
                <a:gd name="connsiteX0" fmla="*/ 0 w 1218785"/>
                <a:gd name="connsiteY0" fmla="*/ 631295 h 631295"/>
                <a:gd name="connsiteX1" fmla="*/ 1218785 w 1218785"/>
                <a:gd name="connsiteY1" fmla="*/ 0 h 631295"/>
                <a:gd name="connsiteX2" fmla="*/ 1213626 w 1218785"/>
                <a:gd name="connsiteY2" fmla="*/ 631295 h 631295"/>
                <a:gd name="connsiteX3" fmla="*/ 0 w 1218785"/>
                <a:gd name="connsiteY3" fmla="*/ 631295 h 631295"/>
                <a:gd name="connsiteX0" fmla="*/ 0 w 1229459"/>
                <a:gd name="connsiteY0" fmla="*/ 631295 h 631295"/>
                <a:gd name="connsiteX1" fmla="*/ 1229459 w 1229459"/>
                <a:gd name="connsiteY1" fmla="*/ 0 h 631295"/>
                <a:gd name="connsiteX2" fmla="*/ 1224300 w 1229459"/>
                <a:gd name="connsiteY2" fmla="*/ 631295 h 631295"/>
                <a:gd name="connsiteX3" fmla="*/ 0 w 1229459"/>
                <a:gd name="connsiteY3" fmla="*/ 631295 h 631295"/>
                <a:gd name="connsiteX0" fmla="*/ 0 w 1231416"/>
                <a:gd name="connsiteY0" fmla="*/ 631295 h 634853"/>
                <a:gd name="connsiteX1" fmla="*/ 1229459 w 1231416"/>
                <a:gd name="connsiteY1" fmla="*/ 0 h 634853"/>
                <a:gd name="connsiteX2" fmla="*/ 1231416 w 1231416"/>
                <a:gd name="connsiteY2" fmla="*/ 634853 h 634853"/>
                <a:gd name="connsiteX3" fmla="*/ 0 w 1231416"/>
                <a:gd name="connsiteY3" fmla="*/ 631295 h 634853"/>
                <a:gd name="connsiteX0" fmla="*/ 0 w 1234974"/>
                <a:gd name="connsiteY0" fmla="*/ 634853 h 634853"/>
                <a:gd name="connsiteX1" fmla="*/ 1233017 w 1234974"/>
                <a:gd name="connsiteY1" fmla="*/ 0 h 634853"/>
                <a:gd name="connsiteX2" fmla="*/ 1234974 w 1234974"/>
                <a:gd name="connsiteY2" fmla="*/ 634853 h 634853"/>
                <a:gd name="connsiteX3" fmla="*/ 0 w 1234974"/>
                <a:gd name="connsiteY3" fmla="*/ 634853 h 6348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34974" h="634853">
                  <a:moveTo>
                    <a:pt x="0" y="634853"/>
                  </a:moveTo>
                  <a:cubicBezTo>
                    <a:pt x="291221" y="118435"/>
                    <a:pt x="835057" y="509"/>
                    <a:pt x="1233017" y="0"/>
                  </a:cubicBezTo>
                  <a:cubicBezTo>
                    <a:pt x="1041538" y="225850"/>
                    <a:pt x="1084887" y="423235"/>
                    <a:pt x="1234974" y="634853"/>
                  </a:cubicBezTo>
                  <a:lnTo>
                    <a:pt x="0" y="634853"/>
                  </a:lnTo>
                  <a:close/>
                </a:path>
              </a:pathLst>
            </a:custGeom>
            <a:pattFill prst="wdUpDiag">
              <a:fgClr>
                <a:schemeClr val="bg1">
                  <a:lumMod val="85000"/>
                </a:schemeClr>
              </a:fgClr>
              <a:bgClr>
                <a:schemeClr val="bg1"/>
              </a:bgClr>
            </a:pattFill>
            <a:ln w="6350">
              <a:solidFill>
                <a:schemeClr val="tx1">
                  <a:lumMod val="65000"/>
                  <a:lumOff val="35000"/>
                </a:schemeClr>
              </a:solidFill>
              <a:extLst>
                <a:ext uri="{C807C97D-BFC1-408E-A445-0C87EB9F89A2}">
                  <ask:lineSketchStyleProps xmlns:ask="http://schemas.microsoft.com/office/drawing/2018/sketchyshapes" sd="2076810984">
                    <ask:type>
                      <ask:lineSketchFreehan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ym typeface="+mn-lt"/>
              </a:endParaRPr>
            </a:p>
          </p:txBody>
        </p:sp>
        <p:sp>
          <p:nvSpPr>
            <p:cNvPr id="5" name="等腰三角形 5">
              <a:extLst>
                <a:ext uri="{FF2B5EF4-FFF2-40B4-BE49-F238E27FC236}">
                  <a16:creationId xmlns:a16="http://schemas.microsoft.com/office/drawing/2014/main" id="{B7478F7D-E748-679B-588D-47E07B7F71F7}"/>
                </a:ext>
              </a:extLst>
            </p:cNvPr>
            <p:cNvSpPr/>
            <p:nvPr/>
          </p:nvSpPr>
          <p:spPr>
            <a:xfrm flipV="1">
              <a:off x="1608861" y="3167482"/>
              <a:ext cx="1234974" cy="634853"/>
            </a:xfrm>
            <a:custGeom>
              <a:avLst/>
              <a:gdLst>
                <a:gd name="connsiteX0" fmla="*/ 0 w 936104"/>
                <a:gd name="connsiteY0" fmla="*/ 432048 h 432048"/>
                <a:gd name="connsiteX1" fmla="*/ 468052 w 936104"/>
                <a:gd name="connsiteY1" fmla="*/ 0 h 432048"/>
                <a:gd name="connsiteX2" fmla="*/ 936104 w 936104"/>
                <a:gd name="connsiteY2" fmla="*/ 432048 h 432048"/>
                <a:gd name="connsiteX3" fmla="*/ 0 w 936104"/>
                <a:gd name="connsiteY3" fmla="*/ 432048 h 432048"/>
                <a:gd name="connsiteX0" fmla="*/ 0 w 2405548"/>
                <a:gd name="connsiteY0" fmla="*/ 553019 h 553019"/>
                <a:gd name="connsiteX1" fmla="*/ 1937496 w 2405548"/>
                <a:gd name="connsiteY1" fmla="*/ 0 h 553019"/>
                <a:gd name="connsiteX2" fmla="*/ 2405548 w 2405548"/>
                <a:gd name="connsiteY2" fmla="*/ 432048 h 553019"/>
                <a:gd name="connsiteX3" fmla="*/ 0 w 2405548"/>
                <a:gd name="connsiteY3" fmla="*/ 553019 h 553019"/>
                <a:gd name="connsiteX0" fmla="*/ 0 w 2405548"/>
                <a:gd name="connsiteY0" fmla="*/ 1186339 h 1186339"/>
                <a:gd name="connsiteX1" fmla="*/ 1247249 w 2405548"/>
                <a:gd name="connsiteY1" fmla="*/ 0 h 1186339"/>
                <a:gd name="connsiteX2" fmla="*/ 2405548 w 2405548"/>
                <a:gd name="connsiteY2" fmla="*/ 1065368 h 1186339"/>
                <a:gd name="connsiteX3" fmla="*/ 0 w 2405548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31416 w 1247249"/>
                <a:gd name="connsiteY2" fmla="*/ 638411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31416 w 1247249"/>
                <a:gd name="connsiteY2" fmla="*/ 638411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31416 w 1247249"/>
                <a:gd name="connsiteY2" fmla="*/ 638411 h 1186339"/>
                <a:gd name="connsiteX3" fmla="*/ 0 w 1247249"/>
                <a:gd name="connsiteY3" fmla="*/ 1186339 h 1186339"/>
                <a:gd name="connsiteX0" fmla="*/ 0 w 1240133"/>
                <a:gd name="connsiteY0" fmla="*/ 652643 h 652643"/>
                <a:gd name="connsiteX1" fmla="*/ 1240133 w 1240133"/>
                <a:gd name="connsiteY1" fmla="*/ 0 h 652643"/>
                <a:gd name="connsiteX2" fmla="*/ 1224300 w 1240133"/>
                <a:gd name="connsiteY2" fmla="*/ 638411 h 652643"/>
                <a:gd name="connsiteX3" fmla="*/ 0 w 1240133"/>
                <a:gd name="connsiteY3" fmla="*/ 652643 h 652643"/>
                <a:gd name="connsiteX0" fmla="*/ 0 w 1233017"/>
                <a:gd name="connsiteY0" fmla="*/ 629932 h 629932"/>
                <a:gd name="connsiteX1" fmla="*/ 1233017 w 1233017"/>
                <a:gd name="connsiteY1" fmla="*/ 9311 h 629932"/>
                <a:gd name="connsiteX2" fmla="*/ 1224300 w 1233017"/>
                <a:gd name="connsiteY2" fmla="*/ 615700 h 629932"/>
                <a:gd name="connsiteX3" fmla="*/ 0 w 1233017"/>
                <a:gd name="connsiteY3" fmla="*/ 629932 h 629932"/>
                <a:gd name="connsiteX0" fmla="*/ 0 w 1233017"/>
                <a:gd name="connsiteY0" fmla="*/ 629932 h 644164"/>
                <a:gd name="connsiteX1" fmla="*/ 1233017 w 1233017"/>
                <a:gd name="connsiteY1" fmla="*/ 9311 h 644164"/>
                <a:gd name="connsiteX2" fmla="*/ 1224300 w 1233017"/>
                <a:gd name="connsiteY2" fmla="*/ 644164 h 644164"/>
                <a:gd name="connsiteX3" fmla="*/ 0 w 1233017"/>
                <a:gd name="connsiteY3" fmla="*/ 629932 h 644164"/>
                <a:gd name="connsiteX0" fmla="*/ 0 w 1233017"/>
                <a:gd name="connsiteY0" fmla="*/ 629932 h 644164"/>
                <a:gd name="connsiteX1" fmla="*/ 1233017 w 1233017"/>
                <a:gd name="connsiteY1" fmla="*/ 9311 h 644164"/>
                <a:gd name="connsiteX2" fmla="*/ 1224300 w 1233017"/>
                <a:gd name="connsiteY2" fmla="*/ 644164 h 644164"/>
                <a:gd name="connsiteX3" fmla="*/ 0 w 1233017"/>
                <a:gd name="connsiteY3" fmla="*/ 629932 h 644164"/>
                <a:gd name="connsiteX0" fmla="*/ 0 w 1233017"/>
                <a:gd name="connsiteY0" fmla="*/ 629932 h 644164"/>
                <a:gd name="connsiteX1" fmla="*/ 1233017 w 1233017"/>
                <a:gd name="connsiteY1" fmla="*/ 9311 h 644164"/>
                <a:gd name="connsiteX2" fmla="*/ 1224300 w 1233017"/>
                <a:gd name="connsiteY2" fmla="*/ 644164 h 644164"/>
                <a:gd name="connsiteX3" fmla="*/ 0 w 1233017"/>
                <a:gd name="connsiteY3" fmla="*/ 629932 h 644164"/>
                <a:gd name="connsiteX0" fmla="*/ 0 w 1233017"/>
                <a:gd name="connsiteY0" fmla="*/ 629932 h 640606"/>
                <a:gd name="connsiteX1" fmla="*/ 1233017 w 1233017"/>
                <a:gd name="connsiteY1" fmla="*/ 9311 h 640606"/>
                <a:gd name="connsiteX2" fmla="*/ 1227858 w 1233017"/>
                <a:gd name="connsiteY2" fmla="*/ 640606 h 640606"/>
                <a:gd name="connsiteX3" fmla="*/ 0 w 1233017"/>
                <a:gd name="connsiteY3" fmla="*/ 629932 h 640606"/>
                <a:gd name="connsiteX0" fmla="*/ 0 w 1225901"/>
                <a:gd name="connsiteY0" fmla="*/ 632363 h 639479"/>
                <a:gd name="connsiteX1" fmla="*/ 1225901 w 1225901"/>
                <a:gd name="connsiteY1" fmla="*/ 8184 h 639479"/>
                <a:gd name="connsiteX2" fmla="*/ 1220742 w 1225901"/>
                <a:gd name="connsiteY2" fmla="*/ 639479 h 639479"/>
                <a:gd name="connsiteX3" fmla="*/ 0 w 1225901"/>
                <a:gd name="connsiteY3" fmla="*/ 632363 h 639479"/>
                <a:gd name="connsiteX0" fmla="*/ 0 w 1225901"/>
                <a:gd name="connsiteY0" fmla="*/ 624179 h 631295"/>
                <a:gd name="connsiteX1" fmla="*/ 1225901 w 1225901"/>
                <a:gd name="connsiteY1" fmla="*/ 0 h 631295"/>
                <a:gd name="connsiteX2" fmla="*/ 1220742 w 1225901"/>
                <a:gd name="connsiteY2" fmla="*/ 631295 h 631295"/>
                <a:gd name="connsiteX3" fmla="*/ 0 w 1225901"/>
                <a:gd name="connsiteY3" fmla="*/ 624179 h 631295"/>
                <a:gd name="connsiteX0" fmla="*/ 0 w 1225901"/>
                <a:gd name="connsiteY0" fmla="*/ 624179 h 631295"/>
                <a:gd name="connsiteX1" fmla="*/ 1225901 w 1225901"/>
                <a:gd name="connsiteY1" fmla="*/ 0 h 631295"/>
                <a:gd name="connsiteX2" fmla="*/ 1220742 w 1225901"/>
                <a:gd name="connsiteY2" fmla="*/ 631295 h 631295"/>
                <a:gd name="connsiteX3" fmla="*/ 0 w 1225901"/>
                <a:gd name="connsiteY3" fmla="*/ 624179 h 631295"/>
                <a:gd name="connsiteX0" fmla="*/ 0 w 1225901"/>
                <a:gd name="connsiteY0" fmla="*/ 624179 h 631295"/>
                <a:gd name="connsiteX1" fmla="*/ 1225901 w 1225901"/>
                <a:gd name="connsiteY1" fmla="*/ 0 h 631295"/>
                <a:gd name="connsiteX2" fmla="*/ 1220742 w 1225901"/>
                <a:gd name="connsiteY2" fmla="*/ 631295 h 631295"/>
                <a:gd name="connsiteX3" fmla="*/ 0 w 1225901"/>
                <a:gd name="connsiteY3" fmla="*/ 624179 h 631295"/>
                <a:gd name="connsiteX0" fmla="*/ 0 w 1225901"/>
                <a:gd name="connsiteY0" fmla="*/ 624179 h 631295"/>
                <a:gd name="connsiteX1" fmla="*/ 1225901 w 1225901"/>
                <a:gd name="connsiteY1" fmla="*/ 0 h 631295"/>
                <a:gd name="connsiteX2" fmla="*/ 1220742 w 1225901"/>
                <a:gd name="connsiteY2" fmla="*/ 631295 h 631295"/>
                <a:gd name="connsiteX3" fmla="*/ 0 w 1225901"/>
                <a:gd name="connsiteY3" fmla="*/ 624179 h 631295"/>
                <a:gd name="connsiteX0" fmla="*/ 0 w 1218785"/>
                <a:gd name="connsiteY0" fmla="*/ 631295 h 631295"/>
                <a:gd name="connsiteX1" fmla="*/ 1218785 w 1218785"/>
                <a:gd name="connsiteY1" fmla="*/ 0 h 631295"/>
                <a:gd name="connsiteX2" fmla="*/ 1213626 w 1218785"/>
                <a:gd name="connsiteY2" fmla="*/ 631295 h 631295"/>
                <a:gd name="connsiteX3" fmla="*/ 0 w 1218785"/>
                <a:gd name="connsiteY3" fmla="*/ 631295 h 631295"/>
                <a:gd name="connsiteX0" fmla="*/ 0 w 1229459"/>
                <a:gd name="connsiteY0" fmla="*/ 631295 h 631295"/>
                <a:gd name="connsiteX1" fmla="*/ 1229459 w 1229459"/>
                <a:gd name="connsiteY1" fmla="*/ 0 h 631295"/>
                <a:gd name="connsiteX2" fmla="*/ 1224300 w 1229459"/>
                <a:gd name="connsiteY2" fmla="*/ 631295 h 631295"/>
                <a:gd name="connsiteX3" fmla="*/ 0 w 1229459"/>
                <a:gd name="connsiteY3" fmla="*/ 631295 h 631295"/>
                <a:gd name="connsiteX0" fmla="*/ 0 w 1231416"/>
                <a:gd name="connsiteY0" fmla="*/ 631295 h 634853"/>
                <a:gd name="connsiteX1" fmla="*/ 1229459 w 1231416"/>
                <a:gd name="connsiteY1" fmla="*/ 0 h 634853"/>
                <a:gd name="connsiteX2" fmla="*/ 1231416 w 1231416"/>
                <a:gd name="connsiteY2" fmla="*/ 634853 h 634853"/>
                <a:gd name="connsiteX3" fmla="*/ 0 w 1231416"/>
                <a:gd name="connsiteY3" fmla="*/ 631295 h 634853"/>
                <a:gd name="connsiteX0" fmla="*/ 0 w 1234974"/>
                <a:gd name="connsiteY0" fmla="*/ 634853 h 634853"/>
                <a:gd name="connsiteX1" fmla="*/ 1233017 w 1234974"/>
                <a:gd name="connsiteY1" fmla="*/ 0 h 634853"/>
                <a:gd name="connsiteX2" fmla="*/ 1234974 w 1234974"/>
                <a:gd name="connsiteY2" fmla="*/ 634853 h 634853"/>
                <a:gd name="connsiteX3" fmla="*/ 0 w 1234974"/>
                <a:gd name="connsiteY3" fmla="*/ 634853 h 6348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34974" h="634853">
                  <a:moveTo>
                    <a:pt x="0" y="634853"/>
                  </a:moveTo>
                  <a:cubicBezTo>
                    <a:pt x="291221" y="118435"/>
                    <a:pt x="835057" y="509"/>
                    <a:pt x="1233017" y="0"/>
                  </a:cubicBezTo>
                  <a:cubicBezTo>
                    <a:pt x="1041538" y="225850"/>
                    <a:pt x="1084887" y="423235"/>
                    <a:pt x="1234974" y="634853"/>
                  </a:cubicBezTo>
                  <a:lnTo>
                    <a:pt x="0" y="634853"/>
                  </a:lnTo>
                  <a:close/>
                </a:path>
              </a:pathLst>
            </a:custGeom>
            <a:pattFill prst="wdUpDiag">
              <a:fgClr>
                <a:schemeClr val="bg1">
                  <a:lumMod val="85000"/>
                </a:schemeClr>
              </a:fgClr>
              <a:bgClr>
                <a:schemeClr val="bg1"/>
              </a:bgClr>
            </a:pattFill>
            <a:ln w="6350">
              <a:solidFill>
                <a:schemeClr val="tx1">
                  <a:lumMod val="65000"/>
                  <a:lumOff val="35000"/>
                </a:schemeClr>
              </a:solidFill>
              <a:extLst>
                <a:ext uri="{C807C97D-BFC1-408E-A445-0C87EB9F89A2}">
                  <ask:lineSketchStyleProps xmlns:ask="http://schemas.microsoft.com/office/drawing/2018/sketchyshapes" sd="168287364">
                    <ask:type>
                      <ask:lineSketchFreehan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ym typeface="+mn-lt"/>
              </a:endParaRPr>
            </a:p>
          </p:txBody>
        </p:sp>
        <p:sp>
          <p:nvSpPr>
            <p:cNvPr id="6" name="等腰三角形 5">
              <a:extLst>
                <a:ext uri="{FF2B5EF4-FFF2-40B4-BE49-F238E27FC236}">
                  <a16:creationId xmlns:a16="http://schemas.microsoft.com/office/drawing/2014/main" id="{9B6D82D5-80E7-4684-D642-2E04EC88FFE9}"/>
                </a:ext>
              </a:extLst>
            </p:cNvPr>
            <p:cNvSpPr/>
            <p:nvPr/>
          </p:nvSpPr>
          <p:spPr>
            <a:xfrm flipV="1">
              <a:off x="1619672" y="3356821"/>
              <a:ext cx="1247249" cy="1186339"/>
            </a:xfrm>
            <a:custGeom>
              <a:avLst/>
              <a:gdLst>
                <a:gd name="connsiteX0" fmla="*/ 0 w 936104"/>
                <a:gd name="connsiteY0" fmla="*/ 432048 h 432048"/>
                <a:gd name="connsiteX1" fmla="*/ 468052 w 936104"/>
                <a:gd name="connsiteY1" fmla="*/ 0 h 432048"/>
                <a:gd name="connsiteX2" fmla="*/ 936104 w 936104"/>
                <a:gd name="connsiteY2" fmla="*/ 432048 h 432048"/>
                <a:gd name="connsiteX3" fmla="*/ 0 w 936104"/>
                <a:gd name="connsiteY3" fmla="*/ 432048 h 432048"/>
                <a:gd name="connsiteX0" fmla="*/ 0 w 2405548"/>
                <a:gd name="connsiteY0" fmla="*/ 553019 h 553019"/>
                <a:gd name="connsiteX1" fmla="*/ 1937496 w 2405548"/>
                <a:gd name="connsiteY1" fmla="*/ 0 h 553019"/>
                <a:gd name="connsiteX2" fmla="*/ 2405548 w 2405548"/>
                <a:gd name="connsiteY2" fmla="*/ 432048 h 553019"/>
                <a:gd name="connsiteX3" fmla="*/ 0 w 2405548"/>
                <a:gd name="connsiteY3" fmla="*/ 553019 h 553019"/>
                <a:gd name="connsiteX0" fmla="*/ 0 w 2405548"/>
                <a:gd name="connsiteY0" fmla="*/ 1186339 h 1186339"/>
                <a:gd name="connsiteX1" fmla="*/ 1247249 w 2405548"/>
                <a:gd name="connsiteY1" fmla="*/ 0 h 1186339"/>
                <a:gd name="connsiteX2" fmla="*/ 2405548 w 2405548"/>
                <a:gd name="connsiteY2" fmla="*/ 1065368 h 1186339"/>
                <a:gd name="connsiteX3" fmla="*/ 0 w 2405548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31416 w 1247249"/>
                <a:gd name="connsiteY2" fmla="*/ 638411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31416 w 1247249"/>
                <a:gd name="connsiteY2" fmla="*/ 638411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31416 w 1247249"/>
                <a:gd name="connsiteY2" fmla="*/ 638411 h 1186339"/>
                <a:gd name="connsiteX3" fmla="*/ 0 w 1247249"/>
                <a:gd name="connsiteY3" fmla="*/ 1186339 h 11863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47249" h="1186339">
                  <a:moveTo>
                    <a:pt x="0" y="1186339"/>
                  </a:moveTo>
                  <a:cubicBezTo>
                    <a:pt x="177366" y="310566"/>
                    <a:pt x="852847" y="57437"/>
                    <a:pt x="1247249" y="0"/>
                  </a:cubicBezTo>
                  <a:cubicBezTo>
                    <a:pt x="1055770" y="225850"/>
                    <a:pt x="1081329" y="426793"/>
                    <a:pt x="1231416" y="638411"/>
                  </a:cubicBezTo>
                  <a:cubicBezTo>
                    <a:pt x="597978" y="633668"/>
                    <a:pt x="270525" y="877981"/>
                    <a:pt x="0" y="1186339"/>
                  </a:cubicBezTo>
                  <a:close/>
                </a:path>
              </a:pathLst>
            </a:custGeom>
            <a:pattFill prst="wdUpDiag">
              <a:fgClr>
                <a:schemeClr val="bg1">
                  <a:lumMod val="85000"/>
                </a:schemeClr>
              </a:fgClr>
              <a:bgClr>
                <a:schemeClr val="bg1"/>
              </a:bgClr>
            </a:pattFill>
            <a:ln w="6350">
              <a:solidFill>
                <a:schemeClr val="tx1">
                  <a:lumMod val="65000"/>
                  <a:lumOff val="35000"/>
                </a:schemeClr>
              </a:solidFill>
              <a:extLst>
                <a:ext uri="{C807C97D-BFC1-408E-A445-0C87EB9F89A2}">
                  <ask:lineSketchStyleProps xmlns:ask="http://schemas.microsoft.com/office/drawing/2018/sketchyshapes" sd="1419587954">
                    <ask:type>
                      <ask:lineSketchFreehan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ym typeface="+mn-lt"/>
              </a:endParaRPr>
            </a:p>
          </p:txBody>
        </p:sp>
        <p:sp>
          <p:nvSpPr>
            <p:cNvPr id="7" name="圆角矩形 11">
              <a:extLst>
                <a:ext uri="{FF2B5EF4-FFF2-40B4-BE49-F238E27FC236}">
                  <a16:creationId xmlns:a16="http://schemas.microsoft.com/office/drawing/2014/main" id="{7B0D4DB4-F13C-D9D4-AB73-B611D0A7AF8A}"/>
                </a:ext>
              </a:extLst>
            </p:cNvPr>
            <p:cNvSpPr/>
            <p:nvPr/>
          </p:nvSpPr>
          <p:spPr>
            <a:xfrm>
              <a:off x="1331640" y="3079858"/>
              <a:ext cx="198918" cy="87624"/>
            </a:xfrm>
            <a:custGeom>
              <a:avLst/>
              <a:gdLst/>
              <a:ahLst/>
              <a:cxnLst/>
              <a:rect l="l" t="t" r="r" b="b"/>
              <a:pathLst>
                <a:path w="198918" h="87624">
                  <a:moveTo>
                    <a:pt x="43812" y="0"/>
                  </a:moveTo>
                  <a:lnTo>
                    <a:pt x="198918" y="0"/>
                  </a:lnTo>
                  <a:lnTo>
                    <a:pt x="198918" y="87624"/>
                  </a:lnTo>
                  <a:lnTo>
                    <a:pt x="43812" y="87624"/>
                  </a:lnTo>
                  <a:cubicBezTo>
                    <a:pt x="19615" y="87624"/>
                    <a:pt x="0" y="68009"/>
                    <a:pt x="0" y="43812"/>
                  </a:cubicBezTo>
                  <a:cubicBezTo>
                    <a:pt x="0" y="19615"/>
                    <a:pt x="19615" y="0"/>
                    <a:pt x="43812" y="0"/>
                  </a:cubicBezTo>
                  <a:close/>
                </a:path>
              </a:pathLst>
            </a:custGeom>
            <a:pattFill prst="wdUpDiag">
              <a:fgClr>
                <a:schemeClr val="bg1">
                  <a:lumMod val="85000"/>
                </a:schemeClr>
              </a:fgClr>
              <a:bgClr>
                <a:schemeClr val="bg1"/>
              </a:bgClr>
            </a:pattFill>
            <a:ln w="6350">
              <a:solidFill>
                <a:schemeClr val="tx1">
                  <a:lumMod val="65000"/>
                  <a:lumOff val="35000"/>
                </a:schemeClr>
              </a:solidFill>
              <a:extLst>
                <a:ext uri="{C807C97D-BFC1-408E-A445-0C87EB9F89A2}">
                  <ask:lineSketchStyleProps xmlns:ask="http://schemas.microsoft.com/office/drawing/2018/sketchyshapes" sd="2612828389">
                    <ask:type>
                      <ask:lineSketchFreehan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ym typeface="+mn-lt"/>
              </a:endParaRPr>
            </a:p>
          </p:txBody>
        </p:sp>
        <p:sp>
          <p:nvSpPr>
            <p:cNvPr id="8" name="空心弧 15">
              <a:extLst>
                <a:ext uri="{FF2B5EF4-FFF2-40B4-BE49-F238E27FC236}">
                  <a16:creationId xmlns:a16="http://schemas.microsoft.com/office/drawing/2014/main" id="{1EB66E91-EF51-F2B1-70F6-0A90F1F73631}"/>
                </a:ext>
              </a:extLst>
            </p:cNvPr>
            <p:cNvSpPr/>
            <p:nvPr/>
          </p:nvSpPr>
          <p:spPr>
            <a:xfrm rot="5400000">
              <a:off x="3312321" y="2346812"/>
              <a:ext cx="509372" cy="1121419"/>
            </a:xfrm>
            <a:custGeom>
              <a:avLst/>
              <a:gdLst/>
              <a:ahLst/>
              <a:cxnLst/>
              <a:rect l="l" t="t" r="r" b="b"/>
              <a:pathLst>
                <a:path w="509372" h="1121419">
                  <a:moveTo>
                    <a:pt x="507512" y="1121419"/>
                  </a:moveTo>
                  <a:lnTo>
                    <a:pt x="509372" y="1119300"/>
                  </a:lnTo>
                  <a:lnTo>
                    <a:pt x="509372" y="1121419"/>
                  </a:lnTo>
                  <a:close/>
                  <a:moveTo>
                    <a:pt x="430106" y="1116802"/>
                  </a:moveTo>
                  <a:lnTo>
                    <a:pt x="434159" y="1121419"/>
                  </a:lnTo>
                  <a:lnTo>
                    <a:pt x="430599" y="1121419"/>
                  </a:lnTo>
                  <a:cubicBezTo>
                    <a:pt x="430325" y="1119896"/>
                    <a:pt x="430214" y="1118353"/>
                    <a:pt x="430106" y="1116802"/>
                  </a:cubicBezTo>
                  <a:close/>
                  <a:moveTo>
                    <a:pt x="0" y="259419"/>
                  </a:moveTo>
                  <a:lnTo>
                    <a:pt x="832" y="257324"/>
                  </a:lnTo>
                  <a:lnTo>
                    <a:pt x="0" y="257324"/>
                  </a:lnTo>
                  <a:cubicBezTo>
                    <a:pt x="0" y="161091"/>
                    <a:pt x="53696" y="72900"/>
                    <a:pt x="139188" y="28721"/>
                  </a:cubicBezTo>
                  <a:cubicBezTo>
                    <a:pt x="224680" y="-15459"/>
                    <a:pt x="327679" y="-8244"/>
                    <a:pt x="406177" y="47423"/>
                  </a:cubicBezTo>
                  <a:cubicBezTo>
                    <a:pt x="466571" y="90252"/>
                    <a:pt x="504696" y="156253"/>
                    <a:pt x="509372" y="227993"/>
                  </a:cubicBezTo>
                  <a:lnTo>
                    <a:pt x="509372" y="1073841"/>
                  </a:lnTo>
                  <a:cubicBezTo>
                    <a:pt x="502538" y="1059565"/>
                    <a:pt x="487753" y="1050433"/>
                    <a:pt x="470835" y="1050433"/>
                  </a:cubicBezTo>
                  <a:cubicBezTo>
                    <a:pt x="451854" y="1050433"/>
                    <a:pt x="435559" y="1061928"/>
                    <a:pt x="428567" y="1078352"/>
                  </a:cubicBezTo>
                  <a:cubicBezTo>
                    <a:pt x="427251" y="1065847"/>
                    <a:pt x="427023" y="1052948"/>
                    <a:pt x="427023" y="1039779"/>
                  </a:cubicBezTo>
                  <a:lnTo>
                    <a:pt x="427023" y="281216"/>
                  </a:lnTo>
                  <a:lnTo>
                    <a:pt x="427023" y="281216"/>
                  </a:lnTo>
                  <a:lnTo>
                    <a:pt x="427023" y="236015"/>
                  </a:lnTo>
                  <a:lnTo>
                    <a:pt x="426558" y="236015"/>
                  </a:lnTo>
                  <a:cubicBezTo>
                    <a:pt x="420904" y="189157"/>
                    <a:pt x="395728" y="146071"/>
                    <a:pt x="356132" y="117992"/>
                  </a:cubicBezTo>
                  <a:cubicBezTo>
                    <a:pt x="304025" y="81040"/>
                    <a:pt x="235655" y="76251"/>
                    <a:pt x="178905" y="105577"/>
                  </a:cubicBezTo>
                  <a:cubicBezTo>
                    <a:pt x="122253" y="134854"/>
                    <a:pt x="86634" y="193244"/>
                    <a:pt x="86558" y="256996"/>
                  </a:cubicBezTo>
                  <a:cubicBezTo>
                    <a:pt x="87499" y="257768"/>
                    <a:pt x="87520" y="258591"/>
                    <a:pt x="87520" y="259419"/>
                  </a:cubicBezTo>
                  <a:cubicBezTo>
                    <a:pt x="87520" y="284619"/>
                    <a:pt x="67928" y="305047"/>
                    <a:pt x="43760" y="305047"/>
                  </a:cubicBezTo>
                  <a:cubicBezTo>
                    <a:pt x="19592" y="305047"/>
                    <a:pt x="0" y="284619"/>
                    <a:pt x="0" y="259419"/>
                  </a:cubicBezTo>
                  <a:close/>
                </a:path>
              </a:pathLst>
            </a:custGeom>
            <a:pattFill prst="wdUpDiag">
              <a:fgClr>
                <a:schemeClr val="bg1">
                  <a:lumMod val="85000"/>
                </a:schemeClr>
              </a:fgClr>
              <a:bgClr>
                <a:schemeClr val="bg1"/>
              </a:bgClr>
            </a:pattFill>
            <a:ln w="6350">
              <a:solidFill>
                <a:schemeClr val="tx1">
                  <a:lumMod val="65000"/>
                  <a:lumOff val="35000"/>
                </a:schemeClr>
              </a:solidFill>
              <a:extLst>
                <a:ext uri="{C807C97D-BFC1-408E-A445-0C87EB9F89A2}">
                  <ask:lineSketchStyleProps xmlns:ask="http://schemas.microsoft.com/office/drawing/2018/sketchyshapes" sd="2765988592">
                    <ask:type>
                      <ask:lineSketchFreehan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ym typeface="+mn-lt"/>
              </a:endParaRPr>
            </a:p>
          </p:txBody>
        </p:sp>
      </p:grp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410E38B4-0FC7-3461-C552-5F243B9B2F18}"/>
              </a:ext>
            </a:extLst>
          </p:cNvPr>
          <p:cNvCxnSpPr/>
          <p:nvPr/>
        </p:nvCxnSpPr>
        <p:spPr>
          <a:xfrm rot="10800000" flipH="1">
            <a:off x="5671262" y="4837761"/>
            <a:ext cx="1056116" cy="0"/>
          </a:xfrm>
          <a:prstGeom prst="line">
            <a:avLst/>
          </a:prstGeom>
          <a:ln w="6350">
            <a:solidFill>
              <a:schemeClr val="tx1">
                <a:lumMod val="75000"/>
                <a:lumOff val="25000"/>
                <a:alpha val="99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1D9B7741-B1B0-84F4-9F80-50D4E0381C24}"/>
              </a:ext>
            </a:extLst>
          </p:cNvPr>
          <p:cNvCxnSpPr/>
          <p:nvPr/>
        </p:nvCxnSpPr>
        <p:spPr>
          <a:xfrm rot="10800000" flipH="1">
            <a:off x="5671262" y="3868412"/>
            <a:ext cx="1056116" cy="0"/>
          </a:xfrm>
          <a:prstGeom prst="line">
            <a:avLst/>
          </a:prstGeom>
          <a:ln w="6350">
            <a:solidFill>
              <a:schemeClr val="tx1">
                <a:alpha val="99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3FE606F5-EA40-8760-8FD3-493158C47071}"/>
              </a:ext>
            </a:extLst>
          </p:cNvPr>
          <p:cNvCxnSpPr/>
          <p:nvPr/>
        </p:nvCxnSpPr>
        <p:spPr>
          <a:xfrm rot="10800000" flipH="1">
            <a:off x="5671262" y="2899062"/>
            <a:ext cx="1056116" cy="0"/>
          </a:xfrm>
          <a:prstGeom prst="line">
            <a:avLst/>
          </a:prstGeom>
          <a:ln w="6350">
            <a:solidFill>
              <a:schemeClr val="tx1">
                <a:lumMod val="75000"/>
                <a:lumOff val="25000"/>
                <a:alpha val="99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D3A5147C-1D60-5A4A-2F0E-17E54A5BB8F6}"/>
              </a:ext>
            </a:extLst>
          </p:cNvPr>
          <p:cNvCxnSpPr/>
          <p:nvPr/>
        </p:nvCxnSpPr>
        <p:spPr>
          <a:xfrm rot="10800000" flipH="1">
            <a:off x="5671262" y="1929712"/>
            <a:ext cx="1056116" cy="0"/>
          </a:xfrm>
          <a:prstGeom prst="line">
            <a:avLst/>
          </a:prstGeom>
          <a:ln w="6350">
            <a:solidFill>
              <a:schemeClr val="tx2">
                <a:alpha val="99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10F7EAD3-74E0-0446-40EB-12AC8BF7343D}"/>
              </a:ext>
            </a:extLst>
          </p:cNvPr>
          <p:cNvGrpSpPr/>
          <p:nvPr/>
        </p:nvGrpSpPr>
        <p:grpSpPr>
          <a:xfrm>
            <a:off x="7015040" y="1617494"/>
            <a:ext cx="2980134" cy="712061"/>
            <a:chOff x="451471" y="1880595"/>
            <a:chExt cx="2568352" cy="712061"/>
          </a:xfrm>
        </p:grpSpPr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3ABF8FAC-C5BF-D890-94E2-41BD16066865}"/>
                </a:ext>
              </a:extLst>
            </p:cNvPr>
            <p:cNvSpPr txBox="1"/>
            <p:nvPr/>
          </p:nvSpPr>
          <p:spPr>
            <a:xfrm>
              <a:off x="453804" y="2081169"/>
              <a:ext cx="2566019" cy="51148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</a:t>
              </a:r>
              <a:r>
                <a:rPr lang="zh-CN" altLang="en-US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适当</a:t>
              </a:r>
              <a:r>
                <a:rPr lang="zh-CN" altLang="en-US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的文字，此处添加详细文本描述，建议与标题相关尽量简洁</a:t>
              </a:r>
              <a:r>
                <a:rPr lang="en-US" altLang="zh-CN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AF937627-4088-1F58-E2EF-7BBF65DDF2FD}"/>
                </a:ext>
              </a:extLst>
            </p:cNvPr>
            <p:cNvSpPr txBox="1"/>
            <p:nvPr/>
          </p:nvSpPr>
          <p:spPr>
            <a:xfrm>
              <a:off x="451471" y="1880595"/>
              <a:ext cx="201930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72F1B21E-F2D1-BA41-13B9-0AF2D5F9522C}"/>
              </a:ext>
            </a:extLst>
          </p:cNvPr>
          <p:cNvGrpSpPr/>
          <p:nvPr/>
        </p:nvGrpSpPr>
        <p:grpSpPr>
          <a:xfrm>
            <a:off x="7015040" y="2593634"/>
            <a:ext cx="2980134" cy="712061"/>
            <a:chOff x="451471" y="1880595"/>
            <a:chExt cx="2568352" cy="712061"/>
          </a:xfrm>
        </p:grpSpPr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FB7399BA-A60A-EADA-73AC-3E850F846045}"/>
                </a:ext>
              </a:extLst>
            </p:cNvPr>
            <p:cNvSpPr txBox="1"/>
            <p:nvPr/>
          </p:nvSpPr>
          <p:spPr>
            <a:xfrm>
              <a:off x="453804" y="2081169"/>
              <a:ext cx="2566019" cy="51148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</a:t>
              </a:r>
              <a:r>
                <a:rPr lang="zh-CN" altLang="en-US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适当</a:t>
              </a:r>
              <a:r>
                <a:rPr lang="zh-CN" altLang="en-US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的文字，此处添加详细文本描述，建议与标题相关尽量简洁</a:t>
              </a:r>
              <a:r>
                <a:rPr lang="en-US" altLang="zh-CN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CEF0133C-C14A-0172-CE8B-9CE000A7789D}"/>
                </a:ext>
              </a:extLst>
            </p:cNvPr>
            <p:cNvSpPr txBox="1"/>
            <p:nvPr/>
          </p:nvSpPr>
          <p:spPr>
            <a:xfrm>
              <a:off x="451471" y="1880595"/>
              <a:ext cx="201930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966A321A-575B-2AF5-DC3B-5AF16A2406A4}"/>
              </a:ext>
            </a:extLst>
          </p:cNvPr>
          <p:cNvGrpSpPr/>
          <p:nvPr/>
        </p:nvGrpSpPr>
        <p:grpSpPr>
          <a:xfrm>
            <a:off x="7015040" y="3569774"/>
            <a:ext cx="2980134" cy="712061"/>
            <a:chOff x="451471" y="1880595"/>
            <a:chExt cx="2568352" cy="712061"/>
          </a:xfrm>
        </p:grpSpPr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4329DEE9-0218-D6B3-BB6F-5EA880696BD7}"/>
                </a:ext>
              </a:extLst>
            </p:cNvPr>
            <p:cNvSpPr txBox="1"/>
            <p:nvPr/>
          </p:nvSpPr>
          <p:spPr>
            <a:xfrm>
              <a:off x="453804" y="2081169"/>
              <a:ext cx="2566019" cy="51148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</a:t>
              </a:r>
              <a:r>
                <a:rPr lang="zh-CN" altLang="en-US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适当</a:t>
              </a:r>
              <a:r>
                <a:rPr lang="zh-CN" altLang="en-US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的文字，此处添加详细文本描述，建议与标题相关尽量简洁</a:t>
              </a:r>
              <a:r>
                <a:rPr lang="en-US" altLang="zh-CN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AA67DDC0-3E44-571E-E922-70800E699752}"/>
                </a:ext>
              </a:extLst>
            </p:cNvPr>
            <p:cNvSpPr txBox="1"/>
            <p:nvPr/>
          </p:nvSpPr>
          <p:spPr>
            <a:xfrm>
              <a:off x="451471" y="1880595"/>
              <a:ext cx="201930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B6F5D139-C628-69B0-678B-0B7D879ACD99}"/>
              </a:ext>
            </a:extLst>
          </p:cNvPr>
          <p:cNvGrpSpPr/>
          <p:nvPr/>
        </p:nvGrpSpPr>
        <p:grpSpPr>
          <a:xfrm>
            <a:off x="7015040" y="4545914"/>
            <a:ext cx="2980134" cy="712061"/>
            <a:chOff x="451471" y="1880595"/>
            <a:chExt cx="2568352" cy="712061"/>
          </a:xfrm>
        </p:grpSpPr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CE295775-E15A-D8B8-E7C2-657A3178D4CD}"/>
                </a:ext>
              </a:extLst>
            </p:cNvPr>
            <p:cNvSpPr txBox="1"/>
            <p:nvPr/>
          </p:nvSpPr>
          <p:spPr>
            <a:xfrm>
              <a:off x="453804" y="2081169"/>
              <a:ext cx="2566019" cy="51148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</a:t>
              </a:r>
              <a:r>
                <a:rPr lang="zh-CN" altLang="en-US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适当</a:t>
              </a:r>
              <a:r>
                <a:rPr lang="zh-CN" altLang="en-US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的文字，此处添加详细文本描述，建议与标题相关尽量简洁</a:t>
              </a:r>
              <a:r>
                <a:rPr lang="en-US" altLang="zh-CN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AEE1F053-3A1E-A45B-70D5-F4DCB8CDADD6}"/>
                </a:ext>
              </a:extLst>
            </p:cNvPr>
            <p:cNvSpPr txBox="1"/>
            <p:nvPr/>
          </p:nvSpPr>
          <p:spPr>
            <a:xfrm>
              <a:off x="451471" y="1880595"/>
              <a:ext cx="201930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1" name="图形 30" descr="健美选手 纯色填充">
            <a:extLst>
              <a:ext uri="{FF2B5EF4-FFF2-40B4-BE49-F238E27FC236}">
                <a16:creationId xmlns:a16="http://schemas.microsoft.com/office/drawing/2014/main" id="{3C07AD14-1586-5729-4DF7-5CD393B787E5}"/>
              </a:ext>
            </a:extLst>
          </p:cNvPr>
          <p:cNvGrpSpPr/>
          <p:nvPr/>
        </p:nvGrpSpPr>
        <p:grpSpPr>
          <a:xfrm>
            <a:off x="3870157" y="4600242"/>
            <a:ext cx="402520" cy="382885"/>
            <a:chOff x="3870157" y="4600242"/>
            <a:chExt cx="402520" cy="382885"/>
          </a:xfrm>
          <a:solidFill>
            <a:srgbClr val="000000"/>
          </a:solidFill>
        </p:grpSpPr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2B1CF59A-3D29-0554-D474-3E3FD4E86988}"/>
                </a:ext>
              </a:extLst>
            </p:cNvPr>
            <p:cNvSpPr/>
            <p:nvPr/>
          </p:nvSpPr>
          <p:spPr>
            <a:xfrm>
              <a:off x="4238314" y="4614968"/>
              <a:ext cx="19639" cy="49087"/>
            </a:xfrm>
            <a:custGeom>
              <a:avLst/>
              <a:gdLst>
                <a:gd name="connsiteX0" fmla="*/ 10900 w 19639"/>
                <a:gd name="connsiteY0" fmla="*/ 0 h 49087"/>
                <a:gd name="connsiteX1" fmla="*/ 8740 w 19639"/>
                <a:gd name="connsiteY1" fmla="*/ 0 h 49087"/>
                <a:gd name="connsiteX2" fmla="*/ 2 w 19639"/>
                <a:gd name="connsiteY2" fmla="*/ 9179 h 49087"/>
                <a:gd name="connsiteX3" fmla="*/ 2 w 19639"/>
                <a:gd name="connsiteY3" fmla="*/ 39908 h 49087"/>
                <a:gd name="connsiteX4" fmla="*/ 8740 w 19639"/>
                <a:gd name="connsiteY4" fmla="*/ 49088 h 49087"/>
                <a:gd name="connsiteX5" fmla="*/ 10900 w 19639"/>
                <a:gd name="connsiteY5" fmla="*/ 49088 h 49087"/>
                <a:gd name="connsiteX6" fmla="*/ 19637 w 19639"/>
                <a:gd name="connsiteY6" fmla="*/ 39908 h 49087"/>
                <a:gd name="connsiteX7" fmla="*/ 19637 w 19639"/>
                <a:gd name="connsiteY7" fmla="*/ 9179 h 49087"/>
                <a:gd name="connsiteX8" fmla="*/ 10900 w 19639"/>
                <a:gd name="connsiteY8" fmla="*/ 0 h 490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9639" h="49087">
                  <a:moveTo>
                    <a:pt x="10900" y="0"/>
                  </a:moveTo>
                  <a:lnTo>
                    <a:pt x="8740" y="0"/>
                  </a:lnTo>
                  <a:cubicBezTo>
                    <a:pt x="3798" y="134"/>
                    <a:pt x="-108" y="4236"/>
                    <a:pt x="2" y="9179"/>
                  </a:cubicBezTo>
                  <a:lnTo>
                    <a:pt x="2" y="39908"/>
                  </a:lnTo>
                  <a:cubicBezTo>
                    <a:pt x="-108" y="44852"/>
                    <a:pt x="3798" y="48954"/>
                    <a:pt x="8740" y="49088"/>
                  </a:cubicBezTo>
                  <a:lnTo>
                    <a:pt x="10900" y="49088"/>
                  </a:lnTo>
                  <a:cubicBezTo>
                    <a:pt x="15842" y="48954"/>
                    <a:pt x="19747" y="44852"/>
                    <a:pt x="19637" y="39908"/>
                  </a:cubicBezTo>
                  <a:lnTo>
                    <a:pt x="19637" y="9179"/>
                  </a:lnTo>
                  <a:cubicBezTo>
                    <a:pt x="19747" y="4236"/>
                    <a:pt x="15842" y="134"/>
                    <a:pt x="10900" y="0"/>
                  </a:cubicBezTo>
                  <a:close/>
                </a:path>
              </a:pathLst>
            </a:custGeom>
            <a:blipFill dpi="0" rotWithShape="1"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9525">
              <a:noFill/>
              <a:round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kern="0">
                <a:solidFill>
                  <a:schemeClr val="bg1">
                    <a:lumMod val="95000"/>
                  </a:schemeClr>
                </a:solidFill>
                <a:cs typeface="+mn-ea"/>
              </a:endParaRPr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B68E587E-7AB2-528A-77E2-65AA80A50E8A}"/>
                </a:ext>
              </a:extLst>
            </p:cNvPr>
            <p:cNvSpPr/>
            <p:nvPr/>
          </p:nvSpPr>
          <p:spPr>
            <a:xfrm>
              <a:off x="3884881" y="4614968"/>
              <a:ext cx="19639" cy="49087"/>
            </a:xfrm>
            <a:custGeom>
              <a:avLst/>
              <a:gdLst>
                <a:gd name="connsiteX0" fmla="*/ 10900 w 19639"/>
                <a:gd name="connsiteY0" fmla="*/ 0 h 49087"/>
                <a:gd name="connsiteX1" fmla="*/ 8740 w 19639"/>
                <a:gd name="connsiteY1" fmla="*/ 0 h 49087"/>
                <a:gd name="connsiteX2" fmla="*/ 2 w 19639"/>
                <a:gd name="connsiteY2" fmla="*/ 9179 h 49087"/>
                <a:gd name="connsiteX3" fmla="*/ 2 w 19639"/>
                <a:gd name="connsiteY3" fmla="*/ 39908 h 49087"/>
                <a:gd name="connsiteX4" fmla="*/ 8740 w 19639"/>
                <a:gd name="connsiteY4" fmla="*/ 49088 h 49087"/>
                <a:gd name="connsiteX5" fmla="*/ 10900 w 19639"/>
                <a:gd name="connsiteY5" fmla="*/ 49088 h 49087"/>
                <a:gd name="connsiteX6" fmla="*/ 19637 w 19639"/>
                <a:gd name="connsiteY6" fmla="*/ 39908 h 49087"/>
                <a:gd name="connsiteX7" fmla="*/ 19637 w 19639"/>
                <a:gd name="connsiteY7" fmla="*/ 9179 h 49087"/>
                <a:gd name="connsiteX8" fmla="*/ 10900 w 19639"/>
                <a:gd name="connsiteY8" fmla="*/ 0 h 490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9639" h="49087">
                  <a:moveTo>
                    <a:pt x="10900" y="0"/>
                  </a:moveTo>
                  <a:lnTo>
                    <a:pt x="8740" y="0"/>
                  </a:lnTo>
                  <a:cubicBezTo>
                    <a:pt x="3798" y="134"/>
                    <a:pt x="-108" y="4236"/>
                    <a:pt x="2" y="9179"/>
                  </a:cubicBezTo>
                  <a:lnTo>
                    <a:pt x="2" y="39908"/>
                  </a:lnTo>
                  <a:cubicBezTo>
                    <a:pt x="-108" y="44852"/>
                    <a:pt x="3798" y="48954"/>
                    <a:pt x="8740" y="49088"/>
                  </a:cubicBezTo>
                  <a:lnTo>
                    <a:pt x="10900" y="49088"/>
                  </a:lnTo>
                  <a:cubicBezTo>
                    <a:pt x="15842" y="48954"/>
                    <a:pt x="19747" y="44852"/>
                    <a:pt x="19637" y="39908"/>
                  </a:cubicBezTo>
                  <a:lnTo>
                    <a:pt x="19637" y="9179"/>
                  </a:lnTo>
                  <a:cubicBezTo>
                    <a:pt x="19747" y="4236"/>
                    <a:pt x="15842" y="134"/>
                    <a:pt x="10900" y="0"/>
                  </a:cubicBezTo>
                  <a:close/>
                </a:path>
              </a:pathLst>
            </a:custGeom>
            <a:blipFill dpi="0" rotWithShape="1"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9525">
              <a:noFill/>
              <a:round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kern="0">
                <a:solidFill>
                  <a:schemeClr val="bg1">
                    <a:lumMod val="95000"/>
                  </a:schemeClr>
                </a:solidFill>
                <a:cs typeface="+mn-ea"/>
              </a:endParaRPr>
            </a:p>
          </p:txBody>
        </p:sp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id="{FFF1D724-067F-772C-32F4-7B3988829ABE}"/>
                </a:ext>
              </a:extLst>
            </p:cNvPr>
            <p:cNvSpPr/>
            <p:nvPr/>
          </p:nvSpPr>
          <p:spPr>
            <a:xfrm>
              <a:off x="4262860" y="4629694"/>
              <a:ext cx="9817" cy="19635"/>
            </a:xfrm>
            <a:custGeom>
              <a:avLst/>
              <a:gdLst>
                <a:gd name="connsiteX0" fmla="*/ 0 w 9817"/>
                <a:gd name="connsiteY0" fmla="*/ 0 h 19635"/>
                <a:gd name="connsiteX1" fmla="*/ 0 w 9817"/>
                <a:gd name="connsiteY1" fmla="*/ 19635 h 19635"/>
                <a:gd name="connsiteX2" fmla="*/ 9818 w 9817"/>
                <a:gd name="connsiteY2" fmla="*/ 9818 h 19635"/>
                <a:gd name="connsiteX3" fmla="*/ 0 w 9817"/>
                <a:gd name="connsiteY3" fmla="*/ 0 h 196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817" h="19635">
                  <a:moveTo>
                    <a:pt x="0" y="0"/>
                  </a:moveTo>
                  <a:lnTo>
                    <a:pt x="0" y="19635"/>
                  </a:lnTo>
                  <a:cubicBezTo>
                    <a:pt x="5422" y="19635"/>
                    <a:pt x="9818" y="15240"/>
                    <a:pt x="9818" y="9818"/>
                  </a:cubicBezTo>
                  <a:cubicBezTo>
                    <a:pt x="9818" y="4395"/>
                    <a:pt x="5422" y="0"/>
                    <a:pt x="0" y="0"/>
                  </a:cubicBezTo>
                  <a:close/>
                </a:path>
              </a:pathLst>
            </a:custGeom>
            <a:blipFill dpi="0" rotWithShape="1"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9525">
              <a:noFill/>
              <a:round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kern="0">
                <a:solidFill>
                  <a:schemeClr val="bg1">
                    <a:lumMod val="95000"/>
                  </a:schemeClr>
                </a:solidFill>
                <a:cs typeface="+mn-ea"/>
              </a:endParaRPr>
            </a:p>
          </p:txBody>
        </p:sp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id="{D6110C50-275E-F262-E6E3-F823164D895A}"/>
                </a:ext>
              </a:extLst>
            </p:cNvPr>
            <p:cNvSpPr/>
            <p:nvPr/>
          </p:nvSpPr>
          <p:spPr>
            <a:xfrm>
              <a:off x="3870157" y="4629694"/>
              <a:ext cx="9817" cy="19635"/>
            </a:xfrm>
            <a:custGeom>
              <a:avLst/>
              <a:gdLst>
                <a:gd name="connsiteX0" fmla="*/ 9818 w 9817"/>
                <a:gd name="connsiteY0" fmla="*/ 19635 h 19635"/>
                <a:gd name="connsiteX1" fmla="*/ 9818 w 9817"/>
                <a:gd name="connsiteY1" fmla="*/ 0 h 19635"/>
                <a:gd name="connsiteX2" fmla="*/ 0 w 9817"/>
                <a:gd name="connsiteY2" fmla="*/ 9818 h 19635"/>
                <a:gd name="connsiteX3" fmla="*/ 9818 w 9817"/>
                <a:gd name="connsiteY3" fmla="*/ 19635 h 196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817" h="19635">
                  <a:moveTo>
                    <a:pt x="9818" y="19635"/>
                  </a:moveTo>
                  <a:lnTo>
                    <a:pt x="9818" y="0"/>
                  </a:lnTo>
                  <a:cubicBezTo>
                    <a:pt x="4395" y="0"/>
                    <a:pt x="0" y="4395"/>
                    <a:pt x="0" y="9818"/>
                  </a:cubicBezTo>
                  <a:cubicBezTo>
                    <a:pt x="0" y="15240"/>
                    <a:pt x="4395" y="19635"/>
                    <a:pt x="9818" y="19635"/>
                  </a:cubicBezTo>
                  <a:close/>
                </a:path>
              </a:pathLst>
            </a:custGeom>
            <a:blipFill dpi="0" rotWithShape="1"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9525">
              <a:noFill/>
              <a:round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kern="0">
                <a:solidFill>
                  <a:schemeClr val="bg1">
                    <a:lumMod val="95000"/>
                  </a:schemeClr>
                </a:solidFill>
                <a:cs typeface="+mn-ea"/>
              </a:endParaRPr>
            </a:p>
          </p:txBody>
        </p:sp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id="{5E70982F-D697-E2B5-48D6-44DDF5BDD103}"/>
                </a:ext>
              </a:extLst>
            </p:cNvPr>
            <p:cNvSpPr/>
            <p:nvPr/>
          </p:nvSpPr>
          <p:spPr>
            <a:xfrm>
              <a:off x="3909402" y="4600242"/>
              <a:ext cx="324030" cy="382885"/>
            </a:xfrm>
            <a:custGeom>
              <a:avLst/>
              <a:gdLst>
                <a:gd name="connsiteX0" fmla="*/ 315268 w 324030"/>
                <a:gd name="connsiteY0" fmla="*/ 0 h 382885"/>
                <a:gd name="connsiteX1" fmla="*/ 313108 w 324030"/>
                <a:gd name="connsiteY1" fmla="*/ 0 h 382885"/>
                <a:gd name="connsiteX2" fmla="*/ 304370 w 324030"/>
                <a:gd name="connsiteY2" fmla="*/ 10456 h 382885"/>
                <a:gd name="connsiteX3" fmla="*/ 304370 w 324030"/>
                <a:gd name="connsiteY3" fmla="*/ 29453 h 382885"/>
                <a:gd name="connsiteX4" fmla="*/ 19660 w 324030"/>
                <a:gd name="connsiteY4" fmla="*/ 29453 h 382885"/>
                <a:gd name="connsiteX5" fmla="*/ 19660 w 324030"/>
                <a:gd name="connsiteY5" fmla="*/ 10456 h 382885"/>
                <a:gd name="connsiteX6" fmla="*/ 10923 w 324030"/>
                <a:gd name="connsiteY6" fmla="*/ 0 h 382885"/>
                <a:gd name="connsiteX7" fmla="*/ 8763 w 324030"/>
                <a:gd name="connsiteY7" fmla="*/ 0 h 382885"/>
                <a:gd name="connsiteX8" fmla="*/ 25 w 324030"/>
                <a:gd name="connsiteY8" fmla="*/ 10456 h 382885"/>
                <a:gd name="connsiteX9" fmla="*/ 25 w 324030"/>
                <a:gd name="connsiteY9" fmla="*/ 68085 h 382885"/>
                <a:gd name="connsiteX10" fmla="*/ 8763 w 324030"/>
                <a:gd name="connsiteY10" fmla="*/ 78541 h 382885"/>
                <a:gd name="connsiteX11" fmla="*/ 10923 w 324030"/>
                <a:gd name="connsiteY11" fmla="*/ 78541 h 382885"/>
                <a:gd name="connsiteX12" fmla="*/ 19660 w 324030"/>
                <a:gd name="connsiteY12" fmla="*/ 68085 h 382885"/>
                <a:gd name="connsiteX13" fmla="*/ 19660 w 324030"/>
                <a:gd name="connsiteY13" fmla="*/ 49088 h 382885"/>
                <a:gd name="connsiteX14" fmla="*/ 44204 w 324030"/>
                <a:gd name="connsiteY14" fmla="*/ 49088 h 382885"/>
                <a:gd name="connsiteX15" fmla="*/ 44204 w 324030"/>
                <a:gd name="connsiteY15" fmla="*/ 122720 h 382885"/>
                <a:gd name="connsiteX16" fmla="*/ 54022 w 324030"/>
                <a:gd name="connsiteY16" fmla="*/ 139655 h 382885"/>
                <a:gd name="connsiteX17" fmla="*/ 122745 w 324030"/>
                <a:gd name="connsiteY17" fmla="*/ 180153 h 382885"/>
                <a:gd name="connsiteX18" fmla="*/ 122745 w 324030"/>
                <a:gd name="connsiteY18" fmla="*/ 228112 h 382885"/>
                <a:gd name="connsiteX19" fmla="*/ 53187 w 324030"/>
                <a:gd name="connsiteY19" fmla="*/ 273125 h 382885"/>
                <a:gd name="connsiteX20" fmla="*/ 44204 w 324030"/>
                <a:gd name="connsiteY20" fmla="*/ 289619 h 382885"/>
                <a:gd name="connsiteX21" fmla="*/ 44204 w 324030"/>
                <a:gd name="connsiteY21" fmla="*/ 382886 h 382885"/>
                <a:gd name="connsiteX22" fmla="*/ 83474 w 324030"/>
                <a:gd name="connsiteY22" fmla="*/ 382886 h 382885"/>
                <a:gd name="connsiteX23" fmla="*/ 83474 w 324030"/>
                <a:gd name="connsiteY23" fmla="*/ 300320 h 382885"/>
                <a:gd name="connsiteX24" fmla="*/ 122745 w 324030"/>
                <a:gd name="connsiteY24" fmla="*/ 274892 h 382885"/>
                <a:gd name="connsiteX25" fmla="*/ 201285 w 324030"/>
                <a:gd name="connsiteY25" fmla="*/ 274892 h 382885"/>
                <a:gd name="connsiteX26" fmla="*/ 240556 w 324030"/>
                <a:gd name="connsiteY26" fmla="*/ 300320 h 382885"/>
                <a:gd name="connsiteX27" fmla="*/ 240556 w 324030"/>
                <a:gd name="connsiteY27" fmla="*/ 382886 h 382885"/>
                <a:gd name="connsiteX28" fmla="*/ 279826 w 324030"/>
                <a:gd name="connsiteY28" fmla="*/ 382886 h 382885"/>
                <a:gd name="connsiteX29" fmla="*/ 279826 w 324030"/>
                <a:gd name="connsiteY29" fmla="*/ 289619 h 382885"/>
                <a:gd name="connsiteX30" fmla="*/ 270843 w 324030"/>
                <a:gd name="connsiteY30" fmla="*/ 273125 h 382885"/>
                <a:gd name="connsiteX31" fmla="*/ 201285 w 324030"/>
                <a:gd name="connsiteY31" fmla="*/ 228112 h 382885"/>
                <a:gd name="connsiteX32" fmla="*/ 201285 w 324030"/>
                <a:gd name="connsiteY32" fmla="*/ 180153 h 382885"/>
                <a:gd name="connsiteX33" fmla="*/ 270009 w 324030"/>
                <a:gd name="connsiteY33" fmla="*/ 139655 h 382885"/>
                <a:gd name="connsiteX34" fmla="*/ 279826 w 324030"/>
                <a:gd name="connsiteY34" fmla="*/ 122720 h 382885"/>
                <a:gd name="connsiteX35" fmla="*/ 279826 w 324030"/>
                <a:gd name="connsiteY35" fmla="*/ 49088 h 382885"/>
                <a:gd name="connsiteX36" fmla="*/ 304370 w 324030"/>
                <a:gd name="connsiteY36" fmla="*/ 49088 h 382885"/>
                <a:gd name="connsiteX37" fmla="*/ 304370 w 324030"/>
                <a:gd name="connsiteY37" fmla="*/ 68085 h 382885"/>
                <a:gd name="connsiteX38" fmla="*/ 313108 w 324030"/>
                <a:gd name="connsiteY38" fmla="*/ 78541 h 382885"/>
                <a:gd name="connsiteX39" fmla="*/ 315268 w 324030"/>
                <a:gd name="connsiteY39" fmla="*/ 78541 h 382885"/>
                <a:gd name="connsiteX40" fmla="*/ 324005 w 324030"/>
                <a:gd name="connsiteY40" fmla="*/ 68085 h 382885"/>
                <a:gd name="connsiteX41" fmla="*/ 324005 w 324030"/>
                <a:gd name="connsiteY41" fmla="*/ 10456 h 382885"/>
                <a:gd name="connsiteX42" fmla="*/ 315268 w 324030"/>
                <a:gd name="connsiteY42" fmla="*/ 0 h 382885"/>
                <a:gd name="connsiteX43" fmla="*/ 240556 w 324030"/>
                <a:gd name="connsiteY43" fmla="*/ 111479 h 382885"/>
                <a:gd name="connsiteX44" fmla="*/ 179736 w 324030"/>
                <a:gd name="connsiteY44" fmla="*/ 147264 h 382885"/>
                <a:gd name="connsiteX45" fmla="*/ 144294 w 324030"/>
                <a:gd name="connsiteY45" fmla="*/ 147264 h 382885"/>
                <a:gd name="connsiteX46" fmla="*/ 83474 w 324030"/>
                <a:gd name="connsiteY46" fmla="*/ 111479 h 382885"/>
                <a:gd name="connsiteX47" fmla="*/ 83474 w 324030"/>
                <a:gd name="connsiteY47" fmla="*/ 49088 h 382885"/>
                <a:gd name="connsiteX48" fmla="*/ 240556 w 324030"/>
                <a:gd name="connsiteY48" fmla="*/ 49088 h 3828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</a:cxnLst>
              <a:rect l="l" t="t" r="r" b="b"/>
              <a:pathLst>
                <a:path w="324030" h="382885">
                  <a:moveTo>
                    <a:pt x="315268" y="0"/>
                  </a:moveTo>
                  <a:lnTo>
                    <a:pt x="313108" y="0"/>
                  </a:lnTo>
                  <a:cubicBezTo>
                    <a:pt x="307857" y="568"/>
                    <a:pt x="303996" y="5188"/>
                    <a:pt x="304370" y="10456"/>
                  </a:cubicBezTo>
                  <a:lnTo>
                    <a:pt x="304370" y="29453"/>
                  </a:lnTo>
                  <a:lnTo>
                    <a:pt x="19660" y="29453"/>
                  </a:lnTo>
                  <a:lnTo>
                    <a:pt x="19660" y="10456"/>
                  </a:lnTo>
                  <a:cubicBezTo>
                    <a:pt x="20034" y="5188"/>
                    <a:pt x="16173" y="568"/>
                    <a:pt x="10923" y="0"/>
                  </a:cubicBezTo>
                  <a:lnTo>
                    <a:pt x="8763" y="0"/>
                  </a:lnTo>
                  <a:cubicBezTo>
                    <a:pt x="3512" y="568"/>
                    <a:pt x="-349" y="5188"/>
                    <a:pt x="25" y="10456"/>
                  </a:cubicBezTo>
                  <a:lnTo>
                    <a:pt x="25" y="68085"/>
                  </a:lnTo>
                  <a:cubicBezTo>
                    <a:pt x="-349" y="73353"/>
                    <a:pt x="3512" y="77973"/>
                    <a:pt x="8763" y="78541"/>
                  </a:cubicBezTo>
                  <a:lnTo>
                    <a:pt x="10923" y="78541"/>
                  </a:lnTo>
                  <a:cubicBezTo>
                    <a:pt x="16173" y="77973"/>
                    <a:pt x="20034" y="73353"/>
                    <a:pt x="19660" y="68085"/>
                  </a:cubicBezTo>
                  <a:lnTo>
                    <a:pt x="19660" y="49088"/>
                  </a:lnTo>
                  <a:lnTo>
                    <a:pt x="44204" y="49088"/>
                  </a:lnTo>
                  <a:lnTo>
                    <a:pt x="44204" y="122720"/>
                  </a:lnTo>
                  <a:cubicBezTo>
                    <a:pt x="44229" y="129710"/>
                    <a:pt x="47968" y="136160"/>
                    <a:pt x="54022" y="139655"/>
                  </a:cubicBezTo>
                  <a:lnTo>
                    <a:pt x="122745" y="180153"/>
                  </a:lnTo>
                  <a:lnTo>
                    <a:pt x="122745" y="228112"/>
                  </a:lnTo>
                  <a:lnTo>
                    <a:pt x="53187" y="273125"/>
                  </a:lnTo>
                  <a:cubicBezTo>
                    <a:pt x="47587" y="276741"/>
                    <a:pt x="44205" y="282953"/>
                    <a:pt x="44204" y="289619"/>
                  </a:cubicBezTo>
                  <a:lnTo>
                    <a:pt x="44204" y="382886"/>
                  </a:lnTo>
                  <a:lnTo>
                    <a:pt x="83474" y="382886"/>
                  </a:lnTo>
                  <a:lnTo>
                    <a:pt x="83474" y="300320"/>
                  </a:lnTo>
                  <a:lnTo>
                    <a:pt x="122745" y="274892"/>
                  </a:lnTo>
                  <a:lnTo>
                    <a:pt x="201285" y="274892"/>
                  </a:lnTo>
                  <a:lnTo>
                    <a:pt x="240556" y="300320"/>
                  </a:lnTo>
                  <a:lnTo>
                    <a:pt x="240556" y="382886"/>
                  </a:lnTo>
                  <a:lnTo>
                    <a:pt x="279826" y="382886"/>
                  </a:lnTo>
                  <a:lnTo>
                    <a:pt x="279826" y="289619"/>
                  </a:lnTo>
                  <a:cubicBezTo>
                    <a:pt x="279826" y="282953"/>
                    <a:pt x="276443" y="276741"/>
                    <a:pt x="270843" y="273125"/>
                  </a:cubicBezTo>
                  <a:lnTo>
                    <a:pt x="201285" y="228112"/>
                  </a:lnTo>
                  <a:lnTo>
                    <a:pt x="201285" y="180153"/>
                  </a:lnTo>
                  <a:lnTo>
                    <a:pt x="270009" y="139655"/>
                  </a:lnTo>
                  <a:cubicBezTo>
                    <a:pt x="276063" y="136160"/>
                    <a:pt x="279802" y="129710"/>
                    <a:pt x="279826" y="122720"/>
                  </a:cubicBezTo>
                  <a:lnTo>
                    <a:pt x="279826" y="49088"/>
                  </a:lnTo>
                  <a:lnTo>
                    <a:pt x="304370" y="49088"/>
                  </a:lnTo>
                  <a:lnTo>
                    <a:pt x="304370" y="68085"/>
                  </a:lnTo>
                  <a:cubicBezTo>
                    <a:pt x="303996" y="73353"/>
                    <a:pt x="307857" y="77973"/>
                    <a:pt x="313108" y="78541"/>
                  </a:cubicBezTo>
                  <a:lnTo>
                    <a:pt x="315268" y="78541"/>
                  </a:lnTo>
                  <a:cubicBezTo>
                    <a:pt x="320519" y="77973"/>
                    <a:pt x="324379" y="73353"/>
                    <a:pt x="324005" y="68085"/>
                  </a:cubicBezTo>
                  <a:lnTo>
                    <a:pt x="324005" y="10456"/>
                  </a:lnTo>
                  <a:cubicBezTo>
                    <a:pt x="324379" y="5188"/>
                    <a:pt x="320519" y="568"/>
                    <a:pt x="315268" y="0"/>
                  </a:cubicBezTo>
                  <a:close/>
                  <a:moveTo>
                    <a:pt x="240556" y="111479"/>
                  </a:moveTo>
                  <a:lnTo>
                    <a:pt x="179736" y="147264"/>
                  </a:lnTo>
                  <a:lnTo>
                    <a:pt x="144294" y="147264"/>
                  </a:lnTo>
                  <a:lnTo>
                    <a:pt x="83474" y="111479"/>
                  </a:lnTo>
                  <a:lnTo>
                    <a:pt x="83474" y="49088"/>
                  </a:lnTo>
                  <a:lnTo>
                    <a:pt x="240556" y="49088"/>
                  </a:lnTo>
                  <a:close/>
                </a:path>
              </a:pathLst>
            </a:custGeom>
            <a:blipFill dpi="0" rotWithShape="1">
              <a:blip r:embed="rId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9525">
              <a:noFill/>
              <a:round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kern="0">
                <a:solidFill>
                  <a:schemeClr val="bg1">
                    <a:lumMod val="95000"/>
                  </a:schemeClr>
                </a:solidFill>
                <a:cs typeface="+mn-ea"/>
              </a:endParaRPr>
            </a:p>
          </p:txBody>
        </p:sp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id="{1156DB74-3F43-0508-B494-D0476E63FCB9}"/>
                </a:ext>
              </a:extLst>
            </p:cNvPr>
            <p:cNvSpPr/>
            <p:nvPr/>
          </p:nvSpPr>
          <p:spPr>
            <a:xfrm>
              <a:off x="4032147" y="4654238"/>
              <a:ext cx="78540" cy="78540"/>
            </a:xfrm>
            <a:custGeom>
              <a:avLst/>
              <a:gdLst>
                <a:gd name="connsiteX0" fmla="*/ 78541 w 78540"/>
                <a:gd name="connsiteY0" fmla="*/ 39270 h 78540"/>
                <a:gd name="connsiteX1" fmla="*/ 39270 w 78540"/>
                <a:gd name="connsiteY1" fmla="*/ 78541 h 78540"/>
                <a:gd name="connsiteX2" fmla="*/ 0 w 78540"/>
                <a:gd name="connsiteY2" fmla="*/ 39270 h 78540"/>
                <a:gd name="connsiteX3" fmla="*/ 39270 w 78540"/>
                <a:gd name="connsiteY3" fmla="*/ 0 h 78540"/>
                <a:gd name="connsiteX4" fmla="*/ 78541 w 78540"/>
                <a:gd name="connsiteY4" fmla="*/ 39270 h 785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8540" h="78540">
                  <a:moveTo>
                    <a:pt x="78541" y="39270"/>
                  </a:moveTo>
                  <a:cubicBezTo>
                    <a:pt x="78541" y="60959"/>
                    <a:pt x="60959" y="78541"/>
                    <a:pt x="39270" y="78541"/>
                  </a:cubicBezTo>
                  <a:cubicBezTo>
                    <a:pt x="17582" y="78541"/>
                    <a:pt x="0" y="60959"/>
                    <a:pt x="0" y="39270"/>
                  </a:cubicBezTo>
                  <a:cubicBezTo>
                    <a:pt x="0" y="17582"/>
                    <a:pt x="17582" y="0"/>
                    <a:pt x="39270" y="0"/>
                  </a:cubicBezTo>
                  <a:cubicBezTo>
                    <a:pt x="60959" y="0"/>
                    <a:pt x="78541" y="17582"/>
                    <a:pt x="78541" y="39270"/>
                  </a:cubicBezTo>
                  <a:close/>
                </a:path>
              </a:pathLst>
            </a:custGeom>
            <a:blipFill dpi="0" rotWithShape="1">
              <a:blip r:embed="rId7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9525">
              <a:noFill/>
              <a:round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kern="0">
                <a:solidFill>
                  <a:schemeClr val="bg1">
                    <a:lumMod val="95000"/>
                  </a:schemeClr>
                </a:solidFill>
                <a:cs typeface="+mn-ea"/>
              </a:endParaRPr>
            </a:p>
          </p:txBody>
        </p:sp>
      </p:grpSp>
      <p:sp>
        <p:nvSpPr>
          <p:cNvPr id="50" name="图形 32" descr="书籍 纯色填充">
            <a:extLst>
              <a:ext uri="{FF2B5EF4-FFF2-40B4-BE49-F238E27FC236}">
                <a16:creationId xmlns:a16="http://schemas.microsoft.com/office/drawing/2014/main" id="{0C53D2E7-3B54-79D1-3B3B-CC16502F6EF3}"/>
              </a:ext>
            </a:extLst>
          </p:cNvPr>
          <p:cNvSpPr/>
          <p:nvPr/>
        </p:nvSpPr>
        <p:spPr>
          <a:xfrm>
            <a:off x="3898658" y="3718087"/>
            <a:ext cx="418229" cy="390248"/>
          </a:xfrm>
          <a:custGeom>
            <a:avLst/>
            <a:gdLst>
              <a:gd name="connsiteX0" fmla="*/ 418229 w 418229"/>
              <a:gd name="connsiteY0" fmla="*/ 137446 h 390248"/>
              <a:gd name="connsiteX1" fmla="*/ 392703 w 418229"/>
              <a:gd name="connsiteY1" fmla="*/ 128119 h 390248"/>
              <a:gd name="connsiteX2" fmla="*/ 392703 w 418229"/>
              <a:gd name="connsiteY2" fmla="*/ 74614 h 390248"/>
              <a:gd name="connsiteX3" fmla="*/ 418229 w 418229"/>
              <a:gd name="connsiteY3" fmla="*/ 63814 h 390248"/>
              <a:gd name="connsiteX4" fmla="*/ 245440 w 418229"/>
              <a:gd name="connsiteY4" fmla="*/ 0 h 390248"/>
              <a:gd name="connsiteX5" fmla="*/ 35343 w 418229"/>
              <a:gd name="connsiteY5" fmla="*/ 73632 h 390248"/>
              <a:gd name="connsiteX6" fmla="*/ 14726 w 418229"/>
              <a:gd name="connsiteY6" fmla="*/ 132537 h 390248"/>
              <a:gd name="connsiteX7" fmla="*/ 17181 w 418229"/>
              <a:gd name="connsiteY7" fmla="*/ 154136 h 390248"/>
              <a:gd name="connsiteX8" fmla="*/ 0 w 418229"/>
              <a:gd name="connsiteY8" fmla="*/ 211078 h 390248"/>
              <a:gd name="connsiteX9" fmla="*/ 14726 w 418229"/>
              <a:gd name="connsiteY9" fmla="*/ 253785 h 390248"/>
              <a:gd name="connsiteX10" fmla="*/ 13745 w 418229"/>
              <a:gd name="connsiteY10" fmla="*/ 284710 h 390248"/>
              <a:gd name="connsiteX11" fmla="*/ 39270 w 418229"/>
              <a:gd name="connsiteY11" fmla="*/ 333798 h 390248"/>
              <a:gd name="connsiteX12" fmla="*/ 175735 w 418229"/>
              <a:gd name="connsiteY12" fmla="*/ 390249 h 390248"/>
              <a:gd name="connsiteX13" fmla="*/ 417247 w 418229"/>
              <a:gd name="connsiteY13" fmla="*/ 290110 h 390248"/>
              <a:gd name="connsiteX14" fmla="*/ 391722 w 418229"/>
              <a:gd name="connsiteY14" fmla="*/ 280783 h 390248"/>
              <a:gd name="connsiteX15" fmla="*/ 391722 w 418229"/>
              <a:gd name="connsiteY15" fmla="*/ 226786 h 390248"/>
              <a:gd name="connsiteX16" fmla="*/ 417247 w 418229"/>
              <a:gd name="connsiteY16" fmla="*/ 215987 h 390248"/>
              <a:gd name="connsiteX17" fmla="*/ 377977 w 418229"/>
              <a:gd name="connsiteY17" fmla="*/ 201260 h 390248"/>
              <a:gd name="connsiteX18" fmla="*/ 377977 w 418229"/>
              <a:gd name="connsiteY18" fmla="*/ 154136 h 390248"/>
              <a:gd name="connsiteX19" fmla="*/ 418229 w 418229"/>
              <a:gd name="connsiteY19" fmla="*/ 137446 h 390248"/>
              <a:gd name="connsiteX20" fmla="*/ 41234 w 418229"/>
              <a:gd name="connsiteY20" fmla="*/ 107993 h 390248"/>
              <a:gd name="connsiteX21" fmla="*/ 177698 w 418229"/>
              <a:gd name="connsiteY21" fmla="*/ 161499 h 390248"/>
              <a:gd name="connsiteX22" fmla="*/ 373559 w 418229"/>
              <a:gd name="connsiteY22" fmla="*/ 82468 h 390248"/>
              <a:gd name="connsiteX23" fmla="*/ 373559 w 418229"/>
              <a:gd name="connsiteY23" fmla="*/ 124683 h 390248"/>
              <a:gd name="connsiteX24" fmla="*/ 177698 w 418229"/>
              <a:gd name="connsiteY24" fmla="*/ 206169 h 390248"/>
              <a:gd name="connsiteX25" fmla="*/ 41234 w 418229"/>
              <a:gd name="connsiteY25" fmla="*/ 152173 h 390248"/>
              <a:gd name="connsiteX26" fmla="*/ 41234 w 418229"/>
              <a:gd name="connsiteY26" fmla="*/ 107993 h 390248"/>
              <a:gd name="connsiteX27" fmla="*/ 372577 w 418229"/>
              <a:gd name="connsiteY27" fmla="*/ 277347 h 390248"/>
              <a:gd name="connsiteX28" fmla="*/ 176717 w 418229"/>
              <a:gd name="connsiteY28" fmla="*/ 358342 h 390248"/>
              <a:gd name="connsiteX29" fmla="*/ 39761 w 418229"/>
              <a:gd name="connsiteY29" fmla="*/ 304345 h 390248"/>
              <a:gd name="connsiteX30" fmla="*/ 39761 w 418229"/>
              <a:gd name="connsiteY30" fmla="*/ 266057 h 390248"/>
              <a:gd name="connsiteX31" fmla="*/ 161990 w 418229"/>
              <a:gd name="connsiteY31" fmla="*/ 316126 h 390248"/>
              <a:gd name="connsiteX32" fmla="*/ 373068 w 418229"/>
              <a:gd name="connsiteY32" fmla="*/ 232677 h 390248"/>
              <a:gd name="connsiteX33" fmla="*/ 372577 w 418229"/>
              <a:gd name="connsiteY33" fmla="*/ 277347 h 390248"/>
              <a:gd name="connsiteX34" fmla="*/ 358833 w 418229"/>
              <a:gd name="connsiteY34" fmla="*/ 203715 h 390248"/>
              <a:gd name="connsiteX35" fmla="*/ 162972 w 418229"/>
              <a:gd name="connsiteY35" fmla="*/ 284710 h 390248"/>
              <a:gd name="connsiteX36" fmla="*/ 26507 w 418229"/>
              <a:gd name="connsiteY36" fmla="*/ 230713 h 390248"/>
              <a:gd name="connsiteX37" fmla="*/ 26507 w 418229"/>
              <a:gd name="connsiteY37" fmla="*/ 186534 h 390248"/>
              <a:gd name="connsiteX38" fmla="*/ 166899 w 418229"/>
              <a:gd name="connsiteY38" fmla="*/ 242494 h 390248"/>
              <a:gd name="connsiteX39" fmla="*/ 359324 w 418229"/>
              <a:gd name="connsiteY39" fmla="*/ 161990 h 390248"/>
              <a:gd name="connsiteX40" fmla="*/ 359324 w 418229"/>
              <a:gd name="connsiteY40" fmla="*/ 203715 h 3902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418229" h="390248">
                <a:moveTo>
                  <a:pt x="418229" y="137446"/>
                </a:moveTo>
                <a:lnTo>
                  <a:pt x="392703" y="128119"/>
                </a:lnTo>
                <a:lnTo>
                  <a:pt x="392703" y="74614"/>
                </a:lnTo>
                <a:lnTo>
                  <a:pt x="418229" y="63814"/>
                </a:lnTo>
                <a:lnTo>
                  <a:pt x="245440" y="0"/>
                </a:lnTo>
                <a:lnTo>
                  <a:pt x="35343" y="73632"/>
                </a:lnTo>
                <a:cubicBezTo>
                  <a:pt x="15217" y="83449"/>
                  <a:pt x="14726" y="110448"/>
                  <a:pt x="14726" y="132537"/>
                </a:cubicBezTo>
                <a:cubicBezTo>
                  <a:pt x="14726" y="139901"/>
                  <a:pt x="15708" y="147264"/>
                  <a:pt x="17181" y="154136"/>
                </a:cubicBezTo>
                <a:cubicBezTo>
                  <a:pt x="491" y="164935"/>
                  <a:pt x="0" y="189970"/>
                  <a:pt x="0" y="211078"/>
                </a:cubicBezTo>
                <a:cubicBezTo>
                  <a:pt x="0" y="228259"/>
                  <a:pt x="3927" y="243967"/>
                  <a:pt x="14726" y="253785"/>
                </a:cubicBezTo>
                <a:cubicBezTo>
                  <a:pt x="12272" y="262129"/>
                  <a:pt x="13745" y="272438"/>
                  <a:pt x="13745" y="284710"/>
                </a:cubicBezTo>
                <a:cubicBezTo>
                  <a:pt x="13745" y="306800"/>
                  <a:pt x="19635" y="326926"/>
                  <a:pt x="39270" y="333798"/>
                </a:cubicBezTo>
                <a:lnTo>
                  <a:pt x="175735" y="390249"/>
                </a:lnTo>
                <a:lnTo>
                  <a:pt x="417247" y="290110"/>
                </a:lnTo>
                <a:lnTo>
                  <a:pt x="391722" y="280783"/>
                </a:lnTo>
                <a:lnTo>
                  <a:pt x="391722" y="226786"/>
                </a:lnTo>
                <a:lnTo>
                  <a:pt x="417247" y="215987"/>
                </a:lnTo>
                <a:lnTo>
                  <a:pt x="377977" y="201260"/>
                </a:lnTo>
                <a:lnTo>
                  <a:pt x="377977" y="154136"/>
                </a:lnTo>
                <a:lnTo>
                  <a:pt x="418229" y="137446"/>
                </a:lnTo>
                <a:close/>
                <a:moveTo>
                  <a:pt x="41234" y="107993"/>
                </a:moveTo>
                <a:lnTo>
                  <a:pt x="177698" y="161499"/>
                </a:lnTo>
                <a:lnTo>
                  <a:pt x="373559" y="82468"/>
                </a:lnTo>
                <a:lnTo>
                  <a:pt x="373559" y="124683"/>
                </a:lnTo>
                <a:lnTo>
                  <a:pt x="177698" y="206169"/>
                </a:lnTo>
                <a:lnTo>
                  <a:pt x="41234" y="152173"/>
                </a:lnTo>
                <a:lnTo>
                  <a:pt x="41234" y="107993"/>
                </a:lnTo>
                <a:close/>
                <a:moveTo>
                  <a:pt x="372577" y="277347"/>
                </a:moveTo>
                <a:lnTo>
                  <a:pt x="176717" y="358342"/>
                </a:lnTo>
                <a:lnTo>
                  <a:pt x="39761" y="304345"/>
                </a:lnTo>
                <a:lnTo>
                  <a:pt x="39761" y="266057"/>
                </a:lnTo>
                <a:lnTo>
                  <a:pt x="161990" y="316126"/>
                </a:lnTo>
                <a:lnTo>
                  <a:pt x="373068" y="232677"/>
                </a:lnTo>
                <a:lnTo>
                  <a:pt x="372577" y="277347"/>
                </a:lnTo>
                <a:close/>
                <a:moveTo>
                  <a:pt x="358833" y="203715"/>
                </a:moveTo>
                <a:lnTo>
                  <a:pt x="162972" y="284710"/>
                </a:lnTo>
                <a:lnTo>
                  <a:pt x="26507" y="230713"/>
                </a:lnTo>
                <a:lnTo>
                  <a:pt x="26507" y="186534"/>
                </a:lnTo>
                <a:lnTo>
                  <a:pt x="166899" y="242494"/>
                </a:lnTo>
                <a:lnTo>
                  <a:pt x="359324" y="161990"/>
                </a:lnTo>
                <a:lnTo>
                  <a:pt x="359324" y="203715"/>
                </a:lnTo>
                <a:close/>
              </a:path>
            </a:pathLst>
          </a:custGeom>
          <a:blipFill dpi="0" rotWithShape="1"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9525">
            <a:noFill/>
            <a:round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zh-CN" altLang="en-US" kern="0">
              <a:solidFill>
                <a:schemeClr val="bg1">
                  <a:lumMod val="95000"/>
                </a:schemeClr>
              </a:solidFill>
              <a:cs typeface="+mn-ea"/>
            </a:endParaRPr>
          </a:p>
        </p:txBody>
      </p:sp>
      <p:grpSp>
        <p:nvGrpSpPr>
          <p:cNvPr id="49" name="组合 48">
            <a:extLst>
              <a:ext uri="{FF2B5EF4-FFF2-40B4-BE49-F238E27FC236}">
                <a16:creationId xmlns:a16="http://schemas.microsoft.com/office/drawing/2014/main" id="{319E8AB5-3500-9026-4D31-25A5F2A97A48}"/>
              </a:ext>
            </a:extLst>
          </p:cNvPr>
          <p:cNvGrpSpPr/>
          <p:nvPr/>
        </p:nvGrpSpPr>
        <p:grpSpPr>
          <a:xfrm>
            <a:off x="3898921" y="2749732"/>
            <a:ext cx="410014" cy="413010"/>
            <a:chOff x="3898921" y="2749732"/>
            <a:chExt cx="410014" cy="413010"/>
          </a:xfrm>
          <a:blipFill dpi="0" rotWithShape="1">
            <a:blip r:embed="rId3"/>
            <a:srcRect/>
            <a:stretch>
              <a:fillRect/>
            </a:stretch>
          </a:blipFill>
        </p:grpSpPr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A8C368C7-2AF8-E5A6-1B5A-0A42988E78F3}"/>
                </a:ext>
              </a:extLst>
            </p:cNvPr>
            <p:cNvSpPr/>
            <p:nvPr/>
          </p:nvSpPr>
          <p:spPr>
            <a:xfrm>
              <a:off x="4048744" y="2749732"/>
              <a:ext cx="260191" cy="168300"/>
            </a:xfrm>
            <a:custGeom>
              <a:avLst/>
              <a:gdLst>
                <a:gd name="connsiteX0" fmla="*/ 221737 w 260191"/>
                <a:gd name="connsiteY0" fmla="*/ 65422 h 168300"/>
                <a:gd name="connsiteX1" fmla="*/ 172296 w 260191"/>
                <a:gd name="connsiteY1" fmla="*/ 23972 h 168300"/>
                <a:gd name="connsiteX2" fmla="*/ 164305 w 260191"/>
                <a:gd name="connsiteY2" fmla="*/ 24471 h 168300"/>
                <a:gd name="connsiteX3" fmla="*/ 112866 w 260191"/>
                <a:gd name="connsiteY3" fmla="*/ 0 h 168300"/>
                <a:gd name="connsiteX4" fmla="*/ 48942 w 260191"/>
                <a:gd name="connsiteY4" fmla="*/ 48443 h 168300"/>
                <a:gd name="connsiteX5" fmla="*/ 0 w 260191"/>
                <a:gd name="connsiteY5" fmla="*/ 107872 h 168300"/>
                <a:gd name="connsiteX6" fmla="*/ 59929 w 260191"/>
                <a:gd name="connsiteY6" fmla="*/ 168301 h 168300"/>
                <a:gd name="connsiteX7" fmla="*/ 59929 w 260191"/>
                <a:gd name="connsiteY7" fmla="*/ 168301 h 168300"/>
                <a:gd name="connsiteX8" fmla="*/ 209752 w 260191"/>
                <a:gd name="connsiteY8" fmla="*/ 168301 h 168300"/>
                <a:gd name="connsiteX9" fmla="*/ 260192 w 260191"/>
                <a:gd name="connsiteY9" fmla="*/ 115863 h 168300"/>
                <a:gd name="connsiteX10" fmla="*/ 221737 w 260191"/>
                <a:gd name="connsiteY10" fmla="*/ 65422 h 168300"/>
                <a:gd name="connsiteX11" fmla="*/ 206755 w 260191"/>
                <a:gd name="connsiteY11" fmla="*/ 138336 h 168300"/>
                <a:gd name="connsiteX12" fmla="*/ 58930 w 260191"/>
                <a:gd name="connsiteY12" fmla="*/ 138336 h 168300"/>
                <a:gd name="connsiteX13" fmla="*/ 32462 w 260191"/>
                <a:gd name="connsiteY13" fmla="*/ 120857 h 168300"/>
                <a:gd name="connsiteX14" fmla="*/ 35957 w 260191"/>
                <a:gd name="connsiteY14" fmla="*/ 88895 h 168300"/>
                <a:gd name="connsiteX15" fmla="*/ 60428 w 260191"/>
                <a:gd name="connsiteY15" fmla="*/ 76409 h 168300"/>
                <a:gd name="connsiteX16" fmla="*/ 65422 w 260191"/>
                <a:gd name="connsiteY16" fmla="*/ 76909 h 168300"/>
                <a:gd name="connsiteX17" fmla="*/ 74412 w 260191"/>
                <a:gd name="connsiteY17" fmla="*/ 78407 h 168300"/>
                <a:gd name="connsiteX18" fmla="*/ 74412 w 260191"/>
                <a:gd name="connsiteY18" fmla="*/ 68419 h 168300"/>
                <a:gd name="connsiteX19" fmla="*/ 103877 w 260191"/>
                <a:gd name="connsiteY19" fmla="*/ 30963 h 168300"/>
                <a:gd name="connsiteX20" fmla="*/ 112866 w 260191"/>
                <a:gd name="connsiteY20" fmla="*/ 29965 h 168300"/>
                <a:gd name="connsiteX21" fmla="*/ 112866 w 260191"/>
                <a:gd name="connsiteY21" fmla="*/ 29965 h 168300"/>
                <a:gd name="connsiteX22" fmla="*/ 112866 w 260191"/>
                <a:gd name="connsiteY22" fmla="*/ 29965 h 168300"/>
                <a:gd name="connsiteX23" fmla="*/ 112866 w 260191"/>
                <a:gd name="connsiteY23" fmla="*/ 29965 h 168300"/>
                <a:gd name="connsiteX24" fmla="*/ 146826 w 260191"/>
                <a:gd name="connsiteY24" fmla="*/ 50940 h 168300"/>
                <a:gd name="connsiteX25" fmla="*/ 149823 w 260191"/>
                <a:gd name="connsiteY25" fmla="*/ 56933 h 168300"/>
                <a:gd name="connsiteX26" fmla="*/ 156315 w 260191"/>
                <a:gd name="connsiteY26" fmla="*/ 54436 h 168300"/>
                <a:gd name="connsiteX27" fmla="*/ 166303 w 260191"/>
                <a:gd name="connsiteY27" fmla="*/ 52937 h 168300"/>
                <a:gd name="connsiteX28" fmla="*/ 184282 w 260191"/>
                <a:gd name="connsiteY28" fmla="*/ 58431 h 168300"/>
                <a:gd name="connsiteX29" fmla="*/ 197266 w 260191"/>
                <a:gd name="connsiteY29" fmla="*/ 83901 h 168300"/>
                <a:gd name="connsiteX30" fmla="*/ 197266 w 260191"/>
                <a:gd name="connsiteY30" fmla="*/ 91891 h 168300"/>
                <a:gd name="connsiteX31" fmla="*/ 207254 w 260191"/>
                <a:gd name="connsiteY31" fmla="*/ 91891 h 168300"/>
                <a:gd name="connsiteX32" fmla="*/ 230727 w 260191"/>
                <a:gd name="connsiteY32" fmla="*/ 115363 h 168300"/>
                <a:gd name="connsiteX33" fmla="*/ 206755 w 260191"/>
                <a:gd name="connsiteY33" fmla="*/ 138336 h 168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260191" h="168300">
                  <a:moveTo>
                    <a:pt x="221737" y="65422"/>
                  </a:moveTo>
                  <a:cubicBezTo>
                    <a:pt x="217742" y="41950"/>
                    <a:pt x="196767" y="23972"/>
                    <a:pt x="172296" y="23972"/>
                  </a:cubicBezTo>
                  <a:cubicBezTo>
                    <a:pt x="169799" y="23972"/>
                    <a:pt x="166802" y="24471"/>
                    <a:pt x="164305" y="24471"/>
                  </a:cubicBezTo>
                  <a:cubicBezTo>
                    <a:pt x="152320" y="9489"/>
                    <a:pt x="133841" y="0"/>
                    <a:pt x="112866" y="0"/>
                  </a:cubicBezTo>
                  <a:cubicBezTo>
                    <a:pt x="82402" y="0"/>
                    <a:pt x="56933" y="20476"/>
                    <a:pt x="48942" y="48443"/>
                  </a:cubicBezTo>
                  <a:cubicBezTo>
                    <a:pt x="20975" y="53936"/>
                    <a:pt x="0" y="78407"/>
                    <a:pt x="0" y="107872"/>
                  </a:cubicBezTo>
                  <a:cubicBezTo>
                    <a:pt x="0" y="141333"/>
                    <a:pt x="26968" y="168301"/>
                    <a:pt x="59929" y="168301"/>
                  </a:cubicBezTo>
                  <a:lnTo>
                    <a:pt x="59929" y="168301"/>
                  </a:lnTo>
                  <a:cubicBezTo>
                    <a:pt x="59929" y="168301"/>
                    <a:pt x="207754" y="168301"/>
                    <a:pt x="209752" y="168301"/>
                  </a:cubicBezTo>
                  <a:cubicBezTo>
                    <a:pt x="238717" y="168301"/>
                    <a:pt x="260192" y="144828"/>
                    <a:pt x="260192" y="115863"/>
                  </a:cubicBezTo>
                  <a:cubicBezTo>
                    <a:pt x="260192" y="91891"/>
                    <a:pt x="243711" y="71915"/>
                    <a:pt x="221737" y="65422"/>
                  </a:cubicBezTo>
                  <a:close/>
                  <a:moveTo>
                    <a:pt x="206755" y="138336"/>
                  </a:moveTo>
                  <a:lnTo>
                    <a:pt x="58930" y="138336"/>
                  </a:lnTo>
                  <a:cubicBezTo>
                    <a:pt x="47444" y="137337"/>
                    <a:pt x="37456" y="130845"/>
                    <a:pt x="32462" y="120857"/>
                  </a:cubicBezTo>
                  <a:cubicBezTo>
                    <a:pt x="27967" y="110369"/>
                    <a:pt x="28966" y="98383"/>
                    <a:pt x="35957" y="88895"/>
                  </a:cubicBezTo>
                  <a:cubicBezTo>
                    <a:pt x="41950" y="80904"/>
                    <a:pt x="50940" y="76409"/>
                    <a:pt x="60428" y="76409"/>
                  </a:cubicBezTo>
                  <a:cubicBezTo>
                    <a:pt x="61927" y="76409"/>
                    <a:pt x="63924" y="76409"/>
                    <a:pt x="65422" y="76909"/>
                  </a:cubicBezTo>
                  <a:lnTo>
                    <a:pt x="74412" y="78407"/>
                  </a:lnTo>
                  <a:lnTo>
                    <a:pt x="74412" y="68419"/>
                  </a:lnTo>
                  <a:cubicBezTo>
                    <a:pt x="74412" y="50440"/>
                    <a:pt x="86398" y="34959"/>
                    <a:pt x="103877" y="30963"/>
                  </a:cubicBezTo>
                  <a:cubicBezTo>
                    <a:pt x="106873" y="30464"/>
                    <a:pt x="109870" y="29965"/>
                    <a:pt x="112866" y="29965"/>
                  </a:cubicBezTo>
                  <a:cubicBezTo>
                    <a:pt x="112866" y="29965"/>
                    <a:pt x="112866" y="29965"/>
                    <a:pt x="112866" y="29965"/>
                  </a:cubicBezTo>
                  <a:lnTo>
                    <a:pt x="112866" y="29965"/>
                  </a:lnTo>
                  <a:cubicBezTo>
                    <a:pt x="112866" y="29965"/>
                    <a:pt x="112866" y="29965"/>
                    <a:pt x="112866" y="29965"/>
                  </a:cubicBezTo>
                  <a:cubicBezTo>
                    <a:pt x="127349" y="29965"/>
                    <a:pt x="140334" y="37955"/>
                    <a:pt x="146826" y="50940"/>
                  </a:cubicBezTo>
                  <a:lnTo>
                    <a:pt x="149823" y="56933"/>
                  </a:lnTo>
                  <a:lnTo>
                    <a:pt x="156315" y="54436"/>
                  </a:lnTo>
                  <a:cubicBezTo>
                    <a:pt x="159311" y="53437"/>
                    <a:pt x="162807" y="52937"/>
                    <a:pt x="166303" y="52937"/>
                  </a:cubicBezTo>
                  <a:cubicBezTo>
                    <a:pt x="172795" y="52937"/>
                    <a:pt x="178788" y="54935"/>
                    <a:pt x="184282" y="58431"/>
                  </a:cubicBezTo>
                  <a:cubicBezTo>
                    <a:pt x="192272" y="64424"/>
                    <a:pt x="197266" y="73912"/>
                    <a:pt x="197266" y="83901"/>
                  </a:cubicBezTo>
                  <a:lnTo>
                    <a:pt x="197266" y="91891"/>
                  </a:lnTo>
                  <a:lnTo>
                    <a:pt x="207254" y="91891"/>
                  </a:lnTo>
                  <a:cubicBezTo>
                    <a:pt x="220239" y="91891"/>
                    <a:pt x="230727" y="102379"/>
                    <a:pt x="230727" y="115363"/>
                  </a:cubicBezTo>
                  <a:cubicBezTo>
                    <a:pt x="230227" y="127849"/>
                    <a:pt x="219740" y="138336"/>
                    <a:pt x="206755" y="138336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kern="0">
                <a:solidFill>
                  <a:schemeClr val="bg1">
                    <a:lumMod val="95000"/>
                  </a:schemeClr>
                </a:solidFill>
                <a:cs typeface="+mn-ea"/>
              </a:endParaRPr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08641C18-6C7F-99E1-4655-542D404A0389}"/>
                </a:ext>
              </a:extLst>
            </p:cNvPr>
            <p:cNvSpPr/>
            <p:nvPr/>
          </p:nvSpPr>
          <p:spPr>
            <a:xfrm>
              <a:off x="3898921" y="2938009"/>
              <a:ext cx="239716" cy="224733"/>
            </a:xfrm>
            <a:custGeom>
              <a:avLst/>
              <a:gdLst>
                <a:gd name="connsiteX0" fmla="*/ 223735 w 239716"/>
                <a:gd name="connsiteY0" fmla="*/ 0 h 224733"/>
                <a:gd name="connsiteX1" fmla="*/ 15981 w 239716"/>
                <a:gd name="connsiteY1" fmla="*/ 0 h 224733"/>
                <a:gd name="connsiteX2" fmla="*/ 0 w 239716"/>
                <a:gd name="connsiteY2" fmla="*/ 15981 h 224733"/>
                <a:gd name="connsiteX3" fmla="*/ 0 w 239716"/>
                <a:gd name="connsiteY3" fmla="*/ 158812 h 224733"/>
                <a:gd name="connsiteX4" fmla="*/ 15981 w 239716"/>
                <a:gd name="connsiteY4" fmla="*/ 174793 h 224733"/>
                <a:gd name="connsiteX5" fmla="*/ 15981 w 239716"/>
                <a:gd name="connsiteY5" fmla="*/ 174793 h 224733"/>
                <a:gd name="connsiteX6" fmla="*/ 94888 w 239716"/>
                <a:gd name="connsiteY6" fmla="*/ 174793 h 224733"/>
                <a:gd name="connsiteX7" fmla="*/ 94888 w 239716"/>
                <a:gd name="connsiteY7" fmla="*/ 194769 h 224733"/>
                <a:gd name="connsiteX8" fmla="*/ 59929 w 239716"/>
                <a:gd name="connsiteY8" fmla="*/ 194769 h 224733"/>
                <a:gd name="connsiteX9" fmla="*/ 59929 w 239716"/>
                <a:gd name="connsiteY9" fmla="*/ 224734 h 224733"/>
                <a:gd name="connsiteX10" fmla="*/ 179787 w 239716"/>
                <a:gd name="connsiteY10" fmla="*/ 224734 h 224733"/>
                <a:gd name="connsiteX11" fmla="*/ 179787 w 239716"/>
                <a:gd name="connsiteY11" fmla="*/ 194769 h 224733"/>
                <a:gd name="connsiteX12" fmla="*/ 144828 w 239716"/>
                <a:gd name="connsiteY12" fmla="*/ 194769 h 224733"/>
                <a:gd name="connsiteX13" fmla="*/ 144828 w 239716"/>
                <a:gd name="connsiteY13" fmla="*/ 174793 h 224733"/>
                <a:gd name="connsiteX14" fmla="*/ 223735 w 239716"/>
                <a:gd name="connsiteY14" fmla="*/ 174793 h 224733"/>
                <a:gd name="connsiteX15" fmla="*/ 239716 w 239716"/>
                <a:gd name="connsiteY15" fmla="*/ 158812 h 224733"/>
                <a:gd name="connsiteX16" fmla="*/ 239716 w 239716"/>
                <a:gd name="connsiteY16" fmla="*/ 158812 h 224733"/>
                <a:gd name="connsiteX17" fmla="*/ 239716 w 239716"/>
                <a:gd name="connsiteY17" fmla="*/ 15981 h 224733"/>
                <a:gd name="connsiteX18" fmla="*/ 223735 w 239716"/>
                <a:gd name="connsiteY18" fmla="*/ 0 h 224733"/>
                <a:gd name="connsiteX19" fmla="*/ 209752 w 239716"/>
                <a:gd name="connsiteY19" fmla="*/ 144828 h 224733"/>
                <a:gd name="connsiteX20" fmla="*/ 29965 w 239716"/>
                <a:gd name="connsiteY20" fmla="*/ 144828 h 224733"/>
                <a:gd name="connsiteX21" fmla="*/ 29965 w 239716"/>
                <a:gd name="connsiteY21" fmla="*/ 29965 h 224733"/>
                <a:gd name="connsiteX22" fmla="*/ 209752 w 239716"/>
                <a:gd name="connsiteY22" fmla="*/ 29965 h 224733"/>
                <a:gd name="connsiteX23" fmla="*/ 209752 w 239716"/>
                <a:gd name="connsiteY23" fmla="*/ 144828 h 2247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39716" h="224733">
                  <a:moveTo>
                    <a:pt x="223735" y="0"/>
                  </a:moveTo>
                  <a:lnTo>
                    <a:pt x="15981" y="0"/>
                  </a:lnTo>
                  <a:cubicBezTo>
                    <a:pt x="6992" y="0"/>
                    <a:pt x="0" y="6992"/>
                    <a:pt x="0" y="15981"/>
                  </a:cubicBezTo>
                  <a:lnTo>
                    <a:pt x="0" y="158812"/>
                  </a:lnTo>
                  <a:cubicBezTo>
                    <a:pt x="0" y="167801"/>
                    <a:pt x="6992" y="174793"/>
                    <a:pt x="15981" y="174793"/>
                  </a:cubicBezTo>
                  <a:cubicBezTo>
                    <a:pt x="15981" y="174793"/>
                    <a:pt x="15981" y="174793"/>
                    <a:pt x="15981" y="174793"/>
                  </a:cubicBezTo>
                  <a:lnTo>
                    <a:pt x="94888" y="174793"/>
                  </a:lnTo>
                  <a:lnTo>
                    <a:pt x="94888" y="194769"/>
                  </a:lnTo>
                  <a:lnTo>
                    <a:pt x="59929" y="194769"/>
                  </a:lnTo>
                  <a:lnTo>
                    <a:pt x="59929" y="224734"/>
                  </a:lnTo>
                  <a:lnTo>
                    <a:pt x="179787" y="224734"/>
                  </a:lnTo>
                  <a:lnTo>
                    <a:pt x="179787" y="194769"/>
                  </a:lnTo>
                  <a:lnTo>
                    <a:pt x="144828" y="194769"/>
                  </a:lnTo>
                  <a:lnTo>
                    <a:pt x="144828" y="174793"/>
                  </a:lnTo>
                  <a:lnTo>
                    <a:pt x="223735" y="174793"/>
                  </a:lnTo>
                  <a:cubicBezTo>
                    <a:pt x="232724" y="174793"/>
                    <a:pt x="239716" y="167801"/>
                    <a:pt x="239716" y="158812"/>
                  </a:cubicBezTo>
                  <a:lnTo>
                    <a:pt x="239716" y="158812"/>
                  </a:lnTo>
                  <a:lnTo>
                    <a:pt x="239716" y="15981"/>
                  </a:lnTo>
                  <a:cubicBezTo>
                    <a:pt x="239716" y="6992"/>
                    <a:pt x="232724" y="0"/>
                    <a:pt x="223735" y="0"/>
                  </a:cubicBezTo>
                  <a:close/>
                  <a:moveTo>
                    <a:pt x="209752" y="144828"/>
                  </a:moveTo>
                  <a:lnTo>
                    <a:pt x="29965" y="144828"/>
                  </a:lnTo>
                  <a:lnTo>
                    <a:pt x="29965" y="29965"/>
                  </a:lnTo>
                  <a:lnTo>
                    <a:pt x="209752" y="29965"/>
                  </a:lnTo>
                  <a:lnTo>
                    <a:pt x="209752" y="14482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kern="0">
                <a:solidFill>
                  <a:schemeClr val="bg1">
                    <a:lumMod val="95000"/>
                  </a:schemeClr>
                </a:solidFill>
                <a:cs typeface="+mn-ea"/>
              </a:endParaRPr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5ED190A6-1397-090A-D166-64A2EFDC1FE2}"/>
                </a:ext>
              </a:extLst>
            </p:cNvPr>
            <p:cNvSpPr/>
            <p:nvPr/>
          </p:nvSpPr>
          <p:spPr>
            <a:xfrm>
              <a:off x="4162109" y="2938009"/>
              <a:ext cx="88016" cy="110868"/>
            </a:xfrm>
            <a:custGeom>
              <a:avLst/>
              <a:gdLst>
                <a:gd name="connsiteX0" fmla="*/ 50440 w 88016"/>
                <a:gd name="connsiteY0" fmla="*/ 0 h 110868"/>
                <a:gd name="connsiteX1" fmla="*/ 57931 w 88016"/>
                <a:gd name="connsiteY1" fmla="*/ 22973 h 110868"/>
                <a:gd name="connsiteX2" fmla="*/ 36457 w 88016"/>
                <a:gd name="connsiteY2" fmla="*/ 58431 h 110868"/>
                <a:gd name="connsiteX3" fmla="*/ 36457 w 88016"/>
                <a:gd name="connsiteY3" fmla="*/ 37955 h 110868"/>
                <a:gd name="connsiteX4" fmla="*/ 0 w 88016"/>
                <a:gd name="connsiteY4" fmla="*/ 74911 h 110868"/>
                <a:gd name="connsiteX5" fmla="*/ 36457 w 88016"/>
                <a:gd name="connsiteY5" fmla="*/ 110869 h 110868"/>
                <a:gd name="connsiteX6" fmla="*/ 36457 w 88016"/>
                <a:gd name="connsiteY6" fmla="*/ 90393 h 110868"/>
                <a:gd name="connsiteX7" fmla="*/ 85399 w 88016"/>
                <a:gd name="connsiteY7" fmla="*/ 4495 h 110868"/>
                <a:gd name="connsiteX8" fmla="*/ 83901 w 88016"/>
                <a:gd name="connsiteY8" fmla="*/ 0 h 110868"/>
                <a:gd name="connsiteX9" fmla="*/ 50440 w 88016"/>
                <a:gd name="connsiteY9" fmla="*/ 0 h 1108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8016" h="110868">
                  <a:moveTo>
                    <a:pt x="50440" y="0"/>
                  </a:moveTo>
                  <a:cubicBezTo>
                    <a:pt x="55434" y="6492"/>
                    <a:pt x="57931" y="14982"/>
                    <a:pt x="57931" y="22973"/>
                  </a:cubicBezTo>
                  <a:cubicBezTo>
                    <a:pt x="57931" y="37955"/>
                    <a:pt x="49441" y="51439"/>
                    <a:pt x="36457" y="58431"/>
                  </a:cubicBezTo>
                  <a:lnTo>
                    <a:pt x="36457" y="37955"/>
                  </a:lnTo>
                  <a:lnTo>
                    <a:pt x="0" y="74911"/>
                  </a:lnTo>
                  <a:lnTo>
                    <a:pt x="36457" y="110869"/>
                  </a:lnTo>
                  <a:lnTo>
                    <a:pt x="36457" y="90393"/>
                  </a:lnTo>
                  <a:cubicBezTo>
                    <a:pt x="73912" y="80405"/>
                    <a:pt x="95886" y="41950"/>
                    <a:pt x="85399" y="4495"/>
                  </a:cubicBezTo>
                  <a:cubicBezTo>
                    <a:pt x="84899" y="2996"/>
                    <a:pt x="84400" y="1498"/>
                    <a:pt x="83901" y="0"/>
                  </a:cubicBezTo>
                  <a:lnTo>
                    <a:pt x="5044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kern="0">
                <a:solidFill>
                  <a:schemeClr val="bg1">
                    <a:lumMod val="95000"/>
                  </a:schemeClr>
                </a:solidFill>
                <a:cs typeface="+mn-ea"/>
              </a:endParaRPr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DDD2D093-C910-3641-BBC7-7148D2E24C1A}"/>
                </a:ext>
              </a:extLst>
            </p:cNvPr>
            <p:cNvSpPr/>
            <p:nvPr/>
          </p:nvSpPr>
          <p:spPr>
            <a:xfrm>
              <a:off x="3940751" y="2807164"/>
              <a:ext cx="88016" cy="110868"/>
            </a:xfrm>
            <a:custGeom>
              <a:avLst/>
              <a:gdLst>
                <a:gd name="connsiteX0" fmla="*/ 37576 w 88016"/>
                <a:gd name="connsiteY0" fmla="*/ 110869 h 110868"/>
                <a:gd name="connsiteX1" fmla="*/ 30085 w 88016"/>
                <a:gd name="connsiteY1" fmla="*/ 87896 h 110868"/>
                <a:gd name="connsiteX2" fmla="*/ 51560 w 88016"/>
                <a:gd name="connsiteY2" fmla="*/ 52438 h 110868"/>
                <a:gd name="connsiteX3" fmla="*/ 51560 w 88016"/>
                <a:gd name="connsiteY3" fmla="*/ 72914 h 110868"/>
                <a:gd name="connsiteX4" fmla="*/ 88017 w 88016"/>
                <a:gd name="connsiteY4" fmla="*/ 35957 h 110868"/>
                <a:gd name="connsiteX5" fmla="*/ 51560 w 88016"/>
                <a:gd name="connsiteY5" fmla="*/ 0 h 110868"/>
                <a:gd name="connsiteX6" fmla="*/ 51560 w 88016"/>
                <a:gd name="connsiteY6" fmla="*/ 20476 h 110868"/>
                <a:gd name="connsiteX7" fmla="*/ 2618 w 88016"/>
                <a:gd name="connsiteY7" fmla="*/ 106374 h 110868"/>
                <a:gd name="connsiteX8" fmla="*/ 4116 w 88016"/>
                <a:gd name="connsiteY8" fmla="*/ 110869 h 110868"/>
                <a:gd name="connsiteX9" fmla="*/ 37576 w 88016"/>
                <a:gd name="connsiteY9" fmla="*/ 110869 h 1108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8016" h="110868">
                  <a:moveTo>
                    <a:pt x="37576" y="110869"/>
                  </a:moveTo>
                  <a:cubicBezTo>
                    <a:pt x="33581" y="105875"/>
                    <a:pt x="30085" y="95886"/>
                    <a:pt x="30085" y="87896"/>
                  </a:cubicBezTo>
                  <a:cubicBezTo>
                    <a:pt x="30085" y="72914"/>
                    <a:pt x="38575" y="59430"/>
                    <a:pt x="51560" y="52438"/>
                  </a:cubicBezTo>
                  <a:lnTo>
                    <a:pt x="51560" y="72914"/>
                  </a:lnTo>
                  <a:lnTo>
                    <a:pt x="88017" y="35957"/>
                  </a:lnTo>
                  <a:lnTo>
                    <a:pt x="51560" y="0"/>
                  </a:lnTo>
                  <a:lnTo>
                    <a:pt x="51560" y="20476"/>
                  </a:lnTo>
                  <a:cubicBezTo>
                    <a:pt x="14104" y="30464"/>
                    <a:pt x="-7870" y="68918"/>
                    <a:pt x="2618" y="106374"/>
                  </a:cubicBezTo>
                  <a:cubicBezTo>
                    <a:pt x="3117" y="107872"/>
                    <a:pt x="3617" y="109370"/>
                    <a:pt x="4116" y="110869"/>
                  </a:cubicBezTo>
                  <a:lnTo>
                    <a:pt x="37576" y="11086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kern="0">
                <a:solidFill>
                  <a:schemeClr val="bg1">
                    <a:lumMod val="95000"/>
                  </a:schemeClr>
                </a:solidFill>
                <a:cs typeface="+mn-ea"/>
              </a:endParaRPr>
            </a:p>
          </p:txBody>
        </p: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C06F9834-92B2-5E95-D231-63EF1E85C52C}"/>
              </a:ext>
            </a:extLst>
          </p:cNvPr>
          <p:cNvGrpSpPr/>
          <p:nvPr/>
        </p:nvGrpSpPr>
        <p:grpSpPr>
          <a:xfrm>
            <a:off x="3882926" y="1805509"/>
            <a:ext cx="317470" cy="406362"/>
            <a:chOff x="3882926" y="1805509"/>
            <a:chExt cx="317470" cy="406362"/>
          </a:xfrm>
          <a:blipFill>
            <a:blip r:embed="rId9"/>
            <a:stretch>
              <a:fillRect/>
            </a:stretch>
          </a:blipFill>
        </p:grpSpPr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5D050BE4-354A-0682-45E4-CE1F8468A80A}"/>
                </a:ext>
              </a:extLst>
            </p:cNvPr>
            <p:cNvSpPr/>
            <p:nvPr/>
          </p:nvSpPr>
          <p:spPr>
            <a:xfrm>
              <a:off x="3882926" y="1957895"/>
              <a:ext cx="317470" cy="253976"/>
            </a:xfrm>
            <a:custGeom>
              <a:avLst/>
              <a:gdLst>
                <a:gd name="connsiteX0" fmla="*/ 317471 w 317470"/>
                <a:gd name="connsiteY0" fmla="*/ 107686 h 253976"/>
                <a:gd name="connsiteX1" fmla="*/ 243817 w 317470"/>
                <a:gd name="connsiteY1" fmla="*/ 30477 h 253976"/>
                <a:gd name="connsiteX2" fmla="*/ 243817 w 317470"/>
                <a:gd name="connsiteY2" fmla="*/ 0 h 253976"/>
                <a:gd name="connsiteX3" fmla="*/ 0 w 317470"/>
                <a:gd name="connsiteY3" fmla="*/ 0 h 253976"/>
                <a:gd name="connsiteX4" fmla="*/ 0 w 317470"/>
                <a:gd name="connsiteY4" fmla="*/ 233658 h 253976"/>
                <a:gd name="connsiteX5" fmla="*/ 20318 w 317470"/>
                <a:gd name="connsiteY5" fmla="*/ 253977 h 253976"/>
                <a:gd name="connsiteX6" fmla="*/ 223499 w 317470"/>
                <a:gd name="connsiteY6" fmla="*/ 253977 h 253976"/>
                <a:gd name="connsiteX7" fmla="*/ 243817 w 317470"/>
                <a:gd name="connsiteY7" fmla="*/ 233658 h 253976"/>
                <a:gd name="connsiteX8" fmla="*/ 243817 w 317470"/>
                <a:gd name="connsiteY8" fmla="*/ 185403 h 253976"/>
                <a:gd name="connsiteX9" fmla="*/ 317471 w 317470"/>
                <a:gd name="connsiteY9" fmla="*/ 107686 h 253976"/>
                <a:gd name="connsiteX10" fmla="*/ 244325 w 317470"/>
                <a:gd name="connsiteY10" fmla="*/ 154926 h 253976"/>
                <a:gd name="connsiteX11" fmla="*/ 244325 w 317470"/>
                <a:gd name="connsiteY11" fmla="*/ 60954 h 253976"/>
                <a:gd name="connsiteX12" fmla="*/ 287501 w 317470"/>
                <a:gd name="connsiteY12" fmla="*/ 107686 h 253976"/>
                <a:gd name="connsiteX13" fmla="*/ 244325 w 317470"/>
                <a:gd name="connsiteY13" fmla="*/ 154926 h 2539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17470" h="253976">
                  <a:moveTo>
                    <a:pt x="317471" y="107686"/>
                  </a:moveTo>
                  <a:cubicBezTo>
                    <a:pt x="317471" y="66034"/>
                    <a:pt x="284962" y="32509"/>
                    <a:pt x="243817" y="30477"/>
                  </a:cubicBezTo>
                  <a:lnTo>
                    <a:pt x="243817" y="0"/>
                  </a:lnTo>
                  <a:lnTo>
                    <a:pt x="0" y="0"/>
                  </a:lnTo>
                  <a:lnTo>
                    <a:pt x="0" y="233658"/>
                  </a:lnTo>
                  <a:cubicBezTo>
                    <a:pt x="0" y="244833"/>
                    <a:pt x="9143" y="253977"/>
                    <a:pt x="20318" y="253977"/>
                  </a:cubicBezTo>
                  <a:lnTo>
                    <a:pt x="223499" y="253977"/>
                  </a:lnTo>
                  <a:cubicBezTo>
                    <a:pt x="234674" y="253977"/>
                    <a:pt x="243817" y="244833"/>
                    <a:pt x="243817" y="233658"/>
                  </a:cubicBezTo>
                  <a:lnTo>
                    <a:pt x="243817" y="185403"/>
                  </a:lnTo>
                  <a:cubicBezTo>
                    <a:pt x="284962" y="183371"/>
                    <a:pt x="317471" y="149338"/>
                    <a:pt x="317471" y="107686"/>
                  </a:cubicBezTo>
                  <a:close/>
                  <a:moveTo>
                    <a:pt x="244325" y="154926"/>
                  </a:moveTo>
                  <a:lnTo>
                    <a:pt x="244325" y="60954"/>
                  </a:lnTo>
                  <a:cubicBezTo>
                    <a:pt x="268707" y="62986"/>
                    <a:pt x="287501" y="83304"/>
                    <a:pt x="287501" y="107686"/>
                  </a:cubicBezTo>
                  <a:cubicBezTo>
                    <a:pt x="287501" y="132068"/>
                    <a:pt x="268199" y="152894"/>
                    <a:pt x="244325" y="154926"/>
                  </a:cubicBezTo>
                  <a:close/>
                </a:path>
              </a:pathLst>
            </a:custGeom>
            <a:blipFill dpi="0" rotWithShape="1">
              <a:blip r:embed="rId10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9525">
              <a:noFill/>
              <a:round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kern="0">
                <a:solidFill>
                  <a:schemeClr val="bg1">
                    <a:lumMod val="95000"/>
                  </a:schemeClr>
                </a:solidFill>
                <a:cs typeface="+mn-ea"/>
              </a:endParaRPr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C62C7558-D0B2-3F63-FE18-13A3F21886AC}"/>
                </a:ext>
              </a:extLst>
            </p:cNvPr>
            <p:cNvSpPr/>
            <p:nvPr/>
          </p:nvSpPr>
          <p:spPr>
            <a:xfrm>
              <a:off x="3985024" y="1805509"/>
              <a:ext cx="35556" cy="91939"/>
            </a:xfrm>
            <a:custGeom>
              <a:avLst/>
              <a:gdLst>
                <a:gd name="connsiteX0" fmla="*/ 10667 w 35556"/>
                <a:gd name="connsiteY0" fmla="*/ 53335 h 91939"/>
                <a:gd name="connsiteX1" fmla="*/ 15239 w 35556"/>
                <a:gd name="connsiteY1" fmla="*/ 64002 h 91939"/>
                <a:gd name="connsiteX2" fmla="*/ 10667 w 35556"/>
                <a:gd name="connsiteY2" fmla="*/ 74669 h 91939"/>
                <a:gd name="connsiteX3" fmla="*/ 10667 w 35556"/>
                <a:gd name="connsiteY3" fmla="*/ 88892 h 91939"/>
                <a:gd name="connsiteX4" fmla="*/ 17778 w 35556"/>
                <a:gd name="connsiteY4" fmla="*/ 91940 h 91939"/>
                <a:gd name="connsiteX5" fmla="*/ 24890 w 35556"/>
                <a:gd name="connsiteY5" fmla="*/ 88892 h 91939"/>
                <a:gd name="connsiteX6" fmla="*/ 35557 w 35556"/>
                <a:gd name="connsiteY6" fmla="*/ 63494 h 91939"/>
                <a:gd name="connsiteX7" fmla="*/ 24890 w 35556"/>
                <a:gd name="connsiteY7" fmla="*/ 38604 h 91939"/>
                <a:gd name="connsiteX8" fmla="*/ 24890 w 35556"/>
                <a:gd name="connsiteY8" fmla="*/ 38604 h 91939"/>
                <a:gd name="connsiteX9" fmla="*/ 24890 w 35556"/>
                <a:gd name="connsiteY9" fmla="*/ 17270 h 91939"/>
                <a:gd name="connsiteX10" fmla="*/ 24890 w 35556"/>
                <a:gd name="connsiteY10" fmla="*/ 3048 h 91939"/>
                <a:gd name="connsiteX11" fmla="*/ 10667 w 35556"/>
                <a:gd name="connsiteY11" fmla="*/ 3048 h 91939"/>
                <a:gd name="connsiteX12" fmla="*/ 10667 w 35556"/>
                <a:gd name="connsiteY12" fmla="*/ 53335 h 91939"/>
                <a:gd name="connsiteX13" fmla="*/ 10667 w 35556"/>
                <a:gd name="connsiteY13" fmla="*/ 53335 h 919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5556" h="91939">
                  <a:moveTo>
                    <a:pt x="10667" y="53335"/>
                  </a:moveTo>
                  <a:cubicBezTo>
                    <a:pt x="13715" y="56383"/>
                    <a:pt x="15239" y="59938"/>
                    <a:pt x="15239" y="64002"/>
                  </a:cubicBezTo>
                  <a:cubicBezTo>
                    <a:pt x="15239" y="68066"/>
                    <a:pt x="13715" y="72129"/>
                    <a:pt x="10667" y="74669"/>
                  </a:cubicBezTo>
                  <a:cubicBezTo>
                    <a:pt x="6603" y="78733"/>
                    <a:pt x="6603" y="84828"/>
                    <a:pt x="10667" y="88892"/>
                  </a:cubicBezTo>
                  <a:cubicBezTo>
                    <a:pt x="12699" y="90924"/>
                    <a:pt x="15239" y="91940"/>
                    <a:pt x="17778" y="91940"/>
                  </a:cubicBezTo>
                  <a:cubicBezTo>
                    <a:pt x="20318" y="91940"/>
                    <a:pt x="22858" y="90924"/>
                    <a:pt x="24890" y="88892"/>
                  </a:cubicBezTo>
                  <a:cubicBezTo>
                    <a:pt x="31493" y="82288"/>
                    <a:pt x="35557" y="73145"/>
                    <a:pt x="35557" y="63494"/>
                  </a:cubicBezTo>
                  <a:cubicBezTo>
                    <a:pt x="35557" y="53843"/>
                    <a:pt x="32001" y="45208"/>
                    <a:pt x="24890" y="38604"/>
                  </a:cubicBezTo>
                  <a:cubicBezTo>
                    <a:pt x="24890" y="38604"/>
                    <a:pt x="24890" y="38604"/>
                    <a:pt x="24890" y="38604"/>
                  </a:cubicBezTo>
                  <a:cubicBezTo>
                    <a:pt x="18794" y="32509"/>
                    <a:pt x="18794" y="22858"/>
                    <a:pt x="24890" y="17270"/>
                  </a:cubicBezTo>
                  <a:cubicBezTo>
                    <a:pt x="28953" y="13207"/>
                    <a:pt x="28953" y="7111"/>
                    <a:pt x="24890" y="3048"/>
                  </a:cubicBezTo>
                  <a:cubicBezTo>
                    <a:pt x="20826" y="-1016"/>
                    <a:pt x="14731" y="-1016"/>
                    <a:pt x="10667" y="3048"/>
                  </a:cubicBezTo>
                  <a:cubicBezTo>
                    <a:pt x="-3556" y="16762"/>
                    <a:pt x="-3556" y="39620"/>
                    <a:pt x="10667" y="53335"/>
                  </a:cubicBezTo>
                  <a:cubicBezTo>
                    <a:pt x="10667" y="53335"/>
                    <a:pt x="10667" y="53335"/>
                    <a:pt x="10667" y="53335"/>
                  </a:cubicBezTo>
                  <a:close/>
                </a:path>
              </a:pathLst>
            </a:custGeom>
            <a:blipFill dpi="0" rotWithShape="1">
              <a:blip r:embed="rId11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9525">
              <a:noFill/>
              <a:round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kern="0">
                <a:solidFill>
                  <a:schemeClr val="bg1">
                    <a:lumMod val="95000"/>
                  </a:schemeClr>
                </a:solidFill>
                <a:cs typeface="+mn-ea"/>
              </a:endParaRPr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37568AD6-A1C3-0695-CCDB-04D3288F1DE4}"/>
                </a:ext>
              </a:extLst>
            </p:cNvPr>
            <p:cNvSpPr/>
            <p:nvPr/>
          </p:nvSpPr>
          <p:spPr>
            <a:xfrm>
              <a:off x="4040391" y="1834970"/>
              <a:ext cx="35175" cy="91939"/>
            </a:xfrm>
            <a:custGeom>
              <a:avLst/>
              <a:gdLst>
                <a:gd name="connsiteX0" fmla="*/ 10667 w 35175"/>
                <a:gd name="connsiteY0" fmla="*/ 53335 h 91939"/>
                <a:gd name="connsiteX1" fmla="*/ 10667 w 35175"/>
                <a:gd name="connsiteY1" fmla="*/ 74669 h 91939"/>
                <a:gd name="connsiteX2" fmla="*/ 10667 w 35175"/>
                <a:gd name="connsiteY2" fmla="*/ 88892 h 91939"/>
                <a:gd name="connsiteX3" fmla="*/ 17778 w 35175"/>
                <a:gd name="connsiteY3" fmla="*/ 91940 h 91939"/>
                <a:gd name="connsiteX4" fmla="*/ 24890 w 35175"/>
                <a:gd name="connsiteY4" fmla="*/ 88892 h 91939"/>
                <a:gd name="connsiteX5" fmla="*/ 24890 w 35175"/>
                <a:gd name="connsiteY5" fmla="*/ 38604 h 91939"/>
                <a:gd name="connsiteX6" fmla="*/ 24890 w 35175"/>
                <a:gd name="connsiteY6" fmla="*/ 38604 h 91939"/>
                <a:gd name="connsiteX7" fmla="*/ 20318 w 35175"/>
                <a:gd name="connsiteY7" fmla="*/ 27937 h 91939"/>
                <a:gd name="connsiteX8" fmla="*/ 24890 w 35175"/>
                <a:gd name="connsiteY8" fmla="*/ 17270 h 91939"/>
                <a:gd name="connsiteX9" fmla="*/ 24890 w 35175"/>
                <a:gd name="connsiteY9" fmla="*/ 3048 h 91939"/>
                <a:gd name="connsiteX10" fmla="*/ 10667 w 35175"/>
                <a:gd name="connsiteY10" fmla="*/ 3048 h 91939"/>
                <a:gd name="connsiteX11" fmla="*/ 0 w 35175"/>
                <a:gd name="connsiteY11" fmla="*/ 28445 h 91939"/>
                <a:gd name="connsiteX12" fmla="*/ 10667 w 35175"/>
                <a:gd name="connsiteY12" fmla="*/ 53335 h 91939"/>
                <a:gd name="connsiteX13" fmla="*/ 10667 w 35175"/>
                <a:gd name="connsiteY13" fmla="*/ 53335 h 919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5175" h="91939">
                  <a:moveTo>
                    <a:pt x="10667" y="53335"/>
                  </a:moveTo>
                  <a:cubicBezTo>
                    <a:pt x="16762" y="59431"/>
                    <a:pt x="16762" y="69082"/>
                    <a:pt x="10667" y="74669"/>
                  </a:cubicBezTo>
                  <a:cubicBezTo>
                    <a:pt x="6603" y="78733"/>
                    <a:pt x="6603" y="84828"/>
                    <a:pt x="10667" y="88892"/>
                  </a:cubicBezTo>
                  <a:cubicBezTo>
                    <a:pt x="12699" y="90924"/>
                    <a:pt x="15239" y="91940"/>
                    <a:pt x="17778" y="91940"/>
                  </a:cubicBezTo>
                  <a:cubicBezTo>
                    <a:pt x="20318" y="91940"/>
                    <a:pt x="22858" y="90924"/>
                    <a:pt x="24890" y="88892"/>
                  </a:cubicBezTo>
                  <a:cubicBezTo>
                    <a:pt x="38604" y="75177"/>
                    <a:pt x="38604" y="52319"/>
                    <a:pt x="24890" y="38604"/>
                  </a:cubicBezTo>
                  <a:cubicBezTo>
                    <a:pt x="24890" y="38604"/>
                    <a:pt x="24890" y="38604"/>
                    <a:pt x="24890" y="38604"/>
                  </a:cubicBezTo>
                  <a:cubicBezTo>
                    <a:pt x="21842" y="35557"/>
                    <a:pt x="20318" y="32001"/>
                    <a:pt x="20318" y="27937"/>
                  </a:cubicBezTo>
                  <a:cubicBezTo>
                    <a:pt x="20318" y="23874"/>
                    <a:pt x="21842" y="19810"/>
                    <a:pt x="24890" y="17270"/>
                  </a:cubicBezTo>
                  <a:cubicBezTo>
                    <a:pt x="28953" y="13207"/>
                    <a:pt x="28953" y="7111"/>
                    <a:pt x="24890" y="3048"/>
                  </a:cubicBezTo>
                  <a:cubicBezTo>
                    <a:pt x="20826" y="-1016"/>
                    <a:pt x="14731" y="-1016"/>
                    <a:pt x="10667" y="3048"/>
                  </a:cubicBezTo>
                  <a:cubicBezTo>
                    <a:pt x="4064" y="9651"/>
                    <a:pt x="0" y="18794"/>
                    <a:pt x="0" y="28445"/>
                  </a:cubicBezTo>
                  <a:cubicBezTo>
                    <a:pt x="508" y="38096"/>
                    <a:pt x="4064" y="46732"/>
                    <a:pt x="10667" y="53335"/>
                  </a:cubicBezTo>
                  <a:cubicBezTo>
                    <a:pt x="10667" y="53335"/>
                    <a:pt x="10667" y="53335"/>
                    <a:pt x="10667" y="53335"/>
                  </a:cubicBezTo>
                  <a:close/>
                </a:path>
              </a:pathLst>
            </a:custGeom>
            <a:blipFill dpi="0" rotWithShape="1">
              <a:blip r:embed="rId11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9525">
              <a:noFill/>
              <a:round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kern="0">
                <a:solidFill>
                  <a:schemeClr val="bg1">
                    <a:lumMod val="95000"/>
                  </a:schemeClr>
                </a:solidFill>
                <a:cs typeface="+mn-ea"/>
              </a:endParaRPr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1604014E-81FC-62C7-AB61-6758A7B84017}"/>
                </a:ext>
              </a:extLst>
            </p:cNvPr>
            <p:cNvSpPr/>
            <p:nvPr/>
          </p:nvSpPr>
          <p:spPr>
            <a:xfrm>
              <a:off x="3934229" y="1834462"/>
              <a:ext cx="35556" cy="92447"/>
            </a:xfrm>
            <a:custGeom>
              <a:avLst/>
              <a:gdLst>
                <a:gd name="connsiteX0" fmla="*/ 10667 w 35556"/>
                <a:gd name="connsiteY0" fmla="*/ 53843 h 92447"/>
                <a:gd name="connsiteX1" fmla="*/ 15239 w 35556"/>
                <a:gd name="connsiteY1" fmla="*/ 64510 h 92447"/>
                <a:gd name="connsiteX2" fmla="*/ 10667 w 35556"/>
                <a:gd name="connsiteY2" fmla="*/ 75177 h 92447"/>
                <a:gd name="connsiteX3" fmla="*/ 10667 w 35556"/>
                <a:gd name="connsiteY3" fmla="*/ 89400 h 92447"/>
                <a:gd name="connsiteX4" fmla="*/ 17778 w 35556"/>
                <a:gd name="connsiteY4" fmla="*/ 92447 h 92447"/>
                <a:gd name="connsiteX5" fmla="*/ 24890 w 35556"/>
                <a:gd name="connsiteY5" fmla="*/ 89400 h 92447"/>
                <a:gd name="connsiteX6" fmla="*/ 35557 w 35556"/>
                <a:gd name="connsiteY6" fmla="*/ 64002 h 92447"/>
                <a:gd name="connsiteX7" fmla="*/ 24890 w 35556"/>
                <a:gd name="connsiteY7" fmla="*/ 38604 h 92447"/>
                <a:gd name="connsiteX8" fmla="*/ 24890 w 35556"/>
                <a:gd name="connsiteY8" fmla="*/ 38604 h 92447"/>
                <a:gd name="connsiteX9" fmla="*/ 24890 w 35556"/>
                <a:gd name="connsiteY9" fmla="*/ 17270 h 92447"/>
                <a:gd name="connsiteX10" fmla="*/ 24890 w 35556"/>
                <a:gd name="connsiteY10" fmla="*/ 3048 h 92447"/>
                <a:gd name="connsiteX11" fmla="*/ 10667 w 35556"/>
                <a:gd name="connsiteY11" fmla="*/ 3048 h 92447"/>
                <a:gd name="connsiteX12" fmla="*/ 10667 w 35556"/>
                <a:gd name="connsiteY12" fmla="*/ 53843 h 92447"/>
                <a:gd name="connsiteX13" fmla="*/ 10667 w 35556"/>
                <a:gd name="connsiteY13" fmla="*/ 53843 h 924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5556" h="92447">
                  <a:moveTo>
                    <a:pt x="10667" y="53843"/>
                  </a:moveTo>
                  <a:cubicBezTo>
                    <a:pt x="13715" y="56891"/>
                    <a:pt x="15239" y="60446"/>
                    <a:pt x="15239" y="64510"/>
                  </a:cubicBezTo>
                  <a:cubicBezTo>
                    <a:pt x="15239" y="68574"/>
                    <a:pt x="13715" y="72637"/>
                    <a:pt x="10667" y="75177"/>
                  </a:cubicBezTo>
                  <a:cubicBezTo>
                    <a:pt x="6603" y="79241"/>
                    <a:pt x="6603" y="85336"/>
                    <a:pt x="10667" y="89400"/>
                  </a:cubicBezTo>
                  <a:cubicBezTo>
                    <a:pt x="12699" y="91432"/>
                    <a:pt x="15239" y="92447"/>
                    <a:pt x="17778" y="92447"/>
                  </a:cubicBezTo>
                  <a:cubicBezTo>
                    <a:pt x="20318" y="92447"/>
                    <a:pt x="22858" y="91432"/>
                    <a:pt x="24890" y="89400"/>
                  </a:cubicBezTo>
                  <a:cubicBezTo>
                    <a:pt x="31493" y="82796"/>
                    <a:pt x="35557" y="73653"/>
                    <a:pt x="35557" y="64002"/>
                  </a:cubicBezTo>
                  <a:cubicBezTo>
                    <a:pt x="35557" y="54351"/>
                    <a:pt x="32001" y="45716"/>
                    <a:pt x="24890" y="38604"/>
                  </a:cubicBezTo>
                  <a:lnTo>
                    <a:pt x="24890" y="38604"/>
                  </a:lnTo>
                  <a:cubicBezTo>
                    <a:pt x="18794" y="32509"/>
                    <a:pt x="18794" y="22858"/>
                    <a:pt x="24890" y="17270"/>
                  </a:cubicBezTo>
                  <a:cubicBezTo>
                    <a:pt x="28953" y="13207"/>
                    <a:pt x="28953" y="7111"/>
                    <a:pt x="24890" y="3048"/>
                  </a:cubicBezTo>
                  <a:cubicBezTo>
                    <a:pt x="20826" y="-1016"/>
                    <a:pt x="14731" y="-1016"/>
                    <a:pt x="10667" y="3048"/>
                  </a:cubicBezTo>
                  <a:cubicBezTo>
                    <a:pt x="-3556" y="17778"/>
                    <a:pt x="-3556" y="40128"/>
                    <a:pt x="10667" y="53843"/>
                  </a:cubicBezTo>
                  <a:cubicBezTo>
                    <a:pt x="10667" y="53843"/>
                    <a:pt x="10667" y="53843"/>
                    <a:pt x="10667" y="53843"/>
                  </a:cubicBezTo>
                  <a:close/>
                </a:path>
              </a:pathLst>
            </a:custGeom>
            <a:blipFill dpi="0" rotWithShape="1">
              <a:blip r:embed="rId11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9525">
              <a:noFill/>
              <a:round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kern="0">
                <a:solidFill>
                  <a:schemeClr val="bg1">
                    <a:lumMod val="95000"/>
                  </a:schemeClr>
                </a:solidFill>
                <a:cs typeface="+mn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4394112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图形 1">
            <a:extLst>
              <a:ext uri="{FF2B5EF4-FFF2-40B4-BE49-F238E27FC236}">
                <a16:creationId xmlns:a16="http://schemas.microsoft.com/office/drawing/2014/main" id="{0FC3238E-8096-AE0D-D9C1-1A47E15290E4}"/>
              </a:ext>
            </a:extLst>
          </p:cNvPr>
          <p:cNvGrpSpPr/>
          <p:nvPr/>
        </p:nvGrpSpPr>
        <p:grpSpPr>
          <a:xfrm rot="1895490">
            <a:off x="7314001" y="783756"/>
            <a:ext cx="3003113" cy="5499659"/>
            <a:chOff x="7197343" y="1612049"/>
            <a:chExt cx="1253553" cy="2295656"/>
          </a:xfrm>
          <a:blipFill dpi="0" rotWithShape="1">
            <a:blip r:embed="rId3"/>
            <a:srcRect/>
            <a:tile tx="0" ty="0" sx="100000" sy="100000" flip="none" algn="tl"/>
          </a:blipFill>
        </p:grpSpPr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id="{9BFC9F6B-867F-0DA2-BC57-6D57BD4DBCBE}"/>
                </a:ext>
              </a:extLst>
            </p:cNvPr>
            <p:cNvSpPr/>
            <p:nvPr/>
          </p:nvSpPr>
          <p:spPr>
            <a:xfrm>
              <a:off x="7197343" y="1612049"/>
              <a:ext cx="1253553" cy="2295656"/>
            </a:xfrm>
            <a:custGeom>
              <a:avLst/>
              <a:gdLst>
                <a:gd name="connsiteX0" fmla="*/ 714275 w 1253553"/>
                <a:gd name="connsiteY0" fmla="*/ 1775839 h 2295656"/>
                <a:gd name="connsiteX1" fmla="*/ 688460 w 1253553"/>
                <a:gd name="connsiteY1" fmla="*/ 1885679 h 2295656"/>
                <a:gd name="connsiteX2" fmla="*/ 679123 w 1253553"/>
                <a:gd name="connsiteY2" fmla="*/ 1933734 h 2295656"/>
                <a:gd name="connsiteX3" fmla="*/ 594541 w 1253553"/>
                <a:gd name="connsiteY3" fmla="*/ 1830896 h 2295656"/>
                <a:gd name="connsiteX4" fmla="*/ 574357 w 1253553"/>
                <a:gd name="connsiteY4" fmla="*/ 1853688 h 2295656"/>
                <a:gd name="connsiteX5" fmla="*/ 583144 w 1253553"/>
                <a:gd name="connsiteY5" fmla="*/ 1733413 h 2295656"/>
                <a:gd name="connsiteX6" fmla="*/ 515863 w 1253553"/>
                <a:gd name="connsiteY6" fmla="*/ 1743711 h 2295656"/>
                <a:gd name="connsiteX7" fmla="*/ 550465 w 1253553"/>
                <a:gd name="connsiteY7" fmla="*/ 1674511 h 2295656"/>
                <a:gd name="connsiteX8" fmla="*/ 640540 w 1253553"/>
                <a:gd name="connsiteY8" fmla="*/ 1675610 h 2295656"/>
                <a:gd name="connsiteX9" fmla="*/ 687637 w 1253553"/>
                <a:gd name="connsiteY9" fmla="*/ 1671354 h 2295656"/>
                <a:gd name="connsiteX10" fmla="*/ 730889 w 1253553"/>
                <a:gd name="connsiteY10" fmla="*/ 1671216 h 2295656"/>
                <a:gd name="connsiteX11" fmla="*/ 714275 w 1253553"/>
                <a:gd name="connsiteY11" fmla="*/ 1775839 h 2295656"/>
                <a:gd name="connsiteX12" fmla="*/ 499798 w 1253553"/>
                <a:gd name="connsiteY12" fmla="*/ 1751949 h 2295656"/>
                <a:gd name="connsiteX13" fmla="*/ 509684 w 1253553"/>
                <a:gd name="connsiteY13" fmla="*/ 1766640 h 2295656"/>
                <a:gd name="connsiteX14" fmla="*/ 565981 w 1253553"/>
                <a:gd name="connsiteY14" fmla="*/ 1743848 h 2295656"/>
                <a:gd name="connsiteX15" fmla="*/ 568040 w 1253553"/>
                <a:gd name="connsiteY15" fmla="*/ 1898722 h 2295656"/>
                <a:gd name="connsiteX16" fmla="*/ 614588 w 1253553"/>
                <a:gd name="connsiteY16" fmla="*/ 1836114 h 2295656"/>
                <a:gd name="connsiteX17" fmla="*/ 670885 w 1253553"/>
                <a:gd name="connsiteY17" fmla="*/ 1941285 h 2295656"/>
                <a:gd name="connsiteX18" fmla="*/ 699720 w 1253553"/>
                <a:gd name="connsiteY18" fmla="*/ 1965450 h 2295656"/>
                <a:gd name="connsiteX19" fmla="*/ 706173 w 1253553"/>
                <a:gd name="connsiteY19" fmla="*/ 1802887 h 2295656"/>
                <a:gd name="connsiteX20" fmla="*/ 737480 w 1253553"/>
                <a:gd name="connsiteY20" fmla="*/ 1756891 h 2295656"/>
                <a:gd name="connsiteX21" fmla="*/ 747915 w 1253553"/>
                <a:gd name="connsiteY21" fmla="*/ 1673138 h 2295656"/>
                <a:gd name="connsiteX22" fmla="*/ 786225 w 1253553"/>
                <a:gd name="connsiteY22" fmla="*/ 1669981 h 2295656"/>
                <a:gd name="connsiteX23" fmla="*/ 793502 w 1253553"/>
                <a:gd name="connsiteY23" fmla="*/ 1690576 h 2295656"/>
                <a:gd name="connsiteX24" fmla="*/ 802976 w 1253553"/>
                <a:gd name="connsiteY24" fmla="*/ 1757990 h 2295656"/>
                <a:gd name="connsiteX25" fmla="*/ 816707 w 1253553"/>
                <a:gd name="connsiteY25" fmla="*/ 1848196 h 2295656"/>
                <a:gd name="connsiteX26" fmla="*/ 799956 w 1253553"/>
                <a:gd name="connsiteY26" fmla="*/ 1828562 h 2295656"/>
                <a:gd name="connsiteX27" fmla="*/ 779771 w 1253553"/>
                <a:gd name="connsiteY27" fmla="*/ 1820049 h 2295656"/>
                <a:gd name="connsiteX28" fmla="*/ 777849 w 1253553"/>
                <a:gd name="connsiteY28" fmla="*/ 2056343 h 2295656"/>
                <a:gd name="connsiteX29" fmla="*/ 773180 w 1253553"/>
                <a:gd name="connsiteY29" fmla="*/ 2066228 h 2295656"/>
                <a:gd name="connsiteX30" fmla="*/ 730614 w 1253553"/>
                <a:gd name="connsiteY30" fmla="*/ 1983574 h 2295656"/>
                <a:gd name="connsiteX31" fmla="*/ 687225 w 1253553"/>
                <a:gd name="connsiteY31" fmla="*/ 2098906 h 2295656"/>
                <a:gd name="connsiteX32" fmla="*/ 675828 w 1253553"/>
                <a:gd name="connsiteY32" fmla="*/ 2151629 h 2295656"/>
                <a:gd name="connsiteX33" fmla="*/ 642599 w 1253553"/>
                <a:gd name="connsiteY33" fmla="*/ 2252407 h 2295656"/>
                <a:gd name="connsiteX34" fmla="*/ 626534 w 1253553"/>
                <a:gd name="connsiteY34" fmla="*/ 2108654 h 2295656"/>
                <a:gd name="connsiteX35" fmla="*/ 588774 w 1253553"/>
                <a:gd name="connsiteY35" fmla="*/ 1990164 h 2295656"/>
                <a:gd name="connsiteX36" fmla="*/ 489774 w 1253553"/>
                <a:gd name="connsiteY36" fmla="*/ 2113734 h 2295656"/>
                <a:gd name="connsiteX37" fmla="*/ 486341 w 1253553"/>
                <a:gd name="connsiteY37" fmla="*/ 1813047 h 2295656"/>
                <a:gd name="connsiteX38" fmla="*/ 443226 w 1253553"/>
                <a:gd name="connsiteY38" fmla="*/ 1829249 h 2295656"/>
                <a:gd name="connsiteX39" fmla="*/ 468766 w 1253553"/>
                <a:gd name="connsiteY39" fmla="*/ 1662841 h 2295656"/>
                <a:gd name="connsiteX40" fmla="*/ 528633 w 1253553"/>
                <a:gd name="connsiteY40" fmla="*/ 1671765 h 2295656"/>
                <a:gd name="connsiteX41" fmla="*/ 499798 w 1253553"/>
                <a:gd name="connsiteY41" fmla="*/ 1751949 h 2295656"/>
                <a:gd name="connsiteX42" fmla="*/ 563921 w 1253553"/>
                <a:gd name="connsiteY42" fmla="*/ 1641697 h 2295656"/>
                <a:gd name="connsiteX43" fmla="*/ 588911 w 1253553"/>
                <a:gd name="connsiteY43" fmla="*/ 1513321 h 2295656"/>
                <a:gd name="connsiteX44" fmla="*/ 592481 w 1253553"/>
                <a:gd name="connsiteY44" fmla="*/ 1504259 h 2295656"/>
                <a:gd name="connsiteX45" fmla="*/ 619806 w 1253553"/>
                <a:gd name="connsiteY45" fmla="*/ 1560690 h 2295656"/>
                <a:gd name="connsiteX46" fmla="*/ 622552 w 1253553"/>
                <a:gd name="connsiteY46" fmla="*/ 1621926 h 2295656"/>
                <a:gd name="connsiteX47" fmla="*/ 619669 w 1253553"/>
                <a:gd name="connsiteY47" fmla="*/ 1638813 h 2295656"/>
                <a:gd name="connsiteX48" fmla="*/ 563921 w 1253553"/>
                <a:gd name="connsiteY48" fmla="*/ 1641697 h 2295656"/>
                <a:gd name="connsiteX49" fmla="*/ 667452 w 1253553"/>
                <a:gd name="connsiteY49" fmla="*/ 1537623 h 2295656"/>
                <a:gd name="connsiteX50" fmla="*/ 693129 w 1253553"/>
                <a:gd name="connsiteY50" fmla="*/ 1640324 h 2295656"/>
                <a:gd name="connsiteX51" fmla="*/ 639166 w 1253553"/>
                <a:gd name="connsiteY51" fmla="*/ 1637715 h 2295656"/>
                <a:gd name="connsiteX52" fmla="*/ 638480 w 1253553"/>
                <a:gd name="connsiteY52" fmla="*/ 1580186 h 2295656"/>
                <a:gd name="connsiteX53" fmla="*/ 656879 w 1253553"/>
                <a:gd name="connsiteY53" fmla="*/ 1546136 h 2295656"/>
                <a:gd name="connsiteX54" fmla="*/ 664569 w 1253553"/>
                <a:gd name="connsiteY54" fmla="*/ 1539683 h 2295656"/>
                <a:gd name="connsiteX55" fmla="*/ 667452 w 1253553"/>
                <a:gd name="connsiteY55" fmla="*/ 1537623 h 2295656"/>
                <a:gd name="connsiteX56" fmla="*/ 717570 w 1253553"/>
                <a:gd name="connsiteY56" fmla="*/ 1507555 h 2295656"/>
                <a:gd name="connsiteX57" fmla="*/ 734871 w 1253553"/>
                <a:gd name="connsiteY57" fmla="*/ 1641148 h 2295656"/>
                <a:gd name="connsiteX58" fmla="*/ 707409 w 1253553"/>
                <a:gd name="connsiteY58" fmla="*/ 1639500 h 2295656"/>
                <a:gd name="connsiteX59" fmla="*/ 692442 w 1253553"/>
                <a:gd name="connsiteY59" fmla="*/ 1562063 h 2295656"/>
                <a:gd name="connsiteX60" fmla="*/ 717570 w 1253553"/>
                <a:gd name="connsiteY60" fmla="*/ 1507555 h 2295656"/>
                <a:gd name="connsiteX61" fmla="*/ 726495 w 1253553"/>
                <a:gd name="connsiteY61" fmla="*/ 1486822 h 2295656"/>
                <a:gd name="connsiteX62" fmla="*/ 746817 w 1253553"/>
                <a:gd name="connsiteY62" fmla="*/ 1464030 h 2295656"/>
                <a:gd name="connsiteX63" fmla="*/ 787735 w 1253553"/>
                <a:gd name="connsiteY63" fmla="*/ 1558218 h 2295656"/>
                <a:gd name="connsiteX64" fmla="*/ 746680 w 1253553"/>
                <a:gd name="connsiteY64" fmla="*/ 1637303 h 2295656"/>
                <a:gd name="connsiteX65" fmla="*/ 743384 w 1253553"/>
                <a:gd name="connsiteY65" fmla="*/ 1555198 h 2295656"/>
                <a:gd name="connsiteX66" fmla="*/ 726495 w 1253553"/>
                <a:gd name="connsiteY66" fmla="*/ 1486822 h 2295656"/>
                <a:gd name="connsiteX67" fmla="*/ 541952 w 1253553"/>
                <a:gd name="connsiteY67" fmla="*/ 1639500 h 2295656"/>
                <a:gd name="connsiteX68" fmla="*/ 502681 w 1253553"/>
                <a:gd name="connsiteY68" fmla="*/ 1638539 h 2295656"/>
                <a:gd name="connsiteX69" fmla="*/ 543325 w 1253553"/>
                <a:gd name="connsiteY69" fmla="*/ 1501513 h 2295656"/>
                <a:gd name="connsiteX70" fmla="*/ 573533 w 1253553"/>
                <a:gd name="connsiteY70" fmla="*/ 1476799 h 2295656"/>
                <a:gd name="connsiteX71" fmla="*/ 558154 w 1253553"/>
                <a:gd name="connsiteY71" fmla="*/ 1553001 h 2295656"/>
                <a:gd name="connsiteX72" fmla="*/ 541952 w 1253553"/>
                <a:gd name="connsiteY72" fmla="*/ 1639500 h 2295656"/>
                <a:gd name="connsiteX73" fmla="*/ 491285 w 1253553"/>
                <a:gd name="connsiteY73" fmla="*/ 1634420 h 2295656"/>
                <a:gd name="connsiteX74" fmla="*/ 455035 w 1253553"/>
                <a:gd name="connsiteY74" fmla="*/ 1625358 h 2295656"/>
                <a:gd name="connsiteX75" fmla="*/ 547307 w 1253553"/>
                <a:gd name="connsiteY75" fmla="*/ 1460461 h 2295656"/>
                <a:gd name="connsiteX76" fmla="*/ 491285 w 1253553"/>
                <a:gd name="connsiteY76" fmla="*/ 1634420 h 2295656"/>
                <a:gd name="connsiteX77" fmla="*/ 51895 w 1253553"/>
                <a:gd name="connsiteY77" fmla="*/ 1573459 h 2295656"/>
                <a:gd name="connsiteX78" fmla="*/ 132496 w 1253553"/>
                <a:gd name="connsiteY78" fmla="*/ 1197806 h 2295656"/>
                <a:gd name="connsiteX79" fmla="*/ 244815 w 1253553"/>
                <a:gd name="connsiteY79" fmla="*/ 1026730 h 2295656"/>
                <a:gd name="connsiteX80" fmla="*/ 349856 w 1253553"/>
                <a:gd name="connsiteY80" fmla="*/ 958904 h 2295656"/>
                <a:gd name="connsiteX81" fmla="*/ 408212 w 1253553"/>
                <a:gd name="connsiteY81" fmla="*/ 1230483 h 2295656"/>
                <a:gd name="connsiteX82" fmla="*/ 443089 w 1253553"/>
                <a:gd name="connsiteY82" fmla="*/ 1306822 h 2295656"/>
                <a:gd name="connsiteX83" fmla="*/ 371963 w 1253553"/>
                <a:gd name="connsiteY83" fmla="*/ 1317531 h 2295656"/>
                <a:gd name="connsiteX84" fmla="*/ 311135 w 1253553"/>
                <a:gd name="connsiteY84" fmla="*/ 1337989 h 2295656"/>
                <a:gd name="connsiteX85" fmla="*/ 207466 w 1253553"/>
                <a:gd name="connsiteY85" fmla="*/ 1397028 h 2295656"/>
                <a:gd name="connsiteX86" fmla="*/ 124532 w 1253553"/>
                <a:gd name="connsiteY86" fmla="*/ 1476799 h 2295656"/>
                <a:gd name="connsiteX87" fmla="*/ 51895 w 1253553"/>
                <a:gd name="connsiteY87" fmla="*/ 1573459 h 2295656"/>
                <a:gd name="connsiteX88" fmla="*/ 990541 w 1253553"/>
                <a:gd name="connsiteY88" fmla="*/ 963297 h 2295656"/>
                <a:gd name="connsiteX89" fmla="*/ 1118787 w 1253553"/>
                <a:gd name="connsiteY89" fmla="*/ 1042794 h 2295656"/>
                <a:gd name="connsiteX90" fmla="*/ 1178929 w 1253553"/>
                <a:gd name="connsiteY90" fmla="*/ 1193275 h 2295656"/>
                <a:gd name="connsiteX91" fmla="*/ 1175908 w 1253553"/>
                <a:gd name="connsiteY91" fmla="*/ 1490117 h 2295656"/>
                <a:gd name="connsiteX92" fmla="*/ 1165198 w 1253553"/>
                <a:gd name="connsiteY92" fmla="*/ 1586914 h 2295656"/>
                <a:gd name="connsiteX93" fmla="*/ 1043679 w 1253553"/>
                <a:gd name="connsiteY93" fmla="*/ 1409385 h 2295656"/>
                <a:gd name="connsiteX94" fmla="*/ 847602 w 1253553"/>
                <a:gd name="connsiteY94" fmla="*/ 1295838 h 2295656"/>
                <a:gd name="connsiteX95" fmla="*/ 886460 w 1253553"/>
                <a:gd name="connsiteY95" fmla="*/ 1214556 h 2295656"/>
                <a:gd name="connsiteX96" fmla="*/ 959646 w 1253553"/>
                <a:gd name="connsiteY96" fmla="*/ 1051718 h 2295656"/>
                <a:gd name="connsiteX97" fmla="*/ 990541 w 1253553"/>
                <a:gd name="connsiteY97" fmla="*/ 963297 h 2295656"/>
                <a:gd name="connsiteX98" fmla="*/ 466020 w 1253553"/>
                <a:gd name="connsiteY98" fmla="*/ 1253687 h 2295656"/>
                <a:gd name="connsiteX99" fmla="*/ 610743 w 1253553"/>
                <a:gd name="connsiteY99" fmla="*/ 1284854 h 2295656"/>
                <a:gd name="connsiteX100" fmla="*/ 756703 w 1253553"/>
                <a:gd name="connsiteY100" fmla="*/ 1284442 h 2295656"/>
                <a:gd name="connsiteX101" fmla="*/ 672121 w 1253553"/>
                <a:gd name="connsiteY101" fmla="*/ 1462657 h 2295656"/>
                <a:gd name="connsiteX102" fmla="*/ 623239 w 1253553"/>
                <a:gd name="connsiteY102" fmla="*/ 1504671 h 2295656"/>
                <a:gd name="connsiteX103" fmla="*/ 542089 w 1253553"/>
                <a:gd name="connsiteY103" fmla="*/ 1383298 h 2295656"/>
                <a:gd name="connsiteX104" fmla="*/ 466020 w 1253553"/>
                <a:gd name="connsiteY104" fmla="*/ 1253687 h 2295656"/>
                <a:gd name="connsiteX105" fmla="*/ 449817 w 1253553"/>
                <a:gd name="connsiteY105" fmla="*/ 1227051 h 2295656"/>
                <a:gd name="connsiteX106" fmla="*/ 436361 w 1253553"/>
                <a:gd name="connsiteY106" fmla="*/ 1184488 h 2295656"/>
                <a:gd name="connsiteX107" fmla="*/ 426063 w 1253553"/>
                <a:gd name="connsiteY107" fmla="*/ 1142886 h 2295656"/>
                <a:gd name="connsiteX108" fmla="*/ 413156 w 1253553"/>
                <a:gd name="connsiteY108" fmla="*/ 1053503 h 2295656"/>
                <a:gd name="connsiteX109" fmla="*/ 405741 w 1253553"/>
                <a:gd name="connsiteY109" fmla="*/ 857302 h 2295656"/>
                <a:gd name="connsiteX110" fmla="*/ 519570 w 1253553"/>
                <a:gd name="connsiteY110" fmla="*/ 908514 h 2295656"/>
                <a:gd name="connsiteX111" fmla="*/ 807782 w 1253553"/>
                <a:gd name="connsiteY111" fmla="*/ 945448 h 2295656"/>
                <a:gd name="connsiteX112" fmla="*/ 870532 w 1253553"/>
                <a:gd name="connsiteY112" fmla="*/ 927325 h 2295656"/>
                <a:gd name="connsiteX113" fmla="*/ 934656 w 1253553"/>
                <a:gd name="connsiteY113" fmla="*/ 905357 h 2295656"/>
                <a:gd name="connsiteX114" fmla="*/ 795974 w 1253553"/>
                <a:gd name="connsiteY114" fmla="*/ 1226501 h 2295656"/>
                <a:gd name="connsiteX115" fmla="*/ 689147 w 1253553"/>
                <a:gd name="connsiteY115" fmla="*/ 1249293 h 2295656"/>
                <a:gd name="connsiteX116" fmla="*/ 566118 w 1253553"/>
                <a:gd name="connsiteY116" fmla="*/ 1247234 h 2295656"/>
                <a:gd name="connsiteX117" fmla="*/ 568590 w 1253553"/>
                <a:gd name="connsiteY117" fmla="*/ 1187508 h 2295656"/>
                <a:gd name="connsiteX118" fmla="*/ 569963 w 1253553"/>
                <a:gd name="connsiteY118" fmla="*/ 1133137 h 2295656"/>
                <a:gd name="connsiteX119" fmla="*/ 551014 w 1253553"/>
                <a:gd name="connsiteY119" fmla="*/ 1242840 h 2295656"/>
                <a:gd name="connsiteX120" fmla="*/ 449817 w 1253553"/>
                <a:gd name="connsiteY120" fmla="*/ 1227051 h 2295656"/>
                <a:gd name="connsiteX121" fmla="*/ 408899 w 1253553"/>
                <a:gd name="connsiteY121" fmla="*/ 826272 h 2295656"/>
                <a:gd name="connsiteX122" fmla="*/ 435400 w 1253553"/>
                <a:gd name="connsiteY122" fmla="*/ 578857 h 2295656"/>
                <a:gd name="connsiteX123" fmla="*/ 457644 w 1253553"/>
                <a:gd name="connsiteY123" fmla="*/ 463662 h 2295656"/>
                <a:gd name="connsiteX124" fmla="*/ 474121 w 1253553"/>
                <a:gd name="connsiteY124" fmla="*/ 411488 h 2295656"/>
                <a:gd name="connsiteX125" fmla="*/ 485929 w 1253553"/>
                <a:gd name="connsiteY125" fmla="*/ 359589 h 2295656"/>
                <a:gd name="connsiteX126" fmla="*/ 575318 w 1253553"/>
                <a:gd name="connsiteY126" fmla="*/ 173685 h 2295656"/>
                <a:gd name="connsiteX127" fmla="*/ 713313 w 1253553"/>
                <a:gd name="connsiteY127" fmla="*/ 41465 h 2295656"/>
                <a:gd name="connsiteX128" fmla="*/ 819728 w 1253553"/>
                <a:gd name="connsiteY128" fmla="*/ 158307 h 2295656"/>
                <a:gd name="connsiteX129" fmla="*/ 960333 w 1253553"/>
                <a:gd name="connsiteY129" fmla="*/ 455424 h 2295656"/>
                <a:gd name="connsiteX130" fmla="*/ 940835 w 1253553"/>
                <a:gd name="connsiteY130" fmla="*/ 848240 h 2295656"/>
                <a:gd name="connsiteX131" fmla="*/ 768512 w 1253553"/>
                <a:gd name="connsiteY131" fmla="*/ 895334 h 2295656"/>
                <a:gd name="connsiteX132" fmla="*/ 408899 w 1253553"/>
                <a:gd name="connsiteY132" fmla="*/ 826272 h 2295656"/>
                <a:gd name="connsiteX133" fmla="*/ 349444 w 1253553"/>
                <a:gd name="connsiteY133" fmla="*/ 942428 h 2295656"/>
                <a:gd name="connsiteX134" fmla="*/ 80730 w 1253553"/>
                <a:gd name="connsiteY134" fmla="*/ 1175426 h 2295656"/>
                <a:gd name="connsiteX135" fmla="*/ 3150 w 1253553"/>
                <a:gd name="connsiteY135" fmla="*/ 1589660 h 2295656"/>
                <a:gd name="connsiteX136" fmla="*/ 30887 w 1253553"/>
                <a:gd name="connsiteY136" fmla="*/ 1640598 h 2295656"/>
                <a:gd name="connsiteX137" fmla="*/ 83339 w 1253553"/>
                <a:gd name="connsiteY137" fmla="*/ 1603253 h 2295656"/>
                <a:gd name="connsiteX138" fmla="*/ 100915 w 1253553"/>
                <a:gd name="connsiteY138" fmla="*/ 1577852 h 2295656"/>
                <a:gd name="connsiteX139" fmla="*/ 120962 w 1253553"/>
                <a:gd name="connsiteY139" fmla="*/ 1550667 h 2295656"/>
                <a:gd name="connsiteX140" fmla="*/ 183987 w 1253553"/>
                <a:gd name="connsiteY140" fmla="*/ 1476387 h 2295656"/>
                <a:gd name="connsiteX141" fmla="*/ 262665 w 1253553"/>
                <a:gd name="connsiteY141" fmla="*/ 1417623 h 2295656"/>
                <a:gd name="connsiteX142" fmla="*/ 286968 w 1253553"/>
                <a:gd name="connsiteY142" fmla="*/ 1399499 h 2295656"/>
                <a:gd name="connsiteX143" fmla="*/ 464509 w 1253553"/>
                <a:gd name="connsiteY143" fmla="*/ 1343344 h 2295656"/>
                <a:gd name="connsiteX144" fmla="*/ 533576 w 1253553"/>
                <a:gd name="connsiteY144" fmla="*/ 1435197 h 2295656"/>
                <a:gd name="connsiteX145" fmla="*/ 478515 w 1253553"/>
                <a:gd name="connsiteY145" fmla="*/ 1475014 h 2295656"/>
                <a:gd name="connsiteX146" fmla="*/ 441441 w 1253553"/>
                <a:gd name="connsiteY146" fmla="*/ 1528699 h 2295656"/>
                <a:gd name="connsiteX147" fmla="*/ 451053 w 1253553"/>
                <a:gd name="connsiteY147" fmla="*/ 1654191 h 2295656"/>
                <a:gd name="connsiteX148" fmla="*/ 427848 w 1253553"/>
                <a:gd name="connsiteY148" fmla="*/ 1842704 h 2295656"/>
                <a:gd name="connsiteX149" fmla="*/ 442677 w 1253553"/>
                <a:gd name="connsiteY149" fmla="*/ 1853963 h 2295656"/>
                <a:gd name="connsiteX150" fmla="*/ 469315 w 1253553"/>
                <a:gd name="connsiteY150" fmla="*/ 1841331 h 2295656"/>
                <a:gd name="connsiteX151" fmla="*/ 478515 w 1253553"/>
                <a:gd name="connsiteY151" fmla="*/ 1997029 h 2295656"/>
                <a:gd name="connsiteX152" fmla="*/ 487577 w 1253553"/>
                <a:gd name="connsiteY152" fmla="*/ 2141057 h 2295656"/>
                <a:gd name="connsiteX153" fmla="*/ 588911 w 1253553"/>
                <a:gd name="connsiteY153" fmla="*/ 2008013 h 2295656"/>
                <a:gd name="connsiteX154" fmla="*/ 621454 w 1253553"/>
                <a:gd name="connsiteY154" fmla="*/ 2235794 h 2295656"/>
                <a:gd name="connsiteX155" fmla="*/ 648229 w 1253553"/>
                <a:gd name="connsiteY155" fmla="*/ 2295657 h 2295656"/>
                <a:gd name="connsiteX156" fmla="*/ 699994 w 1253553"/>
                <a:gd name="connsiteY156" fmla="*/ 2125954 h 2295656"/>
                <a:gd name="connsiteX157" fmla="*/ 710567 w 1253553"/>
                <a:gd name="connsiteY157" fmla="*/ 2090668 h 2295656"/>
                <a:gd name="connsiteX158" fmla="*/ 718806 w 1253553"/>
                <a:gd name="connsiteY158" fmla="*/ 2006778 h 2295656"/>
                <a:gd name="connsiteX159" fmla="*/ 731850 w 1253553"/>
                <a:gd name="connsiteY159" fmla="*/ 2012681 h 2295656"/>
                <a:gd name="connsiteX160" fmla="*/ 793365 w 1253553"/>
                <a:gd name="connsiteY160" fmla="*/ 2111400 h 2295656"/>
                <a:gd name="connsiteX161" fmla="*/ 791305 w 1253553"/>
                <a:gd name="connsiteY161" fmla="*/ 1852452 h 2295656"/>
                <a:gd name="connsiteX162" fmla="*/ 816570 w 1253553"/>
                <a:gd name="connsiteY162" fmla="*/ 1881423 h 2295656"/>
                <a:gd name="connsiteX163" fmla="*/ 843071 w 1253553"/>
                <a:gd name="connsiteY163" fmla="*/ 1899546 h 2295656"/>
                <a:gd name="connsiteX164" fmla="*/ 827417 w 1253553"/>
                <a:gd name="connsiteY164" fmla="*/ 1796434 h 2295656"/>
                <a:gd name="connsiteX165" fmla="*/ 810528 w 1253553"/>
                <a:gd name="connsiteY165" fmla="*/ 1681376 h 2295656"/>
                <a:gd name="connsiteX166" fmla="*/ 832772 w 1253553"/>
                <a:gd name="connsiteY166" fmla="*/ 1680827 h 2295656"/>
                <a:gd name="connsiteX167" fmla="*/ 830575 w 1253553"/>
                <a:gd name="connsiteY167" fmla="*/ 1540918 h 2295656"/>
                <a:gd name="connsiteX168" fmla="*/ 798445 w 1253553"/>
                <a:gd name="connsiteY168" fmla="*/ 1482978 h 2295656"/>
                <a:gd name="connsiteX169" fmla="*/ 759312 w 1253553"/>
                <a:gd name="connsiteY169" fmla="*/ 1431078 h 2295656"/>
                <a:gd name="connsiteX170" fmla="*/ 831949 w 1253553"/>
                <a:gd name="connsiteY170" fmla="*/ 1318355 h 2295656"/>
                <a:gd name="connsiteX171" fmla="*/ 1049858 w 1253553"/>
                <a:gd name="connsiteY171" fmla="*/ 1454831 h 2295656"/>
                <a:gd name="connsiteX172" fmla="*/ 1114943 w 1253553"/>
                <a:gd name="connsiteY172" fmla="*/ 1565495 h 2295656"/>
                <a:gd name="connsiteX173" fmla="*/ 1176457 w 1253553"/>
                <a:gd name="connsiteY173" fmla="*/ 1678630 h 2295656"/>
                <a:gd name="connsiteX174" fmla="*/ 1188541 w 1253553"/>
                <a:gd name="connsiteY174" fmla="*/ 1636754 h 2295656"/>
                <a:gd name="connsiteX175" fmla="*/ 1214080 w 1253553"/>
                <a:gd name="connsiteY175" fmla="*/ 1525266 h 2295656"/>
                <a:gd name="connsiteX176" fmla="*/ 1233029 w 1253553"/>
                <a:gd name="connsiteY176" fmla="*/ 1475426 h 2295656"/>
                <a:gd name="connsiteX177" fmla="*/ 1248957 w 1253553"/>
                <a:gd name="connsiteY177" fmla="*/ 1358172 h 2295656"/>
                <a:gd name="connsiteX178" fmla="*/ 1165610 w 1253553"/>
                <a:gd name="connsiteY178" fmla="*/ 1043068 h 2295656"/>
                <a:gd name="connsiteX179" fmla="*/ 1129910 w 1253553"/>
                <a:gd name="connsiteY179" fmla="*/ 1010391 h 2295656"/>
                <a:gd name="connsiteX180" fmla="*/ 1000152 w 1253553"/>
                <a:gd name="connsiteY180" fmla="*/ 933503 h 2295656"/>
                <a:gd name="connsiteX181" fmla="*/ 1016904 w 1253553"/>
                <a:gd name="connsiteY181" fmla="*/ 868972 h 2295656"/>
                <a:gd name="connsiteX182" fmla="*/ 1028987 w 1253553"/>
                <a:gd name="connsiteY182" fmla="*/ 800047 h 2295656"/>
                <a:gd name="connsiteX183" fmla="*/ 1035303 w 1253553"/>
                <a:gd name="connsiteY183" fmla="*/ 650665 h 2295656"/>
                <a:gd name="connsiteX184" fmla="*/ 987932 w 1253553"/>
                <a:gd name="connsiteY184" fmla="*/ 370710 h 2295656"/>
                <a:gd name="connsiteX185" fmla="*/ 868610 w 1253553"/>
                <a:gd name="connsiteY185" fmla="*/ 164897 h 2295656"/>
                <a:gd name="connsiteX186" fmla="*/ 705212 w 1253553"/>
                <a:gd name="connsiteY186" fmla="*/ 0 h 2295656"/>
                <a:gd name="connsiteX187" fmla="*/ 686401 w 1253553"/>
                <a:gd name="connsiteY187" fmla="*/ 19771 h 2295656"/>
                <a:gd name="connsiteX188" fmla="*/ 616099 w 1253553"/>
                <a:gd name="connsiteY188" fmla="*/ 73318 h 2295656"/>
                <a:gd name="connsiteX189" fmla="*/ 450092 w 1253553"/>
                <a:gd name="connsiteY189" fmla="*/ 313593 h 2295656"/>
                <a:gd name="connsiteX190" fmla="*/ 349444 w 1253553"/>
                <a:gd name="connsiteY190" fmla="*/ 942428 h 22956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</a:cxnLst>
              <a:rect l="l" t="t" r="r" b="b"/>
              <a:pathLst>
                <a:path w="1253553" h="2295656">
                  <a:moveTo>
                    <a:pt x="714275" y="1775839"/>
                  </a:moveTo>
                  <a:cubicBezTo>
                    <a:pt x="675142" y="1758264"/>
                    <a:pt x="688598" y="1763070"/>
                    <a:pt x="688460" y="1885679"/>
                  </a:cubicBezTo>
                  <a:cubicBezTo>
                    <a:pt x="688460" y="1906960"/>
                    <a:pt x="691207" y="1921377"/>
                    <a:pt x="679123" y="1933734"/>
                  </a:cubicBezTo>
                  <a:cubicBezTo>
                    <a:pt x="651936" y="1895702"/>
                    <a:pt x="630241" y="1777075"/>
                    <a:pt x="594541" y="1830896"/>
                  </a:cubicBezTo>
                  <a:cubicBezTo>
                    <a:pt x="582458" y="1849294"/>
                    <a:pt x="593717" y="1845175"/>
                    <a:pt x="574357" y="1853688"/>
                  </a:cubicBezTo>
                  <a:cubicBezTo>
                    <a:pt x="576965" y="1819500"/>
                    <a:pt x="589186" y="1764443"/>
                    <a:pt x="583144" y="1733413"/>
                  </a:cubicBezTo>
                  <a:cubicBezTo>
                    <a:pt x="555271" y="1713917"/>
                    <a:pt x="545796" y="1738493"/>
                    <a:pt x="515863" y="1743711"/>
                  </a:cubicBezTo>
                  <a:cubicBezTo>
                    <a:pt x="518060" y="1737944"/>
                    <a:pt x="548680" y="1677120"/>
                    <a:pt x="550465" y="1674511"/>
                  </a:cubicBezTo>
                  <a:cubicBezTo>
                    <a:pt x="585616" y="1672040"/>
                    <a:pt x="607173" y="1675610"/>
                    <a:pt x="640540" y="1675610"/>
                  </a:cubicBezTo>
                  <a:cubicBezTo>
                    <a:pt x="661411" y="1675610"/>
                    <a:pt x="665118" y="1670667"/>
                    <a:pt x="687637" y="1671354"/>
                  </a:cubicBezTo>
                  <a:cubicBezTo>
                    <a:pt x="704114" y="1671903"/>
                    <a:pt x="714824" y="1670804"/>
                    <a:pt x="730889" y="1671216"/>
                  </a:cubicBezTo>
                  <a:cubicBezTo>
                    <a:pt x="729516" y="1704717"/>
                    <a:pt x="715648" y="1710896"/>
                    <a:pt x="714275" y="1775839"/>
                  </a:cubicBezTo>
                  <a:close/>
                  <a:moveTo>
                    <a:pt x="499798" y="1751949"/>
                  </a:moveTo>
                  <a:lnTo>
                    <a:pt x="509684" y="1766640"/>
                  </a:lnTo>
                  <a:lnTo>
                    <a:pt x="565981" y="1743848"/>
                  </a:lnTo>
                  <a:cubicBezTo>
                    <a:pt x="575592" y="1839546"/>
                    <a:pt x="531379" y="1885404"/>
                    <a:pt x="568040" y="1898722"/>
                  </a:cubicBezTo>
                  <a:cubicBezTo>
                    <a:pt x="588087" y="1881697"/>
                    <a:pt x="596601" y="1852040"/>
                    <a:pt x="614588" y="1836114"/>
                  </a:cubicBezTo>
                  <a:cubicBezTo>
                    <a:pt x="628319" y="1848745"/>
                    <a:pt x="648092" y="1902292"/>
                    <a:pt x="670885" y="1941285"/>
                  </a:cubicBezTo>
                  <a:cubicBezTo>
                    <a:pt x="684753" y="1964901"/>
                    <a:pt x="675142" y="1956663"/>
                    <a:pt x="699720" y="1965450"/>
                  </a:cubicBezTo>
                  <a:cubicBezTo>
                    <a:pt x="714137" y="1942109"/>
                    <a:pt x="707546" y="1838036"/>
                    <a:pt x="706173" y="1802887"/>
                  </a:cubicBezTo>
                  <a:cubicBezTo>
                    <a:pt x="731987" y="1809889"/>
                    <a:pt x="739128" y="1828425"/>
                    <a:pt x="737480" y="1756891"/>
                  </a:cubicBezTo>
                  <a:cubicBezTo>
                    <a:pt x="736931" y="1731216"/>
                    <a:pt x="740775" y="1697715"/>
                    <a:pt x="747915" y="1673138"/>
                  </a:cubicBezTo>
                  <a:lnTo>
                    <a:pt x="786225" y="1669981"/>
                  </a:lnTo>
                  <a:lnTo>
                    <a:pt x="793502" y="1690576"/>
                  </a:lnTo>
                  <a:cubicBezTo>
                    <a:pt x="799269" y="1717898"/>
                    <a:pt x="792129" y="1719546"/>
                    <a:pt x="802976" y="1757990"/>
                  </a:cubicBezTo>
                  <a:cubicBezTo>
                    <a:pt x="807508" y="1773917"/>
                    <a:pt x="815883" y="1830896"/>
                    <a:pt x="816707" y="1848196"/>
                  </a:cubicBezTo>
                  <a:cubicBezTo>
                    <a:pt x="803388" y="1839683"/>
                    <a:pt x="808743" y="1841056"/>
                    <a:pt x="799956" y="1828562"/>
                  </a:cubicBezTo>
                  <a:cubicBezTo>
                    <a:pt x="789245" y="1813459"/>
                    <a:pt x="802015" y="1814283"/>
                    <a:pt x="779771" y="1820049"/>
                  </a:cubicBezTo>
                  <a:cubicBezTo>
                    <a:pt x="764530" y="1831033"/>
                    <a:pt x="790893" y="2012270"/>
                    <a:pt x="777849" y="2056343"/>
                  </a:cubicBezTo>
                  <a:lnTo>
                    <a:pt x="773180" y="2066228"/>
                  </a:lnTo>
                  <a:cubicBezTo>
                    <a:pt x="758900" y="2048242"/>
                    <a:pt x="748053" y="2009798"/>
                    <a:pt x="730614" y="1983574"/>
                  </a:cubicBezTo>
                  <a:cubicBezTo>
                    <a:pt x="694365" y="1928791"/>
                    <a:pt x="690383" y="2083528"/>
                    <a:pt x="687225" y="2098906"/>
                  </a:cubicBezTo>
                  <a:cubicBezTo>
                    <a:pt x="683105" y="2118677"/>
                    <a:pt x="678437" y="2129249"/>
                    <a:pt x="675828" y="2151629"/>
                  </a:cubicBezTo>
                  <a:cubicBezTo>
                    <a:pt x="672533" y="2179089"/>
                    <a:pt x="664294" y="2236618"/>
                    <a:pt x="642599" y="2252407"/>
                  </a:cubicBezTo>
                  <a:cubicBezTo>
                    <a:pt x="636558" y="2204352"/>
                    <a:pt x="628594" y="2158494"/>
                    <a:pt x="626534" y="2108654"/>
                  </a:cubicBezTo>
                  <a:cubicBezTo>
                    <a:pt x="625161" y="2072544"/>
                    <a:pt x="623376" y="2006366"/>
                    <a:pt x="588774" y="1990164"/>
                  </a:cubicBezTo>
                  <a:cubicBezTo>
                    <a:pt x="568315" y="1997716"/>
                    <a:pt x="528221" y="2099455"/>
                    <a:pt x="489774" y="2113734"/>
                  </a:cubicBezTo>
                  <a:cubicBezTo>
                    <a:pt x="484007" y="2061148"/>
                    <a:pt x="497463" y="1916709"/>
                    <a:pt x="486341" y="1813047"/>
                  </a:cubicBezTo>
                  <a:cubicBezTo>
                    <a:pt x="450916" y="1811949"/>
                    <a:pt x="469315" y="1818951"/>
                    <a:pt x="443226" y="1829249"/>
                  </a:cubicBezTo>
                  <a:cubicBezTo>
                    <a:pt x="442814" y="1812086"/>
                    <a:pt x="464097" y="1669843"/>
                    <a:pt x="468766" y="1662841"/>
                  </a:cubicBezTo>
                  <a:cubicBezTo>
                    <a:pt x="478789" y="1657212"/>
                    <a:pt x="511881" y="1670392"/>
                    <a:pt x="528633" y="1671765"/>
                  </a:cubicBezTo>
                  <a:cubicBezTo>
                    <a:pt x="523278" y="1698264"/>
                    <a:pt x="503642" y="1732315"/>
                    <a:pt x="499798" y="1751949"/>
                  </a:cubicBezTo>
                  <a:close/>
                  <a:moveTo>
                    <a:pt x="563921" y="1641697"/>
                  </a:moveTo>
                  <a:lnTo>
                    <a:pt x="588911" y="1513321"/>
                  </a:lnTo>
                  <a:cubicBezTo>
                    <a:pt x="591520" y="1505220"/>
                    <a:pt x="589873" y="1507966"/>
                    <a:pt x="592481" y="1504259"/>
                  </a:cubicBezTo>
                  <a:cubicBezTo>
                    <a:pt x="597013" y="1514557"/>
                    <a:pt x="618845" y="1556983"/>
                    <a:pt x="619806" y="1560690"/>
                  </a:cubicBezTo>
                  <a:lnTo>
                    <a:pt x="622552" y="1621926"/>
                  </a:lnTo>
                  <a:cubicBezTo>
                    <a:pt x="622827" y="1640736"/>
                    <a:pt x="625985" y="1626456"/>
                    <a:pt x="619669" y="1638813"/>
                  </a:cubicBezTo>
                  <a:lnTo>
                    <a:pt x="563921" y="1641697"/>
                  </a:lnTo>
                  <a:close/>
                  <a:moveTo>
                    <a:pt x="667452" y="1537623"/>
                  </a:moveTo>
                  <a:lnTo>
                    <a:pt x="693129" y="1640324"/>
                  </a:lnTo>
                  <a:lnTo>
                    <a:pt x="639166" y="1637715"/>
                  </a:lnTo>
                  <a:cubicBezTo>
                    <a:pt x="637107" y="1614237"/>
                    <a:pt x="635734" y="1604900"/>
                    <a:pt x="638480" y="1580186"/>
                  </a:cubicBezTo>
                  <a:cubicBezTo>
                    <a:pt x="640540" y="1560964"/>
                    <a:pt x="633400" y="1567967"/>
                    <a:pt x="656879" y="1546136"/>
                  </a:cubicBezTo>
                  <a:lnTo>
                    <a:pt x="664569" y="1539683"/>
                  </a:lnTo>
                  <a:cubicBezTo>
                    <a:pt x="665255" y="1539134"/>
                    <a:pt x="666354" y="1538035"/>
                    <a:pt x="667452" y="1537623"/>
                  </a:cubicBezTo>
                  <a:close/>
                  <a:moveTo>
                    <a:pt x="717570" y="1507555"/>
                  </a:moveTo>
                  <a:lnTo>
                    <a:pt x="734871" y="1641148"/>
                  </a:lnTo>
                  <a:lnTo>
                    <a:pt x="707409" y="1639500"/>
                  </a:lnTo>
                  <a:cubicBezTo>
                    <a:pt x="698484" y="1617807"/>
                    <a:pt x="698072" y="1584305"/>
                    <a:pt x="692442" y="1562063"/>
                  </a:cubicBezTo>
                  <a:cubicBezTo>
                    <a:pt x="685440" y="1533504"/>
                    <a:pt x="684204" y="1516616"/>
                    <a:pt x="717570" y="1507555"/>
                  </a:cubicBezTo>
                  <a:close/>
                  <a:moveTo>
                    <a:pt x="726495" y="1486822"/>
                  </a:moveTo>
                  <a:lnTo>
                    <a:pt x="746817" y="1464030"/>
                  </a:lnTo>
                  <a:cubicBezTo>
                    <a:pt x="770297" y="1508516"/>
                    <a:pt x="777300" y="1502337"/>
                    <a:pt x="787735" y="1558218"/>
                  </a:cubicBezTo>
                  <a:cubicBezTo>
                    <a:pt x="794463" y="1593504"/>
                    <a:pt x="806821" y="1663665"/>
                    <a:pt x="746680" y="1637303"/>
                  </a:cubicBezTo>
                  <a:cubicBezTo>
                    <a:pt x="737754" y="1613413"/>
                    <a:pt x="744483" y="1581147"/>
                    <a:pt x="743384" y="1555198"/>
                  </a:cubicBezTo>
                  <a:cubicBezTo>
                    <a:pt x="741874" y="1520598"/>
                    <a:pt x="736107" y="1516204"/>
                    <a:pt x="726495" y="1486822"/>
                  </a:cubicBezTo>
                  <a:close/>
                  <a:moveTo>
                    <a:pt x="541952" y="1639500"/>
                  </a:moveTo>
                  <a:lnTo>
                    <a:pt x="502681" y="1638539"/>
                  </a:lnTo>
                  <a:cubicBezTo>
                    <a:pt x="504878" y="1594054"/>
                    <a:pt x="522728" y="1540369"/>
                    <a:pt x="543325" y="1501513"/>
                  </a:cubicBezTo>
                  <a:cubicBezTo>
                    <a:pt x="553486" y="1482291"/>
                    <a:pt x="553760" y="1470209"/>
                    <a:pt x="573533" y="1476799"/>
                  </a:cubicBezTo>
                  <a:cubicBezTo>
                    <a:pt x="575043" y="1485861"/>
                    <a:pt x="560626" y="1537761"/>
                    <a:pt x="558154" y="1553001"/>
                  </a:cubicBezTo>
                  <a:cubicBezTo>
                    <a:pt x="555133" y="1572497"/>
                    <a:pt x="550465" y="1627280"/>
                    <a:pt x="541952" y="1639500"/>
                  </a:cubicBezTo>
                  <a:close/>
                  <a:moveTo>
                    <a:pt x="491285" y="1634420"/>
                  </a:moveTo>
                  <a:lnTo>
                    <a:pt x="455035" y="1625358"/>
                  </a:lnTo>
                  <a:cubicBezTo>
                    <a:pt x="455035" y="1576754"/>
                    <a:pt x="491147" y="1492040"/>
                    <a:pt x="547307" y="1460461"/>
                  </a:cubicBezTo>
                  <a:cubicBezTo>
                    <a:pt x="539343" y="1493550"/>
                    <a:pt x="491559" y="1538996"/>
                    <a:pt x="491285" y="1634420"/>
                  </a:cubicBezTo>
                  <a:close/>
                  <a:moveTo>
                    <a:pt x="51895" y="1573459"/>
                  </a:moveTo>
                  <a:cubicBezTo>
                    <a:pt x="36791" y="1448927"/>
                    <a:pt x="89792" y="1310392"/>
                    <a:pt x="132496" y="1197806"/>
                  </a:cubicBezTo>
                  <a:cubicBezTo>
                    <a:pt x="150895" y="1149201"/>
                    <a:pt x="204583" y="1061329"/>
                    <a:pt x="244815" y="1026730"/>
                  </a:cubicBezTo>
                  <a:cubicBezTo>
                    <a:pt x="281064" y="995425"/>
                    <a:pt x="259919" y="992405"/>
                    <a:pt x="349856" y="958904"/>
                  </a:cubicBezTo>
                  <a:cubicBezTo>
                    <a:pt x="359330" y="1049247"/>
                    <a:pt x="368255" y="1143847"/>
                    <a:pt x="408212" y="1230483"/>
                  </a:cubicBezTo>
                  <a:cubicBezTo>
                    <a:pt x="418511" y="1253000"/>
                    <a:pt x="435400" y="1285540"/>
                    <a:pt x="443089" y="1306822"/>
                  </a:cubicBezTo>
                  <a:cubicBezTo>
                    <a:pt x="416588" y="1307097"/>
                    <a:pt x="395717" y="1308058"/>
                    <a:pt x="371963" y="1317531"/>
                  </a:cubicBezTo>
                  <a:cubicBezTo>
                    <a:pt x="351092" y="1325907"/>
                    <a:pt x="330084" y="1330163"/>
                    <a:pt x="311135" y="1337989"/>
                  </a:cubicBezTo>
                  <a:cubicBezTo>
                    <a:pt x="238910" y="1367920"/>
                    <a:pt x="258957" y="1361467"/>
                    <a:pt x="207466" y="1397028"/>
                  </a:cubicBezTo>
                  <a:cubicBezTo>
                    <a:pt x="180005" y="1415975"/>
                    <a:pt x="144442" y="1451536"/>
                    <a:pt x="124532" y="1476799"/>
                  </a:cubicBezTo>
                  <a:cubicBezTo>
                    <a:pt x="108741" y="1496708"/>
                    <a:pt x="67960" y="1566044"/>
                    <a:pt x="51895" y="1573459"/>
                  </a:cubicBezTo>
                  <a:close/>
                  <a:moveTo>
                    <a:pt x="990541" y="963297"/>
                  </a:moveTo>
                  <a:cubicBezTo>
                    <a:pt x="1015119" y="969476"/>
                    <a:pt x="1095033" y="1022885"/>
                    <a:pt x="1118787" y="1042794"/>
                  </a:cubicBezTo>
                  <a:cubicBezTo>
                    <a:pt x="1166708" y="1082886"/>
                    <a:pt x="1172475" y="1129979"/>
                    <a:pt x="1178929" y="1193275"/>
                  </a:cubicBezTo>
                  <a:cubicBezTo>
                    <a:pt x="1191424" y="1313962"/>
                    <a:pt x="1189364" y="1374236"/>
                    <a:pt x="1175908" y="1490117"/>
                  </a:cubicBezTo>
                  <a:cubicBezTo>
                    <a:pt x="1173986" y="1507829"/>
                    <a:pt x="1168081" y="1577440"/>
                    <a:pt x="1165198" y="1586914"/>
                  </a:cubicBezTo>
                  <a:cubicBezTo>
                    <a:pt x="1143503" y="1588150"/>
                    <a:pt x="1131969" y="1496021"/>
                    <a:pt x="1043679" y="1409385"/>
                  </a:cubicBezTo>
                  <a:cubicBezTo>
                    <a:pt x="991227" y="1358035"/>
                    <a:pt x="923671" y="1311627"/>
                    <a:pt x="847602" y="1295838"/>
                  </a:cubicBezTo>
                  <a:cubicBezTo>
                    <a:pt x="853369" y="1273183"/>
                    <a:pt x="875338" y="1238309"/>
                    <a:pt x="886460" y="1214556"/>
                  </a:cubicBezTo>
                  <a:lnTo>
                    <a:pt x="959646" y="1051718"/>
                  </a:lnTo>
                  <a:cubicBezTo>
                    <a:pt x="971455" y="1022885"/>
                    <a:pt x="980517" y="990345"/>
                    <a:pt x="990541" y="963297"/>
                  </a:cubicBezTo>
                  <a:close/>
                  <a:moveTo>
                    <a:pt x="466020" y="1253687"/>
                  </a:moveTo>
                  <a:cubicBezTo>
                    <a:pt x="513117" y="1265906"/>
                    <a:pt x="562823" y="1276341"/>
                    <a:pt x="610743" y="1284854"/>
                  </a:cubicBezTo>
                  <a:cubicBezTo>
                    <a:pt x="688598" y="1298996"/>
                    <a:pt x="719218" y="1284854"/>
                    <a:pt x="756703" y="1284442"/>
                  </a:cubicBezTo>
                  <a:lnTo>
                    <a:pt x="672121" y="1462657"/>
                  </a:lnTo>
                  <a:cubicBezTo>
                    <a:pt x="664569" y="1473916"/>
                    <a:pt x="635734" y="1499317"/>
                    <a:pt x="623239" y="1504671"/>
                  </a:cubicBezTo>
                  <a:cubicBezTo>
                    <a:pt x="618158" y="1500278"/>
                    <a:pt x="554859" y="1400735"/>
                    <a:pt x="542089" y="1383298"/>
                  </a:cubicBezTo>
                  <a:cubicBezTo>
                    <a:pt x="518884" y="1351582"/>
                    <a:pt x="473709" y="1290895"/>
                    <a:pt x="466020" y="1253687"/>
                  </a:cubicBezTo>
                  <a:close/>
                  <a:moveTo>
                    <a:pt x="449817" y="1227051"/>
                  </a:moveTo>
                  <a:cubicBezTo>
                    <a:pt x="447620" y="1201101"/>
                    <a:pt x="446247" y="1205906"/>
                    <a:pt x="436361" y="1184488"/>
                  </a:cubicBezTo>
                  <a:cubicBezTo>
                    <a:pt x="430868" y="1172542"/>
                    <a:pt x="428809" y="1155655"/>
                    <a:pt x="426063" y="1142886"/>
                  </a:cubicBezTo>
                  <a:cubicBezTo>
                    <a:pt x="419334" y="1111993"/>
                    <a:pt x="416314" y="1085082"/>
                    <a:pt x="413156" y="1053503"/>
                  </a:cubicBezTo>
                  <a:cubicBezTo>
                    <a:pt x="407251" y="992817"/>
                    <a:pt x="400798" y="917714"/>
                    <a:pt x="405741" y="857302"/>
                  </a:cubicBezTo>
                  <a:cubicBezTo>
                    <a:pt x="420570" y="859498"/>
                    <a:pt x="461488" y="889430"/>
                    <a:pt x="519570" y="908514"/>
                  </a:cubicBezTo>
                  <a:cubicBezTo>
                    <a:pt x="630928" y="945174"/>
                    <a:pt x="686401" y="954510"/>
                    <a:pt x="807782" y="945448"/>
                  </a:cubicBezTo>
                  <a:cubicBezTo>
                    <a:pt x="833322" y="943526"/>
                    <a:pt x="844993" y="933366"/>
                    <a:pt x="870532" y="927325"/>
                  </a:cubicBezTo>
                  <a:cubicBezTo>
                    <a:pt x="893326" y="921970"/>
                    <a:pt x="908155" y="910025"/>
                    <a:pt x="934656" y="905357"/>
                  </a:cubicBezTo>
                  <a:cubicBezTo>
                    <a:pt x="924083" y="966867"/>
                    <a:pt x="820003" y="1208378"/>
                    <a:pt x="795974" y="1226501"/>
                  </a:cubicBezTo>
                  <a:cubicBezTo>
                    <a:pt x="782380" y="1231993"/>
                    <a:pt x="709057" y="1245861"/>
                    <a:pt x="689147" y="1249293"/>
                  </a:cubicBezTo>
                  <a:cubicBezTo>
                    <a:pt x="647130" y="1256433"/>
                    <a:pt x="607997" y="1250666"/>
                    <a:pt x="566118" y="1247234"/>
                  </a:cubicBezTo>
                  <a:cubicBezTo>
                    <a:pt x="572297" y="1230346"/>
                    <a:pt x="566942" y="1207966"/>
                    <a:pt x="568590" y="1187508"/>
                  </a:cubicBezTo>
                  <a:cubicBezTo>
                    <a:pt x="569825" y="1170758"/>
                    <a:pt x="579849" y="1146318"/>
                    <a:pt x="569963" y="1133137"/>
                  </a:cubicBezTo>
                  <a:cubicBezTo>
                    <a:pt x="548542" y="1140140"/>
                    <a:pt x="550190" y="1220323"/>
                    <a:pt x="551014" y="1242840"/>
                  </a:cubicBezTo>
                  <a:lnTo>
                    <a:pt x="449817" y="1227051"/>
                  </a:lnTo>
                  <a:close/>
                  <a:moveTo>
                    <a:pt x="408899" y="826272"/>
                  </a:moveTo>
                  <a:cubicBezTo>
                    <a:pt x="403681" y="784395"/>
                    <a:pt x="424140" y="621283"/>
                    <a:pt x="435400" y="578857"/>
                  </a:cubicBezTo>
                  <a:cubicBezTo>
                    <a:pt x="446659" y="536157"/>
                    <a:pt x="451053" y="493319"/>
                    <a:pt x="457644" y="463662"/>
                  </a:cubicBezTo>
                  <a:cubicBezTo>
                    <a:pt x="461351" y="447186"/>
                    <a:pt x="470276" y="429063"/>
                    <a:pt x="474121" y="411488"/>
                  </a:cubicBezTo>
                  <a:cubicBezTo>
                    <a:pt x="478377" y="392266"/>
                    <a:pt x="478927" y="379635"/>
                    <a:pt x="485929" y="359589"/>
                  </a:cubicBezTo>
                  <a:cubicBezTo>
                    <a:pt x="517922" y="268696"/>
                    <a:pt x="517099" y="256339"/>
                    <a:pt x="575318" y="173685"/>
                  </a:cubicBezTo>
                  <a:cubicBezTo>
                    <a:pt x="596189" y="143890"/>
                    <a:pt x="681870" y="66316"/>
                    <a:pt x="713313" y="41465"/>
                  </a:cubicBezTo>
                  <a:cubicBezTo>
                    <a:pt x="743659" y="68513"/>
                    <a:pt x="793365" y="125767"/>
                    <a:pt x="819728" y="158307"/>
                  </a:cubicBezTo>
                  <a:cubicBezTo>
                    <a:pt x="898955" y="256339"/>
                    <a:pt x="930537" y="329657"/>
                    <a:pt x="960333" y="455424"/>
                  </a:cubicBezTo>
                  <a:cubicBezTo>
                    <a:pt x="974613" y="516248"/>
                    <a:pt x="988206" y="820505"/>
                    <a:pt x="940835" y="848240"/>
                  </a:cubicBezTo>
                  <a:cubicBezTo>
                    <a:pt x="918728" y="861146"/>
                    <a:pt x="796386" y="892313"/>
                    <a:pt x="768512" y="895334"/>
                  </a:cubicBezTo>
                  <a:cubicBezTo>
                    <a:pt x="666354" y="906180"/>
                    <a:pt x="485518" y="881741"/>
                    <a:pt x="408899" y="826272"/>
                  </a:cubicBezTo>
                  <a:close/>
                  <a:moveTo>
                    <a:pt x="349444" y="942428"/>
                  </a:moveTo>
                  <a:cubicBezTo>
                    <a:pt x="232182" y="937485"/>
                    <a:pt x="129063" y="1084396"/>
                    <a:pt x="80730" y="1175426"/>
                  </a:cubicBezTo>
                  <a:cubicBezTo>
                    <a:pt x="16469" y="1296799"/>
                    <a:pt x="-9619" y="1453596"/>
                    <a:pt x="3150" y="1589660"/>
                  </a:cubicBezTo>
                  <a:cubicBezTo>
                    <a:pt x="17156" y="1608882"/>
                    <a:pt x="25532" y="1615472"/>
                    <a:pt x="30887" y="1640598"/>
                  </a:cubicBezTo>
                  <a:cubicBezTo>
                    <a:pt x="61919" y="1639500"/>
                    <a:pt x="70844" y="1628928"/>
                    <a:pt x="83339" y="1603253"/>
                  </a:cubicBezTo>
                  <a:cubicBezTo>
                    <a:pt x="87870" y="1593779"/>
                    <a:pt x="94324" y="1584717"/>
                    <a:pt x="100915" y="1577852"/>
                  </a:cubicBezTo>
                  <a:cubicBezTo>
                    <a:pt x="112448" y="1565632"/>
                    <a:pt x="111350" y="1563024"/>
                    <a:pt x="120962" y="1550667"/>
                  </a:cubicBezTo>
                  <a:lnTo>
                    <a:pt x="183987" y="1476387"/>
                  </a:lnTo>
                  <a:lnTo>
                    <a:pt x="262665" y="1417623"/>
                  </a:lnTo>
                  <a:cubicBezTo>
                    <a:pt x="277906" y="1409385"/>
                    <a:pt x="274885" y="1409660"/>
                    <a:pt x="286968" y="1399499"/>
                  </a:cubicBezTo>
                  <a:cubicBezTo>
                    <a:pt x="319099" y="1372863"/>
                    <a:pt x="413705" y="1346776"/>
                    <a:pt x="464509" y="1343344"/>
                  </a:cubicBezTo>
                  <a:lnTo>
                    <a:pt x="533576" y="1435197"/>
                  </a:lnTo>
                  <a:cubicBezTo>
                    <a:pt x="513666" y="1451673"/>
                    <a:pt x="501308" y="1448927"/>
                    <a:pt x="478515" y="1475014"/>
                  </a:cubicBezTo>
                  <a:cubicBezTo>
                    <a:pt x="471924" y="1482703"/>
                    <a:pt x="444325" y="1520049"/>
                    <a:pt x="441441" y="1528699"/>
                  </a:cubicBezTo>
                  <a:cubicBezTo>
                    <a:pt x="407389" y="1630987"/>
                    <a:pt x="410135" y="1616434"/>
                    <a:pt x="451053" y="1654191"/>
                  </a:cubicBezTo>
                  <a:cubicBezTo>
                    <a:pt x="449817" y="1697166"/>
                    <a:pt x="429221" y="1814283"/>
                    <a:pt x="427848" y="1842704"/>
                  </a:cubicBezTo>
                  <a:lnTo>
                    <a:pt x="442677" y="1853963"/>
                  </a:lnTo>
                  <a:lnTo>
                    <a:pt x="469315" y="1841331"/>
                  </a:lnTo>
                  <a:cubicBezTo>
                    <a:pt x="476730" y="1890072"/>
                    <a:pt x="477279" y="1947601"/>
                    <a:pt x="478515" y="1997029"/>
                  </a:cubicBezTo>
                  <a:cubicBezTo>
                    <a:pt x="479339" y="2030942"/>
                    <a:pt x="465608" y="2118403"/>
                    <a:pt x="487577" y="2141057"/>
                  </a:cubicBezTo>
                  <a:cubicBezTo>
                    <a:pt x="519433" y="2139684"/>
                    <a:pt x="560900" y="2032590"/>
                    <a:pt x="588911" y="2008013"/>
                  </a:cubicBezTo>
                  <a:cubicBezTo>
                    <a:pt x="615549" y="2046457"/>
                    <a:pt x="605388" y="2164261"/>
                    <a:pt x="621454" y="2235794"/>
                  </a:cubicBezTo>
                  <a:cubicBezTo>
                    <a:pt x="626809" y="2259684"/>
                    <a:pt x="623788" y="2285634"/>
                    <a:pt x="648229" y="2295657"/>
                  </a:cubicBezTo>
                  <a:cubicBezTo>
                    <a:pt x="682007" y="2280554"/>
                    <a:pt x="693266" y="2161789"/>
                    <a:pt x="699994" y="2125954"/>
                  </a:cubicBezTo>
                  <a:cubicBezTo>
                    <a:pt x="702603" y="2111812"/>
                    <a:pt x="708782" y="2106320"/>
                    <a:pt x="710567" y="2090668"/>
                  </a:cubicBezTo>
                  <a:cubicBezTo>
                    <a:pt x="712902" y="2068425"/>
                    <a:pt x="713451" y="2024352"/>
                    <a:pt x="718806" y="2006778"/>
                  </a:cubicBezTo>
                  <a:cubicBezTo>
                    <a:pt x="721964" y="2006640"/>
                    <a:pt x="719218" y="1994970"/>
                    <a:pt x="731850" y="2012681"/>
                  </a:cubicBezTo>
                  <a:cubicBezTo>
                    <a:pt x="750112" y="2038219"/>
                    <a:pt x="747641" y="2092178"/>
                    <a:pt x="793365" y="2111400"/>
                  </a:cubicBezTo>
                  <a:cubicBezTo>
                    <a:pt x="807096" y="2048517"/>
                    <a:pt x="792678" y="1922613"/>
                    <a:pt x="791305" y="1852452"/>
                  </a:cubicBezTo>
                  <a:cubicBezTo>
                    <a:pt x="808057" y="1861926"/>
                    <a:pt x="805860" y="1864535"/>
                    <a:pt x="816570" y="1881423"/>
                  </a:cubicBezTo>
                  <a:cubicBezTo>
                    <a:pt x="824259" y="1893642"/>
                    <a:pt x="828516" y="1899409"/>
                    <a:pt x="843071" y="1899546"/>
                  </a:cubicBezTo>
                  <a:cubicBezTo>
                    <a:pt x="846229" y="1885542"/>
                    <a:pt x="832086" y="1813596"/>
                    <a:pt x="827417" y="1796434"/>
                  </a:cubicBezTo>
                  <a:cubicBezTo>
                    <a:pt x="816845" y="1757578"/>
                    <a:pt x="818218" y="1719546"/>
                    <a:pt x="810528" y="1681376"/>
                  </a:cubicBezTo>
                  <a:lnTo>
                    <a:pt x="832772" y="1680827"/>
                  </a:lnTo>
                  <a:cubicBezTo>
                    <a:pt x="850073" y="1630164"/>
                    <a:pt x="853781" y="1600644"/>
                    <a:pt x="830575" y="1540918"/>
                  </a:cubicBezTo>
                  <a:cubicBezTo>
                    <a:pt x="820415" y="1514969"/>
                    <a:pt x="813824" y="1505220"/>
                    <a:pt x="798445" y="1482978"/>
                  </a:cubicBezTo>
                  <a:cubicBezTo>
                    <a:pt x="786774" y="1466227"/>
                    <a:pt x="767276" y="1449339"/>
                    <a:pt x="759312" y="1431078"/>
                  </a:cubicBezTo>
                  <a:cubicBezTo>
                    <a:pt x="781556" y="1388104"/>
                    <a:pt x="799818" y="1352680"/>
                    <a:pt x="831949" y="1318355"/>
                  </a:cubicBezTo>
                  <a:cubicBezTo>
                    <a:pt x="917904" y="1346914"/>
                    <a:pt x="997543" y="1378218"/>
                    <a:pt x="1049858" y="1454831"/>
                  </a:cubicBezTo>
                  <a:lnTo>
                    <a:pt x="1114943" y="1565495"/>
                  </a:lnTo>
                  <a:cubicBezTo>
                    <a:pt x="1184147" y="1655015"/>
                    <a:pt x="1141581" y="1670942"/>
                    <a:pt x="1176457" y="1678630"/>
                  </a:cubicBezTo>
                  <a:cubicBezTo>
                    <a:pt x="1180851" y="1673138"/>
                    <a:pt x="1186481" y="1648013"/>
                    <a:pt x="1188541" y="1636754"/>
                  </a:cubicBezTo>
                  <a:cubicBezTo>
                    <a:pt x="1202409" y="1565221"/>
                    <a:pt x="1184009" y="1607784"/>
                    <a:pt x="1214080" y="1525266"/>
                  </a:cubicBezTo>
                  <a:cubicBezTo>
                    <a:pt x="1222731" y="1501513"/>
                    <a:pt x="1218199" y="1527051"/>
                    <a:pt x="1233029" y="1475426"/>
                  </a:cubicBezTo>
                  <a:cubicBezTo>
                    <a:pt x="1246073" y="1429705"/>
                    <a:pt x="1240031" y="1399774"/>
                    <a:pt x="1248957" y="1358172"/>
                  </a:cubicBezTo>
                  <a:cubicBezTo>
                    <a:pt x="1265159" y="1281559"/>
                    <a:pt x="1238796" y="1099087"/>
                    <a:pt x="1165610" y="1043068"/>
                  </a:cubicBezTo>
                  <a:cubicBezTo>
                    <a:pt x="1152703" y="1033183"/>
                    <a:pt x="1142405" y="1021238"/>
                    <a:pt x="1129910" y="1010391"/>
                  </a:cubicBezTo>
                  <a:cubicBezTo>
                    <a:pt x="1082675" y="969338"/>
                    <a:pt x="1012785" y="943389"/>
                    <a:pt x="1000152" y="933503"/>
                  </a:cubicBezTo>
                  <a:cubicBezTo>
                    <a:pt x="1001800" y="916890"/>
                    <a:pt x="1011274" y="885997"/>
                    <a:pt x="1016904" y="868972"/>
                  </a:cubicBezTo>
                  <a:cubicBezTo>
                    <a:pt x="1030223" y="827919"/>
                    <a:pt x="1022259" y="847553"/>
                    <a:pt x="1028987" y="800047"/>
                  </a:cubicBezTo>
                  <a:cubicBezTo>
                    <a:pt x="1035715" y="751580"/>
                    <a:pt x="1035715" y="698995"/>
                    <a:pt x="1035303" y="650665"/>
                  </a:cubicBezTo>
                  <a:cubicBezTo>
                    <a:pt x="1033930" y="514738"/>
                    <a:pt x="1019238" y="490710"/>
                    <a:pt x="987932" y="370710"/>
                  </a:cubicBezTo>
                  <a:cubicBezTo>
                    <a:pt x="968846" y="297255"/>
                    <a:pt x="914609" y="224897"/>
                    <a:pt x="868610" y="164897"/>
                  </a:cubicBezTo>
                  <a:cubicBezTo>
                    <a:pt x="851996" y="143341"/>
                    <a:pt x="721689" y="8650"/>
                    <a:pt x="705212" y="0"/>
                  </a:cubicBezTo>
                  <a:cubicBezTo>
                    <a:pt x="690383" y="20595"/>
                    <a:pt x="713451" y="6316"/>
                    <a:pt x="686401" y="19771"/>
                  </a:cubicBezTo>
                  <a:cubicBezTo>
                    <a:pt x="666216" y="29657"/>
                    <a:pt x="637519" y="56705"/>
                    <a:pt x="616099" y="73318"/>
                  </a:cubicBezTo>
                  <a:cubicBezTo>
                    <a:pt x="537420" y="134417"/>
                    <a:pt x="482634" y="220916"/>
                    <a:pt x="450092" y="313593"/>
                  </a:cubicBezTo>
                  <a:cubicBezTo>
                    <a:pt x="383634" y="502930"/>
                    <a:pt x="321021" y="739498"/>
                    <a:pt x="349444" y="942428"/>
                  </a:cubicBezTo>
                  <a:close/>
                </a:path>
              </a:pathLst>
            </a:custGeom>
            <a:grpFill/>
            <a:ln w="13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6" name="图形 1">
              <a:extLst>
                <a:ext uri="{FF2B5EF4-FFF2-40B4-BE49-F238E27FC236}">
                  <a16:creationId xmlns:a16="http://schemas.microsoft.com/office/drawing/2014/main" id="{C97F7B02-D77E-45B4-F229-4B5B625FE3D2}"/>
                </a:ext>
              </a:extLst>
            </p:cNvPr>
            <p:cNvGrpSpPr/>
            <p:nvPr/>
          </p:nvGrpSpPr>
          <p:grpSpPr>
            <a:xfrm>
              <a:off x="7405083" y="1878225"/>
              <a:ext cx="916853" cy="1664400"/>
              <a:chOff x="7405083" y="1878225"/>
              <a:chExt cx="916853" cy="1664400"/>
            </a:xfrm>
            <a:grpFill/>
          </p:grpSpPr>
          <p:sp>
            <p:nvSpPr>
              <p:cNvPr id="7" name="任意多边形: 形状 6">
                <a:extLst>
                  <a:ext uri="{FF2B5EF4-FFF2-40B4-BE49-F238E27FC236}">
                    <a16:creationId xmlns:a16="http://schemas.microsoft.com/office/drawing/2014/main" id="{C75EAC72-7A28-DD3E-EBF3-7AD0C214452C}"/>
                  </a:ext>
                </a:extLst>
              </p:cNvPr>
              <p:cNvSpPr/>
              <p:nvPr/>
            </p:nvSpPr>
            <p:spPr>
              <a:xfrm>
                <a:off x="7717564" y="1878225"/>
                <a:ext cx="379971" cy="485453"/>
              </a:xfrm>
              <a:custGeom>
                <a:avLst/>
                <a:gdLst>
                  <a:gd name="connsiteX0" fmla="*/ 118808 w 379971"/>
                  <a:gd name="connsiteY0" fmla="*/ 400141 h 485453"/>
                  <a:gd name="connsiteX1" fmla="*/ 138992 w 379971"/>
                  <a:gd name="connsiteY1" fmla="*/ 434192 h 485453"/>
                  <a:gd name="connsiteX2" fmla="*/ 118808 w 379971"/>
                  <a:gd name="connsiteY2" fmla="*/ 400141 h 485453"/>
                  <a:gd name="connsiteX3" fmla="*/ 99722 w 379971"/>
                  <a:gd name="connsiteY3" fmla="*/ 344260 h 485453"/>
                  <a:gd name="connsiteX4" fmla="*/ 102743 w 379971"/>
                  <a:gd name="connsiteY4" fmla="*/ 401103 h 485453"/>
                  <a:gd name="connsiteX5" fmla="*/ 99722 w 379971"/>
                  <a:gd name="connsiteY5" fmla="*/ 344260 h 485453"/>
                  <a:gd name="connsiteX6" fmla="*/ 50703 w 379971"/>
                  <a:gd name="connsiteY6" fmla="*/ 332315 h 485453"/>
                  <a:gd name="connsiteX7" fmla="*/ 94230 w 379971"/>
                  <a:gd name="connsiteY7" fmla="*/ 264214 h 485453"/>
                  <a:gd name="connsiteX8" fmla="*/ 87776 w 379971"/>
                  <a:gd name="connsiteY8" fmla="*/ 321606 h 485453"/>
                  <a:gd name="connsiteX9" fmla="*/ 70887 w 379971"/>
                  <a:gd name="connsiteY9" fmla="*/ 368974 h 485453"/>
                  <a:gd name="connsiteX10" fmla="*/ 50703 w 379971"/>
                  <a:gd name="connsiteY10" fmla="*/ 332315 h 485453"/>
                  <a:gd name="connsiteX11" fmla="*/ 222751 w 379971"/>
                  <a:gd name="connsiteY11" fmla="*/ 78173 h 485453"/>
                  <a:gd name="connsiteX12" fmla="*/ 298408 w 379971"/>
                  <a:gd name="connsiteY12" fmla="*/ 146274 h 485453"/>
                  <a:gd name="connsiteX13" fmla="*/ 336306 w 379971"/>
                  <a:gd name="connsiteY13" fmla="*/ 259821 h 485453"/>
                  <a:gd name="connsiteX14" fmla="*/ 225909 w 379971"/>
                  <a:gd name="connsiteY14" fmla="*/ 452316 h 485453"/>
                  <a:gd name="connsiteX15" fmla="*/ 115101 w 379971"/>
                  <a:gd name="connsiteY15" fmla="*/ 272727 h 485453"/>
                  <a:gd name="connsiteX16" fmla="*/ 222751 w 379971"/>
                  <a:gd name="connsiteY16" fmla="*/ 78173 h 485453"/>
                  <a:gd name="connsiteX17" fmla="*/ 40954 w 379971"/>
                  <a:gd name="connsiteY17" fmla="*/ 313917 h 485453"/>
                  <a:gd name="connsiteX18" fmla="*/ 61550 w 379971"/>
                  <a:gd name="connsiteY18" fmla="*/ 244306 h 485453"/>
                  <a:gd name="connsiteX19" fmla="*/ 108510 w 379971"/>
                  <a:gd name="connsiteY19" fmla="*/ 190484 h 485453"/>
                  <a:gd name="connsiteX20" fmla="*/ 77890 w 379971"/>
                  <a:gd name="connsiteY20" fmla="*/ 255976 h 485453"/>
                  <a:gd name="connsiteX21" fmla="*/ 53311 w 379971"/>
                  <a:gd name="connsiteY21" fmla="*/ 299638 h 485453"/>
                  <a:gd name="connsiteX22" fmla="*/ 40954 w 379971"/>
                  <a:gd name="connsiteY22" fmla="*/ 313917 h 485453"/>
                  <a:gd name="connsiteX23" fmla="*/ 28047 w 379971"/>
                  <a:gd name="connsiteY23" fmla="*/ 199546 h 485453"/>
                  <a:gd name="connsiteX24" fmla="*/ 124300 w 379971"/>
                  <a:gd name="connsiteY24" fmla="*/ 139683 h 485453"/>
                  <a:gd name="connsiteX25" fmla="*/ 78302 w 379971"/>
                  <a:gd name="connsiteY25" fmla="*/ 200919 h 485453"/>
                  <a:gd name="connsiteX26" fmla="*/ 30381 w 379971"/>
                  <a:gd name="connsiteY26" fmla="*/ 259821 h 485453"/>
                  <a:gd name="connsiteX27" fmla="*/ 28047 w 379971"/>
                  <a:gd name="connsiteY27" fmla="*/ 199546 h 485453"/>
                  <a:gd name="connsiteX28" fmla="*/ 38619 w 379971"/>
                  <a:gd name="connsiteY28" fmla="*/ 173459 h 485453"/>
                  <a:gd name="connsiteX29" fmla="*/ 202566 w 379971"/>
                  <a:gd name="connsiteY29" fmla="*/ 61971 h 485453"/>
                  <a:gd name="connsiteX30" fmla="*/ 161923 w 379971"/>
                  <a:gd name="connsiteY30" fmla="*/ 95885 h 485453"/>
                  <a:gd name="connsiteX31" fmla="*/ 121417 w 379971"/>
                  <a:gd name="connsiteY31" fmla="*/ 115381 h 485453"/>
                  <a:gd name="connsiteX32" fmla="*/ 76929 w 379971"/>
                  <a:gd name="connsiteY32" fmla="*/ 143940 h 485453"/>
                  <a:gd name="connsiteX33" fmla="*/ 38619 w 379971"/>
                  <a:gd name="connsiteY33" fmla="*/ 173459 h 485453"/>
                  <a:gd name="connsiteX34" fmla="*/ 213139 w 379971"/>
                  <a:gd name="connsiteY34" fmla="*/ 51399 h 485453"/>
                  <a:gd name="connsiteX35" fmla="*/ 247329 w 379971"/>
                  <a:gd name="connsiteY35" fmla="*/ 55930 h 485453"/>
                  <a:gd name="connsiteX36" fmla="*/ 210530 w 379971"/>
                  <a:gd name="connsiteY36" fmla="*/ 61834 h 485453"/>
                  <a:gd name="connsiteX37" fmla="*/ 213139 w 379971"/>
                  <a:gd name="connsiteY37" fmla="*/ 51399 h 485453"/>
                  <a:gd name="connsiteX38" fmla="*/ 124026 w 379971"/>
                  <a:gd name="connsiteY38" fmla="*/ 59500 h 485453"/>
                  <a:gd name="connsiteX39" fmla="*/ 169338 w 379971"/>
                  <a:gd name="connsiteY39" fmla="*/ 30392 h 485453"/>
                  <a:gd name="connsiteX40" fmla="*/ 223575 w 379971"/>
                  <a:gd name="connsiteY40" fmla="*/ 32177 h 485453"/>
                  <a:gd name="connsiteX41" fmla="*/ 124026 w 379971"/>
                  <a:gd name="connsiteY41" fmla="*/ 59500 h 485453"/>
                  <a:gd name="connsiteX42" fmla="*/ 2507 w 379971"/>
                  <a:gd name="connsiteY42" fmla="*/ 255702 h 485453"/>
                  <a:gd name="connsiteX43" fmla="*/ 68827 w 379971"/>
                  <a:gd name="connsiteY43" fmla="*/ 405496 h 485453"/>
                  <a:gd name="connsiteX44" fmla="*/ 208196 w 379971"/>
                  <a:gd name="connsiteY44" fmla="*/ 484444 h 485453"/>
                  <a:gd name="connsiteX45" fmla="*/ 376400 w 379971"/>
                  <a:gd name="connsiteY45" fmla="*/ 238951 h 485453"/>
                  <a:gd name="connsiteX46" fmla="*/ 266415 w 379971"/>
                  <a:gd name="connsiteY46" fmla="*/ 19408 h 485453"/>
                  <a:gd name="connsiteX47" fmla="*/ 182245 w 379971"/>
                  <a:gd name="connsiteY47" fmla="*/ 1148 h 485453"/>
                  <a:gd name="connsiteX48" fmla="*/ 45897 w 379971"/>
                  <a:gd name="connsiteY48" fmla="*/ 82704 h 485453"/>
                  <a:gd name="connsiteX49" fmla="*/ 2507 w 379971"/>
                  <a:gd name="connsiteY49" fmla="*/ 255702 h 4854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</a:cxnLst>
                <a:rect l="l" t="t" r="r" b="b"/>
                <a:pathLst>
                  <a:path w="379971" h="485453">
                    <a:moveTo>
                      <a:pt x="118808" y="400141"/>
                    </a:moveTo>
                    <a:cubicBezTo>
                      <a:pt x="133225" y="410576"/>
                      <a:pt x="135834" y="416343"/>
                      <a:pt x="138992" y="434192"/>
                    </a:cubicBezTo>
                    <a:cubicBezTo>
                      <a:pt x="117023" y="427739"/>
                      <a:pt x="113453" y="422659"/>
                      <a:pt x="118808" y="400141"/>
                    </a:cubicBezTo>
                    <a:close/>
                    <a:moveTo>
                      <a:pt x="99722" y="344260"/>
                    </a:moveTo>
                    <a:cubicBezTo>
                      <a:pt x="107549" y="376526"/>
                      <a:pt x="114139" y="364855"/>
                      <a:pt x="102743" y="401103"/>
                    </a:cubicBezTo>
                    <a:cubicBezTo>
                      <a:pt x="70063" y="391354"/>
                      <a:pt x="82009" y="361697"/>
                      <a:pt x="99722" y="344260"/>
                    </a:cubicBezTo>
                    <a:close/>
                    <a:moveTo>
                      <a:pt x="50703" y="332315"/>
                    </a:moveTo>
                    <a:cubicBezTo>
                      <a:pt x="60451" y="313642"/>
                      <a:pt x="80499" y="276571"/>
                      <a:pt x="94230" y="264214"/>
                    </a:cubicBezTo>
                    <a:cubicBezTo>
                      <a:pt x="94092" y="287418"/>
                      <a:pt x="96564" y="300462"/>
                      <a:pt x="87776" y="321606"/>
                    </a:cubicBezTo>
                    <a:cubicBezTo>
                      <a:pt x="81322" y="337395"/>
                      <a:pt x="74320" y="351949"/>
                      <a:pt x="70887" y="368974"/>
                    </a:cubicBezTo>
                    <a:cubicBezTo>
                      <a:pt x="59216" y="359501"/>
                      <a:pt x="53998" y="348379"/>
                      <a:pt x="50703" y="332315"/>
                    </a:cubicBezTo>
                    <a:close/>
                    <a:moveTo>
                      <a:pt x="222751" y="78173"/>
                    </a:moveTo>
                    <a:cubicBezTo>
                      <a:pt x="277125" y="61148"/>
                      <a:pt x="279460" y="106319"/>
                      <a:pt x="298408" y="146274"/>
                    </a:cubicBezTo>
                    <a:cubicBezTo>
                      <a:pt x="310903" y="172910"/>
                      <a:pt x="334521" y="231949"/>
                      <a:pt x="336306" y="259821"/>
                    </a:cubicBezTo>
                    <a:cubicBezTo>
                      <a:pt x="341523" y="338219"/>
                      <a:pt x="311590" y="433780"/>
                      <a:pt x="225909" y="452316"/>
                    </a:cubicBezTo>
                    <a:cubicBezTo>
                      <a:pt x="152998" y="468242"/>
                      <a:pt x="111668" y="325999"/>
                      <a:pt x="115101" y="272727"/>
                    </a:cubicBezTo>
                    <a:cubicBezTo>
                      <a:pt x="120044" y="199958"/>
                      <a:pt x="143524" y="102887"/>
                      <a:pt x="222751" y="78173"/>
                    </a:cubicBezTo>
                    <a:close/>
                    <a:moveTo>
                      <a:pt x="40954" y="313917"/>
                    </a:moveTo>
                    <a:cubicBezTo>
                      <a:pt x="33127" y="276160"/>
                      <a:pt x="38894" y="273963"/>
                      <a:pt x="61550" y="244306"/>
                    </a:cubicBezTo>
                    <a:cubicBezTo>
                      <a:pt x="75967" y="225221"/>
                      <a:pt x="88600" y="202292"/>
                      <a:pt x="108510" y="190484"/>
                    </a:cubicBezTo>
                    <a:cubicBezTo>
                      <a:pt x="101370" y="225221"/>
                      <a:pt x="97113" y="228516"/>
                      <a:pt x="77890" y="255976"/>
                    </a:cubicBezTo>
                    <a:lnTo>
                      <a:pt x="53311" y="299638"/>
                    </a:lnTo>
                    <a:cubicBezTo>
                      <a:pt x="44798" y="312956"/>
                      <a:pt x="52350" y="304031"/>
                      <a:pt x="40954" y="313917"/>
                    </a:cubicBezTo>
                    <a:close/>
                    <a:moveTo>
                      <a:pt x="28047" y="199546"/>
                    </a:moveTo>
                    <a:cubicBezTo>
                      <a:pt x="48918" y="180324"/>
                      <a:pt x="97388" y="145038"/>
                      <a:pt x="124300" y="139683"/>
                    </a:cubicBezTo>
                    <a:cubicBezTo>
                      <a:pt x="112629" y="183345"/>
                      <a:pt x="119494" y="142979"/>
                      <a:pt x="78302" y="200919"/>
                    </a:cubicBezTo>
                    <a:cubicBezTo>
                      <a:pt x="68141" y="215198"/>
                      <a:pt x="43837" y="252269"/>
                      <a:pt x="30381" y="259821"/>
                    </a:cubicBezTo>
                    <a:lnTo>
                      <a:pt x="28047" y="199546"/>
                    </a:lnTo>
                    <a:close/>
                    <a:moveTo>
                      <a:pt x="38619" y="173459"/>
                    </a:moveTo>
                    <a:cubicBezTo>
                      <a:pt x="39580" y="84351"/>
                      <a:pt x="132127" y="69248"/>
                      <a:pt x="202566" y="61971"/>
                    </a:cubicBezTo>
                    <a:cubicBezTo>
                      <a:pt x="197349" y="71720"/>
                      <a:pt x="171809" y="89843"/>
                      <a:pt x="161923" y="95885"/>
                    </a:cubicBezTo>
                    <a:cubicBezTo>
                      <a:pt x="145720" y="105907"/>
                      <a:pt x="147368" y="90118"/>
                      <a:pt x="121417" y="115381"/>
                    </a:cubicBezTo>
                    <a:cubicBezTo>
                      <a:pt x="104390" y="131994"/>
                      <a:pt x="94092" y="130210"/>
                      <a:pt x="76929" y="143940"/>
                    </a:cubicBezTo>
                    <a:cubicBezTo>
                      <a:pt x="64708" y="153825"/>
                      <a:pt x="51389" y="166182"/>
                      <a:pt x="38619" y="173459"/>
                    </a:cubicBezTo>
                    <a:close/>
                    <a:moveTo>
                      <a:pt x="213139" y="51399"/>
                    </a:moveTo>
                    <a:cubicBezTo>
                      <a:pt x="236345" y="60736"/>
                      <a:pt x="239640" y="33413"/>
                      <a:pt x="247329" y="55930"/>
                    </a:cubicBezTo>
                    <a:lnTo>
                      <a:pt x="210530" y="61834"/>
                    </a:lnTo>
                    <a:cubicBezTo>
                      <a:pt x="205175" y="45770"/>
                      <a:pt x="212865" y="66090"/>
                      <a:pt x="213139" y="51399"/>
                    </a:cubicBezTo>
                    <a:close/>
                    <a:moveTo>
                      <a:pt x="124026" y="59500"/>
                    </a:moveTo>
                    <a:cubicBezTo>
                      <a:pt x="134187" y="48379"/>
                      <a:pt x="152311" y="34374"/>
                      <a:pt x="169338" y="30392"/>
                    </a:cubicBezTo>
                    <a:cubicBezTo>
                      <a:pt x="181695" y="27509"/>
                      <a:pt x="212590" y="27509"/>
                      <a:pt x="223575" y="32177"/>
                    </a:cubicBezTo>
                    <a:cubicBezTo>
                      <a:pt x="215474" y="57441"/>
                      <a:pt x="162884" y="51125"/>
                      <a:pt x="124026" y="59500"/>
                    </a:cubicBezTo>
                    <a:close/>
                    <a:moveTo>
                      <a:pt x="2507" y="255702"/>
                    </a:moveTo>
                    <a:cubicBezTo>
                      <a:pt x="9510" y="311858"/>
                      <a:pt x="27497" y="365816"/>
                      <a:pt x="68827" y="405496"/>
                    </a:cubicBezTo>
                    <a:cubicBezTo>
                      <a:pt x="108922" y="444215"/>
                      <a:pt x="149977" y="477853"/>
                      <a:pt x="208196" y="484444"/>
                    </a:cubicBezTo>
                    <a:cubicBezTo>
                      <a:pt x="345368" y="500096"/>
                      <a:pt x="394387" y="329981"/>
                      <a:pt x="376400" y="238951"/>
                    </a:cubicBezTo>
                    <a:cubicBezTo>
                      <a:pt x="363356" y="173322"/>
                      <a:pt x="324497" y="64031"/>
                      <a:pt x="266415" y="19408"/>
                    </a:cubicBezTo>
                    <a:cubicBezTo>
                      <a:pt x="251586" y="8150"/>
                      <a:pt x="202155" y="-3795"/>
                      <a:pt x="182245" y="1148"/>
                    </a:cubicBezTo>
                    <a:cubicBezTo>
                      <a:pt x="157529" y="7189"/>
                      <a:pt x="70338" y="45084"/>
                      <a:pt x="45897" y="82704"/>
                    </a:cubicBezTo>
                    <a:cubicBezTo>
                      <a:pt x="7999" y="140782"/>
                      <a:pt x="-6281" y="184443"/>
                      <a:pt x="2507" y="255702"/>
                    </a:cubicBezTo>
                    <a:close/>
                  </a:path>
                </a:pathLst>
              </a:custGeom>
              <a:grpFill/>
              <a:ln w="13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" name="任意多边形: 形状 7">
                <a:extLst>
                  <a:ext uri="{FF2B5EF4-FFF2-40B4-BE49-F238E27FC236}">
                    <a16:creationId xmlns:a16="http://schemas.microsoft.com/office/drawing/2014/main" id="{08D332DA-C81D-17C3-C352-F5697578F254}"/>
                  </a:ext>
                </a:extLst>
              </p:cNvPr>
              <p:cNvSpPr/>
              <p:nvPr/>
            </p:nvSpPr>
            <p:spPr>
              <a:xfrm>
                <a:off x="7626184" y="2508344"/>
                <a:ext cx="24560" cy="197300"/>
              </a:xfrm>
              <a:custGeom>
                <a:avLst/>
                <a:gdLst>
                  <a:gd name="connsiteX0" fmla="*/ 12875 w 24560"/>
                  <a:gd name="connsiteY0" fmla="*/ 197300 h 197300"/>
                  <a:gd name="connsiteX1" fmla="*/ 17818 w 24560"/>
                  <a:gd name="connsiteY1" fmla="*/ 110115 h 197300"/>
                  <a:gd name="connsiteX2" fmla="*/ 21388 w 24560"/>
                  <a:gd name="connsiteY2" fmla="*/ 0 h 197300"/>
                  <a:gd name="connsiteX3" fmla="*/ 1616 w 24560"/>
                  <a:gd name="connsiteY3" fmla="*/ 92952 h 197300"/>
                  <a:gd name="connsiteX4" fmla="*/ 12875 w 24560"/>
                  <a:gd name="connsiteY4" fmla="*/ 197300 h 197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4560" h="197300">
                    <a:moveTo>
                      <a:pt x="12875" y="197300"/>
                    </a:moveTo>
                    <a:cubicBezTo>
                      <a:pt x="37453" y="196202"/>
                      <a:pt x="15209" y="172449"/>
                      <a:pt x="17818" y="110115"/>
                    </a:cubicBezTo>
                    <a:cubicBezTo>
                      <a:pt x="19054" y="80732"/>
                      <a:pt x="26331" y="26087"/>
                      <a:pt x="21388" y="0"/>
                    </a:cubicBezTo>
                    <a:cubicBezTo>
                      <a:pt x="-9369" y="1098"/>
                      <a:pt x="2302" y="69748"/>
                      <a:pt x="1616" y="92952"/>
                    </a:cubicBezTo>
                    <a:cubicBezTo>
                      <a:pt x="1067" y="116842"/>
                      <a:pt x="-2915" y="181236"/>
                      <a:pt x="12875" y="197300"/>
                    </a:cubicBezTo>
                    <a:close/>
                  </a:path>
                </a:pathLst>
              </a:custGeom>
              <a:grpFill/>
              <a:ln w="13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" name="任意多边形: 形状 8">
                <a:extLst>
                  <a:ext uri="{FF2B5EF4-FFF2-40B4-BE49-F238E27FC236}">
                    <a16:creationId xmlns:a16="http://schemas.microsoft.com/office/drawing/2014/main" id="{40BF1948-B33D-917D-7FCB-67324F36191F}"/>
                  </a:ext>
                </a:extLst>
              </p:cNvPr>
              <p:cNvSpPr/>
              <p:nvPr/>
            </p:nvSpPr>
            <p:spPr>
              <a:xfrm>
                <a:off x="8200928" y="2617512"/>
                <a:ext cx="121008" cy="121633"/>
              </a:xfrm>
              <a:custGeom>
                <a:avLst/>
                <a:gdLst>
                  <a:gd name="connsiteX0" fmla="*/ 0 w 121008"/>
                  <a:gd name="connsiteY0" fmla="*/ 14402 h 121633"/>
                  <a:gd name="connsiteX1" fmla="*/ 35838 w 121008"/>
                  <a:gd name="connsiteY1" fmla="*/ 34860 h 121633"/>
                  <a:gd name="connsiteX2" fmla="*/ 68105 w 121008"/>
                  <a:gd name="connsiteY2" fmla="*/ 58476 h 121633"/>
                  <a:gd name="connsiteX3" fmla="*/ 113829 w 121008"/>
                  <a:gd name="connsiteY3" fmla="*/ 121634 h 121633"/>
                  <a:gd name="connsiteX4" fmla="*/ 106415 w 121008"/>
                  <a:gd name="connsiteY4" fmla="*/ 80032 h 121633"/>
                  <a:gd name="connsiteX5" fmla="*/ 77168 w 121008"/>
                  <a:gd name="connsiteY5" fmla="*/ 41038 h 121633"/>
                  <a:gd name="connsiteX6" fmla="*/ 35563 w 121008"/>
                  <a:gd name="connsiteY6" fmla="*/ 14265 h 121633"/>
                  <a:gd name="connsiteX7" fmla="*/ 0 w 121008"/>
                  <a:gd name="connsiteY7" fmla="*/ 14402 h 1216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1008" h="121633">
                    <a:moveTo>
                      <a:pt x="0" y="14402"/>
                    </a:moveTo>
                    <a:cubicBezTo>
                      <a:pt x="11946" y="28132"/>
                      <a:pt x="20596" y="27583"/>
                      <a:pt x="35838" y="34860"/>
                    </a:cubicBezTo>
                    <a:cubicBezTo>
                      <a:pt x="48607" y="40901"/>
                      <a:pt x="55473" y="49551"/>
                      <a:pt x="68105" y="58476"/>
                    </a:cubicBezTo>
                    <a:cubicBezTo>
                      <a:pt x="95704" y="77835"/>
                      <a:pt x="88976" y="109688"/>
                      <a:pt x="113829" y="121634"/>
                    </a:cubicBezTo>
                    <a:cubicBezTo>
                      <a:pt x="130032" y="106942"/>
                      <a:pt x="114928" y="97743"/>
                      <a:pt x="106415" y="80032"/>
                    </a:cubicBezTo>
                    <a:cubicBezTo>
                      <a:pt x="95293" y="56828"/>
                      <a:pt x="99137" y="57514"/>
                      <a:pt x="77168" y="41038"/>
                    </a:cubicBezTo>
                    <a:cubicBezTo>
                      <a:pt x="63711" y="30878"/>
                      <a:pt x="50392" y="21954"/>
                      <a:pt x="35563" y="14265"/>
                    </a:cubicBezTo>
                    <a:cubicBezTo>
                      <a:pt x="16477" y="4379"/>
                      <a:pt x="6454" y="-12234"/>
                      <a:pt x="0" y="14402"/>
                    </a:cubicBezTo>
                    <a:close/>
                  </a:path>
                </a:pathLst>
              </a:custGeom>
              <a:grpFill/>
              <a:ln w="13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" name="任意多边形: 形状 9">
                <a:extLst>
                  <a:ext uri="{FF2B5EF4-FFF2-40B4-BE49-F238E27FC236}">
                    <a16:creationId xmlns:a16="http://schemas.microsoft.com/office/drawing/2014/main" id="{34734FB5-7B51-1534-6DC5-2FD3BA627715}"/>
                  </a:ext>
                </a:extLst>
              </p:cNvPr>
              <p:cNvSpPr/>
              <p:nvPr/>
            </p:nvSpPr>
            <p:spPr>
              <a:xfrm>
                <a:off x="7405083" y="2611782"/>
                <a:ext cx="122225" cy="151665"/>
              </a:xfrm>
              <a:custGeom>
                <a:avLst/>
                <a:gdLst>
                  <a:gd name="connsiteX0" fmla="*/ 3846 w 122225"/>
                  <a:gd name="connsiteY0" fmla="*/ 151665 h 151665"/>
                  <a:gd name="connsiteX1" fmla="*/ 19499 w 122225"/>
                  <a:gd name="connsiteY1" fmla="*/ 134365 h 151665"/>
                  <a:gd name="connsiteX2" fmla="*/ 29935 w 122225"/>
                  <a:gd name="connsiteY2" fmla="*/ 110201 h 151665"/>
                  <a:gd name="connsiteX3" fmla="*/ 55062 w 122225"/>
                  <a:gd name="connsiteY3" fmla="*/ 66676 h 151665"/>
                  <a:gd name="connsiteX4" fmla="*/ 121932 w 122225"/>
                  <a:gd name="connsiteY4" fmla="*/ 86 h 151665"/>
                  <a:gd name="connsiteX5" fmla="*/ 41881 w 122225"/>
                  <a:gd name="connsiteY5" fmla="*/ 57752 h 151665"/>
                  <a:gd name="connsiteX6" fmla="*/ 16616 w 122225"/>
                  <a:gd name="connsiteY6" fmla="*/ 100864 h 151665"/>
                  <a:gd name="connsiteX7" fmla="*/ 1512 w 122225"/>
                  <a:gd name="connsiteY7" fmla="*/ 137386 h 151665"/>
                  <a:gd name="connsiteX8" fmla="*/ 3846 w 122225"/>
                  <a:gd name="connsiteY8" fmla="*/ 151665 h 1516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2225" h="151665">
                    <a:moveTo>
                      <a:pt x="3846" y="151665"/>
                    </a:moveTo>
                    <a:cubicBezTo>
                      <a:pt x="20323" y="148645"/>
                      <a:pt x="11947" y="153175"/>
                      <a:pt x="19499" y="134365"/>
                    </a:cubicBezTo>
                    <a:cubicBezTo>
                      <a:pt x="22795" y="126265"/>
                      <a:pt x="26227" y="118301"/>
                      <a:pt x="29935" y="110201"/>
                    </a:cubicBezTo>
                    <a:cubicBezTo>
                      <a:pt x="37899" y="92077"/>
                      <a:pt x="43528" y="81779"/>
                      <a:pt x="55062" y="66676"/>
                    </a:cubicBezTo>
                    <a:cubicBezTo>
                      <a:pt x="98452" y="10109"/>
                      <a:pt x="125364" y="29743"/>
                      <a:pt x="121932" y="86"/>
                    </a:cubicBezTo>
                    <a:cubicBezTo>
                      <a:pt x="94333" y="-2111"/>
                      <a:pt x="56161" y="38393"/>
                      <a:pt x="41881" y="57752"/>
                    </a:cubicBezTo>
                    <a:cubicBezTo>
                      <a:pt x="31994" y="71070"/>
                      <a:pt x="23481" y="85212"/>
                      <a:pt x="16616" y="100864"/>
                    </a:cubicBezTo>
                    <a:lnTo>
                      <a:pt x="1512" y="137386"/>
                    </a:lnTo>
                    <a:cubicBezTo>
                      <a:pt x="-2058" y="157294"/>
                      <a:pt x="1512" y="147958"/>
                      <a:pt x="3846" y="151665"/>
                    </a:cubicBezTo>
                    <a:close/>
                  </a:path>
                </a:pathLst>
              </a:custGeom>
              <a:grpFill/>
              <a:ln w="13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" name="任意多边形: 形状 10">
                <a:extLst>
                  <a:ext uri="{FF2B5EF4-FFF2-40B4-BE49-F238E27FC236}">
                    <a16:creationId xmlns:a16="http://schemas.microsoft.com/office/drawing/2014/main" id="{E327EA5E-BA6B-AD2C-ABD1-5610E2DCA1DF}"/>
                  </a:ext>
                </a:extLst>
              </p:cNvPr>
              <p:cNvSpPr/>
              <p:nvPr/>
            </p:nvSpPr>
            <p:spPr>
              <a:xfrm>
                <a:off x="8000911" y="2557153"/>
                <a:ext cx="91010" cy="173204"/>
              </a:xfrm>
              <a:custGeom>
                <a:avLst/>
                <a:gdLst>
                  <a:gd name="connsiteX0" fmla="*/ 2704 w 91010"/>
                  <a:gd name="connsiteY0" fmla="*/ 173205 h 173204"/>
                  <a:gd name="connsiteX1" fmla="*/ 25360 w 91010"/>
                  <a:gd name="connsiteY1" fmla="*/ 134486 h 173204"/>
                  <a:gd name="connsiteX2" fmla="*/ 90994 w 91010"/>
                  <a:gd name="connsiteY2" fmla="*/ 207 h 173204"/>
                  <a:gd name="connsiteX3" fmla="*/ 36756 w 91010"/>
                  <a:gd name="connsiteY3" fmla="*/ 80664 h 173204"/>
                  <a:gd name="connsiteX4" fmla="*/ 2704 w 91010"/>
                  <a:gd name="connsiteY4" fmla="*/ 173205 h 1732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1010" h="173204">
                    <a:moveTo>
                      <a:pt x="2704" y="173205"/>
                    </a:moveTo>
                    <a:cubicBezTo>
                      <a:pt x="19455" y="167301"/>
                      <a:pt x="16435" y="155630"/>
                      <a:pt x="25360" y="134486"/>
                    </a:cubicBezTo>
                    <a:cubicBezTo>
                      <a:pt x="39365" y="101397"/>
                      <a:pt x="92092" y="14211"/>
                      <a:pt x="90994" y="207"/>
                    </a:cubicBezTo>
                    <a:cubicBezTo>
                      <a:pt x="64630" y="-3638"/>
                      <a:pt x="51449" y="47026"/>
                      <a:pt x="36756" y="80664"/>
                    </a:cubicBezTo>
                    <a:cubicBezTo>
                      <a:pt x="28381" y="99749"/>
                      <a:pt x="-10478" y="157827"/>
                      <a:pt x="2704" y="173205"/>
                    </a:cubicBezTo>
                    <a:close/>
                  </a:path>
                </a:pathLst>
              </a:custGeom>
              <a:grpFill/>
              <a:ln w="13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" name="任意多边形: 形状 11">
                <a:extLst>
                  <a:ext uri="{FF2B5EF4-FFF2-40B4-BE49-F238E27FC236}">
                    <a16:creationId xmlns:a16="http://schemas.microsoft.com/office/drawing/2014/main" id="{15D3777B-44A4-88DA-2A30-1223E393EAE6}"/>
                  </a:ext>
                </a:extLst>
              </p:cNvPr>
              <p:cNvSpPr/>
              <p:nvPr/>
            </p:nvSpPr>
            <p:spPr>
              <a:xfrm>
                <a:off x="8197633" y="2662605"/>
                <a:ext cx="84582" cy="96998"/>
              </a:xfrm>
              <a:custGeom>
                <a:avLst/>
                <a:gdLst>
                  <a:gd name="connsiteX0" fmla="*/ 0 w 84582"/>
                  <a:gd name="connsiteY0" fmla="*/ 2261 h 96998"/>
                  <a:gd name="connsiteX1" fmla="*/ 68792 w 84582"/>
                  <a:gd name="connsiteY1" fmla="*/ 96999 h 96998"/>
                  <a:gd name="connsiteX2" fmla="*/ 84582 w 84582"/>
                  <a:gd name="connsiteY2" fmla="*/ 91781 h 96998"/>
                  <a:gd name="connsiteX3" fmla="*/ 29384 w 84582"/>
                  <a:gd name="connsiteY3" fmla="*/ 12696 h 96998"/>
                  <a:gd name="connsiteX4" fmla="*/ 0 w 84582"/>
                  <a:gd name="connsiteY4" fmla="*/ 2261 h 969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4582" h="96998">
                    <a:moveTo>
                      <a:pt x="0" y="2261"/>
                    </a:moveTo>
                    <a:cubicBezTo>
                      <a:pt x="6454" y="34390"/>
                      <a:pt x="56297" y="40568"/>
                      <a:pt x="68792" y="96999"/>
                    </a:cubicBezTo>
                    <a:lnTo>
                      <a:pt x="84582" y="91781"/>
                    </a:lnTo>
                    <a:cubicBezTo>
                      <a:pt x="81424" y="60339"/>
                      <a:pt x="50942" y="32879"/>
                      <a:pt x="29384" y="12696"/>
                    </a:cubicBezTo>
                    <a:cubicBezTo>
                      <a:pt x="16065" y="339"/>
                      <a:pt x="16889" y="-2681"/>
                      <a:pt x="0" y="2261"/>
                    </a:cubicBezTo>
                    <a:close/>
                  </a:path>
                </a:pathLst>
              </a:custGeom>
              <a:grpFill/>
              <a:ln w="13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" name="任意多边形: 形状 12">
                <a:extLst>
                  <a:ext uri="{FF2B5EF4-FFF2-40B4-BE49-F238E27FC236}">
                    <a16:creationId xmlns:a16="http://schemas.microsoft.com/office/drawing/2014/main" id="{5323428C-6FA7-496D-B41C-2153F89535D8}"/>
                  </a:ext>
                </a:extLst>
              </p:cNvPr>
              <p:cNvSpPr/>
              <p:nvPr/>
            </p:nvSpPr>
            <p:spPr>
              <a:xfrm>
                <a:off x="7977389" y="2573973"/>
                <a:ext cx="47413" cy="97784"/>
              </a:xfrm>
              <a:custGeom>
                <a:avLst/>
                <a:gdLst>
                  <a:gd name="connsiteX0" fmla="*/ 0 w 47413"/>
                  <a:gd name="connsiteY0" fmla="*/ 97758 h 97784"/>
                  <a:gd name="connsiteX1" fmla="*/ 29659 w 47413"/>
                  <a:gd name="connsiteY1" fmla="*/ 56018 h 97784"/>
                  <a:gd name="connsiteX2" fmla="*/ 46411 w 47413"/>
                  <a:gd name="connsiteY2" fmla="*/ 0 h 97784"/>
                  <a:gd name="connsiteX3" fmla="*/ 18811 w 47413"/>
                  <a:gd name="connsiteY3" fmla="*/ 43936 h 97784"/>
                  <a:gd name="connsiteX4" fmla="*/ 0 w 47413"/>
                  <a:gd name="connsiteY4" fmla="*/ 97758 h 977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7413" h="97784">
                    <a:moveTo>
                      <a:pt x="0" y="97758"/>
                    </a:moveTo>
                    <a:cubicBezTo>
                      <a:pt x="21695" y="98719"/>
                      <a:pt x="22931" y="73318"/>
                      <a:pt x="29659" y="56018"/>
                    </a:cubicBezTo>
                    <a:cubicBezTo>
                      <a:pt x="36799" y="37346"/>
                      <a:pt x="51354" y="20183"/>
                      <a:pt x="46411" y="0"/>
                    </a:cubicBezTo>
                    <a:cubicBezTo>
                      <a:pt x="24853" y="1648"/>
                      <a:pt x="26089" y="25950"/>
                      <a:pt x="18811" y="43936"/>
                    </a:cubicBezTo>
                    <a:cubicBezTo>
                      <a:pt x="13044" y="58078"/>
                      <a:pt x="687" y="83616"/>
                      <a:pt x="0" y="97758"/>
                    </a:cubicBezTo>
                    <a:close/>
                  </a:path>
                </a:pathLst>
              </a:custGeom>
              <a:grpFill/>
              <a:ln w="13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" name="任意多边形: 形状 13">
                <a:extLst>
                  <a:ext uri="{FF2B5EF4-FFF2-40B4-BE49-F238E27FC236}">
                    <a16:creationId xmlns:a16="http://schemas.microsoft.com/office/drawing/2014/main" id="{A20D7C30-D512-1750-6610-1F36C2FCE3F7}"/>
                  </a:ext>
                </a:extLst>
              </p:cNvPr>
              <p:cNvSpPr/>
              <p:nvPr/>
            </p:nvSpPr>
            <p:spPr>
              <a:xfrm>
                <a:off x="7667076" y="2548161"/>
                <a:ext cx="21508" cy="93638"/>
              </a:xfrm>
              <a:custGeom>
                <a:avLst/>
                <a:gdLst>
                  <a:gd name="connsiteX0" fmla="*/ 5761 w 21508"/>
                  <a:gd name="connsiteY0" fmla="*/ 93639 h 93638"/>
                  <a:gd name="connsiteX1" fmla="*/ 20865 w 21508"/>
                  <a:gd name="connsiteY1" fmla="*/ 57529 h 93638"/>
                  <a:gd name="connsiteX2" fmla="*/ 9605 w 21508"/>
                  <a:gd name="connsiteY2" fmla="*/ 0 h 93638"/>
                  <a:gd name="connsiteX3" fmla="*/ 4113 w 21508"/>
                  <a:gd name="connsiteY3" fmla="*/ 40092 h 93638"/>
                  <a:gd name="connsiteX4" fmla="*/ 5761 w 21508"/>
                  <a:gd name="connsiteY4" fmla="*/ 93639 h 936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508" h="93638">
                    <a:moveTo>
                      <a:pt x="5761" y="93639"/>
                    </a:moveTo>
                    <a:cubicBezTo>
                      <a:pt x="25945" y="91991"/>
                      <a:pt x="21002" y="75927"/>
                      <a:pt x="20865" y="57529"/>
                    </a:cubicBezTo>
                    <a:cubicBezTo>
                      <a:pt x="20453" y="20732"/>
                      <a:pt x="26220" y="9062"/>
                      <a:pt x="9605" y="0"/>
                    </a:cubicBezTo>
                    <a:cubicBezTo>
                      <a:pt x="-6734" y="11121"/>
                      <a:pt x="2328" y="17986"/>
                      <a:pt x="4113" y="40092"/>
                    </a:cubicBezTo>
                    <a:cubicBezTo>
                      <a:pt x="5486" y="57941"/>
                      <a:pt x="4388" y="75652"/>
                      <a:pt x="5761" y="93639"/>
                    </a:cubicBezTo>
                    <a:close/>
                  </a:path>
                </a:pathLst>
              </a:custGeom>
              <a:grpFill/>
              <a:ln w="13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" name="任意多边形: 形状 14">
                <a:extLst>
                  <a:ext uri="{FF2B5EF4-FFF2-40B4-BE49-F238E27FC236}">
                    <a16:creationId xmlns:a16="http://schemas.microsoft.com/office/drawing/2014/main" id="{4ACD1638-1A09-DCFF-29E1-679972360D8D}"/>
                  </a:ext>
                </a:extLst>
              </p:cNvPr>
              <p:cNvSpPr/>
              <p:nvPr/>
            </p:nvSpPr>
            <p:spPr>
              <a:xfrm>
                <a:off x="7454149" y="2664591"/>
                <a:ext cx="58036" cy="82105"/>
              </a:xfrm>
              <a:custGeom>
                <a:avLst/>
                <a:gdLst>
                  <a:gd name="connsiteX0" fmla="*/ 1877 w 58036"/>
                  <a:gd name="connsiteY0" fmla="*/ 82105 h 82105"/>
                  <a:gd name="connsiteX1" fmla="*/ 32222 w 58036"/>
                  <a:gd name="connsiteY1" fmla="*/ 44485 h 82105"/>
                  <a:gd name="connsiteX2" fmla="*/ 58037 w 58036"/>
                  <a:gd name="connsiteY2" fmla="*/ 0 h 82105"/>
                  <a:gd name="connsiteX3" fmla="*/ 1877 w 58036"/>
                  <a:gd name="connsiteY3" fmla="*/ 82105 h 821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8036" h="82105">
                    <a:moveTo>
                      <a:pt x="1877" y="82105"/>
                    </a:moveTo>
                    <a:cubicBezTo>
                      <a:pt x="18354" y="78948"/>
                      <a:pt x="19041" y="62060"/>
                      <a:pt x="32222" y="44485"/>
                    </a:cubicBezTo>
                    <a:cubicBezTo>
                      <a:pt x="45541" y="26636"/>
                      <a:pt x="57213" y="23341"/>
                      <a:pt x="58037" y="0"/>
                    </a:cubicBezTo>
                    <a:cubicBezTo>
                      <a:pt x="32634" y="8375"/>
                      <a:pt x="-9382" y="63982"/>
                      <a:pt x="1877" y="82105"/>
                    </a:cubicBezTo>
                    <a:close/>
                  </a:path>
                </a:pathLst>
              </a:custGeom>
              <a:grpFill/>
              <a:ln w="13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" name="任意多边形: 形状 15">
                <a:extLst>
                  <a:ext uri="{FF2B5EF4-FFF2-40B4-BE49-F238E27FC236}">
                    <a16:creationId xmlns:a16="http://schemas.microsoft.com/office/drawing/2014/main" id="{305FA650-BEF9-92B3-0C0F-199182DE9DC8}"/>
                  </a:ext>
                </a:extLst>
              </p:cNvPr>
              <p:cNvSpPr/>
              <p:nvPr/>
            </p:nvSpPr>
            <p:spPr>
              <a:xfrm>
                <a:off x="7796534" y="2769077"/>
                <a:ext cx="20250" cy="67277"/>
              </a:xfrm>
              <a:custGeom>
                <a:avLst/>
                <a:gdLst>
                  <a:gd name="connsiteX0" fmla="*/ 15260 w 20250"/>
                  <a:gd name="connsiteY0" fmla="*/ 0 h 67277"/>
                  <a:gd name="connsiteX1" fmla="*/ 568 w 20250"/>
                  <a:gd name="connsiteY1" fmla="*/ 33776 h 67277"/>
                  <a:gd name="connsiteX2" fmla="*/ 15123 w 20250"/>
                  <a:gd name="connsiteY2" fmla="*/ 67277 h 67277"/>
                  <a:gd name="connsiteX3" fmla="*/ 15260 w 20250"/>
                  <a:gd name="connsiteY3" fmla="*/ 0 h 672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250" h="67277">
                    <a:moveTo>
                      <a:pt x="15260" y="0"/>
                    </a:moveTo>
                    <a:cubicBezTo>
                      <a:pt x="-2315" y="3707"/>
                      <a:pt x="1117" y="14828"/>
                      <a:pt x="568" y="33776"/>
                    </a:cubicBezTo>
                    <a:cubicBezTo>
                      <a:pt x="156" y="52311"/>
                      <a:pt x="-3551" y="63570"/>
                      <a:pt x="15123" y="67277"/>
                    </a:cubicBezTo>
                    <a:cubicBezTo>
                      <a:pt x="21302" y="53135"/>
                      <a:pt x="22538" y="13181"/>
                      <a:pt x="15260" y="0"/>
                    </a:cubicBezTo>
                    <a:close/>
                  </a:path>
                </a:pathLst>
              </a:custGeom>
              <a:grpFill/>
              <a:ln w="13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" name="任意多边形: 形状 16">
                <a:extLst>
                  <a:ext uri="{FF2B5EF4-FFF2-40B4-BE49-F238E27FC236}">
                    <a16:creationId xmlns:a16="http://schemas.microsoft.com/office/drawing/2014/main" id="{CC86298D-6C20-8D6E-7CB2-847CABE13D40}"/>
                  </a:ext>
                </a:extLst>
              </p:cNvPr>
              <p:cNvSpPr/>
              <p:nvPr/>
            </p:nvSpPr>
            <p:spPr>
              <a:xfrm>
                <a:off x="8127466" y="2124590"/>
                <a:ext cx="16744" cy="26361"/>
              </a:xfrm>
              <a:custGeom>
                <a:avLst/>
                <a:gdLst>
                  <a:gd name="connsiteX0" fmla="*/ 1512 w 16744"/>
                  <a:gd name="connsiteY0" fmla="*/ 26362 h 26361"/>
                  <a:gd name="connsiteX1" fmla="*/ 14144 w 16744"/>
                  <a:gd name="connsiteY1" fmla="*/ 17300 h 26361"/>
                  <a:gd name="connsiteX2" fmla="*/ 6180 w 16744"/>
                  <a:gd name="connsiteY2" fmla="*/ 0 h 26361"/>
                  <a:gd name="connsiteX3" fmla="*/ 1512 w 16744"/>
                  <a:gd name="connsiteY3" fmla="*/ 26362 h 263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744" h="26361">
                    <a:moveTo>
                      <a:pt x="1512" y="26362"/>
                    </a:moveTo>
                    <a:cubicBezTo>
                      <a:pt x="5906" y="24577"/>
                      <a:pt x="11123" y="25126"/>
                      <a:pt x="14144" y="17300"/>
                    </a:cubicBezTo>
                    <a:cubicBezTo>
                      <a:pt x="21284" y="-1236"/>
                      <a:pt x="12084" y="3295"/>
                      <a:pt x="6180" y="0"/>
                    </a:cubicBezTo>
                    <a:cubicBezTo>
                      <a:pt x="-2608" y="13593"/>
                      <a:pt x="139" y="6590"/>
                      <a:pt x="1512" y="26362"/>
                    </a:cubicBezTo>
                    <a:close/>
                  </a:path>
                </a:pathLst>
              </a:custGeom>
              <a:grpFill/>
              <a:ln w="13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" name="任意多边形: 形状 17">
                <a:extLst>
                  <a:ext uri="{FF2B5EF4-FFF2-40B4-BE49-F238E27FC236}">
                    <a16:creationId xmlns:a16="http://schemas.microsoft.com/office/drawing/2014/main" id="{F78CB36C-96E8-8CDC-32A8-99D17AE9C1F4}"/>
                  </a:ext>
                </a:extLst>
              </p:cNvPr>
              <p:cNvSpPr/>
              <p:nvPr/>
            </p:nvSpPr>
            <p:spPr>
              <a:xfrm>
                <a:off x="8111498" y="2062393"/>
                <a:ext cx="20089" cy="19496"/>
              </a:xfrm>
              <a:custGeom>
                <a:avLst/>
                <a:gdLst>
                  <a:gd name="connsiteX0" fmla="*/ 3750 w 20089"/>
                  <a:gd name="connsiteY0" fmla="*/ 0 h 19496"/>
                  <a:gd name="connsiteX1" fmla="*/ 4162 w 20089"/>
                  <a:gd name="connsiteY1" fmla="*/ 17025 h 19496"/>
                  <a:gd name="connsiteX2" fmla="*/ 17206 w 20089"/>
                  <a:gd name="connsiteY2" fmla="*/ 19497 h 19496"/>
                  <a:gd name="connsiteX3" fmla="*/ 20089 w 20089"/>
                  <a:gd name="connsiteY3" fmla="*/ 1648 h 19496"/>
                  <a:gd name="connsiteX4" fmla="*/ 3750 w 20089"/>
                  <a:gd name="connsiteY4" fmla="*/ 0 h 194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0089" h="19496">
                    <a:moveTo>
                      <a:pt x="3750" y="0"/>
                    </a:moveTo>
                    <a:cubicBezTo>
                      <a:pt x="42" y="11533"/>
                      <a:pt x="-2567" y="549"/>
                      <a:pt x="4162" y="17025"/>
                    </a:cubicBezTo>
                    <a:lnTo>
                      <a:pt x="17206" y="19497"/>
                    </a:lnTo>
                    <a:lnTo>
                      <a:pt x="20089" y="1648"/>
                    </a:lnTo>
                    <a:lnTo>
                      <a:pt x="3750" y="0"/>
                    </a:lnTo>
                    <a:close/>
                  </a:path>
                </a:pathLst>
              </a:custGeom>
              <a:grpFill/>
              <a:ln w="13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" name="任意多边形: 形状 18">
                <a:extLst>
                  <a:ext uri="{FF2B5EF4-FFF2-40B4-BE49-F238E27FC236}">
                    <a16:creationId xmlns:a16="http://schemas.microsoft.com/office/drawing/2014/main" id="{9FBD2157-D790-CB7E-3129-D58F1360F53A}"/>
                  </a:ext>
                </a:extLst>
              </p:cNvPr>
              <p:cNvSpPr/>
              <p:nvPr/>
            </p:nvSpPr>
            <p:spPr>
              <a:xfrm>
                <a:off x="7513970" y="2732940"/>
                <a:ext cx="16616" cy="17883"/>
              </a:xfrm>
              <a:custGeom>
                <a:avLst/>
                <a:gdLst>
                  <a:gd name="connsiteX0" fmla="*/ 0 w 16616"/>
                  <a:gd name="connsiteY0" fmla="*/ 16502 h 17883"/>
                  <a:gd name="connsiteX1" fmla="*/ 16340 w 16616"/>
                  <a:gd name="connsiteY1" fmla="*/ 713 h 17883"/>
                  <a:gd name="connsiteX2" fmla="*/ 0 w 16616"/>
                  <a:gd name="connsiteY2" fmla="*/ 16502 h 178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6616" h="17883">
                    <a:moveTo>
                      <a:pt x="0" y="16502"/>
                    </a:moveTo>
                    <a:cubicBezTo>
                      <a:pt x="15104" y="19660"/>
                      <a:pt x="17576" y="18562"/>
                      <a:pt x="16340" y="713"/>
                    </a:cubicBezTo>
                    <a:cubicBezTo>
                      <a:pt x="2472" y="-1896"/>
                      <a:pt x="824" y="2498"/>
                      <a:pt x="0" y="16502"/>
                    </a:cubicBezTo>
                    <a:close/>
                  </a:path>
                </a:pathLst>
              </a:custGeom>
              <a:grpFill/>
              <a:ln w="13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" name="任意多边形: 形状 19">
                <a:extLst>
                  <a:ext uri="{FF2B5EF4-FFF2-40B4-BE49-F238E27FC236}">
                    <a16:creationId xmlns:a16="http://schemas.microsoft.com/office/drawing/2014/main" id="{2B96C245-E0BE-B3E7-8061-929CEC0EDDE0}"/>
                  </a:ext>
                </a:extLst>
              </p:cNvPr>
              <p:cNvSpPr/>
              <p:nvPr/>
            </p:nvSpPr>
            <p:spPr>
              <a:xfrm>
                <a:off x="7851116" y="2806148"/>
                <a:ext cx="18002" cy="20045"/>
              </a:xfrm>
              <a:custGeom>
                <a:avLst/>
                <a:gdLst>
                  <a:gd name="connsiteX0" fmla="*/ 9560 w 18002"/>
                  <a:gd name="connsiteY0" fmla="*/ 0 h 20045"/>
                  <a:gd name="connsiteX1" fmla="*/ 5716 w 18002"/>
                  <a:gd name="connsiteY1" fmla="*/ 20046 h 20045"/>
                  <a:gd name="connsiteX2" fmla="*/ 9560 w 18002"/>
                  <a:gd name="connsiteY2" fmla="*/ 0 h 200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8002" h="20045">
                    <a:moveTo>
                      <a:pt x="9560" y="0"/>
                    </a:moveTo>
                    <a:cubicBezTo>
                      <a:pt x="-3484" y="5217"/>
                      <a:pt x="-1562" y="10709"/>
                      <a:pt x="5716" y="20046"/>
                    </a:cubicBezTo>
                    <a:cubicBezTo>
                      <a:pt x="21094" y="16064"/>
                      <a:pt x="21643" y="10984"/>
                      <a:pt x="9560" y="0"/>
                    </a:cubicBezTo>
                    <a:close/>
                  </a:path>
                </a:pathLst>
              </a:custGeom>
              <a:grpFill/>
              <a:ln w="13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" name="任意多边形: 形状 20">
                <a:extLst>
                  <a:ext uri="{FF2B5EF4-FFF2-40B4-BE49-F238E27FC236}">
                    <a16:creationId xmlns:a16="http://schemas.microsoft.com/office/drawing/2014/main" id="{8B58451B-5F51-3316-F8EB-61A57C560CAA}"/>
                  </a:ext>
                </a:extLst>
              </p:cNvPr>
              <p:cNvSpPr/>
              <p:nvPr/>
            </p:nvSpPr>
            <p:spPr>
              <a:xfrm>
                <a:off x="8202713" y="2734203"/>
                <a:ext cx="17026" cy="16291"/>
              </a:xfrm>
              <a:custGeom>
                <a:avLst/>
                <a:gdLst>
                  <a:gd name="connsiteX0" fmla="*/ 0 w 17026"/>
                  <a:gd name="connsiteY0" fmla="*/ 12769 h 16291"/>
                  <a:gd name="connsiteX1" fmla="*/ 17026 w 17026"/>
                  <a:gd name="connsiteY1" fmla="*/ 0 h 16291"/>
                  <a:gd name="connsiteX2" fmla="*/ 0 w 17026"/>
                  <a:gd name="connsiteY2" fmla="*/ 12769 h 162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7026" h="16291">
                    <a:moveTo>
                      <a:pt x="0" y="12769"/>
                    </a:moveTo>
                    <a:cubicBezTo>
                      <a:pt x="14967" y="20595"/>
                      <a:pt x="15791" y="14966"/>
                      <a:pt x="17026" y="0"/>
                    </a:cubicBezTo>
                    <a:cubicBezTo>
                      <a:pt x="4119" y="1510"/>
                      <a:pt x="1922" y="-1785"/>
                      <a:pt x="0" y="12769"/>
                    </a:cubicBezTo>
                    <a:close/>
                  </a:path>
                </a:pathLst>
              </a:custGeom>
              <a:grpFill/>
              <a:ln w="13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" name="任意多边形: 形状 21">
                <a:extLst>
                  <a:ext uri="{FF2B5EF4-FFF2-40B4-BE49-F238E27FC236}">
                    <a16:creationId xmlns:a16="http://schemas.microsoft.com/office/drawing/2014/main" id="{0B0AE311-F3AA-3592-FF80-C0FAA1CA7C56}"/>
                  </a:ext>
                </a:extLst>
              </p:cNvPr>
              <p:cNvSpPr/>
              <p:nvPr/>
            </p:nvSpPr>
            <p:spPr>
              <a:xfrm>
                <a:off x="7955831" y="2622166"/>
                <a:ext cx="15658" cy="16527"/>
              </a:xfrm>
              <a:custGeom>
                <a:avLst/>
                <a:gdLst>
                  <a:gd name="connsiteX0" fmla="*/ 0 w 15658"/>
                  <a:gd name="connsiteY0" fmla="*/ 15378 h 16527"/>
                  <a:gd name="connsiteX1" fmla="*/ 12770 w 15658"/>
                  <a:gd name="connsiteY1" fmla="*/ 11396 h 16527"/>
                  <a:gd name="connsiteX2" fmla="*/ 10435 w 15658"/>
                  <a:gd name="connsiteY2" fmla="*/ 0 h 16527"/>
                  <a:gd name="connsiteX3" fmla="*/ 0 w 15658"/>
                  <a:gd name="connsiteY3" fmla="*/ 15378 h 16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658" h="16527">
                    <a:moveTo>
                      <a:pt x="0" y="15378"/>
                    </a:moveTo>
                    <a:cubicBezTo>
                      <a:pt x="7827" y="15652"/>
                      <a:pt x="8239" y="19497"/>
                      <a:pt x="12770" y="11396"/>
                    </a:cubicBezTo>
                    <a:cubicBezTo>
                      <a:pt x="20322" y="-2197"/>
                      <a:pt x="10710" y="549"/>
                      <a:pt x="10435" y="0"/>
                    </a:cubicBezTo>
                    <a:cubicBezTo>
                      <a:pt x="1648" y="4531"/>
                      <a:pt x="1510" y="0"/>
                      <a:pt x="0" y="15378"/>
                    </a:cubicBezTo>
                    <a:close/>
                  </a:path>
                </a:pathLst>
              </a:custGeom>
              <a:grpFill/>
              <a:ln w="13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" name="任意多边形: 形状 22">
                <a:extLst>
                  <a:ext uri="{FF2B5EF4-FFF2-40B4-BE49-F238E27FC236}">
                    <a16:creationId xmlns:a16="http://schemas.microsoft.com/office/drawing/2014/main" id="{8EA82520-6F49-1C1D-D0F4-494E49050F27}"/>
                  </a:ext>
                </a:extLst>
              </p:cNvPr>
              <p:cNvSpPr/>
              <p:nvPr/>
            </p:nvSpPr>
            <p:spPr>
              <a:xfrm>
                <a:off x="7719563" y="2607200"/>
                <a:ext cx="13415" cy="12906"/>
              </a:xfrm>
              <a:custGeom>
                <a:avLst/>
                <a:gdLst>
                  <a:gd name="connsiteX0" fmla="*/ 2843 w 13415"/>
                  <a:gd name="connsiteY0" fmla="*/ 12906 h 12906"/>
                  <a:gd name="connsiteX1" fmla="*/ 13416 w 13415"/>
                  <a:gd name="connsiteY1" fmla="*/ 0 h 12906"/>
                  <a:gd name="connsiteX2" fmla="*/ 2843 w 13415"/>
                  <a:gd name="connsiteY2" fmla="*/ 12906 h 129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415" h="12906">
                    <a:moveTo>
                      <a:pt x="2843" y="12906"/>
                    </a:moveTo>
                    <a:cubicBezTo>
                      <a:pt x="17672" y="6453"/>
                      <a:pt x="8335" y="19909"/>
                      <a:pt x="13416" y="0"/>
                    </a:cubicBezTo>
                    <a:cubicBezTo>
                      <a:pt x="-727" y="824"/>
                      <a:pt x="-2650" y="-2471"/>
                      <a:pt x="2843" y="12906"/>
                    </a:cubicBezTo>
                    <a:close/>
                  </a:path>
                </a:pathLst>
              </a:custGeom>
              <a:grpFill/>
              <a:ln w="13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" name="任意多边形: 形状 23">
                <a:extLst>
                  <a:ext uri="{FF2B5EF4-FFF2-40B4-BE49-F238E27FC236}">
                    <a16:creationId xmlns:a16="http://schemas.microsoft.com/office/drawing/2014/main" id="{567CD931-20C5-5227-B881-FF21D4AB1E84}"/>
                  </a:ext>
                </a:extLst>
              </p:cNvPr>
              <p:cNvSpPr/>
              <p:nvPr/>
            </p:nvSpPr>
            <p:spPr>
              <a:xfrm>
                <a:off x="8028330" y="3538044"/>
                <a:ext cx="9886" cy="4581"/>
              </a:xfrm>
              <a:custGeom>
                <a:avLst/>
                <a:gdLst>
                  <a:gd name="connsiteX0" fmla="*/ 0 w 9886"/>
                  <a:gd name="connsiteY0" fmla="*/ 4582 h 4581"/>
                  <a:gd name="connsiteX1" fmla="*/ 9886 w 9886"/>
                  <a:gd name="connsiteY1" fmla="*/ 51 h 4581"/>
                  <a:gd name="connsiteX2" fmla="*/ 0 w 9886"/>
                  <a:gd name="connsiteY2" fmla="*/ 4582 h 45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886" h="4581">
                    <a:moveTo>
                      <a:pt x="0" y="4582"/>
                    </a:moveTo>
                    <a:lnTo>
                      <a:pt x="9886" y="51"/>
                    </a:lnTo>
                    <a:cubicBezTo>
                      <a:pt x="-8513" y="188"/>
                      <a:pt x="5767" y="-1185"/>
                      <a:pt x="0" y="4582"/>
                    </a:cubicBezTo>
                    <a:close/>
                  </a:path>
                </a:pathLst>
              </a:custGeom>
              <a:grpFill/>
              <a:ln w="13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E28E9711-6A82-C0F6-0BE4-2AACFAC0AD69}"/>
              </a:ext>
            </a:extLst>
          </p:cNvPr>
          <p:cNvGrpSpPr/>
          <p:nvPr/>
        </p:nvGrpSpPr>
        <p:grpSpPr>
          <a:xfrm>
            <a:off x="2370444" y="2967867"/>
            <a:ext cx="3033963" cy="637753"/>
            <a:chOff x="1621877" y="2705484"/>
            <a:chExt cx="4778086" cy="637753"/>
          </a:xfrm>
        </p:grpSpPr>
        <p:sp>
          <p:nvSpPr>
            <p:cNvPr id="32" name="矩形: 圆角 31">
              <a:extLst>
                <a:ext uri="{FF2B5EF4-FFF2-40B4-BE49-F238E27FC236}">
                  <a16:creationId xmlns:a16="http://schemas.microsoft.com/office/drawing/2014/main" id="{29540F3B-7A09-6BC8-05B7-41BF780C0628}"/>
                </a:ext>
              </a:extLst>
            </p:cNvPr>
            <p:cNvSpPr/>
            <p:nvPr/>
          </p:nvSpPr>
          <p:spPr>
            <a:xfrm>
              <a:off x="1719443" y="2793197"/>
              <a:ext cx="4680520" cy="550040"/>
            </a:xfrm>
            <a:custGeom>
              <a:avLst/>
              <a:gdLst>
                <a:gd name="connsiteX0" fmla="*/ 0 w 4680520"/>
                <a:gd name="connsiteY0" fmla="*/ 117076 h 550040"/>
                <a:gd name="connsiteX1" fmla="*/ 117076 w 4680520"/>
                <a:gd name="connsiteY1" fmla="*/ 0 h 550040"/>
                <a:gd name="connsiteX2" fmla="*/ 796735 w 4680520"/>
                <a:gd name="connsiteY2" fmla="*/ 0 h 550040"/>
                <a:gd name="connsiteX3" fmla="*/ 1298539 w 4680520"/>
                <a:gd name="connsiteY3" fmla="*/ 0 h 550040"/>
                <a:gd name="connsiteX4" fmla="*/ 1933735 w 4680520"/>
                <a:gd name="connsiteY4" fmla="*/ 0 h 550040"/>
                <a:gd name="connsiteX5" fmla="*/ 2480003 w 4680520"/>
                <a:gd name="connsiteY5" fmla="*/ 0 h 550040"/>
                <a:gd name="connsiteX6" fmla="*/ 3159662 w 4680520"/>
                <a:gd name="connsiteY6" fmla="*/ 0 h 550040"/>
                <a:gd name="connsiteX7" fmla="*/ 3705930 w 4680520"/>
                <a:gd name="connsiteY7" fmla="*/ 0 h 550040"/>
                <a:gd name="connsiteX8" fmla="*/ 4563444 w 4680520"/>
                <a:gd name="connsiteY8" fmla="*/ 0 h 550040"/>
                <a:gd name="connsiteX9" fmla="*/ 4680520 w 4680520"/>
                <a:gd name="connsiteY9" fmla="*/ 117076 h 550040"/>
                <a:gd name="connsiteX10" fmla="*/ 4680520 w 4680520"/>
                <a:gd name="connsiteY10" fmla="*/ 432964 h 550040"/>
                <a:gd name="connsiteX11" fmla="*/ 4563444 w 4680520"/>
                <a:gd name="connsiteY11" fmla="*/ 550040 h 550040"/>
                <a:gd name="connsiteX12" fmla="*/ 3839321 w 4680520"/>
                <a:gd name="connsiteY12" fmla="*/ 550040 h 550040"/>
                <a:gd name="connsiteX13" fmla="*/ 3293053 w 4680520"/>
                <a:gd name="connsiteY13" fmla="*/ 550040 h 550040"/>
                <a:gd name="connsiteX14" fmla="*/ 2791249 w 4680520"/>
                <a:gd name="connsiteY14" fmla="*/ 550040 h 550040"/>
                <a:gd name="connsiteX15" fmla="*/ 2244981 w 4680520"/>
                <a:gd name="connsiteY15" fmla="*/ 550040 h 550040"/>
                <a:gd name="connsiteX16" fmla="*/ 1654249 w 4680520"/>
                <a:gd name="connsiteY16" fmla="*/ 550040 h 550040"/>
                <a:gd name="connsiteX17" fmla="*/ 1019054 w 4680520"/>
                <a:gd name="connsiteY17" fmla="*/ 550040 h 550040"/>
                <a:gd name="connsiteX18" fmla="*/ 117076 w 4680520"/>
                <a:gd name="connsiteY18" fmla="*/ 550040 h 550040"/>
                <a:gd name="connsiteX19" fmla="*/ 0 w 4680520"/>
                <a:gd name="connsiteY19" fmla="*/ 432964 h 550040"/>
                <a:gd name="connsiteX20" fmla="*/ 0 w 4680520"/>
                <a:gd name="connsiteY20" fmla="*/ 117076 h 5500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4680520" h="550040" fill="none" extrusionOk="0">
                  <a:moveTo>
                    <a:pt x="0" y="117076"/>
                  </a:moveTo>
                  <a:cubicBezTo>
                    <a:pt x="2562" y="57489"/>
                    <a:pt x="41581" y="5714"/>
                    <a:pt x="117076" y="0"/>
                  </a:cubicBezTo>
                  <a:cubicBezTo>
                    <a:pt x="430118" y="1033"/>
                    <a:pt x="560090" y="1395"/>
                    <a:pt x="796735" y="0"/>
                  </a:cubicBezTo>
                  <a:cubicBezTo>
                    <a:pt x="1033380" y="-1395"/>
                    <a:pt x="1133774" y="18256"/>
                    <a:pt x="1298539" y="0"/>
                  </a:cubicBezTo>
                  <a:cubicBezTo>
                    <a:pt x="1463304" y="-18256"/>
                    <a:pt x="1649564" y="29862"/>
                    <a:pt x="1933735" y="0"/>
                  </a:cubicBezTo>
                  <a:cubicBezTo>
                    <a:pt x="2217906" y="-29862"/>
                    <a:pt x="2208273" y="8077"/>
                    <a:pt x="2480003" y="0"/>
                  </a:cubicBezTo>
                  <a:cubicBezTo>
                    <a:pt x="2751733" y="-8077"/>
                    <a:pt x="2841956" y="13139"/>
                    <a:pt x="3159662" y="0"/>
                  </a:cubicBezTo>
                  <a:cubicBezTo>
                    <a:pt x="3477368" y="-13139"/>
                    <a:pt x="3558082" y="14929"/>
                    <a:pt x="3705930" y="0"/>
                  </a:cubicBezTo>
                  <a:cubicBezTo>
                    <a:pt x="3853778" y="-14929"/>
                    <a:pt x="4345676" y="-20967"/>
                    <a:pt x="4563444" y="0"/>
                  </a:cubicBezTo>
                  <a:cubicBezTo>
                    <a:pt x="4619941" y="8262"/>
                    <a:pt x="4676535" y="60944"/>
                    <a:pt x="4680520" y="117076"/>
                  </a:cubicBezTo>
                  <a:cubicBezTo>
                    <a:pt x="4689386" y="254839"/>
                    <a:pt x="4675240" y="346728"/>
                    <a:pt x="4680520" y="432964"/>
                  </a:cubicBezTo>
                  <a:cubicBezTo>
                    <a:pt x="4679196" y="498365"/>
                    <a:pt x="4633533" y="564754"/>
                    <a:pt x="4563444" y="550040"/>
                  </a:cubicBezTo>
                  <a:cubicBezTo>
                    <a:pt x="4208735" y="579156"/>
                    <a:pt x="4135130" y="571860"/>
                    <a:pt x="3839321" y="550040"/>
                  </a:cubicBezTo>
                  <a:cubicBezTo>
                    <a:pt x="3543512" y="528220"/>
                    <a:pt x="3507233" y="532036"/>
                    <a:pt x="3293053" y="550040"/>
                  </a:cubicBezTo>
                  <a:cubicBezTo>
                    <a:pt x="3078873" y="568044"/>
                    <a:pt x="3020365" y="544831"/>
                    <a:pt x="2791249" y="550040"/>
                  </a:cubicBezTo>
                  <a:cubicBezTo>
                    <a:pt x="2562133" y="555249"/>
                    <a:pt x="2371930" y="549342"/>
                    <a:pt x="2244981" y="550040"/>
                  </a:cubicBezTo>
                  <a:cubicBezTo>
                    <a:pt x="2118032" y="550738"/>
                    <a:pt x="1923525" y="574031"/>
                    <a:pt x="1654249" y="550040"/>
                  </a:cubicBezTo>
                  <a:cubicBezTo>
                    <a:pt x="1384973" y="526049"/>
                    <a:pt x="1300541" y="554658"/>
                    <a:pt x="1019054" y="550040"/>
                  </a:cubicBezTo>
                  <a:cubicBezTo>
                    <a:pt x="737567" y="545422"/>
                    <a:pt x="327195" y="505450"/>
                    <a:pt x="117076" y="550040"/>
                  </a:cubicBezTo>
                  <a:cubicBezTo>
                    <a:pt x="54823" y="556223"/>
                    <a:pt x="11298" y="502879"/>
                    <a:pt x="0" y="432964"/>
                  </a:cubicBezTo>
                  <a:cubicBezTo>
                    <a:pt x="-13716" y="316249"/>
                    <a:pt x="-14092" y="265926"/>
                    <a:pt x="0" y="117076"/>
                  </a:cubicBezTo>
                  <a:close/>
                </a:path>
                <a:path w="4680520" h="550040" stroke="0" extrusionOk="0">
                  <a:moveTo>
                    <a:pt x="0" y="117076"/>
                  </a:moveTo>
                  <a:cubicBezTo>
                    <a:pt x="-6955" y="48127"/>
                    <a:pt x="47397" y="1884"/>
                    <a:pt x="117076" y="0"/>
                  </a:cubicBezTo>
                  <a:cubicBezTo>
                    <a:pt x="435103" y="-13560"/>
                    <a:pt x="552798" y="-14986"/>
                    <a:pt x="841199" y="0"/>
                  </a:cubicBezTo>
                  <a:cubicBezTo>
                    <a:pt x="1129600" y="14986"/>
                    <a:pt x="1259172" y="-13417"/>
                    <a:pt x="1431931" y="0"/>
                  </a:cubicBezTo>
                  <a:cubicBezTo>
                    <a:pt x="1604690" y="13417"/>
                    <a:pt x="1742587" y="-24469"/>
                    <a:pt x="1978199" y="0"/>
                  </a:cubicBezTo>
                  <a:cubicBezTo>
                    <a:pt x="2213811" y="24469"/>
                    <a:pt x="2463618" y="24653"/>
                    <a:pt x="2657858" y="0"/>
                  </a:cubicBezTo>
                  <a:cubicBezTo>
                    <a:pt x="2852098" y="-24653"/>
                    <a:pt x="3006279" y="-7947"/>
                    <a:pt x="3248589" y="0"/>
                  </a:cubicBezTo>
                  <a:cubicBezTo>
                    <a:pt x="3490899" y="7947"/>
                    <a:pt x="3755975" y="16344"/>
                    <a:pt x="3972712" y="0"/>
                  </a:cubicBezTo>
                  <a:cubicBezTo>
                    <a:pt x="4189449" y="-16344"/>
                    <a:pt x="4329983" y="9701"/>
                    <a:pt x="4563444" y="0"/>
                  </a:cubicBezTo>
                  <a:cubicBezTo>
                    <a:pt x="4619778" y="13772"/>
                    <a:pt x="4677670" y="49111"/>
                    <a:pt x="4680520" y="117076"/>
                  </a:cubicBezTo>
                  <a:cubicBezTo>
                    <a:pt x="4687484" y="250464"/>
                    <a:pt x="4690905" y="332417"/>
                    <a:pt x="4680520" y="432964"/>
                  </a:cubicBezTo>
                  <a:cubicBezTo>
                    <a:pt x="4688694" y="509791"/>
                    <a:pt x="4629606" y="565602"/>
                    <a:pt x="4563444" y="550040"/>
                  </a:cubicBezTo>
                  <a:cubicBezTo>
                    <a:pt x="4456560" y="563159"/>
                    <a:pt x="4185426" y="557659"/>
                    <a:pt x="4061640" y="550040"/>
                  </a:cubicBezTo>
                  <a:cubicBezTo>
                    <a:pt x="3937854" y="542421"/>
                    <a:pt x="3491808" y="534999"/>
                    <a:pt x="3337517" y="550040"/>
                  </a:cubicBezTo>
                  <a:cubicBezTo>
                    <a:pt x="3183226" y="565081"/>
                    <a:pt x="2974453" y="567332"/>
                    <a:pt x="2791249" y="550040"/>
                  </a:cubicBezTo>
                  <a:cubicBezTo>
                    <a:pt x="2608045" y="532748"/>
                    <a:pt x="2337123" y="548869"/>
                    <a:pt x="2156053" y="550040"/>
                  </a:cubicBezTo>
                  <a:cubicBezTo>
                    <a:pt x="1974983" y="551211"/>
                    <a:pt x="1672042" y="582113"/>
                    <a:pt x="1431931" y="550040"/>
                  </a:cubicBezTo>
                  <a:cubicBezTo>
                    <a:pt x="1191820" y="517967"/>
                    <a:pt x="929178" y="577595"/>
                    <a:pt x="796735" y="550040"/>
                  </a:cubicBezTo>
                  <a:cubicBezTo>
                    <a:pt x="664292" y="522485"/>
                    <a:pt x="334463" y="539308"/>
                    <a:pt x="117076" y="550040"/>
                  </a:cubicBezTo>
                  <a:cubicBezTo>
                    <a:pt x="37298" y="550662"/>
                    <a:pt x="7297" y="484469"/>
                    <a:pt x="0" y="432964"/>
                  </a:cubicBezTo>
                  <a:cubicBezTo>
                    <a:pt x="14669" y="294809"/>
                    <a:pt x="-8939" y="193137"/>
                    <a:pt x="0" y="117076"/>
                  </a:cubicBezTo>
                  <a:close/>
                </a:path>
              </a:pathLst>
            </a:custGeom>
            <a:pattFill prst="wdUpDiag">
              <a:fgClr>
                <a:schemeClr val="bg1">
                  <a:lumMod val="85000"/>
                </a:schemeClr>
              </a:fgClr>
              <a:bgClr>
                <a:schemeClr val="bg1"/>
              </a:bgClr>
            </a:pattFill>
            <a:ln w="6350">
              <a:solidFill>
                <a:schemeClr val="tx1">
                  <a:lumMod val="65000"/>
                  <a:lumOff val="35000"/>
                </a:schemeClr>
              </a:solidFill>
              <a:extLst>
                <a:ext uri="{C807C97D-BFC1-408E-A445-0C87EB9F89A2}">
                  <ask:lineSketchStyleProps xmlns:ask="http://schemas.microsoft.com/office/drawing/2018/sketchyshapes" sd="1219033472">
                    <a:prstGeom prst="roundRect">
                      <a:avLst>
                        <a:gd name="adj" fmla="val 21285"/>
                      </a:avLst>
                    </a:prstGeom>
                    <ask:type>
                      <ask:lineSketchFreehan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矩形: 圆角 26">
              <a:extLst>
                <a:ext uri="{FF2B5EF4-FFF2-40B4-BE49-F238E27FC236}">
                  <a16:creationId xmlns:a16="http://schemas.microsoft.com/office/drawing/2014/main" id="{49963626-F0A2-208C-14E1-118754433A76}"/>
                </a:ext>
              </a:extLst>
            </p:cNvPr>
            <p:cNvSpPr/>
            <p:nvPr/>
          </p:nvSpPr>
          <p:spPr>
            <a:xfrm>
              <a:off x="1621877" y="2705484"/>
              <a:ext cx="4680520" cy="550040"/>
            </a:xfrm>
            <a:custGeom>
              <a:avLst/>
              <a:gdLst>
                <a:gd name="connsiteX0" fmla="*/ 0 w 4680520"/>
                <a:gd name="connsiteY0" fmla="*/ 117076 h 550040"/>
                <a:gd name="connsiteX1" fmla="*/ 117076 w 4680520"/>
                <a:gd name="connsiteY1" fmla="*/ 0 h 550040"/>
                <a:gd name="connsiteX2" fmla="*/ 796735 w 4680520"/>
                <a:gd name="connsiteY2" fmla="*/ 0 h 550040"/>
                <a:gd name="connsiteX3" fmla="*/ 1298539 w 4680520"/>
                <a:gd name="connsiteY3" fmla="*/ 0 h 550040"/>
                <a:gd name="connsiteX4" fmla="*/ 1933735 w 4680520"/>
                <a:gd name="connsiteY4" fmla="*/ 0 h 550040"/>
                <a:gd name="connsiteX5" fmla="*/ 2480003 w 4680520"/>
                <a:gd name="connsiteY5" fmla="*/ 0 h 550040"/>
                <a:gd name="connsiteX6" fmla="*/ 3159662 w 4680520"/>
                <a:gd name="connsiteY6" fmla="*/ 0 h 550040"/>
                <a:gd name="connsiteX7" fmla="*/ 3705930 w 4680520"/>
                <a:gd name="connsiteY7" fmla="*/ 0 h 550040"/>
                <a:gd name="connsiteX8" fmla="*/ 4563444 w 4680520"/>
                <a:gd name="connsiteY8" fmla="*/ 0 h 550040"/>
                <a:gd name="connsiteX9" fmla="*/ 4680520 w 4680520"/>
                <a:gd name="connsiteY9" fmla="*/ 117076 h 550040"/>
                <a:gd name="connsiteX10" fmla="*/ 4680520 w 4680520"/>
                <a:gd name="connsiteY10" fmla="*/ 432964 h 550040"/>
                <a:gd name="connsiteX11" fmla="*/ 4563444 w 4680520"/>
                <a:gd name="connsiteY11" fmla="*/ 550040 h 550040"/>
                <a:gd name="connsiteX12" fmla="*/ 3839321 w 4680520"/>
                <a:gd name="connsiteY12" fmla="*/ 550040 h 550040"/>
                <a:gd name="connsiteX13" fmla="*/ 3293053 w 4680520"/>
                <a:gd name="connsiteY13" fmla="*/ 550040 h 550040"/>
                <a:gd name="connsiteX14" fmla="*/ 2791249 w 4680520"/>
                <a:gd name="connsiteY14" fmla="*/ 550040 h 550040"/>
                <a:gd name="connsiteX15" fmla="*/ 2244981 w 4680520"/>
                <a:gd name="connsiteY15" fmla="*/ 550040 h 550040"/>
                <a:gd name="connsiteX16" fmla="*/ 1654249 w 4680520"/>
                <a:gd name="connsiteY16" fmla="*/ 550040 h 550040"/>
                <a:gd name="connsiteX17" fmla="*/ 1019054 w 4680520"/>
                <a:gd name="connsiteY17" fmla="*/ 550040 h 550040"/>
                <a:gd name="connsiteX18" fmla="*/ 117076 w 4680520"/>
                <a:gd name="connsiteY18" fmla="*/ 550040 h 550040"/>
                <a:gd name="connsiteX19" fmla="*/ 0 w 4680520"/>
                <a:gd name="connsiteY19" fmla="*/ 432964 h 550040"/>
                <a:gd name="connsiteX20" fmla="*/ 0 w 4680520"/>
                <a:gd name="connsiteY20" fmla="*/ 117076 h 5500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4680520" h="550040" fill="none" extrusionOk="0">
                  <a:moveTo>
                    <a:pt x="0" y="117076"/>
                  </a:moveTo>
                  <a:cubicBezTo>
                    <a:pt x="2562" y="57489"/>
                    <a:pt x="41581" y="5714"/>
                    <a:pt x="117076" y="0"/>
                  </a:cubicBezTo>
                  <a:cubicBezTo>
                    <a:pt x="430118" y="1033"/>
                    <a:pt x="560090" y="1395"/>
                    <a:pt x="796735" y="0"/>
                  </a:cubicBezTo>
                  <a:cubicBezTo>
                    <a:pt x="1033380" y="-1395"/>
                    <a:pt x="1133774" y="18256"/>
                    <a:pt x="1298539" y="0"/>
                  </a:cubicBezTo>
                  <a:cubicBezTo>
                    <a:pt x="1463304" y="-18256"/>
                    <a:pt x="1649564" y="29862"/>
                    <a:pt x="1933735" y="0"/>
                  </a:cubicBezTo>
                  <a:cubicBezTo>
                    <a:pt x="2217906" y="-29862"/>
                    <a:pt x="2208273" y="8077"/>
                    <a:pt x="2480003" y="0"/>
                  </a:cubicBezTo>
                  <a:cubicBezTo>
                    <a:pt x="2751733" y="-8077"/>
                    <a:pt x="2841956" y="13139"/>
                    <a:pt x="3159662" y="0"/>
                  </a:cubicBezTo>
                  <a:cubicBezTo>
                    <a:pt x="3477368" y="-13139"/>
                    <a:pt x="3558082" y="14929"/>
                    <a:pt x="3705930" y="0"/>
                  </a:cubicBezTo>
                  <a:cubicBezTo>
                    <a:pt x="3853778" y="-14929"/>
                    <a:pt x="4345676" y="-20967"/>
                    <a:pt x="4563444" y="0"/>
                  </a:cubicBezTo>
                  <a:cubicBezTo>
                    <a:pt x="4619941" y="8262"/>
                    <a:pt x="4676535" y="60944"/>
                    <a:pt x="4680520" y="117076"/>
                  </a:cubicBezTo>
                  <a:cubicBezTo>
                    <a:pt x="4689386" y="254839"/>
                    <a:pt x="4675240" y="346728"/>
                    <a:pt x="4680520" y="432964"/>
                  </a:cubicBezTo>
                  <a:cubicBezTo>
                    <a:pt x="4679196" y="498365"/>
                    <a:pt x="4633533" y="564754"/>
                    <a:pt x="4563444" y="550040"/>
                  </a:cubicBezTo>
                  <a:cubicBezTo>
                    <a:pt x="4208735" y="579156"/>
                    <a:pt x="4135130" y="571860"/>
                    <a:pt x="3839321" y="550040"/>
                  </a:cubicBezTo>
                  <a:cubicBezTo>
                    <a:pt x="3543512" y="528220"/>
                    <a:pt x="3507233" y="532036"/>
                    <a:pt x="3293053" y="550040"/>
                  </a:cubicBezTo>
                  <a:cubicBezTo>
                    <a:pt x="3078873" y="568044"/>
                    <a:pt x="3020365" y="544831"/>
                    <a:pt x="2791249" y="550040"/>
                  </a:cubicBezTo>
                  <a:cubicBezTo>
                    <a:pt x="2562133" y="555249"/>
                    <a:pt x="2371930" y="549342"/>
                    <a:pt x="2244981" y="550040"/>
                  </a:cubicBezTo>
                  <a:cubicBezTo>
                    <a:pt x="2118032" y="550738"/>
                    <a:pt x="1923525" y="574031"/>
                    <a:pt x="1654249" y="550040"/>
                  </a:cubicBezTo>
                  <a:cubicBezTo>
                    <a:pt x="1384973" y="526049"/>
                    <a:pt x="1300541" y="554658"/>
                    <a:pt x="1019054" y="550040"/>
                  </a:cubicBezTo>
                  <a:cubicBezTo>
                    <a:pt x="737567" y="545422"/>
                    <a:pt x="327195" y="505450"/>
                    <a:pt x="117076" y="550040"/>
                  </a:cubicBezTo>
                  <a:cubicBezTo>
                    <a:pt x="54823" y="556223"/>
                    <a:pt x="11298" y="502879"/>
                    <a:pt x="0" y="432964"/>
                  </a:cubicBezTo>
                  <a:cubicBezTo>
                    <a:pt x="-13716" y="316249"/>
                    <a:pt x="-14092" y="265926"/>
                    <a:pt x="0" y="117076"/>
                  </a:cubicBezTo>
                  <a:close/>
                </a:path>
                <a:path w="4680520" h="550040" stroke="0" extrusionOk="0">
                  <a:moveTo>
                    <a:pt x="0" y="117076"/>
                  </a:moveTo>
                  <a:cubicBezTo>
                    <a:pt x="-6955" y="48127"/>
                    <a:pt x="47397" y="1884"/>
                    <a:pt x="117076" y="0"/>
                  </a:cubicBezTo>
                  <a:cubicBezTo>
                    <a:pt x="435103" y="-13560"/>
                    <a:pt x="552798" y="-14986"/>
                    <a:pt x="841199" y="0"/>
                  </a:cubicBezTo>
                  <a:cubicBezTo>
                    <a:pt x="1129600" y="14986"/>
                    <a:pt x="1259172" y="-13417"/>
                    <a:pt x="1431931" y="0"/>
                  </a:cubicBezTo>
                  <a:cubicBezTo>
                    <a:pt x="1604690" y="13417"/>
                    <a:pt x="1742587" y="-24469"/>
                    <a:pt x="1978199" y="0"/>
                  </a:cubicBezTo>
                  <a:cubicBezTo>
                    <a:pt x="2213811" y="24469"/>
                    <a:pt x="2463618" y="24653"/>
                    <a:pt x="2657858" y="0"/>
                  </a:cubicBezTo>
                  <a:cubicBezTo>
                    <a:pt x="2852098" y="-24653"/>
                    <a:pt x="3006279" y="-7947"/>
                    <a:pt x="3248589" y="0"/>
                  </a:cubicBezTo>
                  <a:cubicBezTo>
                    <a:pt x="3490899" y="7947"/>
                    <a:pt x="3755975" y="16344"/>
                    <a:pt x="3972712" y="0"/>
                  </a:cubicBezTo>
                  <a:cubicBezTo>
                    <a:pt x="4189449" y="-16344"/>
                    <a:pt x="4329983" y="9701"/>
                    <a:pt x="4563444" y="0"/>
                  </a:cubicBezTo>
                  <a:cubicBezTo>
                    <a:pt x="4619778" y="13772"/>
                    <a:pt x="4677670" y="49111"/>
                    <a:pt x="4680520" y="117076"/>
                  </a:cubicBezTo>
                  <a:cubicBezTo>
                    <a:pt x="4687484" y="250464"/>
                    <a:pt x="4690905" y="332417"/>
                    <a:pt x="4680520" y="432964"/>
                  </a:cubicBezTo>
                  <a:cubicBezTo>
                    <a:pt x="4688694" y="509791"/>
                    <a:pt x="4629606" y="565602"/>
                    <a:pt x="4563444" y="550040"/>
                  </a:cubicBezTo>
                  <a:cubicBezTo>
                    <a:pt x="4456560" y="563159"/>
                    <a:pt x="4185426" y="557659"/>
                    <a:pt x="4061640" y="550040"/>
                  </a:cubicBezTo>
                  <a:cubicBezTo>
                    <a:pt x="3937854" y="542421"/>
                    <a:pt x="3491808" y="534999"/>
                    <a:pt x="3337517" y="550040"/>
                  </a:cubicBezTo>
                  <a:cubicBezTo>
                    <a:pt x="3183226" y="565081"/>
                    <a:pt x="2974453" y="567332"/>
                    <a:pt x="2791249" y="550040"/>
                  </a:cubicBezTo>
                  <a:cubicBezTo>
                    <a:pt x="2608045" y="532748"/>
                    <a:pt x="2337123" y="548869"/>
                    <a:pt x="2156053" y="550040"/>
                  </a:cubicBezTo>
                  <a:cubicBezTo>
                    <a:pt x="1974983" y="551211"/>
                    <a:pt x="1672042" y="582113"/>
                    <a:pt x="1431931" y="550040"/>
                  </a:cubicBezTo>
                  <a:cubicBezTo>
                    <a:pt x="1191820" y="517967"/>
                    <a:pt x="929178" y="577595"/>
                    <a:pt x="796735" y="550040"/>
                  </a:cubicBezTo>
                  <a:cubicBezTo>
                    <a:pt x="664292" y="522485"/>
                    <a:pt x="334463" y="539308"/>
                    <a:pt x="117076" y="550040"/>
                  </a:cubicBezTo>
                  <a:cubicBezTo>
                    <a:pt x="37298" y="550662"/>
                    <a:pt x="7297" y="484469"/>
                    <a:pt x="0" y="432964"/>
                  </a:cubicBezTo>
                  <a:cubicBezTo>
                    <a:pt x="14669" y="294809"/>
                    <a:pt x="-8939" y="193137"/>
                    <a:pt x="0" y="117076"/>
                  </a:cubicBezTo>
                  <a:close/>
                </a:path>
              </a:pathLst>
            </a:custGeom>
            <a:solidFill>
              <a:schemeClr val="bg1"/>
            </a:solidFill>
            <a:ln w="12700">
              <a:solidFill>
                <a:schemeClr val="tx1">
                  <a:lumMod val="65000"/>
                  <a:lumOff val="35000"/>
                </a:schemeClr>
              </a:solidFill>
              <a:extLst>
                <a:ext uri="{C807C97D-BFC1-408E-A445-0C87EB9F89A2}">
                  <ask:lineSketchStyleProps xmlns:ask="http://schemas.microsoft.com/office/drawing/2018/sketchyshapes" sd="1219033472">
                    <a:prstGeom prst="roundRect">
                      <a:avLst>
                        <a:gd name="adj" fmla="val 21285"/>
                      </a:avLst>
                    </a:prstGeom>
                    <ask:type>
                      <ask:lineSketchFreehan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8" name="文本框 27">
            <a:extLst>
              <a:ext uri="{FF2B5EF4-FFF2-40B4-BE49-F238E27FC236}">
                <a16:creationId xmlns:a16="http://schemas.microsoft.com/office/drawing/2014/main" id="{C8E381D3-EB3A-9B31-CD4E-66DACC6C73D4}"/>
              </a:ext>
            </a:extLst>
          </p:cNvPr>
          <p:cNvSpPr txBox="1"/>
          <p:nvPr/>
        </p:nvSpPr>
        <p:spPr>
          <a:xfrm>
            <a:off x="3006893" y="3029341"/>
            <a:ext cx="170431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blipFill dpi="0" rotWithShape="1">
                  <a:blip r:embed="rId3"/>
                  <a:srcRect/>
                  <a:stretch>
                    <a:fillRect/>
                  </a:stretch>
                </a:blipFill>
                <a:latin typeface="新叶念体" panose="02000000000000000000" pitchFamily="2" charset="-128"/>
                <a:ea typeface="新叶念体" panose="02000000000000000000" pitchFamily="2" charset="-128"/>
              </a:rPr>
              <a:t>添加标题文本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EB7D279A-D0E1-EB19-7342-4C667A607811}"/>
              </a:ext>
            </a:extLst>
          </p:cNvPr>
          <p:cNvSpPr txBox="1"/>
          <p:nvPr/>
        </p:nvSpPr>
        <p:spPr>
          <a:xfrm>
            <a:off x="3027536" y="628244"/>
            <a:ext cx="1975221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b="1">
                <a:blipFill dpi="0" rotWithShape="1">
                  <a:blip r:embed="rId3"/>
                  <a:srcRect/>
                  <a:stretch>
                    <a:fillRect/>
                  </a:stretch>
                </a:blipFill>
                <a:latin typeface="新叶念体" panose="02000000000000000000" pitchFamily="2" charset="-128"/>
                <a:ea typeface="新叶念体" panose="02000000000000000000" pitchFamily="2" charset="-128"/>
              </a:defRPr>
            </a:lvl1pPr>
          </a:lstStyle>
          <a:p>
            <a:r>
              <a:rPr lang="en-US" altLang="zh-CN" sz="13800" dirty="0">
                <a:latin typeface="欢字卡通手书" panose="02000500000000000000" pitchFamily="2" charset="-122"/>
                <a:ea typeface="欢字卡通手书" panose="02000500000000000000" pitchFamily="2" charset="-122"/>
              </a:rPr>
              <a:t>02</a:t>
            </a:r>
            <a:endParaRPr lang="zh-CN" altLang="en-US" sz="13800" dirty="0">
              <a:latin typeface="欢字卡通手书" panose="02000500000000000000" pitchFamily="2" charset="-122"/>
              <a:ea typeface="欢字卡通手书" panose="02000500000000000000" pitchFamily="2" charset="-122"/>
            </a:endParaRP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D9DBE68A-9412-DAE9-F789-97B88A038CCB}"/>
              </a:ext>
            </a:extLst>
          </p:cNvPr>
          <p:cNvSpPr txBox="1"/>
          <p:nvPr/>
        </p:nvSpPr>
        <p:spPr>
          <a:xfrm>
            <a:off x="1297021" y="3916001"/>
            <a:ext cx="511885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b="1">
                <a:blipFill dpi="0" rotWithShape="1">
                  <a:blip r:embed="rId3"/>
                  <a:srcRect/>
                  <a:stretch>
                    <a:fillRect/>
                  </a:stretch>
                </a:blipFill>
                <a:latin typeface="新叶念体" panose="02000000000000000000" pitchFamily="2" charset="-128"/>
                <a:ea typeface="新叶念体" panose="02000000000000000000" pitchFamily="2" charset="-128"/>
              </a:defRPr>
            </a:lvl1pPr>
          </a:lstStyle>
          <a:p>
            <a:pPr algn="ctr"/>
            <a:r>
              <a:rPr lang="zh-CN" altLang="en-US" sz="1400" dirty="0"/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</p:spTree>
    <p:extLst>
      <p:ext uri="{BB962C8B-B14F-4D97-AF65-F5344CB8AC3E}">
        <p14:creationId xmlns:p14="http://schemas.microsoft.com/office/powerpoint/2010/main" val="95451117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文本框 27">
            <a:extLst>
              <a:ext uri="{FF2B5EF4-FFF2-40B4-BE49-F238E27FC236}">
                <a16:creationId xmlns:a16="http://schemas.microsoft.com/office/drawing/2014/main" id="{C8E381D3-EB3A-9B31-CD4E-66DACC6C73D4}"/>
              </a:ext>
            </a:extLst>
          </p:cNvPr>
          <p:cNvSpPr txBox="1"/>
          <p:nvPr/>
        </p:nvSpPr>
        <p:spPr>
          <a:xfrm>
            <a:off x="1972561" y="236157"/>
            <a:ext cx="271741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blipFill dpi="0" rotWithShape="1">
                  <a:blip r:embed="rId3"/>
                  <a:srcRect/>
                  <a:stretch>
                    <a:fillRect/>
                  </a:stretch>
                </a:blipFill>
                <a:latin typeface="新叶念体" panose="02000000000000000000" pitchFamily="2" charset="-128"/>
                <a:ea typeface="新叶念体" panose="02000000000000000000" pitchFamily="2" charset="-128"/>
              </a:rPr>
              <a:t>单击此处添加标题文本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EB7D279A-D0E1-EB19-7342-4C667A607811}"/>
              </a:ext>
            </a:extLst>
          </p:cNvPr>
          <p:cNvSpPr txBox="1"/>
          <p:nvPr/>
        </p:nvSpPr>
        <p:spPr>
          <a:xfrm>
            <a:off x="1219771" y="-10064"/>
            <a:ext cx="70243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b="1">
                <a:blipFill dpi="0" rotWithShape="1">
                  <a:blip r:embed="rId3"/>
                  <a:srcRect/>
                  <a:stretch>
                    <a:fillRect/>
                  </a:stretch>
                </a:blipFill>
                <a:latin typeface="新叶念体" panose="02000000000000000000" pitchFamily="2" charset="-128"/>
                <a:ea typeface="新叶念体" panose="02000000000000000000" pitchFamily="2" charset="-128"/>
              </a:defRPr>
            </a:lvl1pPr>
          </a:lstStyle>
          <a:p>
            <a:r>
              <a:rPr lang="en-US" altLang="zh-CN" sz="4000" dirty="0">
                <a:latin typeface="欢字卡通手书" panose="02000500000000000000" pitchFamily="2" charset="-122"/>
                <a:ea typeface="欢字卡通手书" panose="02000500000000000000" pitchFamily="2" charset="-122"/>
              </a:rPr>
              <a:t>02</a:t>
            </a:r>
            <a:endParaRPr lang="zh-CN" altLang="en-US" sz="4000" dirty="0">
              <a:latin typeface="欢字卡通手书" panose="02000500000000000000" pitchFamily="2" charset="-122"/>
              <a:ea typeface="欢字卡通手书" panose="02000500000000000000" pitchFamily="2" charset="-122"/>
            </a:endParaRP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5709500B-AFB1-71DD-794B-2692E49E12BA}"/>
              </a:ext>
            </a:extLst>
          </p:cNvPr>
          <p:cNvGrpSpPr/>
          <p:nvPr/>
        </p:nvGrpSpPr>
        <p:grpSpPr>
          <a:xfrm>
            <a:off x="1878770" y="4292119"/>
            <a:ext cx="1687481" cy="388729"/>
            <a:chOff x="1878770" y="4317400"/>
            <a:chExt cx="1687481" cy="388729"/>
          </a:xfrm>
        </p:grpSpPr>
        <p:sp>
          <p:nvSpPr>
            <p:cNvPr id="8" name="Line 58">
              <a:extLst>
                <a:ext uri="{FF2B5EF4-FFF2-40B4-BE49-F238E27FC236}">
                  <a16:creationId xmlns:a16="http://schemas.microsoft.com/office/drawing/2014/main" id="{BAACA5F1-C843-6358-B11A-E1431AEFF7AA}"/>
                </a:ext>
              </a:extLst>
            </p:cNvPr>
            <p:cNvSpPr>
              <a:spLocks noChangeShapeType="1"/>
            </p:cNvSpPr>
            <p:nvPr/>
          </p:nvSpPr>
          <p:spPr bwMode="black">
            <a:xfrm>
              <a:off x="2731467" y="4317400"/>
              <a:ext cx="0" cy="37798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32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9" name="Line 59">
              <a:extLst>
                <a:ext uri="{FF2B5EF4-FFF2-40B4-BE49-F238E27FC236}">
                  <a16:creationId xmlns:a16="http://schemas.microsoft.com/office/drawing/2014/main" id="{95017669-F38F-6151-1390-9BD8861CE2F3}"/>
                </a:ext>
              </a:extLst>
            </p:cNvPr>
            <p:cNvSpPr>
              <a:spLocks noChangeShapeType="1"/>
            </p:cNvSpPr>
            <p:nvPr/>
          </p:nvSpPr>
          <p:spPr bwMode="black">
            <a:xfrm flipH="1">
              <a:off x="1878770" y="4706129"/>
              <a:ext cx="1687481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32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8429F958-BAEF-EC81-1E1F-B8DA1912455B}"/>
              </a:ext>
            </a:extLst>
          </p:cNvPr>
          <p:cNvGrpSpPr/>
          <p:nvPr/>
        </p:nvGrpSpPr>
        <p:grpSpPr>
          <a:xfrm>
            <a:off x="6197789" y="4292119"/>
            <a:ext cx="1791381" cy="377980"/>
            <a:chOff x="6197789" y="4317400"/>
            <a:chExt cx="1791381" cy="377980"/>
          </a:xfrm>
        </p:grpSpPr>
        <p:sp>
          <p:nvSpPr>
            <p:cNvPr id="12" name="Line 71">
              <a:extLst>
                <a:ext uri="{FF2B5EF4-FFF2-40B4-BE49-F238E27FC236}">
                  <a16:creationId xmlns:a16="http://schemas.microsoft.com/office/drawing/2014/main" id="{CC6E6A56-342D-3CD1-BC00-F31D129695B6}"/>
                </a:ext>
              </a:extLst>
            </p:cNvPr>
            <p:cNvSpPr>
              <a:spLocks noChangeShapeType="1"/>
            </p:cNvSpPr>
            <p:nvPr/>
          </p:nvSpPr>
          <p:spPr bwMode="black">
            <a:xfrm>
              <a:off x="7113184" y="4317400"/>
              <a:ext cx="0" cy="37798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32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3" name="Line 72">
              <a:extLst>
                <a:ext uri="{FF2B5EF4-FFF2-40B4-BE49-F238E27FC236}">
                  <a16:creationId xmlns:a16="http://schemas.microsoft.com/office/drawing/2014/main" id="{AA01D623-03E4-E85D-9ECF-89EDFAB942CC}"/>
                </a:ext>
              </a:extLst>
            </p:cNvPr>
            <p:cNvSpPr>
              <a:spLocks noChangeShapeType="1"/>
            </p:cNvSpPr>
            <p:nvPr/>
          </p:nvSpPr>
          <p:spPr bwMode="black">
            <a:xfrm flipH="1">
              <a:off x="6197789" y="4695380"/>
              <a:ext cx="1791381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32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5" name="Group 74">
            <a:extLst>
              <a:ext uri="{FF2B5EF4-FFF2-40B4-BE49-F238E27FC236}">
                <a16:creationId xmlns:a16="http://schemas.microsoft.com/office/drawing/2014/main" id="{E0D58D52-D78F-EF0D-2E28-7EA982C0FA07}"/>
              </a:ext>
            </a:extLst>
          </p:cNvPr>
          <p:cNvGrpSpPr>
            <a:grpSpLocks/>
          </p:cNvGrpSpPr>
          <p:nvPr/>
        </p:nvGrpSpPr>
        <p:grpSpPr bwMode="auto">
          <a:xfrm>
            <a:off x="911424" y="2869765"/>
            <a:ext cx="10318352" cy="1415191"/>
            <a:chOff x="0" y="2006"/>
            <a:chExt cx="5760" cy="790"/>
          </a:xfrm>
          <a:effectLst/>
        </p:grpSpPr>
        <p:sp>
          <p:nvSpPr>
            <p:cNvPr id="16" name="Line 75">
              <a:extLst>
                <a:ext uri="{FF2B5EF4-FFF2-40B4-BE49-F238E27FC236}">
                  <a16:creationId xmlns:a16="http://schemas.microsoft.com/office/drawing/2014/main" id="{DD7CF392-D006-5D87-0580-1856C2634B43}"/>
                </a:ext>
              </a:extLst>
            </p:cNvPr>
            <p:cNvSpPr>
              <a:spLocks noChangeShapeType="1"/>
            </p:cNvSpPr>
            <p:nvPr/>
          </p:nvSpPr>
          <p:spPr bwMode="gray">
            <a:xfrm flipH="1">
              <a:off x="0" y="2405"/>
              <a:ext cx="652" cy="0"/>
            </a:xfrm>
            <a:prstGeom prst="line">
              <a:avLst/>
            </a:prstGeom>
            <a:noFill/>
            <a:ln w="6350">
              <a:solidFill>
                <a:schemeClr val="tx1">
                  <a:lumMod val="65000"/>
                  <a:lumOff val="35000"/>
                </a:scheme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56777F"/>
                </a:solidFill>
                <a:cs typeface="+mn-ea"/>
                <a:sym typeface="+mn-lt"/>
              </a:endParaRPr>
            </a:p>
          </p:txBody>
        </p:sp>
        <p:sp>
          <p:nvSpPr>
            <p:cNvPr id="17" name="Line 76">
              <a:extLst>
                <a:ext uri="{FF2B5EF4-FFF2-40B4-BE49-F238E27FC236}">
                  <a16:creationId xmlns:a16="http://schemas.microsoft.com/office/drawing/2014/main" id="{67A611A0-D6C1-0BE2-0BCC-86A24E74B7C3}"/>
                </a:ext>
              </a:extLst>
            </p:cNvPr>
            <p:cNvSpPr>
              <a:spLocks noChangeShapeType="1"/>
            </p:cNvSpPr>
            <p:nvPr/>
          </p:nvSpPr>
          <p:spPr bwMode="gray">
            <a:xfrm flipH="1">
              <a:off x="3839" y="2405"/>
              <a:ext cx="510" cy="0"/>
            </a:xfrm>
            <a:prstGeom prst="line">
              <a:avLst/>
            </a:prstGeom>
            <a:noFill/>
            <a:ln w="6350">
              <a:solidFill>
                <a:schemeClr val="tx1">
                  <a:lumMod val="65000"/>
                  <a:lumOff val="35000"/>
                </a:scheme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56777F"/>
                </a:solidFill>
                <a:cs typeface="+mn-ea"/>
                <a:sym typeface="+mn-lt"/>
              </a:endParaRPr>
            </a:p>
          </p:txBody>
        </p:sp>
        <p:sp>
          <p:nvSpPr>
            <p:cNvPr id="18" name="Arc 77">
              <a:extLst>
                <a:ext uri="{FF2B5EF4-FFF2-40B4-BE49-F238E27FC236}">
                  <a16:creationId xmlns:a16="http://schemas.microsoft.com/office/drawing/2014/main" id="{F4EBA2F9-C101-9E8C-F1FD-AC949E5CF0F3}"/>
                </a:ext>
              </a:extLst>
            </p:cNvPr>
            <p:cNvSpPr>
              <a:spLocks/>
            </p:cNvSpPr>
            <p:nvPr/>
          </p:nvSpPr>
          <p:spPr bwMode="gray">
            <a:xfrm rot="16200000" flipV="1">
              <a:off x="2052" y="1833"/>
              <a:ext cx="412" cy="769"/>
            </a:xfrm>
            <a:custGeom>
              <a:avLst/>
              <a:gdLst>
                <a:gd name="T0" fmla="*/ 0 w 22794"/>
                <a:gd name="T1" fmla="*/ 0 h 43200"/>
                <a:gd name="T2" fmla="*/ 0 w 22794"/>
                <a:gd name="T3" fmla="*/ 14 h 43200"/>
                <a:gd name="T4" fmla="*/ 0 w 22794"/>
                <a:gd name="T5" fmla="*/ 7 h 43200"/>
                <a:gd name="T6" fmla="*/ 0 60000 65536"/>
                <a:gd name="T7" fmla="*/ 0 60000 65536"/>
                <a:gd name="T8" fmla="*/ 0 60000 65536"/>
                <a:gd name="T9" fmla="*/ 0 w 22794"/>
                <a:gd name="T10" fmla="*/ 0 h 43200"/>
                <a:gd name="T11" fmla="*/ 22794 w 22794"/>
                <a:gd name="T12" fmla="*/ 43200 h 432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2794" h="43200" fill="none" extrusionOk="0">
                  <a:moveTo>
                    <a:pt x="749" y="4"/>
                  </a:moveTo>
                  <a:cubicBezTo>
                    <a:pt x="897" y="1"/>
                    <a:pt x="1045" y="-1"/>
                    <a:pt x="1194" y="0"/>
                  </a:cubicBezTo>
                  <a:cubicBezTo>
                    <a:pt x="13123" y="0"/>
                    <a:pt x="22794" y="9670"/>
                    <a:pt x="22794" y="21600"/>
                  </a:cubicBezTo>
                  <a:cubicBezTo>
                    <a:pt x="22794" y="33529"/>
                    <a:pt x="13123" y="43200"/>
                    <a:pt x="1194" y="43200"/>
                  </a:cubicBezTo>
                  <a:cubicBezTo>
                    <a:pt x="795" y="43200"/>
                    <a:pt x="397" y="43188"/>
                    <a:pt x="0" y="43166"/>
                  </a:cubicBezTo>
                </a:path>
                <a:path w="22794" h="43200" stroke="0" extrusionOk="0">
                  <a:moveTo>
                    <a:pt x="749" y="4"/>
                  </a:moveTo>
                  <a:cubicBezTo>
                    <a:pt x="897" y="1"/>
                    <a:pt x="1045" y="-1"/>
                    <a:pt x="1194" y="0"/>
                  </a:cubicBezTo>
                  <a:cubicBezTo>
                    <a:pt x="13123" y="0"/>
                    <a:pt x="22794" y="9670"/>
                    <a:pt x="22794" y="21600"/>
                  </a:cubicBezTo>
                  <a:cubicBezTo>
                    <a:pt x="22794" y="33529"/>
                    <a:pt x="13123" y="43200"/>
                    <a:pt x="1194" y="43200"/>
                  </a:cubicBezTo>
                  <a:cubicBezTo>
                    <a:pt x="795" y="43200"/>
                    <a:pt x="397" y="43188"/>
                    <a:pt x="0" y="43166"/>
                  </a:cubicBezTo>
                  <a:lnTo>
                    <a:pt x="1194" y="21600"/>
                  </a:lnTo>
                  <a:lnTo>
                    <a:pt x="749" y="4"/>
                  </a:lnTo>
                  <a:close/>
                </a:path>
              </a:pathLst>
            </a:custGeom>
            <a:noFill/>
            <a:ln w="6350">
              <a:solidFill>
                <a:schemeClr val="tx1">
                  <a:lumMod val="65000"/>
                  <a:lumOff val="35000"/>
                </a:scheme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 sz="3200">
                <a:solidFill>
                  <a:srgbClr val="56777F"/>
                </a:solidFill>
                <a:cs typeface="+mn-ea"/>
                <a:sym typeface="+mn-lt"/>
              </a:endParaRPr>
            </a:p>
          </p:txBody>
        </p:sp>
        <p:sp>
          <p:nvSpPr>
            <p:cNvPr id="19" name="Arc 78">
              <a:extLst>
                <a:ext uri="{FF2B5EF4-FFF2-40B4-BE49-F238E27FC236}">
                  <a16:creationId xmlns:a16="http://schemas.microsoft.com/office/drawing/2014/main" id="{3F4F57C9-CF81-F5BD-C9F8-63DFBDB3CB66}"/>
                </a:ext>
              </a:extLst>
            </p:cNvPr>
            <p:cNvSpPr>
              <a:spLocks/>
            </p:cNvSpPr>
            <p:nvPr/>
          </p:nvSpPr>
          <p:spPr bwMode="gray">
            <a:xfrm rot="16200000" flipV="1">
              <a:off x="4503" y="1831"/>
              <a:ext cx="418" cy="769"/>
            </a:xfrm>
            <a:custGeom>
              <a:avLst/>
              <a:gdLst>
                <a:gd name="T0" fmla="*/ 0 w 22794"/>
                <a:gd name="T1" fmla="*/ 0 h 43200"/>
                <a:gd name="T2" fmla="*/ 0 w 22794"/>
                <a:gd name="T3" fmla="*/ 14 h 43200"/>
                <a:gd name="T4" fmla="*/ 0 w 22794"/>
                <a:gd name="T5" fmla="*/ 7 h 43200"/>
                <a:gd name="T6" fmla="*/ 0 60000 65536"/>
                <a:gd name="T7" fmla="*/ 0 60000 65536"/>
                <a:gd name="T8" fmla="*/ 0 60000 65536"/>
                <a:gd name="T9" fmla="*/ 0 w 22794"/>
                <a:gd name="T10" fmla="*/ 0 h 43200"/>
                <a:gd name="T11" fmla="*/ 22794 w 22794"/>
                <a:gd name="T12" fmla="*/ 43200 h 432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2794" h="43200" fill="none" extrusionOk="0">
                  <a:moveTo>
                    <a:pt x="749" y="4"/>
                  </a:moveTo>
                  <a:cubicBezTo>
                    <a:pt x="897" y="1"/>
                    <a:pt x="1045" y="-1"/>
                    <a:pt x="1194" y="0"/>
                  </a:cubicBezTo>
                  <a:cubicBezTo>
                    <a:pt x="13123" y="0"/>
                    <a:pt x="22794" y="9670"/>
                    <a:pt x="22794" y="21600"/>
                  </a:cubicBezTo>
                  <a:cubicBezTo>
                    <a:pt x="22794" y="33529"/>
                    <a:pt x="13123" y="43200"/>
                    <a:pt x="1194" y="43200"/>
                  </a:cubicBezTo>
                  <a:cubicBezTo>
                    <a:pt x="795" y="43200"/>
                    <a:pt x="397" y="43188"/>
                    <a:pt x="0" y="43166"/>
                  </a:cubicBezTo>
                </a:path>
                <a:path w="22794" h="43200" stroke="0" extrusionOk="0">
                  <a:moveTo>
                    <a:pt x="749" y="4"/>
                  </a:moveTo>
                  <a:cubicBezTo>
                    <a:pt x="897" y="1"/>
                    <a:pt x="1045" y="-1"/>
                    <a:pt x="1194" y="0"/>
                  </a:cubicBezTo>
                  <a:cubicBezTo>
                    <a:pt x="13123" y="0"/>
                    <a:pt x="22794" y="9670"/>
                    <a:pt x="22794" y="21600"/>
                  </a:cubicBezTo>
                  <a:cubicBezTo>
                    <a:pt x="22794" y="33529"/>
                    <a:pt x="13123" y="43200"/>
                    <a:pt x="1194" y="43200"/>
                  </a:cubicBezTo>
                  <a:cubicBezTo>
                    <a:pt x="795" y="43200"/>
                    <a:pt x="397" y="43188"/>
                    <a:pt x="0" y="43166"/>
                  </a:cubicBezTo>
                  <a:lnTo>
                    <a:pt x="1194" y="21600"/>
                  </a:lnTo>
                  <a:lnTo>
                    <a:pt x="749" y="4"/>
                  </a:lnTo>
                  <a:close/>
                </a:path>
              </a:pathLst>
            </a:custGeom>
            <a:noFill/>
            <a:ln w="6350">
              <a:solidFill>
                <a:schemeClr val="tx1">
                  <a:lumMod val="65000"/>
                  <a:lumOff val="35000"/>
                </a:scheme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 sz="3200">
                <a:solidFill>
                  <a:srgbClr val="56777F"/>
                </a:solidFill>
                <a:cs typeface="+mn-ea"/>
                <a:sym typeface="+mn-lt"/>
              </a:endParaRPr>
            </a:p>
          </p:txBody>
        </p:sp>
        <p:sp>
          <p:nvSpPr>
            <p:cNvPr id="20" name="Line 79">
              <a:extLst>
                <a:ext uri="{FF2B5EF4-FFF2-40B4-BE49-F238E27FC236}">
                  <a16:creationId xmlns:a16="http://schemas.microsoft.com/office/drawing/2014/main" id="{7C30531A-49EB-0BD1-327C-6B481C484D1F}"/>
                </a:ext>
              </a:extLst>
            </p:cNvPr>
            <p:cNvSpPr>
              <a:spLocks noChangeShapeType="1"/>
            </p:cNvSpPr>
            <p:nvPr/>
          </p:nvSpPr>
          <p:spPr bwMode="gray">
            <a:xfrm flipH="1">
              <a:off x="2619" y="2405"/>
              <a:ext cx="496" cy="0"/>
            </a:xfrm>
            <a:prstGeom prst="line">
              <a:avLst/>
            </a:prstGeom>
            <a:noFill/>
            <a:ln w="6350">
              <a:solidFill>
                <a:schemeClr val="tx1">
                  <a:lumMod val="65000"/>
                  <a:lumOff val="35000"/>
                </a:scheme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56777F"/>
                </a:solidFill>
                <a:cs typeface="+mn-ea"/>
                <a:sym typeface="+mn-lt"/>
              </a:endParaRPr>
            </a:p>
          </p:txBody>
        </p:sp>
        <p:sp>
          <p:nvSpPr>
            <p:cNvPr id="21" name="Arc 80">
              <a:extLst>
                <a:ext uri="{FF2B5EF4-FFF2-40B4-BE49-F238E27FC236}">
                  <a16:creationId xmlns:a16="http://schemas.microsoft.com/office/drawing/2014/main" id="{52C05033-E0C8-A7FC-01D6-6573238DB643}"/>
                </a:ext>
              </a:extLst>
            </p:cNvPr>
            <p:cNvSpPr>
              <a:spLocks/>
            </p:cNvSpPr>
            <p:nvPr/>
          </p:nvSpPr>
          <p:spPr bwMode="gray">
            <a:xfrm rot="5400000">
              <a:off x="3278" y="2211"/>
              <a:ext cx="400" cy="769"/>
            </a:xfrm>
            <a:custGeom>
              <a:avLst/>
              <a:gdLst>
                <a:gd name="T0" fmla="*/ 0 w 22794"/>
                <a:gd name="T1" fmla="*/ 0 h 43200"/>
                <a:gd name="T2" fmla="*/ 0 w 22794"/>
                <a:gd name="T3" fmla="*/ 14 h 43200"/>
                <a:gd name="T4" fmla="*/ 0 w 22794"/>
                <a:gd name="T5" fmla="*/ 7 h 43200"/>
                <a:gd name="T6" fmla="*/ 0 60000 65536"/>
                <a:gd name="T7" fmla="*/ 0 60000 65536"/>
                <a:gd name="T8" fmla="*/ 0 60000 65536"/>
                <a:gd name="T9" fmla="*/ 0 w 22794"/>
                <a:gd name="T10" fmla="*/ 0 h 43200"/>
                <a:gd name="T11" fmla="*/ 22794 w 22794"/>
                <a:gd name="T12" fmla="*/ 43200 h 432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2794" h="43200" fill="none" extrusionOk="0">
                  <a:moveTo>
                    <a:pt x="749" y="4"/>
                  </a:moveTo>
                  <a:cubicBezTo>
                    <a:pt x="897" y="1"/>
                    <a:pt x="1045" y="-1"/>
                    <a:pt x="1194" y="0"/>
                  </a:cubicBezTo>
                  <a:cubicBezTo>
                    <a:pt x="13123" y="0"/>
                    <a:pt x="22794" y="9670"/>
                    <a:pt x="22794" y="21600"/>
                  </a:cubicBezTo>
                  <a:cubicBezTo>
                    <a:pt x="22794" y="33529"/>
                    <a:pt x="13123" y="43200"/>
                    <a:pt x="1194" y="43200"/>
                  </a:cubicBezTo>
                  <a:cubicBezTo>
                    <a:pt x="795" y="43200"/>
                    <a:pt x="397" y="43188"/>
                    <a:pt x="0" y="43166"/>
                  </a:cubicBezTo>
                </a:path>
                <a:path w="22794" h="43200" stroke="0" extrusionOk="0">
                  <a:moveTo>
                    <a:pt x="749" y="4"/>
                  </a:moveTo>
                  <a:cubicBezTo>
                    <a:pt x="897" y="1"/>
                    <a:pt x="1045" y="-1"/>
                    <a:pt x="1194" y="0"/>
                  </a:cubicBezTo>
                  <a:cubicBezTo>
                    <a:pt x="13123" y="0"/>
                    <a:pt x="22794" y="9670"/>
                    <a:pt x="22794" y="21600"/>
                  </a:cubicBezTo>
                  <a:cubicBezTo>
                    <a:pt x="22794" y="33529"/>
                    <a:pt x="13123" y="43200"/>
                    <a:pt x="1194" y="43200"/>
                  </a:cubicBezTo>
                  <a:cubicBezTo>
                    <a:pt x="795" y="43200"/>
                    <a:pt x="397" y="43188"/>
                    <a:pt x="0" y="43166"/>
                  </a:cubicBezTo>
                  <a:lnTo>
                    <a:pt x="1194" y="21600"/>
                  </a:lnTo>
                  <a:lnTo>
                    <a:pt x="749" y="4"/>
                  </a:lnTo>
                  <a:close/>
                </a:path>
              </a:pathLst>
            </a:custGeom>
            <a:noFill/>
            <a:ln w="6350">
              <a:solidFill>
                <a:schemeClr val="tx1">
                  <a:lumMod val="65000"/>
                  <a:lumOff val="35000"/>
                </a:scheme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 sz="3200">
                <a:solidFill>
                  <a:srgbClr val="56777F"/>
                </a:solidFill>
                <a:cs typeface="+mn-ea"/>
                <a:sym typeface="+mn-lt"/>
              </a:endParaRPr>
            </a:p>
          </p:txBody>
        </p:sp>
        <p:sp>
          <p:nvSpPr>
            <p:cNvPr id="22" name="Line 81">
              <a:extLst>
                <a:ext uri="{FF2B5EF4-FFF2-40B4-BE49-F238E27FC236}">
                  <a16:creationId xmlns:a16="http://schemas.microsoft.com/office/drawing/2014/main" id="{E179A8E7-3F55-093B-18C0-DD379C032598}"/>
                </a:ext>
              </a:extLst>
            </p:cNvPr>
            <p:cNvSpPr>
              <a:spLocks noChangeShapeType="1"/>
            </p:cNvSpPr>
            <p:nvPr/>
          </p:nvSpPr>
          <p:spPr bwMode="gray">
            <a:xfrm flipH="1">
              <a:off x="5071" y="2405"/>
              <a:ext cx="689" cy="0"/>
            </a:xfrm>
            <a:prstGeom prst="line">
              <a:avLst/>
            </a:prstGeom>
            <a:noFill/>
            <a:ln w="6350">
              <a:solidFill>
                <a:schemeClr val="tx1">
                  <a:lumMod val="65000"/>
                  <a:lumOff val="35000"/>
                </a:scheme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56777F"/>
                </a:solidFill>
                <a:cs typeface="+mn-ea"/>
                <a:sym typeface="+mn-lt"/>
              </a:endParaRPr>
            </a:p>
          </p:txBody>
        </p:sp>
        <p:sp>
          <p:nvSpPr>
            <p:cNvPr id="23" name="Line 82">
              <a:extLst>
                <a:ext uri="{FF2B5EF4-FFF2-40B4-BE49-F238E27FC236}">
                  <a16:creationId xmlns:a16="http://schemas.microsoft.com/office/drawing/2014/main" id="{3F3F4E62-7EA0-5866-32BE-969D07140F81}"/>
                </a:ext>
              </a:extLst>
            </p:cNvPr>
            <p:cNvSpPr>
              <a:spLocks noChangeShapeType="1"/>
            </p:cNvSpPr>
            <p:nvPr/>
          </p:nvSpPr>
          <p:spPr bwMode="gray">
            <a:xfrm flipH="1">
              <a:off x="1377" y="2405"/>
              <a:ext cx="523" cy="0"/>
            </a:xfrm>
            <a:prstGeom prst="line">
              <a:avLst/>
            </a:prstGeom>
            <a:noFill/>
            <a:ln w="6350">
              <a:solidFill>
                <a:schemeClr val="tx1">
                  <a:lumMod val="65000"/>
                  <a:lumOff val="35000"/>
                </a:scheme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56777F"/>
                </a:solidFill>
                <a:cs typeface="+mn-ea"/>
                <a:sym typeface="+mn-lt"/>
              </a:endParaRPr>
            </a:p>
          </p:txBody>
        </p:sp>
        <p:sp>
          <p:nvSpPr>
            <p:cNvPr id="24" name="Arc 83">
              <a:extLst>
                <a:ext uri="{FF2B5EF4-FFF2-40B4-BE49-F238E27FC236}">
                  <a16:creationId xmlns:a16="http://schemas.microsoft.com/office/drawing/2014/main" id="{18469604-8157-F364-F6A4-013AA157CABB}"/>
                </a:ext>
              </a:extLst>
            </p:cNvPr>
            <p:cNvSpPr>
              <a:spLocks/>
            </p:cNvSpPr>
            <p:nvPr/>
          </p:nvSpPr>
          <p:spPr bwMode="gray">
            <a:xfrm rot="5400000">
              <a:off x="815" y="2211"/>
              <a:ext cx="400" cy="769"/>
            </a:xfrm>
            <a:custGeom>
              <a:avLst/>
              <a:gdLst>
                <a:gd name="T0" fmla="*/ 0 w 22794"/>
                <a:gd name="T1" fmla="*/ 0 h 43200"/>
                <a:gd name="T2" fmla="*/ 0 w 22794"/>
                <a:gd name="T3" fmla="*/ 14 h 43200"/>
                <a:gd name="T4" fmla="*/ 0 w 22794"/>
                <a:gd name="T5" fmla="*/ 7 h 43200"/>
                <a:gd name="T6" fmla="*/ 0 60000 65536"/>
                <a:gd name="T7" fmla="*/ 0 60000 65536"/>
                <a:gd name="T8" fmla="*/ 0 60000 65536"/>
                <a:gd name="T9" fmla="*/ 0 w 22794"/>
                <a:gd name="T10" fmla="*/ 0 h 43200"/>
                <a:gd name="T11" fmla="*/ 22794 w 22794"/>
                <a:gd name="T12" fmla="*/ 43200 h 432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2794" h="43200" fill="none" extrusionOk="0">
                  <a:moveTo>
                    <a:pt x="749" y="4"/>
                  </a:moveTo>
                  <a:cubicBezTo>
                    <a:pt x="897" y="1"/>
                    <a:pt x="1045" y="-1"/>
                    <a:pt x="1194" y="0"/>
                  </a:cubicBezTo>
                  <a:cubicBezTo>
                    <a:pt x="13123" y="0"/>
                    <a:pt x="22794" y="9670"/>
                    <a:pt x="22794" y="21600"/>
                  </a:cubicBezTo>
                  <a:cubicBezTo>
                    <a:pt x="22794" y="33529"/>
                    <a:pt x="13123" y="43200"/>
                    <a:pt x="1194" y="43200"/>
                  </a:cubicBezTo>
                  <a:cubicBezTo>
                    <a:pt x="795" y="43200"/>
                    <a:pt x="397" y="43188"/>
                    <a:pt x="0" y="43166"/>
                  </a:cubicBezTo>
                </a:path>
                <a:path w="22794" h="43200" stroke="0" extrusionOk="0">
                  <a:moveTo>
                    <a:pt x="749" y="4"/>
                  </a:moveTo>
                  <a:cubicBezTo>
                    <a:pt x="897" y="1"/>
                    <a:pt x="1045" y="-1"/>
                    <a:pt x="1194" y="0"/>
                  </a:cubicBezTo>
                  <a:cubicBezTo>
                    <a:pt x="13123" y="0"/>
                    <a:pt x="22794" y="9670"/>
                    <a:pt x="22794" y="21600"/>
                  </a:cubicBezTo>
                  <a:cubicBezTo>
                    <a:pt x="22794" y="33529"/>
                    <a:pt x="13123" y="43200"/>
                    <a:pt x="1194" y="43200"/>
                  </a:cubicBezTo>
                  <a:cubicBezTo>
                    <a:pt x="795" y="43200"/>
                    <a:pt x="397" y="43188"/>
                    <a:pt x="0" y="43166"/>
                  </a:cubicBezTo>
                  <a:lnTo>
                    <a:pt x="1194" y="21600"/>
                  </a:lnTo>
                  <a:lnTo>
                    <a:pt x="749" y="4"/>
                  </a:lnTo>
                  <a:close/>
                </a:path>
              </a:pathLst>
            </a:custGeom>
            <a:noFill/>
            <a:ln w="6350">
              <a:solidFill>
                <a:schemeClr val="tx1">
                  <a:lumMod val="65000"/>
                  <a:lumOff val="35000"/>
                </a:scheme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 sz="3200">
                <a:solidFill>
                  <a:srgbClr val="56777F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72609E96-D4E4-311F-9B1D-C541FC1B6227}"/>
              </a:ext>
            </a:extLst>
          </p:cNvPr>
          <p:cNvGrpSpPr/>
          <p:nvPr/>
        </p:nvGrpSpPr>
        <p:grpSpPr>
          <a:xfrm>
            <a:off x="6550689" y="2996952"/>
            <a:ext cx="1178728" cy="1187686"/>
            <a:chOff x="5149850" y="2044477"/>
            <a:chExt cx="1044575" cy="1052513"/>
          </a:xfrm>
        </p:grpSpPr>
        <p:sp>
          <p:nvSpPr>
            <p:cNvPr id="31" name="Oval 4">
              <a:extLst>
                <a:ext uri="{FF2B5EF4-FFF2-40B4-BE49-F238E27FC236}">
                  <a16:creationId xmlns:a16="http://schemas.microsoft.com/office/drawing/2014/main" id="{BB03016F-4001-7DF4-8C5F-C827A2DD223D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5153025" y="2044477"/>
              <a:ext cx="1035050" cy="1052513"/>
            </a:xfrm>
            <a:prstGeom prst="ellipse">
              <a:avLst/>
            </a:prstGeom>
            <a:pattFill prst="wdUpDiag">
              <a:fgClr>
                <a:schemeClr val="bg1">
                  <a:lumMod val="85000"/>
                </a:schemeClr>
              </a:fgClr>
              <a:bgClr>
                <a:schemeClr val="bg1"/>
              </a:bgClr>
            </a:pattFill>
            <a:ln w="6350">
              <a:solidFill>
                <a:schemeClr val="tx1">
                  <a:lumMod val="65000"/>
                  <a:lumOff val="35000"/>
                </a:schemeClr>
              </a:solidFill>
              <a:extLst>
                <a:ext uri="{C807C97D-BFC1-408E-A445-0C87EB9F89A2}">
                  <ask:lineSketchStyleProps xmlns:ask="http://schemas.microsoft.com/office/drawing/2018/sketchyshapes" sd="86837363">
                    <a:custGeom>
                      <a:avLst/>
                      <a:gdLst>
                        <a:gd name="connsiteX0" fmla="*/ 0 w 1035050"/>
                        <a:gd name="connsiteY0" fmla="*/ 526257 h 1052513"/>
                        <a:gd name="connsiteX1" fmla="*/ 517525 w 1035050"/>
                        <a:gd name="connsiteY1" fmla="*/ 0 h 1052513"/>
                        <a:gd name="connsiteX2" fmla="*/ 1035050 w 1035050"/>
                        <a:gd name="connsiteY2" fmla="*/ 526257 h 1052513"/>
                        <a:gd name="connsiteX3" fmla="*/ 517525 w 1035050"/>
                        <a:gd name="connsiteY3" fmla="*/ 1052514 h 1052513"/>
                        <a:gd name="connsiteX4" fmla="*/ 0 w 1035050"/>
                        <a:gd name="connsiteY4" fmla="*/ 526257 h 105251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035050" h="1052513" fill="none" extrusionOk="0">
                          <a:moveTo>
                            <a:pt x="0" y="526257"/>
                          </a:moveTo>
                          <a:cubicBezTo>
                            <a:pt x="26129" y="295573"/>
                            <a:pt x="286375" y="7175"/>
                            <a:pt x="517525" y="0"/>
                          </a:cubicBezTo>
                          <a:cubicBezTo>
                            <a:pt x="814711" y="47908"/>
                            <a:pt x="1001913" y="241368"/>
                            <a:pt x="1035050" y="526257"/>
                          </a:cubicBezTo>
                          <a:cubicBezTo>
                            <a:pt x="972034" y="813710"/>
                            <a:pt x="785121" y="1036740"/>
                            <a:pt x="517525" y="1052514"/>
                          </a:cubicBezTo>
                          <a:cubicBezTo>
                            <a:pt x="256846" y="1046367"/>
                            <a:pt x="-14936" y="798524"/>
                            <a:pt x="0" y="526257"/>
                          </a:cubicBezTo>
                          <a:close/>
                        </a:path>
                        <a:path w="1035050" h="1052513" stroke="0" extrusionOk="0">
                          <a:moveTo>
                            <a:pt x="0" y="526257"/>
                          </a:moveTo>
                          <a:cubicBezTo>
                            <a:pt x="9452" y="266313"/>
                            <a:pt x="241124" y="-23197"/>
                            <a:pt x="517525" y="0"/>
                          </a:cubicBezTo>
                          <a:cubicBezTo>
                            <a:pt x="781092" y="-49578"/>
                            <a:pt x="1082702" y="226134"/>
                            <a:pt x="1035050" y="526257"/>
                          </a:cubicBezTo>
                          <a:cubicBezTo>
                            <a:pt x="1085320" y="824740"/>
                            <a:pt x="840009" y="1000668"/>
                            <a:pt x="517525" y="1052514"/>
                          </a:cubicBezTo>
                          <a:cubicBezTo>
                            <a:pt x="239470" y="1073239"/>
                            <a:pt x="-5915" y="790820"/>
                            <a:pt x="0" y="526257"/>
                          </a:cubicBezTo>
                          <a:close/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chemeClr val="tx1">
                    <a:lumMod val="75000"/>
                    <a:lumOff val="25000"/>
                  </a:schemeClr>
                </a:solidFill>
                <a:sym typeface="+mn-lt"/>
              </a:endParaRPr>
            </a:p>
          </p:txBody>
        </p:sp>
        <p:sp>
          <p:nvSpPr>
            <p:cNvPr id="33" name="Text Box 61">
              <a:extLst>
                <a:ext uri="{FF2B5EF4-FFF2-40B4-BE49-F238E27FC236}">
                  <a16:creationId xmlns:a16="http://schemas.microsoft.com/office/drawing/2014/main" id="{AE3D4359-E7E6-615D-1D10-5A59A1DBF702}"/>
                </a:ext>
              </a:extLst>
            </p:cNvPr>
            <p:cNvSpPr txBox="1">
              <a:spLocks noChangeArrowheads="1"/>
            </p:cNvSpPr>
            <p:nvPr/>
          </p:nvSpPr>
          <p:spPr bwMode="gray">
            <a:xfrm>
              <a:off x="5149850" y="2444536"/>
              <a:ext cx="1044575" cy="3000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120650" indent="-120650" algn="ctr">
                <a:spcBef>
                  <a:spcPct val="50000"/>
                </a:spcBef>
                <a:defRPr sz="160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</a:defRPr>
              </a:lvl1pPr>
              <a:lvl2pPr marL="742950" indent="-285750" eaLnBrk="0" hangingPunct="0">
                <a:defRPr>
                  <a:latin typeface="Arial" pitchFamily="34" charset="0"/>
                </a:defRPr>
              </a:lvl2pPr>
              <a:lvl3pPr marL="1143000" indent="-228600" eaLnBrk="0" hangingPunct="0">
                <a:defRPr>
                  <a:latin typeface="Arial" pitchFamily="34" charset="0"/>
                </a:defRPr>
              </a:lvl3pPr>
              <a:lvl4pPr marL="1600200" indent="-228600" eaLnBrk="0" hangingPunct="0">
                <a:defRPr>
                  <a:latin typeface="Arial" pitchFamily="34" charset="0"/>
                </a:defRPr>
              </a:lvl4pPr>
              <a:lvl5pPr marL="2057400" indent="-228600" eaLnBrk="0" hangingPunct="0">
                <a:defRPr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pitchFamily="34" charset="0"/>
                </a:defRPr>
              </a:lvl9pPr>
            </a:lstStyle>
            <a:p>
              <a:r>
                <a:rPr lang="zh-CN" altLang="en-US" dirty="0">
                  <a:sym typeface="+mn-lt"/>
                </a:rPr>
                <a:t>标题</a:t>
              </a: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193D996B-BC31-5363-3414-8DE939FED27D}"/>
              </a:ext>
            </a:extLst>
          </p:cNvPr>
          <p:cNvGrpSpPr/>
          <p:nvPr/>
        </p:nvGrpSpPr>
        <p:grpSpPr>
          <a:xfrm>
            <a:off x="8761253" y="2996952"/>
            <a:ext cx="1178728" cy="1187686"/>
            <a:chOff x="7108825" y="2044477"/>
            <a:chExt cx="1044575" cy="1052513"/>
          </a:xfrm>
        </p:grpSpPr>
        <p:sp>
          <p:nvSpPr>
            <p:cNvPr id="35" name="Oval 4">
              <a:extLst>
                <a:ext uri="{FF2B5EF4-FFF2-40B4-BE49-F238E27FC236}">
                  <a16:creationId xmlns:a16="http://schemas.microsoft.com/office/drawing/2014/main" id="{35AD5481-7433-7F03-CC90-55823C4614AF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7112000" y="2044477"/>
              <a:ext cx="1035050" cy="1052513"/>
            </a:xfrm>
            <a:prstGeom prst="ellipse">
              <a:avLst/>
            </a:prstGeom>
            <a:pattFill prst="wdUpDiag">
              <a:fgClr>
                <a:schemeClr val="bg1">
                  <a:lumMod val="85000"/>
                </a:schemeClr>
              </a:fgClr>
              <a:bgClr>
                <a:schemeClr val="bg1"/>
              </a:bgClr>
            </a:pattFill>
            <a:ln w="6350">
              <a:solidFill>
                <a:schemeClr val="tx1">
                  <a:lumMod val="65000"/>
                  <a:lumOff val="35000"/>
                </a:schemeClr>
              </a:solidFill>
              <a:extLst>
                <a:ext uri="{C807C97D-BFC1-408E-A445-0C87EB9F89A2}">
                  <ask:lineSketchStyleProps xmlns:ask="http://schemas.microsoft.com/office/drawing/2018/sketchyshapes" sd="86837363">
                    <a:custGeom>
                      <a:avLst/>
                      <a:gdLst>
                        <a:gd name="connsiteX0" fmla="*/ 0 w 1035050"/>
                        <a:gd name="connsiteY0" fmla="*/ 526257 h 1052513"/>
                        <a:gd name="connsiteX1" fmla="*/ 517525 w 1035050"/>
                        <a:gd name="connsiteY1" fmla="*/ 0 h 1052513"/>
                        <a:gd name="connsiteX2" fmla="*/ 1035050 w 1035050"/>
                        <a:gd name="connsiteY2" fmla="*/ 526257 h 1052513"/>
                        <a:gd name="connsiteX3" fmla="*/ 517525 w 1035050"/>
                        <a:gd name="connsiteY3" fmla="*/ 1052514 h 1052513"/>
                        <a:gd name="connsiteX4" fmla="*/ 0 w 1035050"/>
                        <a:gd name="connsiteY4" fmla="*/ 526257 h 105251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035050" h="1052513" fill="none" extrusionOk="0">
                          <a:moveTo>
                            <a:pt x="0" y="526257"/>
                          </a:moveTo>
                          <a:cubicBezTo>
                            <a:pt x="26129" y="295573"/>
                            <a:pt x="286375" y="7175"/>
                            <a:pt x="517525" y="0"/>
                          </a:cubicBezTo>
                          <a:cubicBezTo>
                            <a:pt x="814711" y="47908"/>
                            <a:pt x="1001913" y="241368"/>
                            <a:pt x="1035050" y="526257"/>
                          </a:cubicBezTo>
                          <a:cubicBezTo>
                            <a:pt x="972034" y="813710"/>
                            <a:pt x="785121" y="1036740"/>
                            <a:pt x="517525" y="1052514"/>
                          </a:cubicBezTo>
                          <a:cubicBezTo>
                            <a:pt x="256846" y="1046367"/>
                            <a:pt x="-14936" y="798524"/>
                            <a:pt x="0" y="526257"/>
                          </a:cubicBezTo>
                          <a:close/>
                        </a:path>
                        <a:path w="1035050" h="1052513" stroke="0" extrusionOk="0">
                          <a:moveTo>
                            <a:pt x="0" y="526257"/>
                          </a:moveTo>
                          <a:cubicBezTo>
                            <a:pt x="9452" y="266313"/>
                            <a:pt x="241124" y="-23197"/>
                            <a:pt x="517525" y="0"/>
                          </a:cubicBezTo>
                          <a:cubicBezTo>
                            <a:pt x="781092" y="-49578"/>
                            <a:pt x="1082702" y="226134"/>
                            <a:pt x="1035050" y="526257"/>
                          </a:cubicBezTo>
                          <a:cubicBezTo>
                            <a:pt x="1085320" y="824740"/>
                            <a:pt x="840009" y="1000668"/>
                            <a:pt x="517525" y="1052514"/>
                          </a:cubicBezTo>
                          <a:cubicBezTo>
                            <a:pt x="239470" y="1073239"/>
                            <a:pt x="-5915" y="790820"/>
                            <a:pt x="0" y="526257"/>
                          </a:cubicBezTo>
                          <a:close/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chemeClr val="tx1">
                    <a:lumMod val="75000"/>
                    <a:lumOff val="25000"/>
                  </a:schemeClr>
                </a:solidFill>
                <a:sym typeface="+mn-lt"/>
              </a:endParaRPr>
            </a:p>
          </p:txBody>
        </p:sp>
        <p:sp>
          <p:nvSpPr>
            <p:cNvPr id="36" name="Text Box 61">
              <a:extLst>
                <a:ext uri="{FF2B5EF4-FFF2-40B4-BE49-F238E27FC236}">
                  <a16:creationId xmlns:a16="http://schemas.microsoft.com/office/drawing/2014/main" id="{236546A7-2076-5E56-236E-F8DF31CAF96A}"/>
                </a:ext>
              </a:extLst>
            </p:cNvPr>
            <p:cNvSpPr txBox="1">
              <a:spLocks noChangeArrowheads="1"/>
            </p:cNvSpPr>
            <p:nvPr/>
          </p:nvSpPr>
          <p:spPr bwMode="gray">
            <a:xfrm>
              <a:off x="7108825" y="2420722"/>
              <a:ext cx="1044575" cy="3000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120650" indent="-120650" algn="ctr">
                <a:spcBef>
                  <a:spcPct val="50000"/>
                </a:spcBef>
                <a:defRPr sz="160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</a:defRPr>
              </a:lvl1pPr>
              <a:lvl2pPr marL="742950" indent="-285750" eaLnBrk="0" hangingPunct="0">
                <a:defRPr>
                  <a:latin typeface="Arial" pitchFamily="34" charset="0"/>
                </a:defRPr>
              </a:lvl2pPr>
              <a:lvl3pPr marL="1143000" indent="-228600" eaLnBrk="0" hangingPunct="0">
                <a:defRPr>
                  <a:latin typeface="Arial" pitchFamily="34" charset="0"/>
                </a:defRPr>
              </a:lvl3pPr>
              <a:lvl4pPr marL="1600200" indent="-228600" eaLnBrk="0" hangingPunct="0">
                <a:defRPr>
                  <a:latin typeface="Arial" pitchFamily="34" charset="0"/>
                </a:defRPr>
              </a:lvl4pPr>
              <a:lvl5pPr marL="2057400" indent="-228600" eaLnBrk="0" hangingPunct="0">
                <a:defRPr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pitchFamily="34" charset="0"/>
                </a:defRPr>
              </a:lvl9pPr>
            </a:lstStyle>
            <a:p>
              <a:r>
                <a:rPr lang="zh-CN" altLang="en-US" dirty="0">
                  <a:sym typeface="+mn-lt"/>
                </a:rPr>
                <a:t>标题</a:t>
              </a:r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3F4091F2-54AB-A012-EB97-66C8B34CC2B5}"/>
              </a:ext>
            </a:extLst>
          </p:cNvPr>
          <p:cNvGrpSpPr/>
          <p:nvPr/>
        </p:nvGrpSpPr>
        <p:grpSpPr>
          <a:xfrm>
            <a:off x="4365205" y="2996952"/>
            <a:ext cx="1178728" cy="1187686"/>
            <a:chOff x="3213100" y="2044477"/>
            <a:chExt cx="1044575" cy="1052513"/>
          </a:xfrm>
        </p:grpSpPr>
        <p:sp>
          <p:nvSpPr>
            <p:cNvPr id="38" name="Oval 4">
              <a:extLst>
                <a:ext uri="{FF2B5EF4-FFF2-40B4-BE49-F238E27FC236}">
                  <a16:creationId xmlns:a16="http://schemas.microsoft.com/office/drawing/2014/main" id="{B262A490-2423-9199-9499-863C0563BA9C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3216275" y="2044477"/>
              <a:ext cx="1035050" cy="1052513"/>
            </a:xfrm>
            <a:prstGeom prst="ellipse">
              <a:avLst/>
            </a:prstGeom>
            <a:pattFill prst="wdUpDiag">
              <a:fgClr>
                <a:schemeClr val="bg1">
                  <a:lumMod val="85000"/>
                </a:schemeClr>
              </a:fgClr>
              <a:bgClr>
                <a:schemeClr val="bg1"/>
              </a:bgClr>
            </a:pattFill>
            <a:ln w="6350">
              <a:solidFill>
                <a:schemeClr val="tx1">
                  <a:lumMod val="65000"/>
                  <a:lumOff val="35000"/>
                </a:schemeClr>
              </a:solidFill>
              <a:extLst>
                <a:ext uri="{C807C97D-BFC1-408E-A445-0C87EB9F89A2}">
                  <ask:lineSketchStyleProps xmlns:ask="http://schemas.microsoft.com/office/drawing/2018/sketchyshapes"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chemeClr val="tx1">
                    <a:lumMod val="75000"/>
                    <a:lumOff val="25000"/>
                  </a:schemeClr>
                </a:solidFill>
                <a:sym typeface="+mn-lt"/>
              </a:endParaRPr>
            </a:p>
          </p:txBody>
        </p:sp>
        <p:sp>
          <p:nvSpPr>
            <p:cNvPr id="43" name="Text Box 61">
              <a:extLst>
                <a:ext uri="{FF2B5EF4-FFF2-40B4-BE49-F238E27FC236}">
                  <a16:creationId xmlns:a16="http://schemas.microsoft.com/office/drawing/2014/main" id="{53A5CD1F-76B2-60EE-1F62-35C4D02AFC75}"/>
                </a:ext>
              </a:extLst>
            </p:cNvPr>
            <p:cNvSpPr txBox="1">
              <a:spLocks noChangeArrowheads="1"/>
            </p:cNvSpPr>
            <p:nvPr/>
          </p:nvSpPr>
          <p:spPr bwMode="gray">
            <a:xfrm>
              <a:off x="3213100" y="2441541"/>
              <a:ext cx="1044575" cy="3000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120650" indent="-120650" algn="ctr">
                <a:spcBef>
                  <a:spcPct val="50000"/>
                </a:spcBef>
                <a:defRPr sz="160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</a:defRPr>
              </a:lvl1pPr>
              <a:lvl2pPr marL="742950" indent="-285750" eaLnBrk="0" hangingPunct="0">
                <a:defRPr>
                  <a:latin typeface="Arial" pitchFamily="34" charset="0"/>
                </a:defRPr>
              </a:lvl2pPr>
              <a:lvl3pPr marL="1143000" indent="-228600" eaLnBrk="0" hangingPunct="0">
                <a:defRPr>
                  <a:latin typeface="Arial" pitchFamily="34" charset="0"/>
                </a:defRPr>
              </a:lvl3pPr>
              <a:lvl4pPr marL="1600200" indent="-228600" eaLnBrk="0" hangingPunct="0">
                <a:defRPr>
                  <a:latin typeface="Arial" pitchFamily="34" charset="0"/>
                </a:defRPr>
              </a:lvl4pPr>
              <a:lvl5pPr marL="2057400" indent="-228600" eaLnBrk="0" hangingPunct="0">
                <a:defRPr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pitchFamily="34" charset="0"/>
                </a:defRPr>
              </a:lvl9pPr>
            </a:lstStyle>
            <a:p>
              <a:r>
                <a:rPr lang="zh-CN" altLang="en-US" dirty="0">
                  <a:sym typeface="+mn-lt"/>
                </a:rPr>
                <a:t>标题</a:t>
              </a: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8222E374-BC01-A608-913F-D173F6C10A02}"/>
              </a:ext>
            </a:extLst>
          </p:cNvPr>
          <p:cNvGrpSpPr/>
          <p:nvPr/>
        </p:nvGrpSpPr>
        <p:grpSpPr>
          <a:xfrm>
            <a:off x="3910196" y="2462596"/>
            <a:ext cx="1999180" cy="377981"/>
            <a:chOff x="3910196" y="2487877"/>
            <a:chExt cx="1999180" cy="377981"/>
          </a:xfrm>
        </p:grpSpPr>
        <p:sp>
          <p:nvSpPr>
            <p:cNvPr id="51" name="Line 69">
              <a:extLst>
                <a:ext uri="{FF2B5EF4-FFF2-40B4-BE49-F238E27FC236}">
                  <a16:creationId xmlns:a16="http://schemas.microsoft.com/office/drawing/2014/main" id="{40250B53-6346-3457-2FAB-96F02B620E82}"/>
                </a:ext>
              </a:extLst>
            </p:cNvPr>
            <p:cNvSpPr>
              <a:spLocks noChangeShapeType="1"/>
            </p:cNvSpPr>
            <p:nvPr/>
          </p:nvSpPr>
          <p:spPr bwMode="black">
            <a:xfrm flipH="1">
              <a:off x="3910196" y="2487877"/>
              <a:ext cx="1999180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32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3" name="Line 71">
              <a:extLst>
                <a:ext uri="{FF2B5EF4-FFF2-40B4-BE49-F238E27FC236}">
                  <a16:creationId xmlns:a16="http://schemas.microsoft.com/office/drawing/2014/main" id="{B91526F8-763D-C66C-7C4D-5F333EC8B20C}"/>
                </a:ext>
              </a:extLst>
            </p:cNvPr>
            <p:cNvSpPr>
              <a:spLocks noChangeShapeType="1"/>
            </p:cNvSpPr>
            <p:nvPr/>
          </p:nvSpPr>
          <p:spPr bwMode="black">
            <a:xfrm>
              <a:off x="4956362" y="2487877"/>
              <a:ext cx="0" cy="377981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32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4" name="组合 53">
            <a:extLst>
              <a:ext uri="{FF2B5EF4-FFF2-40B4-BE49-F238E27FC236}">
                <a16:creationId xmlns:a16="http://schemas.microsoft.com/office/drawing/2014/main" id="{55654975-4752-479E-6B4D-AE32A81C8D54}"/>
              </a:ext>
            </a:extLst>
          </p:cNvPr>
          <p:cNvGrpSpPr/>
          <p:nvPr/>
        </p:nvGrpSpPr>
        <p:grpSpPr>
          <a:xfrm>
            <a:off x="8377899" y="2513279"/>
            <a:ext cx="1841539" cy="379773"/>
            <a:chOff x="8377899" y="2538560"/>
            <a:chExt cx="1841539" cy="379773"/>
          </a:xfrm>
        </p:grpSpPr>
        <p:sp>
          <p:nvSpPr>
            <p:cNvPr id="55" name="Line 65">
              <a:extLst>
                <a:ext uri="{FF2B5EF4-FFF2-40B4-BE49-F238E27FC236}">
                  <a16:creationId xmlns:a16="http://schemas.microsoft.com/office/drawing/2014/main" id="{B832CF78-6C0F-054A-A80B-DC6452B171C9}"/>
                </a:ext>
              </a:extLst>
            </p:cNvPr>
            <p:cNvSpPr>
              <a:spLocks noChangeShapeType="1"/>
            </p:cNvSpPr>
            <p:nvPr/>
          </p:nvSpPr>
          <p:spPr bwMode="black">
            <a:xfrm>
              <a:off x="9352409" y="2540352"/>
              <a:ext cx="0" cy="377981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32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6" name="Line 66">
              <a:extLst>
                <a:ext uri="{FF2B5EF4-FFF2-40B4-BE49-F238E27FC236}">
                  <a16:creationId xmlns:a16="http://schemas.microsoft.com/office/drawing/2014/main" id="{D381114F-EE7B-3154-2B27-8D104BACEE58}"/>
                </a:ext>
              </a:extLst>
            </p:cNvPr>
            <p:cNvSpPr>
              <a:spLocks noChangeShapeType="1"/>
            </p:cNvSpPr>
            <p:nvPr/>
          </p:nvSpPr>
          <p:spPr bwMode="black">
            <a:xfrm flipH="1">
              <a:off x="8377899" y="2538560"/>
              <a:ext cx="1841539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32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8" name="组合 57">
            <a:extLst>
              <a:ext uri="{FF2B5EF4-FFF2-40B4-BE49-F238E27FC236}">
                <a16:creationId xmlns:a16="http://schemas.microsoft.com/office/drawing/2014/main" id="{E1FFE1B1-97CF-BF04-C631-C38BF86289C0}"/>
              </a:ext>
            </a:extLst>
          </p:cNvPr>
          <p:cNvGrpSpPr/>
          <p:nvPr/>
        </p:nvGrpSpPr>
        <p:grpSpPr>
          <a:xfrm>
            <a:off x="3437726" y="1552141"/>
            <a:ext cx="2977427" cy="688977"/>
            <a:chOff x="453804" y="1880595"/>
            <a:chExt cx="2566019" cy="688977"/>
          </a:xfrm>
        </p:grpSpPr>
        <p:sp>
          <p:nvSpPr>
            <p:cNvPr id="59" name="文本框 58">
              <a:extLst>
                <a:ext uri="{FF2B5EF4-FFF2-40B4-BE49-F238E27FC236}">
                  <a16:creationId xmlns:a16="http://schemas.microsoft.com/office/drawing/2014/main" id="{9325185F-1ED0-DF7A-8719-1B10C3BC0708}"/>
                </a:ext>
              </a:extLst>
            </p:cNvPr>
            <p:cNvSpPr txBox="1"/>
            <p:nvPr/>
          </p:nvSpPr>
          <p:spPr>
            <a:xfrm>
              <a:off x="453804" y="2081169"/>
              <a:ext cx="2566019" cy="4884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rtl="0">
                <a:lnSpc>
                  <a:spcPct val="150000"/>
                </a:lnSpc>
              </a:pPr>
              <a:r>
                <a:rPr lang="en-US" altLang="zh-CN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模板网，幻灯片演示模板及 素材免费下载！</a:t>
              </a:r>
            </a:p>
            <a:p>
              <a:pPr algn="ctr" rtl="0">
                <a:lnSpc>
                  <a:spcPct val="150000"/>
                </a:lnSpc>
              </a:pPr>
              <a:r>
                <a:rPr lang="en-US" altLang="zh-CN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模板网 唯一访问网址：</a:t>
              </a:r>
              <a:r>
                <a:rPr lang="en-US" altLang="zh-CN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www.51 pptmoban.com</a:t>
              </a:r>
            </a:p>
          </p:txBody>
        </p:sp>
        <p:sp>
          <p:nvSpPr>
            <p:cNvPr id="60" name="文本框 59">
              <a:extLst>
                <a:ext uri="{FF2B5EF4-FFF2-40B4-BE49-F238E27FC236}">
                  <a16:creationId xmlns:a16="http://schemas.microsoft.com/office/drawing/2014/main" id="{14086852-3025-42DD-EA7A-879FA6815F56}"/>
                </a:ext>
              </a:extLst>
            </p:cNvPr>
            <p:cNvSpPr txBox="1"/>
            <p:nvPr/>
          </p:nvSpPr>
          <p:spPr>
            <a:xfrm>
              <a:off x="727163" y="1880595"/>
              <a:ext cx="201930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61" name="组合 60">
            <a:extLst>
              <a:ext uri="{FF2B5EF4-FFF2-40B4-BE49-F238E27FC236}">
                <a16:creationId xmlns:a16="http://schemas.microsoft.com/office/drawing/2014/main" id="{56B5E822-6369-A561-0CA8-3692F1DF292E}"/>
              </a:ext>
            </a:extLst>
          </p:cNvPr>
          <p:cNvGrpSpPr/>
          <p:nvPr/>
        </p:nvGrpSpPr>
        <p:grpSpPr>
          <a:xfrm>
            <a:off x="7860112" y="1552141"/>
            <a:ext cx="2977427" cy="712061"/>
            <a:chOff x="453804" y="1880595"/>
            <a:chExt cx="2566019" cy="712061"/>
          </a:xfrm>
        </p:grpSpPr>
        <p:sp>
          <p:nvSpPr>
            <p:cNvPr id="62" name="文本框 61">
              <a:extLst>
                <a:ext uri="{FF2B5EF4-FFF2-40B4-BE49-F238E27FC236}">
                  <a16:creationId xmlns:a16="http://schemas.microsoft.com/office/drawing/2014/main" id="{803E902F-9BAA-214F-7146-3BC4F926BD68}"/>
                </a:ext>
              </a:extLst>
            </p:cNvPr>
            <p:cNvSpPr txBox="1"/>
            <p:nvPr/>
          </p:nvSpPr>
          <p:spPr>
            <a:xfrm>
              <a:off x="453804" y="2081169"/>
              <a:ext cx="2566019" cy="51148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rtl="0">
                <a:lnSpc>
                  <a:spcPct val="150000"/>
                </a:lnSpc>
              </a:pPr>
              <a:r>
                <a:rPr lang="zh-CN" altLang="en-US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</a:t>
              </a:r>
              <a:r>
                <a:rPr lang="zh-CN" altLang="en-US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适当</a:t>
              </a:r>
              <a:r>
                <a:rPr lang="zh-CN" altLang="en-US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的文字，此处添加详细文本描述，建议与标题相关尽量简洁</a:t>
              </a:r>
              <a:r>
                <a:rPr lang="en-US" altLang="zh-CN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63" name="文本框 62">
              <a:extLst>
                <a:ext uri="{FF2B5EF4-FFF2-40B4-BE49-F238E27FC236}">
                  <a16:creationId xmlns:a16="http://schemas.microsoft.com/office/drawing/2014/main" id="{54D2E88B-B5DE-DA81-0EEE-66D58EC9D001}"/>
                </a:ext>
              </a:extLst>
            </p:cNvPr>
            <p:cNvSpPr txBox="1"/>
            <p:nvPr/>
          </p:nvSpPr>
          <p:spPr>
            <a:xfrm>
              <a:off x="727163" y="1880595"/>
              <a:ext cx="201930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64" name="组合 63">
            <a:extLst>
              <a:ext uri="{FF2B5EF4-FFF2-40B4-BE49-F238E27FC236}">
                <a16:creationId xmlns:a16="http://schemas.microsoft.com/office/drawing/2014/main" id="{3481B8C0-F1ED-4A4F-FC55-543F2309A821}"/>
              </a:ext>
            </a:extLst>
          </p:cNvPr>
          <p:cNvGrpSpPr/>
          <p:nvPr/>
        </p:nvGrpSpPr>
        <p:grpSpPr>
          <a:xfrm>
            <a:off x="1240961" y="4814457"/>
            <a:ext cx="2977427" cy="712061"/>
            <a:chOff x="453804" y="1880595"/>
            <a:chExt cx="2566019" cy="712061"/>
          </a:xfrm>
        </p:grpSpPr>
        <p:sp>
          <p:nvSpPr>
            <p:cNvPr id="65" name="文本框 64">
              <a:extLst>
                <a:ext uri="{FF2B5EF4-FFF2-40B4-BE49-F238E27FC236}">
                  <a16:creationId xmlns:a16="http://schemas.microsoft.com/office/drawing/2014/main" id="{14590FE6-E80B-685A-2760-A87DE64FB833}"/>
                </a:ext>
              </a:extLst>
            </p:cNvPr>
            <p:cNvSpPr txBox="1"/>
            <p:nvPr/>
          </p:nvSpPr>
          <p:spPr>
            <a:xfrm>
              <a:off x="453804" y="2081169"/>
              <a:ext cx="2566019" cy="51148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rtl="0">
                <a:lnSpc>
                  <a:spcPct val="150000"/>
                </a:lnSpc>
              </a:pPr>
              <a:r>
                <a:rPr lang="zh-CN" altLang="en-US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</a:t>
              </a:r>
              <a:r>
                <a:rPr lang="zh-CN" altLang="en-US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适当</a:t>
              </a:r>
              <a:r>
                <a:rPr lang="zh-CN" altLang="en-US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的文字，此处添加详细文本描述，建议与标题相关尽量简洁</a:t>
              </a:r>
              <a:r>
                <a:rPr lang="en-US" altLang="zh-CN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66" name="文本框 65">
              <a:extLst>
                <a:ext uri="{FF2B5EF4-FFF2-40B4-BE49-F238E27FC236}">
                  <a16:creationId xmlns:a16="http://schemas.microsoft.com/office/drawing/2014/main" id="{4F730C82-E8CD-655D-FEF9-6869D8B45C24}"/>
                </a:ext>
              </a:extLst>
            </p:cNvPr>
            <p:cNvSpPr txBox="1"/>
            <p:nvPr/>
          </p:nvSpPr>
          <p:spPr>
            <a:xfrm>
              <a:off x="727163" y="1880595"/>
              <a:ext cx="201930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67" name="组合 66">
            <a:extLst>
              <a:ext uri="{FF2B5EF4-FFF2-40B4-BE49-F238E27FC236}">
                <a16:creationId xmlns:a16="http://schemas.microsoft.com/office/drawing/2014/main" id="{FBA183A6-9BC5-9E9A-CE66-44F085CAB94A}"/>
              </a:ext>
            </a:extLst>
          </p:cNvPr>
          <p:cNvGrpSpPr/>
          <p:nvPr/>
        </p:nvGrpSpPr>
        <p:grpSpPr>
          <a:xfrm>
            <a:off x="5649548" y="4814457"/>
            <a:ext cx="2977427" cy="712061"/>
            <a:chOff x="453804" y="1880595"/>
            <a:chExt cx="2566019" cy="712061"/>
          </a:xfrm>
        </p:grpSpPr>
        <p:sp>
          <p:nvSpPr>
            <p:cNvPr id="68" name="文本框 67">
              <a:extLst>
                <a:ext uri="{FF2B5EF4-FFF2-40B4-BE49-F238E27FC236}">
                  <a16:creationId xmlns:a16="http://schemas.microsoft.com/office/drawing/2014/main" id="{4FE1C0B3-B046-8F4E-ADC6-6825CAD0B5A7}"/>
                </a:ext>
              </a:extLst>
            </p:cNvPr>
            <p:cNvSpPr txBox="1"/>
            <p:nvPr/>
          </p:nvSpPr>
          <p:spPr>
            <a:xfrm>
              <a:off x="453804" y="2081169"/>
              <a:ext cx="2566019" cy="51148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rtl="0">
                <a:lnSpc>
                  <a:spcPct val="150000"/>
                </a:lnSpc>
              </a:pPr>
              <a:r>
                <a:rPr lang="zh-CN" altLang="en-US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</a:t>
              </a:r>
              <a:r>
                <a:rPr lang="zh-CN" altLang="en-US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适当</a:t>
              </a:r>
              <a:r>
                <a:rPr lang="zh-CN" altLang="en-US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的文字，此处添加详细文本描述，建议与标题相关尽量简洁</a:t>
              </a:r>
              <a:r>
                <a:rPr lang="en-US" altLang="zh-CN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69" name="文本框 68">
              <a:extLst>
                <a:ext uri="{FF2B5EF4-FFF2-40B4-BE49-F238E27FC236}">
                  <a16:creationId xmlns:a16="http://schemas.microsoft.com/office/drawing/2014/main" id="{BD877C23-3C45-404B-F3D8-802F2CC64791}"/>
                </a:ext>
              </a:extLst>
            </p:cNvPr>
            <p:cNvSpPr txBox="1"/>
            <p:nvPr/>
          </p:nvSpPr>
          <p:spPr>
            <a:xfrm>
              <a:off x="727163" y="1880595"/>
              <a:ext cx="201930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6B9D5601-ADBC-FAD1-36DB-22630804F231}"/>
              </a:ext>
            </a:extLst>
          </p:cNvPr>
          <p:cNvGrpSpPr/>
          <p:nvPr/>
        </p:nvGrpSpPr>
        <p:grpSpPr>
          <a:xfrm>
            <a:off x="2155330" y="2996952"/>
            <a:ext cx="1178728" cy="1187686"/>
            <a:chOff x="3213100" y="2044477"/>
            <a:chExt cx="1044575" cy="1052513"/>
          </a:xfrm>
        </p:grpSpPr>
        <p:sp>
          <p:nvSpPr>
            <p:cNvPr id="3" name="Oval 4">
              <a:extLst>
                <a:ext uri="{FF2B5EF4-FFF2-40B4-BE49-F238E27FC236}">
                  <a16:creationId xmlns:a16="http://schemas.microsoft.com/office/drawing/2014/main" id="{2DF08E4D-51ED-28A9-AA02-C0DCBFE72A2C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3216275" y="2044477"/>
              <a:ext cx="1035050" cy="1052513"/>
            </a:xfrm>
            <a:prstGeom prst="ellipse">
              <a:avLst/>
            </a:prstGeom>
            <a:pattFill prst="wdUpDiag">
              <a:fgClr>
                <a:schemeClr val="bg1">
                  <a:lumMod val="85000"/>
                </a:schemeClr>
              </a:fgClr>
              <a:bgClr>
                <a:schemeClr val="bg1"/>
              </a:bgClr>
            </a:pattFill>
            <a:ln w="6350">
              <a:solidFill>
                <a:schemeClr val="tx1">
                  <a:lumMod val="65000"/>
                  <a:lumOff val="35000"/>
                </a:schemeClr>
              </a:solidFill>
              <a:extLst>
                <a:ext uri="{C807C97D-BFC1-408E-A445-0C87EB9F89A2}">
                  <ask:lineSketchStyleProps xmlns:ask="http://schemas.microsoft.com/office/drawing/2018/sketchyshapes" sd="86837363">
                    <a:custGeom>
                      <a:avLst/>
                      <a:gdLst>
                        <a:gd name="connsiteX0" fmla="*/ 0 w 1035050"/>
                        <a:gd name="connsiteY0" fmla="*/ 526257 h 1052513"/>
                        <a:gd name="connsiteX1" fmla="*/ 517525 w 1035050"/>
                        <a:gd name="connsiteY1" fmla="*/ 0 h 1052513"/>
                        <a:gd name="connsiteX2" fmla="*/ 1035050 w 1035050"/>
                        <a:gd name="connsiteY2" fmla="*/ 526257 h 1052513"/>
                        <a:gd name="connsiteX3" fmla="*/ 517525 w 1035050"/>
                        <a:gd name="connsiteY3" fmla="*/ 1052514 h 1052513"/>
                        <a:gd name="connsiteX4" fmla="*/ 0 w 1035050"/>
                        <a:gd name="connsiteY4" fmla="*/ 526257 h 105251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035050" h="1052513" fill="none" extrusionOk="0">
                          <a:moveTo>
                            <a:pt x="0" y="526257"/>
                          </a:moveTo>
                          <a:cubicBezTo>
                            <a:pt x="26129" y="295573"/>
                            <a:pt x="286375" y="7175"/>
                            <a:pt x="517525" y="0"/>
                          </a:cubicBezTo>
                          <a:cubicBezTo>
                            <a:pt x="814711" y="47908"/>
                            <a:pt x="1001913" y="241368"/>
                            <a:pt x="1035050" y="526257"/>
                          </a:cubicBezTo>
                          <a:cubicBezTo>
                            <a:pt x="972034" y="813710"/>
                            <a:pt x="785121" y="1036740"/>
                            <a:pt x="517525" y="1052514"/>
                          </a:cubicBezTo>
                          <a:cubicBezTo>
                            <a:pt x="256846" y="1046367"/>
                            <a:pt x="-14936" y="798524"/>
                            <a:pt x="0" y="526257"/>
                          </a:cubicBezTo>
                          <a:close/>
                        </a:path>
                        <a:path w="1035050" h="1052513" stroke="0" extrusionOk="0">
                          <a:moveTo>
                            <a:pt x="0" y="526257"/>
                          </a:moveTo>
                          <a:cubicBezTo>
                            <a:pt x="9452" y="266313"/>
                            <a:pt x="241124" y="-23197"/>
                            <a:pt x="517525" y="0"/>
                          </a:cubicBezTo>
                          <a:cubicBezTo>
                            <a:pt x="781092" y="-49578"/>
                            <a:pt x="1082702" y="226134"/>
                            <a:pt x="1035050" y="526257"/>
                          </a:cubicBezTo>
                          <a:cubicBezTo>
                            <a:pt x="1085320" y="824740"/>
                            <a:pt x="840009" y="1000668"/>
                            <a:pt x="517525" y="1052514"/>
                          </a:cubicBezTo>
                          <a:cubicBezTo>
                            <a:pt x="239470" y="1073239"/>
                            <a:pt x="-5915" y="790820"/>
                            <a:pt x="0" y="526257"/>
                          </a:cubicBezTo>
                          <a:close/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chemeClr val="tx1">
                    <a:lumMod val="75000"/>
                    <a:lumOff val="25000"/>
                  </a:schemeClr>
                </a:solidFill>
                <a:sym typeface="+mn-lt"/>
              </a:endParaRPr>
            </a:p>
          </p:txBody>
        </p:sp>
        <p:sp>
          <p:nvSpPr>
            <p:cNvPr id="10" name="Text Box 61">
              <a:extLst>
                <a:ext uri="{FF2B5EF4-FFF2-40B4-BE49-F238E27FC236}">
                  <a16:creationId xmlns:a16="http://schemas.microsoft.com/office/drawing/2014/main" id="{B6745759-55AD-8A60-A01F-E6FC55106C9C}"/>
                </a:ext>
              </a:extLst>
            </p:cNvPr>
            <p:cNvSpPr txBox="1">
              <a:spLocks noChangeArrowheads="1"/>
            </p:cNvSpPr>
            <p:nvPr/>
          </p:nvSpPr>
          <p:spPr bwMode="gray">
            <a:xfrm>
              <a:off x="3213100" y="2441541"/>
              <a:ext cx="1044575" cy="3000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120650" indent="-120650" algn="ctr">
                <a:spcBef>
                  <a:spcPct val="50000"/>
                </a:spcBef>
                <a:defRPr sz="160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</a:defRPr>
              </a:lvl1pPr>
              <a:lvl2pPr marL="742950" indent="-285750" eaLnBrk="0" hangingPunct="0">
                <a:defRPr>
                  <a:latin typeface="Arial" pitchFamily="34" charset="0"/>
                </a:defRPr>
              </a:lvl2pPr>
              <a:lvl3pPr marL="1143000" indent="-228600" eaLnBrk="0" hangingPunct="0">
                <a:defRPr>
                  <a:latin typeface="Arial" pitchFamily="34" charset="0"/>
                </a:defRPr>
              </a:lvl3pPr>
              <a:lvl4pPr marL="1600200" indent="-228600" eaLnBrk="0" hangingPunct="0">
                <a:defRPr>
                  <a:latin typeface="Arial" pitchFamily="34" charset="0"/>
                </a:defRPr>
              </a:lvl4pPr>
              <a:lvl5pPr marL="2057400" indent="-228600" eaLnBrk="0" hangingPunct="0">
                <a:defRPr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pitchFamily="34" charset="0"/>
                </a:defRPr>
              </a:lvl9pPr>
            </a:lstStyle>
            <a:p>
              <a:r>
                <a:rPr lang="zh-CN" altLang="en-US" dirty="0">
                  <a:sym typeface="+mn-lt"/>
                </a:rPr>
                <a:t>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02697574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144247"/>
  <p:tag name="MH_LIBRARY" val="GRAPHIC"/>
  <p:tag name="MH_TYPE" val="Other"/>
  <p:tag name="MH_ORDER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144247"/>
  <p:tag name="MH_LIBRARY" val="GRAPHIC"/>
  <p:tag name="MH_TYPE" val="Other"/>
  <p:tag name="MH_ORDER" val="10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144247"/>
  <p:tag name="MH_LIBRARY" val="GRAPHIC"/>
  <p:tag name="MH_TYPE" val="Other"/>
  <p:tag name="MH_ORDER" val="1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144247"/>
  <p:tag name="MH_LIBRARY" val="GRAPHIC"/>
  <p:tag name="MH_TYPE" val="Other"/>
  <p:tag name="MH_ORDER" val="12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144247"/>
  <p:tag name="MH_LIBRARY" val="GRAPHIC"/>
  <p:tag name="MH_TYPE" val="Other"/>
  <p:tag name="MH_ORDER" val="13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144247"/>
  <p:tag name="MH_LIBRARY" val="GRAPHIC"/>
  <p:tag name="MH_TYPE" val="Other"/>
  <p:tag name="MH_ORDER" val="14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144247"/>
  <p:tag name="MH_LIBRARY" val="GRAPHIC"/>
  <p:tag name="MH_TYPE" val="Other"/>
  <p:tag name="MH_ORDER" val="2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144247"/>
  <p:tag name="MH_LIBRARY" val="GRAPHIC"/>
  <p:tag name="MH_TYPE" val="Other"/>
  <p:tag name="MH_ORDER" val="3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144247"/>
  <p:tag name="MH_LIBRARY" val="GRAPHIC"/>
  <p:tag name="MH_TYPE" val="Other"/>
  <p:tag name="MH_ORDER" val="4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144247"/>
  <p:tag name="MH_LIBRARY" val="GRAPHIC"/>
  <p:tag name="MH_TYPE" val="Other"/>
  <p:tag name="MH_ORDER" val="5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144247"/>
  <p:tag name="MH_LIBRARY" val="GRAPHIC"/>
  <p:tag name="MH_TYPE" val="Other"/>
  <p:tag name="MH_ORDER" val="6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144247"/>
  <p:tag name="MH_LIBRARY" val="GRAPHIC"/>
  <p:tag name="MH_TYPE" val="Other"/>
  <p:tag name="MH_ORDER" val="7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144247"/>
  <p:tag name="MH_LIBRARY" val="GRAPHIC"/>
  <p:tag name="MH_TYPE" val="Other"/>
  <p:tag name="MH_ORDER" val="8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144247"/>
  <p:tag name="MH_LIBRARY" val="GRAPHIC"/>
  <p:tag name="MH_TYPE" val="Other"/>
  <p:tag name="MH_ORDER" val="9"/>
</p:tagLst>
</file>

<file path=ppt/theme/theme1.xml><?xml version="1.0" encoding="utf-8"?>
<a:theme xmlns:a="http://schemas.openxmlformats.org/drawingml/2006/main" name="51PPT模板网，www.51pptmoban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pamnknqf">
      <a:majorFont>
        <a:latin typeface="HarmonyOS Sans SC Light"/>
        <a:ea typeface="阿里巴巴普惠体 2.0 55 Regular"/>
        <a:cs typeface=""/>
      </a:majorFont>
      <a:minorFont>
        <a:latin typeface="HarmonyOS Sans SC Light"/>
        <a:ea typeface="阿里巴巴普惠体 2.0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pattFill prst="wdUpDiag">
          <a:fgClr>
            <a:schemeClr val="bg1">
              <a:lumMod val="85000"/>
            </a:schemeClr>
          </a:fgClr>
          <a:bgClr>
            <a:schemeClr val="bg1"/>
          </a:bgClr>
        </a:pattFill>
        <a:ln w="6350">
          <a:solidFill>
            <a:schemeClr val="tx1">
              <a:lumMod val="65000"/>
              <a:lumOff val="35000"/>
            </a:schemeClr>
          </a:solidFill>
          <a:extLst>
            <a:ext uri="{C807C97D-BFC1-408E-A445-0C87EB9F89A2}">
              <ask:lineSketchStyleProps xmlns:ask="http://schemas.microsoft.com/office/drawing/2018/sketchyshapes">
                <ask:type>
                  <ask:lineSketchNone/>
                </ask:type>
              </ask:lineSketchStyleProps>
            </a:ext>
          </a:extLst>
        </a:ln>
      </a:spPr>
      <a:bodyPr rtlCol="0" anchor="ctr"/>
      <a:lstStyle>
        <a:defPPr algn="ctr">
          <a:defRPr sz="1800">
            <a:solidFill>
              <a:schemeClr val="tx1">
                <a:lumMod val="75000"/>
                <a:lumOff val="25000"/>
              </a:schemeClr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10457</TotalTime>
  <Words>2712</Words>
  <Application>Microsoft Office PowerPoint</Application>
  <PresentationFormat>宽屏</PresentationFormat>
  <Paragraphs>285</Paragraphs>
  <Slides>24</Slides>
  <Notes>24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3" baseType="lpstr">
      <vt:lpstr>HarmonyOS Sans SC Light</vt:lpstr>
      <vt:lpstr>阿里巴巴普惠体 2.0 55 Regular</vt:lpstr>
      <vt:lpstr>阿里巴巴普惠体 2.0 65 Medium</vt:lpstr>
      <vt:lpstr>欢字卡通手书</vt:lpstr>
      <vt:lpstr>新叶念体</vt:lpstr>
      <vt:lpstr>Arial</vt:lpstr>
      <vt:lpstr>Calibri</vt:lpstr>
      <vt:lpstr>Wingdings</vt:lpstr>
      <vt:lpstr>51PPT模板网，www.51pptmoban.com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>www.51pptmoban.com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素雅灰极简手绘风工作汇报ppt模板</dc:title>
  <dc:creator>51PPT模板网</dc:creator>
  <cp:keywords>www.51pptmoban.com（原创作品）</cp:keywords>
  <dc:description>51PPT模板网，幻灯片演示模板及素材免费下载！_x000d_
51PPT模板网 唯一访问网址：www.51pptmoban.com</dc:description>
  <cp:lastModifiedBy>Power user</cp:lastModifiedBy>
  <cp:revision>2109</cp:revision>
  <dcterms:created xsi:type="dcterms:W3CDTF">2014-06-06T07:22:15Z</dcterms:created>
  <dcterms:modified xsi:type="dcterms:W3CDTF">2023-05-10T13:53:59Z</dcterms:modified>
</cp:coreProperties>
</file>