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31" r:id="rId2"/>
    <p:sldId id="327" r:id="rId3"/>
    <p:sldId id="328" r:id="rId4"/>
    <p:sldId id="329" r:id="rId5"/>
    <p:sldId id="2007581606" r:id="rId6"/>
    <p:sldId id="2007581564" r:id="rId7"/>
    <p:sldId id="2007581607" r:id="rId8"/>
    <p:sldId id="2007581593" r:id="rId9"/>
    <p:sldId id="2007581572" r:id="rId10"/>
    <p:sldId id="2007581598" r:id="rId11"/>
    <p:sldId id="2007581608" r:id="rId12"/>
    <p:sldId id="2007581560" r:id="rId13"/>
    <p:sldId id="2007581604" r:id="rId14"/>
    <p:sldId id="2007581611" r:id="rId15"/>
    <p:sldId id="2007581605" r:id="rId16"/>
    <p:sldId id="2007581569" r:id="rId17"/>
    <p:sldId id="2007581591" r:id="rId18"/>
    <p:sldId id="2007581615" r:id="rId19"/>
    <p:sldId id="2007581616" r:id="rId20"/>
    <p:sldId id="2007581574" r:id="rId21"/>
    <p:sldId id="2007581565" r:id="rId22"/>
    <p:sldId id="2007581599" r:id="rId23"/>
    <p:sldId id="2007581562" r:id="rId24"/>
    <p:sldId id="2007581579" r:id="rId25"/>
    <p:sldId id="2007581613" r:id="rId26"/>
    <p:sldId id="2007581567" r:id="rId27"/>
    <p:sldId id="2007581619" r:id="rId28"/>
    <p:sldId id="2007581555" r:id="rId29"/>
    <p:sldId id="317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12" userDrawn="1">
          <p15:clr>
            <a:srgbClr val="A4A3A4"/>
          </p15:clr>
        </p15:guide>
        <p15:guide id="4" orient="horz" pos="2368" userDrawn="1">
          <p15:clr>
            <a:srgbClr val="A4A3A4"/>
          </p15:clr>
        </p15:guide>
        <p15:guide id="5" pos="25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向 露" initials="向" lastIdx="2" clrIdx="0">
    <p:extLst>
      <p:ext uri="{19B8F6BF-5375-455C-9EA6-DF929625EA0E}">
        <p15:presenceInfo xmlns:p15="http://schemas.microsoft.com/office/powerpoint/2012/main" userId="77452f3cb4dd935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9CE19"/>
    <a:srgbClr val="ECC73D"/>
    <a:srgbClr val="ECC63A"/>
    <a:srgbClr val="BC000D"/>
    <a:srgbClr val="871E21"/>
    <a:srgbClr val="D60010"/>
    <a:srgbClr val="E6E6E6"/>
    <a:srgbClr val="CF060C"/>
    <a:srgbClr val="CD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5838" autoAdjust="0"/>
  </p:normalViewPr>
  <p:slideViewPr>
    <p:cSldViewPr snapToGrid="0">
      <p:cViewPr>
        <p:scale>
          <a:sx n="125" d="100"/>
          <a:sy n="125" d="100"/>
        </p:scale>
        <p:origin x="1356" y="858"/>
      </p:cViewPr>
      <p:guideLst>
        <p:guide pos="612"/>
        <p:guide orient="horz" pos="2368"/>
        <p:guide pos="251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04E8BE76-29C8-41AB-8544-889D89FA4F96}" type="datetimeFigureOut">
              <a:rPr lang="zh-CN" altLang="en-US" smtClean="0"/>
              <a:pPr/>
              <a:t>2023/5/11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793AD677-048F-409F-AACD-0A0B5EF61C8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 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818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183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580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944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760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758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271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FBD33-0E80-4B03-BDEC-5ABB56D869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006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87195-34DC-4D59-94D9-710EECC0FC9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9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宾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2521080"/>
            <a:ext cx="9144000" cy="262242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3592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>
            <a:extLst>
              <a:ext uri="{FF2B5EF4-FFF2-40B4-BE49-F238E27FC236}">
                <a16:creationId xmlns:a16="http://schemas.microsoft.com/office/drawing/2014/main" id="{125E6292-8AC9-4700-9504-D84A922DA09F}"/>
              </a:ext>
            </a:extLst>
          </p:cNvPr>
          <p:cNvSpPr txBox="1"/>
          <p:nvPr userDrawn="1"/>
        </p:nvSpPr>
        <p:spPr>
          <a:xfrm>
            <a:off x="353763" y="285547"/>
            <a:ext cx="633523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redpptx.com原创党课字体" panose="02010609030101010101" pitchFamily="49" charset="-128"/>
              <a:buChar char="—"/>
            </a:pPr>
            <a:r>
              <a:rPr lang="zh-CN" altLang="en-US" sz="100" dirty="0">
                <a:solidFill>
                  <a:srgbClr val="F9F9F9"/>
                </a:solidFill>
                <a:latin typeface="思源宋体 CN Medium" panose="02020500000000000000" pitchFamily="18" charset="-122"/>
                <a:ea typeface="思源宋体 CN Light" panose="02020300000000000000" pitchFamily="18" charset="-122"/>
              </a:rPr>
              <a:t>redpptx.com网站原创</a:t>
            </a:r>
          </a:p>
        </p:txBody>
      </p:sp>
      <p:sp>
        <p:nvSpPr>
          <p:cNvPr id="6" name="文本框 5" hidden="1">
            <a:extLst>
              <a:ext uri="{FF2B5EF4-FFF2-40B4-BE49-F238E27FC236}">
                <a16:creationId xmlns:a16="http://schemas.microsoft.com/office/drawing/2014/main" id="{49403EEA-BE12-4760-8557-B88EB55E539D}"/>
              </a:ext>
            </a:extLst>
          </p:cNvPr>
          <p:cNvSpPr txBox="1"/>
          <p:nvPr userDrawn="1"/>
        </p:nvSpPr>
        <p:spPr>
          <a:xfrm>
            <a:off x="353763" y="285547"/>
            <a:ext cx="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redpptx.com原创党课字体" panose="02010609030101010101" pitchFamily="49" charset="-128"/>
              <a:buChar char="—"/>
            </a:pPr>
            <a:r>
              <a:rPr lang="zh-CN" altLang="en-US" sz="100" dirty="0">
                <a:solidFill>
                  <a:srgbClr val="F9F9F9"/>
                </a:solidFill>
                <a:latin typeface="思源宋体 CN Medium" panose="02020500000000000000" pitchFamily="18" charset="-122"/>
                <a:ea typeface="思源宋体 CN Light" panose="02020300000000000000" pitchFamily="18" charset="-122"/>
              </a:rPr>
              <a:t>redpptx.com网站原创</a:t>
            </a:r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思源宋体 CN Medium" panose="02020500000000000000" pitchFamily="18" charset="-122"/>
          <a:ea typeface="思源宋体 CN Light" panose="02020300000000000000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385" userDrawn="1">
          <p15:clr>
            <a:srgbClr val="F26B43"/>
          </p15:clr>
        </p15:guide>
        <p15:guide id="4" pos="5375" userDrawn="1">
          <p15:clr>
            <a:srgbClr val="F26B43"/>
          </p15:clr>
        </p15:guide>
        <p15:guide id="5" orient="horz" pos="373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microsoft.com/office/2007/relationships/hdphoto" Target="../media/hdphoto1.wdp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microsoft.com/office/2007/relationships/hdphoto" Target="../media/hdphoto1.wdp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microsoft.com/office/2007/relationships/hdphoto" Target="../media/hdphoto1.wdp"/><Relationship Id="rId5" Type="http://schemas.openxmlformats.org/officeDocument/2006/relationships/tags" Target="../tags/tag9.xml"/><Relationship Id="rId10" Type="http://schemas.openxmlformats.org/officeDocument/2006/relationships/image" Target="../media/image12.png"/><Relationship Id="rId4" Type="http://schemas.openxmlformats.org/officeDocument/2006/relationships/tags" Target="../tags/tag8.xml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2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5347598-BCC5-7DC1-B5B0-DF361FAC9FBA}"/>
              </a:ext>
            </a:extLst>
          </p:cNvPr>
          <p:cNvSpPr txBox="1"/>
          <p:nvPr/>
        </p:nvSpPr>
        <p:spPr>
          <a:xfrm>
            <a:off x="1552871" y="1225078"/>
            <a:ext cx="4199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聚天下英才</a:t>
            </a:r>
            <a:endParaRPr lang="en-US" altLang="zh-CN" sz="6000" dirty="0">
              <a:solidFill>
                <a:srgbClr val="ECC63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3E8AA50-09FC-5DE7-9349-01B22E47DD8A}"/>
              </a:ext>
            </a:extLst>
          </p:cNvPr>
          <p:cNvCxnSpPr>
            <a:cxnSpLocks/>
          </p:cNvCxnSpPr>
          <p:nvPr/>
        </p:nvCxnSpPr>
        <p:spPr>
          <a:xfrm flipV="1">
            <a:off x="1370432" y="3250275"/>
            <a:ext cx="1126158" cy="16355"/>
          </a:xfrm>
          <a:prstGeom prst="line">
            <a:avLst/>
          </a:prstGeom>
          <a:ln w="22225">
            <a:gradFill flip="none" rotWithShape="1">
              <a:gsLst>
                <a:gs pos="1000">
                  <a:srgbClr val="FAD30A">
                    <a:alpha val="0"/>
                    <a:lumMod val="85000"/>
                  </a:srgbClr>
                </a:gs>
                <a:gs pos="74000">
                  <a:srgbClr val="FAD30A"/>
                </a:gs>
                <a:gs pos="34000">
                  <a:srgbClr val="FAD30A"/>
                </a:gs>
                <a:gs pos="100000">
                  <a:srgbClr val="FAD30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D50CB46-81C9-2794-11AE-27ED40B78D30}"/>
              </a:ext>
            </a:extLst>
          </p:cNvPr>
          <p:cNvSpPr txBox="1"/>
          <p:nvPr/>
        </p:nvSpPr>
        <p:spPr>
          <a:xfrm>
            <a:off x="2473313" y="3101940"/>
            <a:ext cx="3694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不忘初心 牢记使命 埋头苦干 勇毅前行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921233-D6BC-497C-ED2A-E6319F6F50C9}"/>
              </a:ext>
            </a:extLst>
          </p:cNvPr>
          <p:cNvGrpSpPr/>
          <p:nvPr/>
        </p:nvGrpSpPr>
        <p:grpSpPr>
          <a:xfrm>
            <a:off x="1692384" y="2230888"/>
            <a:ext cx="1792166" cy="681645"/>
            <a:chOff x="3168312" y="2964438"/>
            <a:chExt cx="1792166" cy="681645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073698C2-BC15-125C-B5DE-B47E36CCC03E}"/>
                </a:ext>
              </a:extLst>
            </p:cNvPr>
            <p:cNvSpPr/>
            <p:nvPr/>
          </p:nvSpPr>
          <p:spPr>
            <a:xfrm>
              <a:off x="3253242" y="3041336"/>
              <a:ext cx="1707236" cy="604747"/>
            </a:xfrm>
            <a:prstGeom prst="parallelogram">
              <a:avLst/>
            </a:prstGeom>
            <a:solidFill>
              <a:srgbClr val="F4C5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6809AE5D-D988-D5C3-7A99-9B2FBDE2B368}"/>
                </a:ext>
              </a:extLst>
            </p:cNvPr>
            <p:cNvSpPr/>
            <p:nvPr/>
          </p:nvSpPr>
          <p:spPr>
            <a:xfrm>
              <a:off x="3168312" y="2964438"/>
              <a:ext cx="1707236" cy="604747"/>
            </a:xfrm>
            <a:prstGeom prst="parallelogram">
              <a:avLst/>
            </a:prstGeom>
            <a:solidFill>
              <a:srgbClr val="C6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2B792B8-8558-D91E-7FE8-755D7CD2B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53" y="1983891"/>
            <a:ext cx="1389888" cy="104241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3DFEF0BF-2ED4-73C1-5631-5CE0C15C13A5}"/>
              </a:ext>
            </a:extLst>
          </p:cNvPr>
          <p:cNvSpPr txBox="1"/>
          <p:nvPr/>
        </p:nvSpPr>
        <p:spPr>
          <a:xfrm>
            <a:off x="2088984" y="2332257"/>
            <a:ext cx="1629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党课学习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9FD05B-330F-9FDA-A531-1CF0427C2C0E}"/>
              </a:ext>
            </a:extLst>
          </p:cNvPr>
          <p:cNvSpPr txBox="1"/>
          <p:nvPr/>
        </p:nvSpPr>
        <p:spPr>
          <a:xfrm>
            <a:off x="3882858" y="2125207"/>
            <a:ext cx="4113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筑强国之基</a:t>
            </a:r>
            <a:endParaRPr lang="en-US" altLang="zh-CN" sz="5400" dirty="0">
              <a:solidFill>
                <a:srgbClr val="ECC63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2D91965-FDAD-B048-612A-9FE3F2869AF2}"/>
              </a:ext>
            </a:extLst>
          </p:cNvPr>
          <p:cNvSpPr txBox="1"/>
          <p:nvPr/>
        </p:nvSpPr>
        <p:spPr>
          <a:xfrm>
            <a:off x="5435303" y="4064911"/>
            <a:ext cx="10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演讲时间：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80F6761-EB6C-CAE3-B636-F313327410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5514" y="611448"/>
            <a:ext cx="1629293" cy="1629293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6F929F2-E6D0-31F8-D60C-0597211BE302}"/>
              </a:ext>
            </a:extLst>
          </p:cNvPr>
          <p:cNvCxnSpPr>
            <a:cxnSpLocks/>
          </p:cNvCxnSpPr>
          <p:nvPr/>
        </p:nvCxnSpPr>
        <p:spPr>
          <a:xfrm flipH="1">
            <a:off x="6033046" y="3251930"/>
            <a:ext cx="1206384" cy="6522"/>
          </a:xfrm>
          <a:prstGeom prst="line">
            <a:avLst/>
          </a:prstGeom>
          <a:ln w="22225">
            <a:gradFill flip="none" rotWithShape="1">
              <a:gsLst>
                <a:gs pos="1000">
                  <a:srgbClr val="FAD30A">
                    <a:alpha val="0"/>
                    <a:lumMod val="85000"/>
                  </a:srgbClr>
                </a:gs>
                <a:gs pos="74000">
                  <a:srgbClr val="FAD30A"/>
                </a:gs>
                <a:gs pos="34000">
                  <a:srgbClr val="FAD30A"/>
                </a:gs>
                <a:gs pos="100000">
                  <a:srgbClr val="FAD30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2B9CFB5C-9CE1-836F-FCDF-B2DAA06852C4}"/>
              </a:ext>
            </a:extLst>
          </p:cNvPr>
          <p:cNvSpPr txBox="1"/>
          <p:nvPr/>
        </p:nvSpPr>
        <p:spPr>
          <a:xfrm>
            <a:off x="2091394" y="4064911"/>
            <a:ext cx="1258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演讲人：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8C33F7A-9CFA-A3C7-BDFC-41BB7062D341}"/>
              </a:ext>
            </a:extLst>
          </p:cNvPr>
          <p:cNvCxnSpPr>
            <a:cxnSpLocks/>
          </p:cNvCxnSpPr>
          <p:nvPr/>
        </p:nvCxnSpPr>
        <p:spPr>
          <a:xfrm flipH="1">
            <a:off x="2099955" y="4139847"/>
            <a:ext cx="6253" cy="169277"/>
          </a:xfrm>
          <a:prstGeom prst="line">
            <a:avLst/>
          </a:prstGeom>
          <a:ln>
            <a:gradFill>
              <a:gsLst>
                <a:gs pos="98544">
                  <a:srgbClr val="F4D18D"/>
                </a:gs>
                <a:gs pos="42000">
                  <a:srgbClr val="F7BB00"/>
                </a:gs>
                <a:gs pos="0">
                  <a:srgbClr val="F4D18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6415C49-2914-164A-5AA8-D3402F4AA920}"/>
              </a:ext>
            </a:extLst>
          </p:cNvPr>
          <p:cNvCxnSpPr>
            <a:cxnSpLocks/>
          </p:cNvCxnSpPr>
          <p:nvPr/>
        </p:nvCxnSpPr>
        <p:spPr>
          <a:xfrm flipH="1">
            <a:off x="5434312" y="4141154"/>
            <a:ext cx="6253" cy="169277"/>
          </a:xfrm>
          <a:prstGeom prst="line">
            <a:avLst/>
          </a:prstGeom>
          <a:ln>
            <a:gradFill>
              <a:gsLst>
                <a:gs pos="98544">
                  <a:srgbClr val="F4D18D"/>
                </a:gs>
                <a:gs pos="42000">
                  <a:srgbClr val="F7BB00"/>
                </a:gs>
                <a:gs pos="0">
                  <a:srgbClr val="F4D18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660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A974F21-6B21-2DCA-8D5E-3A565271C751}"/>
              </a:ext>
            </a:extLst>
          </p:cNvPr>
          <p:cNvSpPr/>
          <p:nvPr/>
        </p:nvSpPr>
        <p:spPr>
          <a:xfrm>
            <a:off x="8095546" y="1737236"/>
            <a:ext cx="253603" cy="253603"/>
          </a:xfrm>
          <a:prstGeom prst="rect">
            <a:avLst/>
          </a:prstGeom>
          <a:solidFill>
            <a:srgbClr val="BC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13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D55CBE9-4C89-17D4-51D7-57305A4050BE}"/>
              </a:ext>
            </a:extLst>
          </p:cNvPr>
          <p:cNvSpPr/>
          <p:nvPr/>
        </p:nvSpPr>
        <p:spPr>
          <a:xfrm>
            <a:off x="8087211" y="3990166"/>
            <a:ext cx="253603" cy="252413"/>
          </a:xfrm>
          <a:prstGeom prst="rect">
            <a:avLst/>
          </a:prstGeom>
          <a:solidFill>
            <a:srgbClr val="BC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13" noProof="1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494DE7-652C-0A05-871D-B8A0435A63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983" y="463339"/>
            <a:ext cx="1511710" cy="163392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A975012-589C-D576-B694-199CBC28FDBC}"/>
              </a:ext>
            </a:extLst>
          </p:cNvPr>
          <p:cNvGrpSpPr/>
          <p:nvPr/>
        </p:nvGrpSpPr>
        <p:grpSpPr>
          <a:xfrm>
            <a:off x="4219179" y="1731282"/>
            <a:ext cx="4491119" cy="2790469"/>
            <a:chOff x="4600301" y="1858117"/>
            <a:chExt cx="3255107" cy="177408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49F08BB-105E-C930-82F5-FCC19C3DC8E8}"/>
                </a:ext>
              </a:extLst>
            </p:cNvPr>
            <p:cNvSpPr/>
            <p:nvPr/>
          </p:nvSpPr>
          <p:spPr>
            <a:xfrm rot="5400000">
              <a:off x="5340813" y="1117605"/>
              <a:ext cx="1774083" cy="3255107"/>
            </a:xfrm>
            <a:custGeom>
              <a:avLst/>
              <a:gdLst>
                <a:gd name="connsiteX0" fmla="*/ 0 w 2613004"/>
                <a:gd name="connsiteY0" fmla="*/ 4368800 h 4368800"/>
                <a:gd name="connsiteX1" fmla="*/ 0 w 2613004"/>
                <a:gd name="connsiteY1" fmla="*/ 0 h 4368800"/>
                <a:gd name="connsiteX2" fmla="*/ 2438596 w 2613004"/>
                <a:gd name="connsiteY2" fmla="*/ 0 h 4368800"/>
                <a:gd name="connsiteX3" fmla="*/ 2438596 w 2613004"/>
                <a:gd name="connsiteY3" fmla="*/ 4194392 h 4368800"/>
                <a:gd name="connsiteX4" fmla="*/ 2613004 w 2613004"/>
                <a:gd name="connsiteY4" fmla="*/ 4368800 h 4368800"/>
                <a:gd name="connsiteX5" fmla="*/ 2438596 w 2613004"/>
                <a:gd name="connsiteY5" fmla="*/ 4368800 h 4368800"/>
                <a:gd name="connsiteX6" fmla="*/ 2271691 w 2613004"/>
                <a:gd name="connsiteY6" fmla="*/ 4368800 h 436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3004" h="4368800">
                  <a:moveTo>
                    <a:pt x="0" y="4368800"/>
                  </a:moveTo>
                  <a:lnTo>
                    <a:pt x="0" y="0"/>
                  </a:lnTo>
                  <a:lnTo>
                    <a:pt x="2438596" y="0"/>
                  </a:lnTo>
                  <a:lnTo>
                    <a:pt x="2438596" y="4194392"/>
                  </a:lnTo>
                  <a:lnTo>
                    <a:pt x="2613004" y="4368800"/>
                  </a:lnTo>
                  <a:lnTo>
                    <a:pt x="2438596" y="4368800"/>
                  </a:lnTo>
                  <a:lnTo>
                    <a:pt x="2271691" y="43688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ECC7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65AEDB3-C02A-E3D6-FD44-B056ADBD668B}"/>
                </a:ext>
              </a:extLst>
            </p:cNvPr>
            <p:cNvGrpSpPr/>
            <p:nvPr/>
          </p:nvGrpSpPr>
          <p:grpSpPr>
            <a:xfrm>
              <a:off x="7450115" y="1971675"/>
              <a:ext cx="286840" cy="286840"/>
              <a:chOff x="7631413" y="1587213"/>
              <a:chExt cx="587375" cy="587375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F69092E3-589C-A7A2-E589-F7BCED8E75F0}"/>
                  </a:ext>
                </a:extLst>
              </p:cNvPr>
              <p:cNvSpPr/>
              <p:nvPr/>
            </p:nvSpPr>
            <p:spPr>
              <a:xfrm>
                <a:off x="7631413" y="1587213"/>
                <a:ext cx="587375" cy="5873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FA659C2-9479-D42A-B9A0-5453783FF663}"/>
                  </a:ext>
                </a:extLst>
              </p:cNvPr>
              <p:cNvSpPr txBox="1"/>
              <p:nvPr/>
            </p:nvSpPr>
            <p:spPr>
              <a:xfrm rot="10800000">
                <a:off x="7752582" y="1769546"/>
                <a:ext cx="361003" cy="266192"/>
              </a:xfrm>
              <a:custGeom>
                <a:avLst/>
                <a:gdLst/>
                <a:ahLst/>
                <a:cxnLst/>
                <a:rect l="l" t="t" r="r" b="b"/>
                <a:pathLst>
                  <a:path w="976126" h="719770">
                    <a:moveTo>
                      <a:pt x="916967" y="0"/>
                    </a:moveTo>
                    <a:lnTo>
                      <a:pt x="966266" y="69019"/>
                    </a:lnTo>
                    <a:cubicBezTo>
                      <a:pt x="861094" y="134751"/>
                      <a:pt x="792075" y="197197"/>
                      <a:pt x="759209" y="256356"/>
                    </a:cubicBezTo>
                    <a:cubicBezTo>
                      <a:pt x="732916" y="308942"/>
                      <a:pt x="746063" y="335235"/>
                      <a:pt x="798649" y="335235"/>
                    </a:cubicBezTo>
                    <a:cubicBezTo>
                      <a:pt x="910394" y="354955"/>
                      <a:pt x="969553" y="417401"/>
                      <a:pt x="976126" y="522572"/>
                    </a:cubicBezTo>
                    <a:cubicBezTo>
                      <a:pt x="962980" y="640891"/>
                      <a:pt x="893961" y="706623"/>
                      <a:pt x="769069" y="719770"/>
                    </a:cubicBezTo>
                    <a:cubicBezTo>
                      <a:pt x="631031" y="713196"/>
                      <a:pt x="558725" y="631031"/>
                      <a:pt x="552152" y="473273"/>
                    </a:cubicBezTo>
                    <a:cubicBezTo>
                      <a:pt x="552152" y="262929"/>
                      <a:pt x="673757" y="105172"/>
                      <a:pt x="916967" y="0"/>
                    </a:cubicBezTo>
                    <a:close/>
                    <a:moveTo>
                      <a:pt x="364815" y="0"/>
                    </a:moveTo>
                    <a:lnTo>
                      <a:pt x="423974" y="69019"/>
                    </a:lnTo>
                    <a:cubicBezTo>
                      <a:pt x="305656" y="141324"/>
                      <a:pt x="233350" y="203770"/>
                      <a:pt x="207057" y="256356"/>
                    </a:cubicBezTo>
                    <a:cubicBezTo>
                      <a:pt x="193911" y="308942"/>
                      <a:pt x="207057" y="335235"/>
                      <a:pt x="246496" y="335235"/>
                    </a:cubicBezTo>
                    <a:cubicBezTo>
                      <a:pt x="358241" y="348381"/>
                      <a:pt x="417401" y="410827"/>
                      <a:pt x="423974" y="522572"/>
                    </a:cubicBezTo>
                    <a:cubicBezTo>
                      <a:pt x="417401" y="647464"/>
                      <a:pt x="348382" y="713196"/>
                      <a:pt x="216917" y="719770"/>
                    </a:cubicBezTo>
                    <a:cubicBezTo>
                      <a:pt x="78879" y="706623"/>
                      <a:pt x="6573" y="624458"/>
                      <a:pt x="0" y="473273"/>
                    </a:cubicBezTo>
                    <a:cubicBezTo>
                      <a:pt x="0" y="269503"/>
                      <a:pt x="121605" y="111745"/>
                      <a:pt x="3648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9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颜宋简体_中" panose="02000000000000000000" pitchFamily="2" charset="-122"/>
                    <a:ea typeface="方正颜宋简体_中" panose="02000000000000000000" pitchFamily="2" charset="-122"/>
                  </a:defRPr>
                </a:lvl1pPr>
              </a:lstStyle>
              <a:p>
                <a:endParaRPr lang="zh-CN" altLang="en-US" sz="14925" dirty="0"/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ECDA361-6A0E-E29B-F16A-1A189530DD1A}"/>
              </a:ext>
            </a:extLst>
          </p:cNvPr>
          <p:cNvSpPr txBox="1"/>
          <p:nvPr/>
        </p:nvSpPr>
        <p:spPr>
          <a:xfrm>
            <a:off x="4534780" y="2601795"/>
            <a:ext cx="3784969" cy="1548289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AA8846-C7F7-7121-FBD2-1066382BCC97}"/>
              </a:ext>
            </a:extLst>
          </p:cNvPr>
          <p:cNvGrpSpPr/>
          <p:nvPr/>
        </p:nvGrpSpPr>
        <p:grpSpPr>
          <a:xfrm>
            <a:off x="4167090" y="1629213"/>
            <a:ext cx="4599736" cy="2747813"/>
            <a:chOff x="3525816" y="1284037"/>
            <a:chExt cx="4954821" cy="2978251"/>
          </a:xfrm>
        </p:grpSpPr>
        <p:sp>
          <p:nvSpPr>
            <p:cNvPr id="16" name="Aitds3">
              <a:extLst>
                <a:ext uri="{FF2B5EF4-FFF2-40B4-BE49-F238E27FC236}">
                  <a16:creationId xmlns:a16="http://schemas.microsoft.com/office/drawing/2014/main" id="{5E454881-9327-35BA-7C0B-C2047EF5DE52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586163" y="1373505"/>
              <a:ext cx="4699159" cy="2794635"/>
            </a:xfrm>
            <a:prstGeom prst="rect">
              <a:avLst/>
            </a:prstGeom>
            <a:noFill/>
            <a:ln w="9525">
              <a:solidFill>
                <a:srgbClr val="ECC73D"/>
              </a:solidFill>
              <a:miter lim="800000"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 dirty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7" name="Aitds5">
              <a:extLst>
                <a:ext uri="{FF2B5EF4-FFF2-40B4-BE49-F238E27FC236}">
                  <a16:creationId xmlns:a16="http://schemas.microsoft.com/office/drawing/2014/main" id="{9432BCA7-563E-D42A-09B4-1ECCA2A049F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3525816" y="1284037"/>
              <a:ext cx="515077" cy="516624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8" name="Aitds6">
              <a:extLst>
                <a:ext uri="{FF2B5EF4-FFF2-40B4-BE49-F238E27FC236}">
                  <a16:creationId xmlns:a16="http://schemas.microsoft.com/office/drawing/2014/main" id="{15C400AC-2A2B-8185-32D4-6C8D75E194F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 flipH="1" flipV="1">
              <a:off x="7965558" y="3745664"/>
              <a:ext cx="515079" cy="516624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3A9BA32-6740-F2F4-FC33-98D540F5FDA2}"/>
              </a:ext>
            </a:extLst>
          </p:cNvPr>
          <p:cNvSpPr txBox="1"/>
          <p:nvPr/>
        </p:nvSpPr>
        <p:spPr>
          <a:xfrm>
            <a:off x="4547793" y="2009577"/>
            <a:ext cx="3974829" cy="29743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35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3.</a:t>
            </a:r>
            <a:r>
              <a:rPr lang="zh-CN" altLang="en-US" sz="135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我们比历史上任何时期都更渴求人才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4D64C5C-0E2D-0EBD-E985-64449FE916C1}"/>
              </a:ext>
            </a:extLst>
          </p:cNvPr>
          <p:cNvSpPr/>
          <p:nvPr/>
        </p:nvSpPr>
        <p:spPr>
          <a:xfrm>
            <a:off x="636930" y="1449915"/>
            <a:ext cx="3282987" cy="3101448"/>
          </a:xfrm>
          <a:prstGeom prst="rect">
            <a:avLst/>
          </a:prstGeom>
          <a:solidFill>
            <a:srgbClr val="ECC73D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3AAD0DB-EA7A-2BFE-B077-71D12A7A45D3}"/>
              </a:ext>
            </a:extLst>
          </p:cNvPr>
          <p:cNvSpPr txBox="1"/>
          <p:nvPr/>
        </p:nvSpPr>
        <p:spPr>
          <a:xfrm>
            <a:off x="636930" y="2708252"/>
            <a:ext cx="3282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此处可放置图片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64367D2-E813-D2C3-5166-E8DAB0E8B21F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id="{23974F60-DE75-3C85-7CFF-E666770CDC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4A410CA9-9A1A-5ADE-6DDC-BEDC3FCCA55C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3896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49">
            <a:extLst>
              <a:ext uri="{FF2B5EF4-FFF2-40B4-BE49-F238E27FC236}">
                <a16:creationId xmlns:a16="http://schemas.microsoft.com/office/drawing/2014/main" id="{ED64975D-5980-355D-24CB-D6E63E974C55}"/>
              </a:ext>
            </a:extLst>
          </p:cNvPr>
          <p:cNvSpPr/>
          <p:nvPr/>
        </p:nvSpPr>
        <p:spPr>
          <a:xfrm rot="16200000">
            <a:off x="4161118" y="192160"/>
            <a:ext cx="821763" cy="7429902"/>
          </a:xfrm>
          <a:prstGeom prst="roundRect">
            <a:avLst>
              <a:gd name="adj" fmla="val 3547"/>
            </a:avLst>
          </a:prstGeom>
          <a:solidFill>
            <a:schemeClr val="bg1"/>
          </a:solidFill>
          <a:ln w="12700" cap="flat" cmpd="sng" algn="ctr">
            <a:solidFill>
              <a:srgbClr val="ECC73D"/>
            </a:solidFill>
            <a:prstDash val="solid"/>
            <a:miter lim="800000"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kern="0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4" name="矩形: 圆角 49">
            <a:extLst>
              <a:ext uri="{FF2B5EF4-FFF2-40B4-BE49-F238E27FC236}">
                <a16:creationId xmlns:a16="http://schemas.microsoft.com/office/drawing/2014/main" id="{AB7CCF02-8F87-4514-CF76-E94DC3E7B0CA}"/>
              </a:ext>
            </a:extLst>
          </p:cNvPr>
          <p:cNvSpPr/>
          <p:nvPr/>
        </p:nvSpPr>
        <p:spPr>
          <a:xfrm rot="16200000">
            <a:off x="4186215" y="-1947453"/>
            <a:ext cx="821763" cy="7394285"/>
          </a:xfrm>
          <a:prstGeom prst="roundRect">
            <a:avLst>
              <a:gd name="adj" fmla="val 3547"/>
            </a:avLst>
          </a:prstGeom>
          <a:solidFill>
            <a:schemeClr val="bg1"/>
          </a:solidFill>
          <a:ln w="12700" cap="flat" cmpd="sng" algn="ctr">
            <a:solidFill>
              <a:srgbClr val="ECC73D"/>
            </a:solidFill>
            <a:prstDash val="solid"/>
            <a:miter lim="800000"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kern="0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D4CB46-5B8C-B93F-36F9-64CC269043F7}"/>
              </a:ext>
            </a:extLst>
          </p:cNvPr>
          <p:cNvSpPr txBox="1"/>
          <p:nvPr/>
        </p:nvSpPr>
        <p:spPr>
          <a:xfrm>
            <a:off x="1136855" y="1515332"/>
            <a:ext cx="6920487" cy="49755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: 圆角 49">
            <a:extLst>
              <a:ext uri="{FF2B5EF4-FFF2-40B4-BE49-F238E27FC236}">
                <a16:creationId xmlns:a16="http://schemas.microsoft.com/office/drawing/2014/main" id="{49D0667A-397A-9EE0-8456-FE591FE311C1}"/>
              </a:ext>
            </a:extLst>
          </p:cNvPr>
          <p:cNvSpPr/>
          <p:nvPr/>
        </p:nvSpPr>
        <p:spPr>
          <a:xfrm rot="16200000">
            <a:off x="4161118" y="-960256"/>
            <a:ext cx="821763" cy="7429902"/>
          </a:xfrm>
          <a:prstGeom prst="roundRect">
            <a:avLst>
              <a:gd name="adj" fmla="val 3547"/>
            </a:avLst>
          </a:prstGeom>
          <a:solidFill>
            <a:schemeClr val="bg1"/>
          </a:solidFill>
          <a:ln w="12700" cap="flat" cmpd="sng" algn="ctr">
            <a:solidFill>
              <a:srgbClr val="ECC73D"/>
            </a:solidFill>
            <a:prstDash val="solid"/>
            <a:miter lim="800000"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kern="0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180B1A5-17F6-B3E7-4AAD-30E0748C20BE}"/>
              </a:ext>
            </a:extLst>
          </p:cNvPr>
          <p:cNvSpPr txBox="1"/>
          <p:nvPr/>
        </p:nvSpPr>
        <p:spPr>
          <a:xfrm>
            <a:off x="1136854" y="2465850"/>
            <a:ext cx="6920487" cy="49755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C4414D-87C8-8D86-57FB-7BB5E14F50A5}"/>
              </a:ext>
            </a:extLst>
          </p:cNvPr>
          <p:cNvSpPr/>
          <p:nvPr/>
        </p:nvSpPr>
        <p:spPr>
          <a:xfrm>
            <a:off x="846360" y="3458370"/>
            <a:ext cx="7465690" cy="901569"/>
          </a:xfrm>
          <a:prstGeom prst="rect">
            <a:avLst/>
          </a:prstGeom>
          <a:noFill/>
          <a:ln>
            <a:solidFill>
              <a:srgbClr val="ECC73D"/>
            </a:solidFill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5CF8A0-65E2-4872-393C-749AE561C4CD}"/>
              </a:ext>
            </a:extLst>
          </p:cNvPr>
          <p:cNvSpPr txBox="1"/>
          <p:nvPr/>
        </p:nvSpPr>
        <p:spPr>
          <a:xfrm>
            <a:off x="1012626" y="3551629"/>
            <a:ext cx="7195543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Aitds5">
            <a:extLst>
              <a:ext uri="{FF2B5EF4-FFF2-40B4-BE49-F238E27FC236}">
                <a16:creationId xmlns:a16="http://schemas.microsoft.com/office/drawing/2014/main" id="{145D3BA3-5B6D-751B-AA3D-7209EA08C6A7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808602" y="3423783"/>
            <a:ext cx="269675" cy="244070"/>
          </a:xfrm>
          <a:custGeom>
            <a:avLst/>
            <a:gdLst>
              <a:gd name="T0" fmla="*/ 0 w 1446"/>
              <a:gd name="T1" fmla="*/ 0 h 1446"/>
              <a:gd name="T2" fmla="*/ 2147483647 w 1446"/>
              <a:gd name="T3" fmla="*/ 0 h 1446"/>
              <a:gd name="T4" fmla="*/ 2147483647 w 1446"/>
              <a:gd name="T5" fmla="*/ 2147483647 h 1446"/>
              <a:gd name="T6" fmla="*/ 2147483647 w 1446"/>
              <a:gd name="T7" fmla="*/ 2147483647 h 1446"/>
              <a:gd name="T8" fmla="*/ 2147483647 w 1446"/>
              <a:gd name="T9" fmla="*/ 2147483647 h 1446"/>
              <a:gd name="T10" fmla="*/ 0 w 1446"/>
              <a:gd name="T11" fmla="*/ 2147483647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ECC73D"/>
          </a:solidFill>
          <a:ln>
            <a:noFill/>
          </a:ln>
        </p:spPr>
        <p:txBody>
          <a:bodyPr/>
          <a:lstStyle/>
          <a:p>
            <a:pPr defTabSz="891064">
              <a:lnSpc>
                <a:spcPct val="120000"/>
              </a:lnSpc>
              <a:defRPr/>
            </a:pPr>
            <a:endParaRPr lang="zh-CN" altLang="en-US" sz="1755" kern="0">
              <a:solidFill>
                <a:sysClr val="windowText" lastClr="0000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9" name="Aitds5">
            <a:extLst>
              <a:ext uri="{FF2B5EF4-FFF2-40B4-BE49-F238E27FC236}">
                <a16:creationId xmlns:a16="http://schemas.microsoft.com/office/drawing/2014/main" id="{A0F33168-666A-CC17-E627-D9AFF8D9E684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rot="5400000" flipH="1">
            <a:off x="8085474" y="4162177"/>
            <a:ext cx="269675" cy="244070"/>
          </a:xfrm>
          <a:custGeom>
            <a:avLst/>
            <a:gdLst>
              <a:gd name="T0" fmla="*/ 0 w 1446"/>
              <a:gd name="T1" fmla="*/ 0 h 1446"/>
              <a:gd name="T2" fmla="*/ 2147483647 w 1446"/>
              <a:gd name="T3" fmla="*/ 0 h 1446"/>
              <a:gd name="T4" fmla="*/ 2147483647 w 1446"/>
              <a:gd name="T5" fmla="*/ 2147483647 h 1446"/>
              <a:gd name="T6" fmla="*/ 2147483647 w 1446"/>
              <a:gd name="T7" fmla="*/ 2147483647 h 1446"/>
              <a:gd name="T8" fmla="*/ 2147483647 w 1446"/>
              <a:gd name="T9" fmla="*/ 2147483647 h 1446"/>
              <a:gd name="T10" fmla="*/ 0 w 1446"/>
              <a:gd name="T11" fmla="*/ 2147483647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ECC73D"/>
          </a:solidFill>
          <a:ln>
            <a:noFill/>
          </a:ln>
        </p:spPr>
        <p:txBody>
          <a:bodyPr/>
          <a:lstStyle/>
          <a:p>
            <a:pPr defTabSz="891064">
              <a:lnSpc>
                <a:spcPct val="120000"/>
              </a:lnSpc>
              <a:defRPr/>
            </a:pPr>
            <a:endParaRPr lang="zh-CN" altLang="en-US" sz="1755" kern="0">
              <a:solidFill>
                <a:sysClr val="windowText" lastClr="0000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6" name="Aitds5">
            <a:extLst>
              <a:ext uri="{FF2B5EF4-FFF2-40B4-BE49-F238E27FC236}">
                <a16:creationId xmlns:a16="http://schemas.microsoft.com/office/drawing/2014/main" id="{7CB95AE6-C5A4-DFB8-9A20-66BD19AE591A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773585" y="1178621"/>
            <a:ext cx="726537" cy="657554"/>
          </a:xfrm>
          <a:custGeom>
            <a:avLst/>
            <a:gdLst>
              <a:gd name="T0" fmla="*/ 0 w 1446"/>
              <a:gd name="T1" fmla="*/ 0 h 1446"/>
              <a:gd name="T2" fmla="*/ 2147483647 w 1446"/>
              <a:gd name="T3" fmla="*/ 0 h 1446"/>
              <a:gd name="T4" fmla="*/ 2147483647 w 1446"/>
              <a:gd name="T5" fmla="*/ 2147483647 h 1446"/>
              <a:gd name="T6" fmla="*/ 2147483647 w 1446"/>
              <a:gd name="T7" fmla="*/ 2147483647 h 1446"/>
              <a:gd name="T8" fmla="*/ 2147483647 w 1446"/>
              <a:gd name="T9" fmla="*/ 2147483647 h 1446"/>
              <a:gd name="T10" fmla="*/ 0 w 1446"/>
              <a:gd name="T11" fmla="*/ 2147483647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ECC73D"/>
          </a:solidFill>
          <a:ln>
            <a:noFill/>
          </a:ln>
        </p:spPr>
        <p:txBody>
          <a:bodyPr/>
          <a:lstStyle/>
          <a:p>
            <a:pPr defTabSz="891064">
              <a:lnSpc>
                <a:spcPct val="120000"/>
              </a:lnSpc>
              <a:defRPr/>
            </a:pPr>
            <a:endParaRPr lang="zh-CN" altLang="en-US" sz="1755" kern="0">
              <a:solidFill>
                <a:sysClr val="windowText" lastClr="0000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7" name="Aitds5">
            <a:extLst>
              <a:ext uri="{FF2B5EF4-FFF2-40B4-BE49-F238E27FC236}">
                <a16:creationId xmlns:a16="http://schemas.microsoft.com/office/drawing/2014/main" id="{42DE331B-C829-E95B-23ED-AB487486E8BA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73585" y="2251944"/>
            <a:ext cx="726537" cy="657554"/>
          </a:xfrm>
          <a:custGeom>
            <a:avLst/>
            <a:gdLst>
              <a:gd name="T0" fmla="*/ 0 w 1446"/>
              <a:gd name="T1" fmla="*/ 0 h 1446"/>
              <a:gd name="T2" fmla="*/ 2147483647 w 1446"/>
              <a:gd name="T3" fmla="*/ 0 h 1446"/>
              <a:gd name="T4" fmla="*/ 2147483647 w 1446"/>
              <a:gd name="T5" fmla="*/ 2147483647 h 1446"/>
              <a:gd name="T6" fmla="*/ 2147483647 w 1446"/>
              <a:gd name="T7" fmla="*/ 2147483647 h 1446"/>
              <a:gd name="T8" fmla="*/ 2147483647 w 1446"/>
              <a:gd name="T9" fmla="*/ 2147483647 h 1446"/>
              <a:gd name="T10" fmla="*/ 0 w 1446"/>
              <a:gd name="T11" fmla="*/ 2147483647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ECC73D"/>
          </a:solidFill>
          <a:ln>
            <a:noFill/>
          </a:ln>
        </p:spPr>
        <p:txBody>
          <a:bodyPr/>
          <a:lstStyle/>
          <a:p>
            <a:pPr defTabSz="891064">
              <a:lnSpc>
                <a:spcPct val="120000"/>
              </a:lnSpc>
              <a:defRPr/>
            </a:pPr>
            <a:endParaRPr lang="zh-CN" altLang="en-US" sz="1755" kern="0">
              <a:solidFill>
                <a:sysClr val="windowText" lastClr="0000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12F1F38-5228-E8D4-679A-7182DF49D999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extLst>
              <a:ext uri="{FF2B5EF4-FFF2-40B4-BE49-F238E27FC236}">
                <a16:creationId xmlns:a16="http://schemas.microsoft.com/office/drawing/2014/main" id="{F02EB7C5-B886-3718-CEF9-5500200A85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40BD1FF-BCE6-3C11-51A2-1340FF6EF58A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4134898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A5C04A-9144-A31E-6733-C937C7F383CC}"/>
              </a:ext>
            </a:extLst>
          </p:cNvPr>
          <p:cNvSpPr txBox="1"/>
          <p:nvPr/>
        </p:nvSpPr>
        <p:spPr>
          <a:xfrm>
            <a:off x="1247525" y="3404438"/>
            <a:ext cx="6648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  /  </a:t>
            </a:r>
            <a:r>
              <a:rPr lang="zh-CN" altLang="en-US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立足当下，人才发展迈入新阶段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160B10A-1085-1988-0696-BB4A7213F297}"/>
              </a:ext>
            </a:extLst>
          </p:cNvPr>
          <p:cNvCxnSpPr>
            <a:cxnSpLocks/>
          </p:cNvCxnSpPr>
          <p:nvPr/>
        </p:nvCxnSpPr>
        <p:spPr>
          <a:xfrm>
            <a:off x="1903527" y="7692817"/>
            <a:ext cx="4051072" cy="50835"/>
          </a:xfrm>
          <a:prstGeom prst="line">
            <a:avLst/>
          </a:prstGeom>
          <a:ln w="22225">
            <a:gradFill flip="none" rotWithShape="1">
              <a:gsLst>
                <a:gs pos="1000">
                  <a:srgbClr val="FAD30A">
                    <a:alpha val="0"/>
                    <a:lumMod val="85000"/>
                  </a:srgbClr>
                </a:gs>
                <a:gs pos="74000">
                  <a:srgbClr val="FAD30A"/>
                </a:gs>
                <a:gs pos="34000">
                  <a:srgbClr val="FAD30A"/>
                </a:gs>
                <a:gs pos="100000">
                  <a:srgbClr val="FAD30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AF44B7BB-5481-634E-B671-34B4838AF4F3}"/>
              </a:ext>
            </a:extLst>
          </p:cNvPr>
          <p:cNvGrpSpPr/>
          <p:nvPr/>
        </p:nvGrpSpPr>
        <p:grpSpPr>
          <a:xfrm>
            <a:off x="840439" y="982837"/>
            <a:ext cx="7463120" cy="2218261"/>
            <a:chOff x="2321561" y="1405953"/>
            <a:chExt cx="7463120" cy="2218261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8BB096D-BAC1-158F-2528-A6A55D1ECD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1561" y="3146601"/>
              <a:ext cx="2206251" cy="32041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793221B-A02B-DC0C-B644-ECB7BC593C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8130" y="3162622"/>
              <a:ext cx="2196551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7D63B4-3E45-F56A-E495-0863F44FCE68}"/>
                </a:ext>
              </a:extLst>
            </p:cNvPr>
            <p:cNvSpPr txBox="1"/>
            <p:nvPr/>
          </p:nvSpPr>
          <p:spPr>
            <a:xfrm>
              <a:off x="4735187" y="1405953"/>
              <a:ext cx="2700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rgbClr val="FAD30A">
                          <a:lumMod val="41000"/>
                          <a:lumOff val="59000"/>
                        </a:srgbClr>
                      </a:gs>
                      <a:gs pos="100000">
                        <a:srgbClr val="FAD30A"/>
                      </a:gs>
                      <a:gs pos="60000">
                        <a:srgbClr val="FAD30A">
                          <a:lumMod val="88000"/>
                          <a:lumOff val="1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第贰章</a:t>
              </a:r>
              <a:endParaRPr lang="en-US" altLang="zh-CN" sz="6600" dirty="0">
                <a:gradFill>
                  <a:gsLst>
                    <a:gs pos="0">
                      <a:srgbClr val="FAD30A">
                        <a:lumMod val="41000"/>
                        <a:lumOff val="59000"/>
                      </a:srgbClr>
                    </a:gs>
                    <a:gs pos="100000">
                      <a:srgbClr val="FAD30A"/>
                    </a:gs>
                    <a:gs pos="60000">
                      <a:srgbClr val="FAD30A">
                        <a:lumMod val="88000"/>
                        <a:lumOff val="1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F2401B0-2574-3B57-A2EE-60BED7CFB4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74" t="4121" r="8631" b="19597"/>
            <a:stretch/>
          </p:blipFill>
          <p:spPr>
            <a:xfrm>
              <a:off x="5238472" y="2325141"/>
              <a:ext cx="1638998" cy="12990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7495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Aichitds4-1">
            <a:extLst>
              <a:ext uri="{FF2B5EF4-FFF2-40B4-BE49-F238E27FC236}">
                <a16:creationId xmlns:a16="http://schemas.microsoft.com/office/drawing/2014/main" id="{E101564B-3F90-9015-0FC0-C33110628F76}"/>
              </a:ext>
            </a:extLst>
          </p:cNvPr>
          <p:cNvCxnSpPr>
            <a:cxnSpLocks/>
            <a:endCxn id="6" idx="6"/>
          </p:cNvCxnSpPr>
          <p:nvPr/>
        </p:nvCxnSpPr>
        <p:spPr>
          <a:xfrm>
            <a:off x="785713" y="2714294"/>
            <a:ext cx="7609844" cy="636"/>
          </a:xfrm>
          <a:prstGeom prst="line">
            <a:avLst/>
          </a:prstGeom>
          <a:solidFill>
            <a:srgbClr val="BC000D"/>
          </a:solidFill>
          <a:ln w="6350" cap="flat" cmpd="sng" algn="ctr">
            <a:solidFill>
              <a:srgbClr val="BC000D"/>
            </a:solidFill>
            <a:prstDash val="solid"/>
            <a:miter lim="800000"/>
          </a:ln>
          <a:effectLst/>
        </p:spPr>
      </p:cxnSp>
      <p:cxnSp>
        <p:nvCxnSpPr>
          <p:cNvPr id="4" name="Aichitds5">
            <a:extLst>
              <a:ext uri="{FF2B5EF4-FFF2-40B4-BE49-F238E27FC236}">
                <a16:creationId xmlns:a16="http://schemas.microsoft.com/office/drawing/2014/main" id="{3B4D1B34-1935-102A-0ECA-C4E6AB7BFFCC}"/>
              </a:ext>
            </a:extLst>
          </p:cNvPr>
          <p:cNvCxnSpPr>
            <a:cxnSpLocks/>
          </p:cNvCxnSpPr>
          <p:nvPr/>
        </p:nvCxnSpPr>
        <p:spPr>
          <a:xfrm>
            <a:off x="796907" y="1401729"/>
            <a:ext cx="0" cy="1154408"/>
          </a:xfrm>
          <a:prstGeom prst="line">
            <a:avLst/>
          </a:prstGeom>
          <a:solidFill>
            <a:srgbClr val="BC000D"/>
          </a:solidFill>
          <a:ln w="6350" cap="flat" cmpd="sng" algn="ctr">
            <a:solidFill>
              <a:srgbClr val="BC000D"/>
            </a:solidFill>
            <a:prstDash val="solid"/>
            <a:miter lim="800000"/>
          </a:ln>
          <a:effectLst/>
        </p:spPr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0E9267-7B3F-92BA-5CC2-1827BE5767C4}"/>
              </a:ext>
            </a:extLst>
          </p:cNvPr>
          <p:cNvGrpSpPr/>
          <p:nvPr/>
        </p:nvGrpSpPr>
        <p:grpSpPr>
          <a:xfrm>
            <a:off x="692705" y="2986548"/>
            <a:ext cx="7758589" cy="1492583"/>
            <a:chOff x="1524000" y="2374900"/>
            <a:chExt cx="9251950" cy="31686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A0B022E-C1FC-0C50-AD32-461B272C7F09}"/>
                </a:ext>
              </a:extLst>
            </p:cNvPr>
            <p:cNvSpPr/>
            <p:nvPr/>
          </p:nvSpPr>
          <p:spPr>
            <a:xfrm>
              <a:off x="1524000" y="2374900"/>
              <a:ext cx="76200" cy="3168650"/>
            </a:xfrm>
            <a:prstGeom prst="rect">
              <a:avLst/>
            </a:prstGeom>
            <a:solidFill>
              <a:srgbClr val="ECC73D"/>
            </a:solidFill>
            <a:ln>
              <a:solidFill>
                <a:srgbClr val="ECC63A"/>
              </a:solidFill>
            </a:ln>
          </p:spPr>
          <p:style>
            <a:lnRef idx="2">
              <a:srgbClr val="B00000">
                <a:shade val="50000"/>
              </a:srgbClr>
            </a:lnRef>
            <a:fillRef idx="1">
              <a:srgbClr val="B00000"/>
            </a:fillRef>
            <a:effectRef idx="0">
              <a:srgbClr val="B0000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64A4149-A2C5-D6A3-3E62-5CCE1C2AF425}"/>
                </a:ext>
              </a:extLst>
            </p:cNvPr>
            <p:cNvSpPr/>
            <p:nvPr/>
          </p:nvSpPr>
          <p:spPr>
            <a:xfrm>
              <a:off x="1600200" y="2374900"/>
              <a:ext cx="9099550" cy="3168650"/>
            </a:xfrm>
            <a:prstGeom prst="rect">
              <a:avLst/>
            </a:prstGeom>
            <a:solidFill>
              <a:sysClr val="window" lastClr="FFFFFF">
                <a:alpha val="80000"/>
              </a:sysClr>
            </a:solidFill>
            <a:ln>
              <a:solidFill>
                <a:srgbClr val="ECC63A"/>
              </a:solidFill>
            </a:ln>
          </p:spPr>
          <p:style>
            <a:lnRef idx="2">
              <a:srgbClr val="B00000">
                <a:shade val="50000"/>
              </a:srgbClr>
            </a:lnRef>
            <a:fillRef idx="1">
              <a:srgbClr val="B00000"/>
            </a:fillRef>
            <a:effectRef idx="0">
              <a:srgbClr val="B0000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211EDAB-95D7-34A5-DC5B-355B40D9E849}"/>
                </a:ext>
              </a:extLst>
            </p:cNvPr>
            <p:cNvSpPr/>
            <p:nvPr/>
          </p:nvSpPr>
          <p:spPr>
            <a:xfrm>
              <a:off x="10699750" y="2374900"/>
              <a:ext cx="76200" cy="3168650"/>
            </a:xfrm>
            <a:prstGeom prst="rect">
              <a:avLst/>
            </a:prstGeom>
            <a:solidFill>
              <a:srgbClr val="ECC73D"/>
            </a:solidFill>
            <a:ln>
              <a:solidFill>
                <a:srgbClr val="ECC63A"/>
              </a:solidFill>
            </a:ln>
          </p:spPr>
          <p:style>
            <a:lnRef idx="2">
              <a:srgbClr val="B00000">
                <a:shade val="50000"/>
              </a:srgbClr>
            </a:lnRef>
            <a:fillRef idx="1">
              <a:srgbClr val="B00000"/>
            </a:fillRef>
            <a:effectRef idx="0">
              <a:srgbClr val="B0000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1D1F7C3-B10A-89F3-3032-E5F45E95265F}"/>
              </a:ext>
            </a:extLst>
          </p:cNvPr>
          <p:cNvSpPr txBox="1"/>
          <p:nvPr/>
        </p:nvSpPr>
        <p:spPr>
          <a:xfrm>
            <a:off x="995749" y="3347713"/>
            <a:ext cx="7141888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771ED25-6CF8-C01F-360B-A861FACB34F1}"/>
              </a:ext>
            </a:extLst>
          </p:cNvPr>
          <p:cNvGrpSpPr/>
          <p:nvPr/>
        </p:nvGrpSpPr>
        <p:grpSpPr>
          <a:xfrm>
            <a:off x="692705" y="1626965"/>
            <a:ext cx="7520654" cy="1177878"/>
            <a:chOff x="11441585" y="760376"/>
            <a:chExt cx="7520654" cy="1177878"/>
          </a:xfrm>
        </p:grpSpPr>
        <p:sp>
          <p:nvSpPr>
            <p:cNvPr id="2" name="矩形: 圆角 49">
              <a:extLst>
                <a:ext uri="{FF2B5EF4-FFF2-40B4-BE49-F238E27FC236}">
                  <a16:creationId xmlns:a16="http://schemas.microsoft.com/office/drawing/2014/main" id="{0837485F-BBC1-E8E7-D0A0-469A176A9393}"/>
                </a:ext>
              </a:extLst>
            </p:cNvPr>
            <p:cNvSpPr/>
            <p:nvPr/>
          </p:nvSpPr>
          <p:spPr>
            <a:xfrm rot="16200000">
              <a:off x="14756250" y="-2267735"/>
              <a:ext cx="1017693" cy="7394285"/>
            </a:xfrm>
            <a:prstGeom prst="roundRect">
              <a:avLst>
                <a:gd name="adj" fmla="val 3547"/>
              </a:avLst>
            </a:prstGeom>
            <a:solidFill>
              <a:schemeClr val="bg1"/>
            </a:solidFill>
            <a:ln w="12700" cap="flat" cmpd="sng" algn="ctr">
              <a:solidFill>
                <a:srgbClr val="ECC73D"/>
              </a:solidFill>
              <a:prstDash val="solid"/>
              <a:miter lim="800000"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FC80602-BA9A-5741-61E7-1677F850C49A}"/>
                </a:ext>
              </a:extLst>
            </p:cNvPr>
            <p:cNvSpPr txBox="1"/>
            <p:nvPr/>
          </p:nvSpPr>
          <p:spPr>
            <a:xfrm>
              <a:off x="11804855" y="1061533"/>
              <a:ext cx="7081661" cy="719151"/>
            </a:xfrm>
            <a:prstGeom prst="rect">
              <a:avLst/>
            </a:prstGeom>
            <a:noFill/>
          </p:spPr>
          <p:txBody>
            <a:bodyPr wrap="square" lIns="68560" tIns="34280" rIns="68560" bIns="34280">
              <a:spAutoFit/>
            </a:bodyPr>
            <a:lstStyle>
              <a:defPPr>
                <a:defRPr lang="zh-CN"/>
              </a:defPPr>
              <a:lvl1pPr algn="just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C000D"/>
                </a:buClr>
                <a:defRPr sz="12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Aparajita" panose="020B0604020202020204" pitchFamily="34" charset="0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Aitds5">
              <a:extLst>
                <a:ext uri="{FF2B5EF4-FFF2-40B4-BE49-F238E27FC236}">
                  <a16:creationId xmlns:a16="http://schemas.microsoft.com/office/drawing/2014/main" id="{B74C67C7-0973-6464-B327-256160FE277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11441585" y="760376"/>
              <a:ext cx="726537" cy="657554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6" name="Aichitds4-2">
            <a:extLst>
              <a:ext uri="{FF2B5EF4-FFF2-40B4-BE49-F238E27FC236}">
                <a16:creationId xmlns:a16="http://schemas.microsoft.com/office/drawing/2014/main" id="{109053D6-AEA0-3538-1E8A-B21441FA8215}"/>
              </a:ext>
            </a:extLst>
          </p:cNvPr>
          <p:cNvSpPr/>
          <p:nvPr/>
        </p:nvSpPr>
        <p:spPr>
          <a:xfrm>
            <a:off x="8265128" y="2649715"/>
            <a:ext cx="130429" cy="130429"/>
          </a:xfrm>
          <a:prstGeom prst="donut">
            <a:avLst/>
          </a:prstGeom>
          <a:solidFill>
            <a:srgbClr val="ECC73D"/>
          </a:solidFill>
          <a:ln w="12700" cap="flat" cmpd="sng" algn="ctr">
            <a:solidFill>
              <a:srgbClr val="ECC6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324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思源黑体 CN Heavy"/>
              <a:ea typeface="思源黑体 CN Normal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E5E1500-1914-76D8-C6B6-F1711F889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35207" y="1034594"/>
            <a:ext cx="784439" cy="672390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FE0883F-C1F8-9112-64E8-B1BFE905C1F8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9C7383C1-8C05-7F53-2B36-791E866605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7ACF45C-5E0A-C147-2161-963DB75F2E37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立足当下，人才发展迈入新阶段</a:t>
            </a:r>
          </a:p>
        </p:txBody>
      </p:sp>
    </p:spTree>
    <p:extLst>
      <p:ext uri="{BB962C8B-B14F-4D97-AF65-F5344CB8AC3E}">
        <p14:creationId xmlns:p14="http://schemas.microsoft.com/office/powerpoint/2010/main" val="2105438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FCA215FC-B8F5-CA7C-C362-D8BB4B4DEFB3}"/>
              </a:ext>
            </a:extLst>
          </p:cNvPr>
          <p:cNvSpPr/>
          <p:nvPr/>
        </p:nvSpPr>
        <p:spPr>
          <a:xfrm>
            <a:off x="5237759" y="2816702"/>
            <a:ext cx="3400425" cy="1588858"/>
          </a:xfrm>
          <a:prstGeom prst="roundRect">
            <a:avLst>
              <a:gd name="adj" fmla="val 24460"/>
            </a:avLst>
          </a:prstGeom>
          <a:solidFill>
            <a:srgbClr val="C00000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D493E2-5D51-5E24-031A-7FBD45AAE406}"/>
              </a:ext>
            </a:extLst>
          </p:cNvPr>
          <p:cNvGrpSpPr/>
          <p:nvPr/>
        </p:nvGrpSpPr>
        <p:grpSpPr>
          <a:xfrm>
            <a:off x="611188" y="809166"/>
            <a:ext cx="4415829" cy="3944577"/>
            <a:chOff x="-1155145" y="1064974"/>
            <a:chExt cx="4415829" cy="394457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7883D29-4C95-8BB1-21E9-1A487797BE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6" t="16916" r="6471" b="14476"/>
            <a:stretch/>
          </p:blipFill>
          <p:spPr>
            <a:xfrm>
              <a:off x="-1155145" y="1064974"/>
              <a:ext cx="4415829" cy="3944577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453BC6F-E116-BD8A-BDE6-F3A9B1F960A9}"/>
                </a:ext>
              </a:extLst>
            </p:cNvPr>
            <p:cNvSpPr txBox="1"/>
            <p:nvPr/>
          </p:nvSpPr>
          <p:spPr>
            <a:xfrm>
              <a:off x="56076" y="3166606"/>
              <a:ext cx="1874997" cy="301794"/>
            </a:xfrm>
            <a:prstGeom prst="rect">
              <a:avLst/>
            </a:prstGeom>
            <a:noFill/>
          </p:spPr>
          <p:txBody>
            <a:bodyPr wrap="square" lIns="68560" tIns="34280" rIns="68560" bIns="34280">
              <a:spAutoFit/>
            </a:bodyPr>
            <a:lstStyle>
              <a:defPPr>
                <a:defRPr lang="zh-CN"/>
              </a:defPPr>
              <a:lvl1pPr algn="just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BC000D"/>
                </a:buClr>
                <a:defRPr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Aparajita" panose="020B0604020202020204" pitchFamily="34" charset="0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zh-CN" dirty="0">
                  <a:solidFill>
                    <a:schemeClr val="accent1"/>
                  </a:solidFill>
                </a:rPr>
                <a:t>人才素质大幅提升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9168D14-FFCE-A9A0-43BB-ADAE66D45325}"/>
                </a:ext>
              </a:extLst>
            </p:cNvPr>
            <p:cNvSpPr txBox="1"/>
            <p:nvPr/>
          </p:nvSpPr>
          <p:spPr>
            <a:xfrm>
              <a:off x="-694389" y="3488540"/>
              <a:ext cx="3152179" cy="1162349"/>
            </a:xfrm>
            <a:prstGeom prst="rect">
              <a:avLst/>
            </a:prstGeom>
            <a:noFill/>
          </p:spPr>
          <p:txBody>
            <a:bodyPr wrap="square" lIns="68560" tIns="34280" rIns="68560" bIns="34280">
              <a:spAutoFit/>
            </a:bodyPr>
            <a:lstStyle>
              <a:defPPr>
                <a:defRPr lang="zh-CN"/>
              </a:defPPr>
              <a:lvl1pPr algn="just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BC000D"/>
                </a:buClr>
                <a:defRPr sz="12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Aparajita" panose="020B0604020202020204" pitchFamily="34" charset="0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200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分钟之内。</a:t>
              </a:r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DAAD04E-CEE3-6F08-691D-56B62A8BCFC5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0C3440CE-ED1E-4F98-6BF5-224E197068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C56A449-0F43-C927-0F67-D894FC82905B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立足当下，人才发展迈入新阶段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E24D873-48C7-7795-77DC-D279DD3FAD93}"/>
              </a:ext>
            </a:extLst>
          </p:cNvPr>
          <p:cNvSpPr/>
          <p:nvPr/>
        </p:nvSpPr>
        <p:spPr>
          <a:xfrm>
            <a:off x="5132388" y="2962505"/>
            <a:ext cx="3400425" cy="1588858"/>
          </a:xfrm>
          <a:prstGeom prst="roundRect">
            <a:avLst>
              <a:gd name="adj" fmla="val 24460"/>
            </a:avLst>
          </a:prstGeom>
          <a:solidFill>
            <a:srgbClr val="F9CE19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8610B9-7378-C70C-7CB1-974C847A0732}"/>
              </a:ext>
            </a:extLst>
          </p:cNvPr>
          <p:cNvSpPr txBox="1"/>
          <p:nvPr/>
        </p:nvSpPr>
        <p:spPr>
          <a:xfrm>
            <a:off x="6071910" y="2957411"/>
            <a:ext cx="1874997" cy="30179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zh-CN" dirty="0">
                <a:solidFill>
                  <a:schemeClr val="accent1"/>
                </a:solidFill>
              </a:rPr>
              <a:t>人才素质大幅提升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9BC5F7-F28F-D062-1B7C-0C72F4F4430B}"/>
              </a:ext>
            </a:extLst>
          </p:cNvPr>
          <p:cNvSpPr txBox="1"/>
          <p:nvPr/>
        </p:nvSpPr>
        <p:spPr>
          <a:xfrm>
            <a:off x="5321445" y="3279345"/>
            <a:ext cx="3152179" cy="940750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387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1F45182B-7E61-ED99-5E32-D1E8B24C806F}"/>
              </a:ext>
            </a:extLst>
          </p:cNvPr>
          <p:cNvSpPr/>
          <p:nvPr/>
        </p:nvSpPr>
        <p:spPr>
          <a:xfrm>
            <a:off x="656034" y="1402407"/>
            <a:ext cx="7831931" cy="983606"/>
          </a:xfrm>
          <a:prstGeom prst="rect">
            <a:avLst/>
          </a:prstGeom>
          <a:gradFill>
            <a:gsLst>
              <a:gs pos="95000">
                <a:srgbClr val="ECC73D">
                  <a:lumMod val="67000"/>
                  <a:lumOff val="33000"/>
                </a:srgbClr>
              </a:gs>
              <a:gs pos="2000">
                <a:srgbClr val="ECC73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>
              <a:gradFill>
                <a:gsLst>
                  <a:gs pos="95000">
                    <a:srgbClr val="ECC73D">
                      <a:lumMod val="67000"/>
                      <a:lumOff val="33000"/>
                    </a:srgbClr>
                  </a:gs>
                  <a:gs pos="2000">
                    <a:srgbClr val="ECC73D"/>
                  </a:gs>
                </a:gsLst>
                <a:lin ang="5400000" scaled="0"/>
              </a:gra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E631EAC-D425-3330-5BEC-F169ADA27B9C}"/>
              </a:ext>
            </a:extLst>
          </p:cNvPr>
          <p:cNvSpPr txBox="1"/>
          <p:nvPr/>
        </p:nvSpPr>
        <p:spPr>
          <a:xfrm>
            <a:off x="841177" y="1510009"/>
            <a:ext cx="7563444" cy="757623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300"/>
              </a:spcAft>
            </a:pPr>
            <a:r>
              <a:rPr lang="zh-CN" altLang="zh-CN" dirty="0">
                <a:solidFill>
                  <a:srgbClr val="C000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人才效能稳步增强</a:t>
            </a:r>
            <a:endParaRPr lang="en-US" altLang="zh-CN" dirty="0">
              <a:solidFill>
                <a:srgbClr val="C000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spcAft>
                <a:spcPts val="30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9C60BFB-1D3C-96D8-5A98-84AD20A48226}"/>
              </a:ext>
            </a:extLst>
          </p:cNvPr>
          <p:cNvSpPr/>
          <p:nvPr/>
        </p:nvSpPr>
        <p:spPr>
          <a:xfrm>
            <a:off x="656033" y="2664619"/>
            <a:ext cx="7831931" cy="1752331"/>
          </a:xfrm>
          <a:prstGeom prst="rect">
            <a:avLst/>
          </a:prstGeom>
          <a:gradFill>
            <a:gsLst>
              <a:gs pos="95000">
                <a:srgbClr val="ECC73D">
                  <a:lumMod val="67000"/>
                  <a:lumOff val="33000"/>
                </a:srgbClr>
              </a:gs>
              <a:gs pos="2000">
                <a:srgbClr val="ECC73D"/>
              </a:gs>
            </a:gsLst>
            <a:lin ang="5400000" scaled="0"/>
          </a:gradFill>
          <a:ln w="19050" cap="flat" cmpd="sng" algn="ctr">
            <a:solidFill>
              <a:schemeClr val="accent1">
                <a:alpha val="52000"/>
              </a:scheme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13" kern="0" dirty="0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AE95025-BDD7-6D0B-5B0E-6B620BB1FEC6}"/>
              </a:ext>
            </a:extLst>
          </p:cNvPr>
          <p:cNvSpPr txBox="1"/>
          <p:nvPr/>
        </p:nvSpPr>
        <p:spPr>
          <a:xfrm>
            <a:off x="841177" y="2966740"/>
            <a:ext cx="5495330" cy="940750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  <a:endParaRPr lang="zh-CN" altLang="zh-CN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8D8A00C-A77F-EA51-F447-8C7E8A471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8870" y="2824639"/>
            <a:ext cx="1863953" cy="139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0FBF539C-EAC7-4919-4190-185B709BA271}"/>
              </a:ext>
            </a:extLst>
          </p:cNvPr>
          <p:cNvSpPr/>
          <p:nvPr/>
        </p:nvSpPr>
        <p:spPr>
          <a:xfrm>
            <a:off x="6438870" y="4036220"/>
            <a:ext cx="1863953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ADCDBAA-FFD2-49A0-5DBD-2BCDB80582F0}"/>
              </a:ext>
            </a:extLst>
          </p:cNvPr>
          <p:cNvSpPr txBox="1"/>
          <p:nvPr/>
        </p:nvSpPr>
        <p:spPr>
          <a:xfrm>
            <a:off x="7101756" y="4000502"/>
            <a:ext cx="538179" cy="258705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zh-CN" sz="1050">
                <a:solidFill>
                  <a:schemeClr val="bg1"/>
                </a:solidFill>
              </a:rPr>
              <a:t>墨子</a:t>
            </a:r>
            <a:r>
              <a:rPr lang="zh-CN" altLang="en-US" sz="1050">
                <a:solidFill>
                  <a:schemeClr val="bg1"/>
                </a:solidFill>
              </a:rPr>
              <a:t>号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27BBE9-8553-4761-B3AD-1495CF90CF89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E721548-1ABB-9D0A-7B45-8777369BDF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F3F524A-C3E0-CDCC-E681-2683EF9C9CC6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立足当下，人才发展迈入新阶段</a:t>
            </a:r>
          </a:p>
        </p:txBody>
      </p:sp>
    </p:spTree>
    <p:extLst>
      <p:ext uri="{BB962C8B-B14F-4D97-AF65-F5344CB8AC3E}">
        <p14:creationId xmlns:p14="http://schemas.microsoft.com/office/powerpoint/2010/main" val="1560739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00C53A-E524-BD2A-394C-370BA7AE8254}"/>
              </a:ext>
            </a:extLst>
          </p:cNvPr>
          <p:cNvSpPr/>
          <p:nvPr/>
        </p:nvSpPr>
        <p:spPr>
          <a:xfrm>
            <a:off x="699169" y="1433712"/>
            <a:ext cx="7745663" cy="1296406"/>
          </a:xfrm>
          <a:prstGeom prst="rect">
            <a:avLst/>
          </a:prstGeom>
          <a:gradFill>
            <a:gsLst>
              <a:gs pos="95000">
                <a:srgbClr val="ECC73D">
                  <a:lumMod val="67000"/>
                  <a:lumOff val="33000"/>
                </a:srgbClr>
              </a:gs>
              <a:gs pos="0">
                <a:srgbClr val="ECC73D">
                  <a:lumMod val="99000"/>
                  <a:alpha val="53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30D58A7-E54D-5ADE-9A1C-9E0E09013455}"/>
              </a:ext>
            </a:extLst>
          </p:cNvPr>
          <p:cNvSpPr txBox="1"/>
          <p:nvPr/>
        </p:nvSpPr>
        <p:spPr>
          <a:xfrm>
            <a:off x="1866926" y="1490825"/>
            <a:ext cx="6414938" cy="97922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indent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buFont typeface="Wingdings" panose="05000000000000000000" pitchFamily="2" charset="2"/>
              <a:buNone/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300"/>
              </a:spcAft>
            </a:pPr>
            <a:r>
              <a:rPr lang="zh-CN" altLang="en-US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新时代人才培养目标</a:t>
            </a:r>
          </a:p>
          <a:p>
            <a:pPr>
              <a:spcAft>
                <a:spcPts val="30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8968990-7B66-6166-D3B5-2843D689B5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3" t="8889" r="26806" b="16528"/>
          <a:stretch/>
        </p:blipFill>
        <p:spPr>
          <a:xfrm>
            <a:off x="756217" y="1542377"/>
            <a:ext cx="1053662" cy="106633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669099B-E7EF-B7BB-091E-BBE799B7C45E}"/>
              </a:ext>
            </a:extLst>
          </p:cNvPr>
          <p:cNvSpPr/>
          <p:nvPr/>
        </p:nvSpPr>
        <p:spPr>
          <a:xfrm>
            <a:off x="699168" y="3032527"/>
            <a:ext cx="7745663" cy="1296406"/>
          </a:xfrm>
          <a:prstGeom prst="rect">
            <a:avLst/>
          </a:prstGeom>
          <a:gradFill>
            <a:gsLst>
              <a:gs pos="95000">
                <a:srgbClr val="ECC73D">
                  <a:lumMod val="67000"/>
                  <a:lumOff val="33000"/>
                </a:srgbClr>
              </a:gs>
              <a:gs pos="0">
                <a:srgbClr val="ECC73D">
                  <a:lumMod val="99000"/>
                  <a:alpha val="53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4006B4-73E1-2475-2425-71B0F0B06E5A}"/>
              </a:ext>
            </a:extLst>
          </p:cNvPr>
          <p:cNvSpPr txBox="1"/>
          <p:nvPr/>
        </p:nvSpPr>
        <p:spPr>
          <a:xfrm>
            <a:off x="1866925" y="3089640"/>
            <a:ext cx="6414938" cy="97922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indent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buFont typeface="Wingdings" panose="05000000000000000000" pitchFamily="2" charset="2"/>
              <a:buNone/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300"/>
              </a:spcAft>
            </a:pPr>
            <a:r>
              <a:rPr lang="zh-CN" altLang="en-US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人才培养坚持面向世界科技前沿</a:t>
            </a:r>
            <a:endParaRPr lang="en-US" altLang="zh-CN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spcAft>
                <a:spcPts val="300"/>
              </a:spcAft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9F23F68-78B8-10A8-DFB8-88E6CAC45D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3" t="4848" r="31037" b="6424"/>
          <a:stretch/>
        </p:blipFill>
        <p:spPr>
          <a:xfrm>
            <a:off x="963061" y="3141271"/>
            <a:ext cx="740896" cy="107891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FF6CC7F-52DC-E6A2-0464-48960A470F46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30A4CD9F-FDFC-4201-466A-CD3DE82F6B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DD675F9-481D-0771-72C0-0DEC68F667D2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立足当下，人才发展迈入新阶段</a:t>
            </a:r>
          </a:p>
        </p:txBody>
      </p:sp>
    </p:spTree>
    <p:extLst>
      <p:ext uri="{BB962C8B-B14F-4D97-AF65-F5344CB8AC3E}">
        <p14:creationId xmlns:p14="http://schemas.microsoft.com/office/powerpoint/2010/main" val="746833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F1A3677-2E41-3B9B-C45E-58997D0A8042}"/>
              </a:ext>
            </a:extLst>
          </p:cNvPr>
          <p:cNvSpPr txBox="1"/>
          <p:nvPr/>
        </p:nvSpPr>
        <p:spPr>
          <a:xfrm>
            <a:off x="1247525" y="3404438"/>
            <a:ext cx="6648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ADE09A-0089-1349-4F18-DDB2BFC938B4}"/>
              </a:ext>
            </a:extLst>
          </p:cNvPr>
          <p:cNvGrpSpPr/>
          <p:nvPr/>
        </p:nvGrpSpPr>
        <p:grpSpPr>
          <a:xfrm>
            <a:off x="840439" y="982837"/>
            <a:ext cx="7463120" cy="2218261"/>
            <a:chOff x="2321561" y="1405953"/>
            <a:chExt cx="7463120" cy="2218261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A8DD796-BAB5-CFF1-5598-23322A8D74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1561" y="3146601"/>
              <a:ext cx="2206251" cy="32041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398622F-604A-2C2B-4835-ED719E316C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8130" y="3162622"/>
              <a:ext cx="2196551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118D801-A8C7-0F28-DC61-9C97F8241FA4}"/>
                </a:ext>
              </a:extLst>
            </p:cNvPr>
            <p:cNvSpPr txBox="1"/>
            <p:nvPr/>
          </p:nvSpPr>
          <p:spPr>
            <a:xfrm>
              <a:off x="4735187" y="1405953"/>
              <a:ext cx="2700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rgbClr val="FAD30A">
                          <a:lumMod val="41000"/>
                          <a:lumOff val="59000"/>
                        </a:srgbClr>
                      </a:gs>
                      <a:gs pos="100000">
                        <a:srgbClr val="FAD30A"/>
                      </a:gs>
                      <a:gs pos="60000">
                        <a:srgbClr val="FAD30A">
                          <a:lumMod val="88000"/>
                          <a:lumOff val="1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第叁章</a:t>
              </a:r>
              <a:endParaRPr lang="en-US" altLang="zh-CN" sz="6600" dirty="0">
                <a:gradFill>
                  <a:gsLst>
                    <a:gs pos="0">
                      <a:srgbClr val="FAD30A">
                        <a:lumMod val="41000"/>
                        <a:lumOff val="59000"/>
                      </a:srgbClr>
                    </a:gs>
                    <a:gs pos="100000">
                      <a:srgbClr val="FAD30A"/>
                    </a:gs>
                    <a:gs pos="60000">
                      <a:srgbClr val="FAD30A">
                        <a:lumMod val="88000"/>
                        <a:lumOff val="1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89D4B8-8832-6ACB-51C1-73BBF1AEC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74" t="4121" r="8631" b="19597"/>
            <a:stretch/>
          </p:blipFill>
          <p:spPr>
            <a:xfrm>
              <a:off x="5238472" y="2325141"/>
              <a:ext cx="1638998" cy="12990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2826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89BCB4C-3F4F-3332-631B-CA6031C98EAE}"/>
              </a:ext>
            </a:extLst>
          </p:cNvPr>
          <p:cNvSpPr/>
          <p:nvPr/>
        </p:nvSpPr>
        <p:spPr bwMode="auto">
          <a:xfrm rot="5400000">
            <a:off x="5090915" y="1190428"/>
            <a:ext cx="2587227" cy="3390106"/>
          </a:xfrm>
          <a:custGeom>
            <a:avLst/>
            <a:gdLst>
              <a:gd name="connsiteX0" fmla="*/ 287305 w 4162287"/>
              <a:gd name="connsiteY0" fmla="*/ 5112569 h 5112569"/>
              <a:gd name="connsiteX1" fmla="*/ 287306 w 4162287"/>
              <a:gd name="connsiteY1" fmla="*/ 5112569 h 5112569"/>
              <a:gd name="connsiteX2" fmla="*/ 791362 w 4162287"/>
              <a:gd name="connsiteY2" fmla="*/ 5112569 h 5112569"/>
              <a:gd name="connsiteX3" fmla="*/ 791362 w 4162287"/>
              <a:gd name="connsiteY3" fmla="*/ 5112569 h 5112569"/>
              <a:gd name="connsiteX4" fmla="*/ 0 w 4162287"/>
              <a:gd name="connsiteY4" fmla="*/ 5069864 h 5112569"/>
              <a:gd name="connsiteX5" fmla="*/ 1 w 4162287"/>
              <a:gd name="connsiteY5" fmla="*/ 42705 h 5112569"/>
              <a:gd name="connsiteX6" fmla="*/ 42706 w 4162287"/>
              <a:gd name="connsiteY6" fmla="*/ 0 h 5112569"/>
              <a:gd name="connsiteX7" fmla="*/ 4119582 w 4162287"/>
              <a:gd name="connsiteY7" fmla="*/ 0 h 5112569"/>
              <a:gd name="connsiteX8" fmla="*/ 4162287 w 4162287"/>
              <a:gd name="connsiteY8" fmla="*/ 42705 h 5112569"/>
              <a:gd name="connsiteX9" fmla="*/ 4162286 w 4162287"/>
              <a:gd name="connsiteY9" fmla="*/ 5069864 h 5112569"/>
              <a:gd name="connsiteX10" fmla="*/ 4119581 w 4162287"/>
              <a:gd name="connsiteY10" fmla="*/ 5112569 h 5112569"/>
              <a:gd name="connsiteX11" fmla="*/ 791362 w 4162287"/>
              <a:gd name="connsiteY11" fmla="*/ 5112569 h 5112569"/>
              <a:gd name="connsiteX12" fmla="*/ 539334 w 4162287"/>
              <a:gd name="connsiteY12" fmla="*/ 4708847 h 5112569"/>
              <a:gd name="connsiteX13" fmla="*/ 287306 w 4162287"/>
              <a:gd name="connsiteY13" fmla="*/ 5112569 h 5112569"/>
              <a:gd name="connsiteX14" fmla="*/ 42705 w 4162287"/>
              <a:gd name="connsiteY14" fmla="*/ 5112569 h 5112569"/>
              <a:gd name="connsiteX15" fmla="*/ 0 w 4162287"/>
              <a:gd name="connsiteY15" fmla="*/ 5069864 h 511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62287" h="5112569">
                <a:moveTo>
                  <a:pt x="287305" y="5112569"/>
                </a:moveTo>
                <a:lnTo>
                  <a:pt x="287306" y="5112569"/>
                </a:lnTo>
                <a:lnTo>
                  <a:pt x="791362" y="5112569"/>
                </a:lnTo>
                <a:lnTo>
                  <a:pt x="791362" y="5112569"/>
                </a:lnTo>
                <a:close/>
                <a:moveTo>
                  <a:pt x="0" y="5069864"/>
                </a:moveTo>
                <a:lnTo>
                  <a:pt x="1" y="42705"/>
                </a:lnTo>
                <a:cubicBezTo>
                  <a:pt x="1" y="19120"/>
                  <a:pt x="19121" y="0"/>
                  <a:pt x="42706" y="0"/>
                </a:cubicBezTo>
                <a:lnTo>
                  <a:pt x="4119582" y="0"/>
                </a:lnTo>
                <a:cubicBezTo>
                  <a:pt x="4143167" y="0"/>
                  <a:pt x="4162287" y="19120"/>
                  <a:pt x="4162287" y="42705"/>
                </a:cubicBezTo>
                <a:lnTo>
                  <a:pt x="4162286" y="5069864"/>
                </a:lnTo>
                <a:cubicBezTo>
                  <a:pt x="4162286" y="5093449"/>
                  <a:pt x="4143166" y="5112569"/>
                  <a:pt x="4119581" y="5112569"/>
                </a:cubicBezTo>
                <a:lnTo>
                  <a:pt x="791362" y="5112569"/>
                </a:lnTo>
                <a:lnTo>
                  <a:pt x="539334" y="4708847"/>
                </a:lnTo>
                <a:lnTo>
                  <a:pt x="287306" y="5112569"/>
                </a:lnTo>
                <a:lnTo>
                  <a:pt x="42705" y="5112569"/>
                </a:lnTo>
                <a:cubicBezTo>
                  <a:pt x="19121" y="5112569"/>
                  <a:pt x="0" y="5093449"/>
                  <a:pt x="0" y="5069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508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A443C62-A9AE-F8CE-0039-4505F99059A4}"/>
              </a:ext>
            </a:extLst>
          </p:cNvPr>
          <p:cNvCxnSpPr>
            <a:cxnSpLocks/>
          </p:cNvCxnSpPr>
          <p:nvPr/>
        </p:nvCxnSpPr>
        <p:spPr bwMode="auto">
          <a:xfrm>
            <a:off x="5092304" y="2103836"/>
            <a:ext cx="431007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4">
            <a:extLst>
              <a:ext uri="{FF2B5EF4-FFF2-40B4-BE49-F238E27FC236}">
                <a16:creationId xmlns:a16="http://schemas.microsoft.com/office/drawing/2014/main" id="{A1CCB72E-FA2E-65CE-A305-B6C17560FF88}"/>
              </a:ext>
            </a:extLst>
          </p:cNvPr>
          <p:cNvGrpSpPr>
            <a:grpSpLocks/>
          </p:cNvGrpSpPr>
          <p:nvPr/>
        </p:nvGrpSpPr>
        <p:grpSpPr bwMode="auto">
          <a:xfrm>
            <a:off x="7505701" y="1859758"/>
            <a:ext cx="272654" cy="54769"/>
            <a:chOff x="10416480" y="2060848"/>
            <a:chExt cx="362754" cy="72000"/>
          </a:xfrm>
          <a:solidFill>
            <a:schemeClr val="accent1"/>
          </a:soli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BDCF3FB-E504-865D-E8B5-FF7316738645}"/>
                </a:ext>
              </a:extLst>
            </p:cNvPr>
            <p:cNvSpPr/>
            <p:nvPr/>
          </p:nvSpPr>
          <p:spPr bwMode="auto">
            <a:xfrm>
              <a:off x="10416480" y="2060848"/>
              <a:ext cx="71284" cy="72000"/>
            </a:xfrm>
            <a:prstGeom prst="ellipse">
              <a:avLst/>
            </a:pr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DA3D677-E40C-574E-FECA-E0A9BF21BBEC}"/>
                </a:ext>
              </a:extLst>
            </p:cNvPr>
            <p:cNvSpPr/>
            <p:nvPr/>
          </p:nvSpPr>
          <p:spPr bwMode="auto">
            <a:xfrm>
              <a:off x="10562215" y="2060848"/>
              <a:ext cx="71284" cy="72000"/>
            </a:xfrm>
            <a:prstGeom prst="ellipse">
              <a:avLst/>
            </a:pr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68D798B-A07D-963D-CE7C-72E81B6FEB9B}"/>
                </a:ext>
              </a:extLst>
            </p:cNvPr>
            <p:cNvSpPr/>
            <p:nvPr/>
          </p:nvSpPr>
          <p:spPr bwMode="auto">
            <a:xfrm>
              <a:off x="10707950" y="2060848"/>
              <a:ext cx="71284" cy="72000"/>
            </a:xfrm>
            <a:prstGeom prst="ellipse">
              <a:avLst/>
            </a:pr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75FE246-8B4F-AE3A-17DB-05118E4DCECD}"/>
              </a:ext>
            </a:extLst>
          </p:cNvPr>
          <p:cNvSpPr txBox="1"/>
          <p:nvPr/>
        </p:nvSpPr>
        <p:spPr>
          <a:xfrm>
            <a:off x="4977410" y="1802042"/>
            <a:ext cx="1937741" cy="30179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zh-CN" dirty="0">
                <a:solidFill>
                  <a:schemeClr val="accent1"/>
                </a:solidFill>
              </a:rPr>
              <a:t>千秋伟业，人才为本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CF4F92-472B-6F1F-AFAA-FF44E9170558}"/>
              </a:ext>
            </a:extLst>
          </p:cNvPr>
          <p:cNvSpPr txBox="1"/>
          <p:nvPr/>
        </p:nvSpPr>
        <p:spPr>
          <a:xfrm>
            <a:off x="4977410" y="2332356"/>
            <a:ext cx="2691408" cy="1548289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35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50" dirty="0"/>
              <a:t>200</a:t>
            </a:r>
            <a:r>
              <a:rPr lang="zh-CN" altLang="en-US" sz="1350" dirty="0"/>
              <a:t>字以内，据统计每页幻灯片的最好控制在</a:t>
            </a:r>
            <a:r>
              <a:rPr lang="en-US" altLang="zh-CN" sz="1350" dirty="0"/>
              <a:t>5</a:t>
            </a:r>
            <a:r>
              <a:rPr lang="zh-CN" altLang="en-US" sz="1350" dirty="0"/>
              <a:t>分钟之内。</a:t>
            </a:r>
            <a:endParaRPr lang="zh-CN" altLang="zh-CN" sz="135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E43151-E9B9-441C-6480-C2F8D059137E}"/>
              </a:ext>
            </a:extLst>
          </p:cNvPr>
          <p:cNvSpPr/>
          <p:nvPr/>
        </p:nvSpPr>
        <p:spPr>
          <a:xfrm>
            <a:off x="1153326" y="1327677"/>
            <a:ext cx="3282987" cy="3101448"/>
          </a:xfrm>
          <a:prstGeom prst="rect">
            <a:avLst/>
          </a:prstGeom>
          <a:solidFill>
            <a:srgbClr val="ECC73D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AB8AAF-70DE-0F1E-6B83-218032ECF4FC}"/>
              </a:ext>
            </a:extLst>
          </p:cNvPr>
          <p:cNvSpPr txBox="1"/>
          <p:nvPr/>
        </p:nvSpPr>
        <p:spPr>
          <a:xfrm>
            <a:off x="1153326" y="2586014"/>
            <a:ext cx="3282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此处可放置图片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4E7215B-65DC-6020-16BB-95EBC50C2B94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9CFF748C-B794-A889-E0D8-80F9E58C6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B08F50A-4CE3-1FC3-79F4-57647173AF72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1026566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774B811-81E7-CE8C-F2E6-9654E0E80ED3}"/>
              </a:ext>
            </a:extLst>
          </p:cNvPr>
          <p:cNvGrpSpPr/>
          <p:nvPr/>
        </p:nvGrpSpPr>
        <p:grpSpPr>
          <a:xfrm>
            <a:off x="730452" y="2815375"/>
            <a:ext cx="5037427" cy="1670126"/>
            <a:chOff x="3933032" y="1122363"/>
            <a:chExt cx="4383881" cy="3429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1718434-9659-120F-3E71-A9F4D9B6A2BF}"/>
                </a:ext>
              </a:extLst>
            </p:cNvPr>
            <p:cNvSpPr/>
            <p:nvPr/>
          </p:nvSpPr>
          <p:spPr>
            <a:xfrm>
              <a:off x="3933032" y="1122363"/>
              <a:ext cx="4383881" cy="3429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OPPOSans L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4E70F88-7F97-DF77-416E-23BFB7FD149C}"/>
                </a:ext>
              </a:extLst>
            </p:cNvPr>
            <p:cNvSpPr/>
            <p:nvPr/>
          </p:nvSpPr>
          <p:spPr>
            <a:xfrm>
              <a:off x="3933032" y="1122363"/>
              <a:ext cx="4383881" cy="34289"/>
            </a:xfrm>
            <a:prstGeom prst="rect">
              <a:avLst/>
            </a:prstGeom>
            <a:solidFill>
              <a:srgbClr val="ECC73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OPPOSans L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467A7C-02F3-D438-62F3-E3DE5B599BAC}"/>
              </a:ext>
            </a:extLst>
          </p:cNvPr>
          <p:cNvGrpSpPr/>
          <p:nvPr/>
        </p:nvGrpSpPr>
        <p:grpSpPr>
          <a:xfrm>
            <a:off x="737592" y="2815375"/>
            <a:ext cx="5030288" cy="1685188"/>
            <a:chOff x="1064747" y="2676527"/>
            <a:chExt cx="10065216" cy="3197226"/>
          </a:xfrm>
        </p:grpSpPr>
        <p:sp>
          <p:nvSpPr>
            <p:cNvPr id="3" name="任意多边形 105">
              <a:extLst>
                <a:ext uri="{FF2B5EF4-FFF2-40B4-BE49-F238E27FC236}">
                  <a16:creationId xmlns:a16="http://schemas.microsoft.com/office/drawing/2014/main" id="{2D28539E-7901-2695-926E-19674C8B0B48}"/>
                </a:ext>
              </a:extLst>
            </p:cNvPr>
            <p:cNvSpPr/>
            <p:nvPr/>
          </p:nvSpPr>
          <p:spPr>
            <a:xfrm>
              <a:off x="1083797" y="2686053"/>
              <a:ext cx="10031878" cy="3168650"/>
            </a:xfrm>
            <a:custGeom>
              <a:avLst/>
              <a:gdLst>
                <a:gd name="connsiteX0" fmla="*/ 0 w 10031878"/>
                <a:gd name="connsiteY0" fmla="*/ 0 h 3168650"/>
                <a:gd name="connsiteX1" fmla="*/ 10031878 w 10031878"/>
                <a:gd name="connsiteY1" fmla="*/ 0 h 3168650"/>
                <a:gd name="connsiteX2" fmla="*/ 10031878 w 10031878"/>
                <a:gd name="connsiteY2" fmla="*/ 2663562 h 3168650"/>
                <a:gd name="connsiteX3" fmla="*/ 9526790 w 10031878"/>
                <a:gd name="connsiteY3" fmla="*/ 3168650 h 3168650"/>
                <a:gd name="connsiteX4" fmla="*/ 0 w 10031878"/>
                <a:gd name="connsiteY4" fmla="*/ 3168650 h 316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878" h="3168650">
                  <a:moveTo>
                    <a:pt x="0" y="0"/>
                  </a:moveTo>
                  <a:lnTo>
                    <a:pt x="10031878" y="0"/>
                  </a:lnTo>
                  <a:lnTo>
                    <a:pt x="10031878" y="2663562"/>
                  </a:lnTo>
                  <a:lnTo>
                    <a:pt x="9526790" y="3168650"/>
                  </a:lnTo>
                  <a:lnTo>
                    <a:pt x="0" y="316865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endParaRPr lang="zh-CN" altLang="en-US" dirty="0">
                <a:solidFill>
                  <a:srgbClr val="C00000"/>
                </a:solidFill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4" name="任意多边形 106">
              <a:extLst>
                <a:ext uri="{FF2B5EF4-FFF2-40B4-BE49-F238E27FC236}">
                  <a16:creationId xmlns:a16="http://schemas.microsoft.com/office/drawing/2014/main" id="{5D3C519A-98A9-77EF-4B94-04DB7C374F24}"/>
                </a:ext>
              </a:extLst>
            </p:cNvPr>
            <p:cNvSpPr/>
            <p:nvPr/>
          </p:nvSpPr>
          <p:spPr>
            <a:xfrm>
              <a:off x="10475119" y="2676527"/>
              <a:ext cx="654844" cy="715289"/>
            </a:xfrm>
            <a:custGeom>
              <a:avLst/>
              <a:gdLst>
                <a:gd name="connsiteX0" fmla="*/ 0 w 309563"/>
                <a:gd name="connsiteY0" fmla="*/ 0 h 338137"/>
                <a:gd name="connsiteX1" fmla="*/ 309563 w 309563"/>
                <a:gd name="connsiteY1" fmla="*/ 0 h 338137"/>
                <a:gd name="connsiteX2" fmla="*/ 309563 w 309563"/>
                <a:gd name="connsiteY2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3" h="338137">
                  <a:moveTo>
                    <a:pt x="0" y="0"/>
                  </a:moveTo>
                  <a:lnTo>
                    <a:pt x="309563" y="0"/>
                  </a:lnTo>
                  <a:lnTo>
                    <a:pt x="309563" y="338137"/>
                  </a:ln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lnSpc>
                  <a:spcPct val="120000"/>
                </a:lnSpc>
                <a:defRPr/>
              </a:pPr>
              <a:endParaRPr lang="zh-CN" altLang="en-US" dirty="0">
                <a:solidFill>
                  <a:srgbClr val="C00000"/>
                </a:solidFill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5" name="任意多边形 107">
              <a:extLst>
                <a:ext uri="{FF2B5EF4-FFF2-40B4-BE49-F238E27FC236}">
                  <a16:creationId xmlns:a16="http://schemas.microsoft.com/office/drawing/2014/main" id="{E055B028-28D7-D591-1BC7-ED5ED4770336}"/>
                </a:ext>
              </a:extLst>
            </p:cNvPr>
            <p:cNvSpPr/>
            <p:nvPr/>
          </p:nvSpPr>
          <p:spPr>
            <a:xfrm flipH="1" flipV="1">
              <a:off x="1064747" y="5158464"/>
              <a:ext cx="654844" cy="715289"/>
            </a:xfrm>
            <a:custGeom>
              <a:avLst/>
              <a:gdLst>
                <a:gd name="connsiteX0" fmla="*/ 0 w 309563"/>
                <a:gd name="connsiteY0" fmla="*/ 0 h 338137"/>
                <a:gd name="connsiteX1" fmla="*/ 309563 w 309563"/>
                <a:gd name="connsiteY1" fmla="*/ 0 h 338137"/>
                <a:gd name="connsiteX2" fmla="*/ 309563 w 309563"/>
                <a:gd name="connsiteY2" fmla="*/ 338137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3" h="338137">
                  <a:moveTo>
                    <a:pt x="0" y="0"/>
                  </a:moveTo>
                  <a:lnTo>
                    <a:pt x="309563" y="0"/>
                  </a:lnTo>
                  <a:lnTo>
                    <a:pt x="309563" y="338137"/>
                  </a:ln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lnSpc>
                  <a:spcPct val="120000"/>
                </a:lnSpc>
                <a:defRPr/>
              </a:pPr>
              <a:endParaRPr lang="zh-CN" altLang="en-US" dirty="0">
                <a:solidFill>
                  <a:srgbClr val="C00000"/>
                </a:solidFill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9DE5F4B9-392E-72AE-618B-A2162A4151F3}"/>
              </a:ext>
            </a:extLst>
          </p:cNvPr>
          <p:cNvSpPr/>
          <p:nvPr/>
        </p:nvSpPr>
        <p:spPr>
          <a:xfrm>
            <a:off x="737592" y="1374327"/>
            <a:ext cx="7668816" cy="1095599"/>
          </a:xfrm>
          <a:prstGeom prst="rect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296E6E-0654-33A3-0762-1812D3CB8BC0}"/>
              </a:ext>
            </a:extLst>
          </p:cNvPr>
          <p:cNvSpPr txBox="1"/>
          <p:nvPr/>
        </p:nvSpPr>
        <p:spPr>
          <a:xfrm>
            <a:off x="843606" y="1440696"/>
            <a:ext cx="7438579" cy="97922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300"/>
              </a:spcAft>
            </a:pPr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加快建设世界重要人才中心和创新高地</a:t>
            </a:r>
          </a:p>
          <a:p>
            <a:pPr>
              <a:spcAft>
                <a:spcPts val="300"/>
              </a:spcAft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</a:rPr>
              <a:t>200</a:t>
            </a:r>
            <a:r>
              <a:rPr lang="zh-CN" altLang="en-US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</a:rPr>
              <a:t>5</a:t>
            </a:r>
            <a:r>
              <a:rPr lang="zh-CN" altLang="en-US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521368-3692-CDFF-D51E-5F118D5B4371}"/>
              </a:ext>
            </a:extLst>
          </p:cNvPr>
          <p:cNvSpPr txBox="1"/>
          <p:nvPr/>
        </p:nvSpPr>
        <p:spPr>
          <a:xfrm>
            <a:off x="843606" y="3084418"/>
            <a:ext cx="4699944" cy="940750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6585AE7-4DA5-4B7B-7D9F-B0B2A5337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93">
            <a:off x="5239907" y="2366429"/>
            <a:ext cx="3905511" cy="2929134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699DF66-835F-7043-9928-BE36E4DB1065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007AB264-1977-4FEC-C637-2D09C0C7D0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28AD126-7875-9337-7ED2-AD53079BADE5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2550726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F1B0ACBB-13D3-7D53-949D-E3A7B3F567AC}"/>
              </a:ext>
            </a:extLst>
          </p:cNvPr>
          <p:cNvSpPr/>
          <p:nvPr/>
        </p:nvSpPr>
        <p:spPr>
          <a:xfrm>
            <a:off x="221250" y="326536"/>
            <a:ext cx="8701500" cy="4591650"/>
          </a:xfrm>
          <a:prstGeom prst="roundRect">
            <a:avLst>
              <a:gd name="adj" fmla="val 5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PA-102235">
            <a:extLst>
              <a:ext uri="{FF2B5EF4-FFF2-40B4-BE49-F238E27FC236}">
                <a16:creationId xmlns:a16="http://schemas.microsoft.com/office/drawing/2014/main" id="{C0003B10-88C3-4BC4-98E4-EB6C2012F4E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29128" y="592138"/>
            <a:ext cx="2944740" cy="745761"/>
          </a:xfrm>
          <a:prstGeom prst="rect">
            <a:avLst/>
          </a:prstGeom>
          <a:noFill/>
        </p:spPr>
        <p:txBody>
          <a:bodyPr wrap="none" lIns="68560" tIns="34280" rIns="68560" bIns="3428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 dirty="0">
                <a:ln w="6350">
                  <a:noFill/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前 言 </a:t>
            </a:r>
            <a:r>
              <a:rPr lang="en-US" altLang="zh-CN" sz="2000" b="1" dirty="0">
                <a:ln w="6350">
                  <a:noFill/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 PREFACE</a:t>
            </a:r>
            <a:endParaRPr lang="zh-CN" altLang="en-US" sz="2000" b="1" dirty="0">
              <a:ln w="6350">
                <a:noFill/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PA-102237">
            <a:extLst>
              <a:ext uri="{FF2B5EF4-FFF2-40B4-BE49-F238E27FC236}">
                <a16:creationId xmlns:a16="http://schemas.microsoft.com/office/drawing/2014/main" id="{37FCFF87-2450-4BDC-B12C-75175BA4BE7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89357" y="1678593"/>
            <a:ext cx="6554482" cy="2046887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200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字以内，据统计每页幻灯片的最好控制在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parajita" panose="020B0604020202020204" pitchFamily="34" charset="0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200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字以内，据统计每页幻灯片的最好控制在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F98DAF-BBC8-6FEB-1AEC-CF39D93EE738}"/>
              </a:ext>
            </a:extLst>
          </p:cNvPr>
          <p:cNvSpPr/>
          <p:nvPr/>
        </p:nvSpPr>
        <p:spPr>
          <a:xfrm>
            <a:off x="992238" y="1440657"/>
            <a:ext cx="7159523" cy="2363409"/>
          </a:xfrm>
          <a:prstGeom prst="rect">
            <a:avLst/>
          </a:prstGeom>
          <a:noFill/>
          <a:ln w="19050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FB96F41-4CD1-7A36-2C58-DCA8747CA293}"/>
              </a:ext>
            </a:extLst>
          </p:cNvPr>
          <p:cNvCxnSpPr>
            <a:cxnSpLocks/>
          </p:cNvCxnSpPr>
          <p:nvPr/>
        </p:nvCxnSpPr>
        <p:spPr>
          <a:xfrm>
            <a:off x="992238" y="1328960"/>
            <a:ext cx="714872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3C58F981-BAEE-662B-84CE-BC77122817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475" y="354811"/>
            <a:ext cx="2207107" cy="12048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ADD9B5A-DB9E-C417-A4AC-3985C4E537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65"/>
          <a:stretch/>
        </p:blipFill>
        <p:spPr>
          <a:xfrm>
            <a:off x="-9382" y="3388019"/>
            <a:ext cx="9153381" cy="1768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827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C7B073-54A2-2306-E4DB-68AB867AFF93}"/>
              </a:ext>
            </a:extLst>
          </p:cNvPr>
          <p:cNvGrpSpPr/>
          <p:nvPr/>
        </p:nvGrpSpPr>
        <p:grpSpPr>
          <a:xfrm>
            <a:off x="1517752" y="1138986"/>
            <a:ext cx="7085921" cy="1701974"/>
            <a:chOff x="1924493" y="1233377"/>
            <a:chExt cx="8375189" cy="4998850"/>
          </a:xfrm>
        </p:grpSpPr>
        <p:sp>
          <p:nvSpPr>
            <p:cNvPr id="18" name="圆角矩形 31">
              <a:extLst>
                <a:ext uri="{FF2B5EF4-FFF2-40B4-BE49-F238E27FC236}">
                  <a16:creationId xmlns:a16="http://schemas.microsoft.com/office/drawing/2014/main" id="{B763F341-E98E-D956-4C6E-D4A2FBD772D4}"/>
                </a:ext>
              </a:extLst>
            </p:cNvPr>
            <p:cNvSpPr/>
            <p:nvPr/>
          </p:nvSpPr>
          <p:spPr>
            <a:xfrm>
              <a:off x="2016920" y="1362516"/>
              <a:ext cx="8282762" cy="4869711"/>
            </a:xfrm>
            <a:prstGeom prst="roundRect">
              <a:avLst>
                <a:gd name="adj" fmla="val 2693"/>
              </a:avLst>
            </a:prstGeom>
            <a:solidFill>
              <a:srgbClr val="ECC7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圆角矩形 2">
              <a:extLst>
                <a:ext uri="{FF2B5EF4-FFF2-40B4-BE49-F238E27FC236}">
                  <a16:creationId xmlns:a16="http://schemas.microsoft.com/office/drawing/2014/main" id="{9FD06576-CC09-AEA2-2A7C-782FE60DAA39}"/>
                </a:ext>
              </a:extLst>
            </p:cNvPr>
            <p:cNvSpPr/>
            <p:nvPr/>
          </p:nvSpPr>
          <p:spPr>
            <a:xfrm>
              <a:off x="1924493" y="1233377"/>
              <a:ext cx="8282762" cy="4869711"/>
            </a:xfrm>
            <a:prstGeom prst="roundRect">
              <a:avLst>
                <a:gd name="adj" fmla="val 2693"/>
              </a:avLst>
            </a:prstGeom>
            <a:solidFill>
              <a:srgbClr val="FFFFFF"/>
            </a:solidFill>
            <a:ln w="19050">
              <a:solidFill>
                <a:srgbClr val="BC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0C5234DE-BEBA-CB4D-F9D2-231776BF85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2" t="11513" r="26923" b="17737"/>
          <a:stretch/>
        </p:blipFill>
        <p:spPr>
          <a:xfrm>
            <a:off x="808958" y="1544044"/>
            <a:ext cx="1013650" cy="98935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7397F12-4643-2717-F30F-8CFA6413EFB6}"/>
              </a:ext>
            </a:extLst>
          </p:cNvPr>
          <p:cNvGrpSpPr/>
          <p:nvPr/>
        </p:nvGrpSpPr>
        <p:grpSpPr>
          <a:xfrm>
            <a:off x="857710" y="1552306"/>
            <a:ext cx="978925" cy="959106"/>
            <a:chOff x="1618941" y="1484480"/>
            <a:chExt cx="1305234" cy="12788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86CE52C-03EA-A7CB-0E6D-7CC4631DB682}"/>
                </a:ext>
              </a:extLst>
            </p:cNvPr>
            <p:cNvSpPr/>
            <p:nvPr/>
          </p:nvSpPr>
          <p:spPr>
            <a:xfrm flipH="1">
              <a:off x="1618941" y="1541758"/>
              <a:ext cx="1221530" cy="1221530"/>
            </a:xfrm>
            <a:prstGeom prst="ellipse">
              <a:avLst/>
            </a:prstGeom>
            <a:solidFill>
              <a:srgbClr val="BC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olidFill>
                  <a:prstClr val="white"/>
                </a:solidFill>
                <a:latin typeface="思源黑体 CN Normal" panose="02010600030101010101" charset="-122"/>
                <a:ea typeface="思源黑体 CN Normal" panose="02010600030101010101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1137AB0-ED98-F596-23A8-C4870C4B0B9D}"/>
                </a:ext>
              </a:extLst>
            </p:cNvPr>
            <p:cNvSpPr/>
            <p:nvPr/>
          </p:nvSpPr>
          <p:spPr>
            <a:xfrm flipH="1">
              <a:off x="1778717" y="1484480"/>
              <a:ext cx="1145458" cy="114545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C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500" dirty="0">
                <a:solidFill>
                  <a:srgbClr val="E92A2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01E681-0B07-9CDD-3DCD-BBC55A967D57}"/>
              </a:ext>
            </a:extLst>
          </p:cNvPr>
          <p:cNvGrpSpPr/>
          <p:nvPr/>
        </p:nvGrpSpPr>
        <p:grpSpPr>
          <a:xfrm>
            <a:off x="648660" y="2849389"/>
            <a:ext cx="7055451" cy="1701974"/>
            <a:chOff x="1924493" y="1233377"/>
            <a:chExt cx="8375189" cy="4998850"/>
          </a:xfrm>
        </p:grpSpPr>
        <p:sp>
          <p:nvSpPr>
            <p:cNvPr id="8" name="圆角矩形 31">
              <a:extLst>
                <a:ext uri="{FF2B5EF4-FFF2-40B4-BE49-F238E27FC236}">
                  <a16:creationId xmlns:a16="http://schemas.microsoft.com/office/drawing/2014/main" id="{F21DB57F-B0C3-4BFF-6E96-9B80B03B0288}"/>
                </a:ext>
              </a:extLst>
            </p:cNvPr>
            <p:cNvSpPr/>
            <p:nvPr/>
          </p:nvSpPr>
          <p:spPr>
            <a:xfrm>
              <a:off x="2016920" y="1362516"/>
              <a:ext cx="8282762" cy="4869711"/>
            </a:xfrm>
            <a:prstGeom prst="roundRect">
              <a:avLst>
                <a:gd name="adj" fmla="val 2693"/>
              </a:avLst>
            </a:prstGeom>
            <a:solidFill>
              <a:srgbClr val="BC000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" name="圆角矩形 2">
              <a:extLst>
                <a:ext uri="{FF2B5EF4-FFF2-40B4-BE49-F238E27FC236}">
                  <a16:creationId xmlns:a16="http://schemas.microsoft.com/office/drawing/2014/main" id="{8A952A8F-B856-5FFD-C4AB-22E13DF61F23}"/>
                </a:ext>
              </a:extLst>
            </p:cNvPr>
            <p:cNvSpPr/>
            <p:nvPr/>
          </p:nvSpPr>
          <p:spPr>
            <a:xfrm>
              <a:off x="1924493" y="1233377"/>
              <a:ext cx="8282762" cy="4869711"/>
            </a:xfrm>
            <a:prstGeom prst="roundRect">
              <a:avLst>
                <a:gd name="adj" fmla="val 2693"/>
              </a:avLst>
            </a:prstGeom>
            <a:solidFill>
              <a:srgbClr val="FFFFFF"/>
            </a:solidFill>
            <a:ln w="19050">
              <a:solidFill>
                <a:srgbClr val="BC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CE7C344-1EAF-8A07-91AF-EE323F5B0163}"/>
              </a:ext>
            </a:extLst>
          </p:cNvPr>
          <p:cNvSpPr txBox="1"/>
          <p:nvPr/>
        </p:nvSpPr>
        <p:spPr>
          <a:xfrm>
            <a:off x="1039995" y="1727937"/>
            <a:ext cx="73418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BC000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体制机制改革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9C6A42-E53A-59CE-4D7B-10E55954CE58}"/>
              </a:ext>
            </a:extLst>
          </p:cNvPr>
          <p:cNvSpPr txBox="1"/>
          <p:nvPr/>
        </p:nvSpPr>
        <p:spPr>
          <a:xfrm>
            <a:off x="2158102" y="1370327"/>
            <a:ext cx="6254879" cy="101769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深化人才发展体制机制改革</a:t>
            </a:r>
          </a:p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467C86-7D5F-0225-F981-1D4BC63BAA4B}"/>
              </a:ext>
            </a:extLst>
          </p:cNvPr>
          <p:cNvSpPr txBox="1"/>
          <p:nvPr/>
        </p:nvSpPr>
        <p:spPr>
          <a:xfrm>
            <a:off x="1088214" y="3156952"/>
            <a:ext cx="5234746" cy="940750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8546BF8-E089-8CCC-ED10-130FAD17A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93">
            <a:off x="6698540" y="2783566"/>
            <a:ext cx="2730554" cy="2047916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E1CF573-40A4-08AF-D179-4697D88C0CE5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C843F10F-D946-6DCC-3F95-4BFF65F223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32F39C4-8BAA-0321-AD43-888DCBB19583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4193918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8BFE9CD4-00DA-9489-DB5C-ECD26A2C2C1A}"/>
              </a:ext>
            </a:extLst>
          </p:cNvPr>
          <p:cNvSpPr/>
          <p:nvPr/>
        </p:nvSpPr>
        <p:spPr>
          <a:xfrm>
            <a:off x="727622" y="1444015"/>
            <a:ext cx="7746082" cy="1166182"/>
          </a:xfrm>
          <a:prstGeom prst="roundRect">
            <a:avLst>
              <a:gd name="adj" fmla="val 11342"/>
            </a:avLst>
          </a:prstGeom>
          <a:solidFill>
            <a:srgbClr val="FFFBFB"/>
          </a:solidFill>
          <a:ln w="19050">
            <a:solidFill>
              <a:srgbClr val="BC00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9875">
              <a:defRPr/>
            </a:pPr>
            <a:endParaRPr lang="zh-CN" altLang="en-US" sz="1082" dirty="0">
              <a:solidFill>
                <a:prstClr val="white"/>
              </a:solidFill>
              <a:latin typeface="思源宋体 CN Light" panose="02020300000000000000" pitchFamily="18" charset="-122"/>
              <a:ea typeface="思源黑体 CN Light" panose="020B03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E5BB3ED-6E5A-6EF7-4B21-ED51D4FD1D10}"/>
              </a:ext>
            </a:extLst>
          </p:cNvPr>
          <p:cNvSpPr/>
          <p:nvPr/>
        </p:nvSpPr>
        <p:spPr bwMode="auto">
          <a:xfrm>
            <a:off x="812473" y="1485592"/>
            <a:ext cx="7603905" cy="1076942"/>
          </a:xfrm>
          <a:prstGeom prst="rect">
            <a:avLst/>
          </a:prstGeom>
          <a:noFill/>
          <a:ln w="9525" cap="flat" cmpd="sng" algn="ctr">
            <a:solidFill>
              <a:srgbClr val="BC000D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44" tIns="34272" rIns="68544" bIns="34272" numCol="1" rtlCol="0" anchor="t" anchorCtr="0" compatLnSpc="1"/>
          <a:lstStyle/>
          <a:p>
            <a:pPr defTabSz="685457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49" dirty="0">
              <a:solidFill>
                <a:srgbClr val="161615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DD5AB20-FD48-2B76-9CBC-CC2EA4BD358C}"/>
              </a:ext>
            </a:extLst>
          </p:cNvPr>
          <p:cNvGrpSpPr/>
          <p:nvPr/>
        </p:nvGrpSpPr>
        <p:grpSpPr>
          <a:xfrm>
            <a:off x="727621" y="2837016"/>
            <a:ext cx="7688756" cy="1609415"/>
            <a:chOff x="1924493" y="1233377"/>
            <a:chExt cx="8375189" cy="4998850"/>
          </a:xfrm>
        </p:grpSpPr>
        <p:sp>
          <p:nvSpPr>
            <p:cNvPr id="5" name="圆角矩形 31">
              <a:extLst>
                <a:ext uri="{FF2B5EF4-FFF2-40B4-BE49-F238E27FC236}">
                  <a16:creationId xmlns:a16="http://schemas.microsoft.com/office/drawing/2014/main" id="{4D6E722C-85F0-C424-51CA-A623A0DAC72D}"/>
                </a:ext>
              </a:extLst>
            </p:cNvPr>
            <p:cNvSpPr/>
            <p:nvPr/>
          </p:nvSpPr>
          <p:spPr>
            <a:xfrm>
              <a:off x="2016920" y="1362516"/>
              <a:ext cx="8282762" cy="4869711"/>
            </a:xfrm>
            <a:prstGeom prst="roundRect">
              <a:avLst>
                <a:gd name="adj" fmla="val 2693"/>
              </a:avLst>
            </a:prstGeom>
            <a:solidFill>
              <a:srgbClr val="BC000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" name="圆角矩形 2">
              <a:extLst>
                <a:ext uri="{FF2B5EF4-FFF2-40B4-BE49-F238E27FC236}">
                  <a16:creationId xmlns:a16="http://schemas.microsoft.com/office/drawing/2014/main" id="{0D254924-7F72-00F8-2E9E-7B66F9A2513F}"/>
                </a:ext>
              </a:extLst>
            </p:cNvPr>
            <p:cNvSpPr/>
            <p:nvPr/>
          </p:nvSpPr>
          <p:spPr>
            <a:xfrm>
              <a:off x="1924493" y="1233377"/>
              <a:ext cx="8282762" cy="4869712"/>
            </a:xfrm>
            <a:prstGeom prst="roundRect">
              <a:avLst>
                <a:gd name="adj" fmla="val 2693"/>
              </a:avLst>
            </a:prstGeom>
            <a:solidFill>
              <a:srgbClr val="FFFFFF"/>
            </a:solidFill>
            <a:ln w="19050">
              <a:solidFill>
                <a:srgbClr val="BC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6702503-528A-7126-ED98-A5ECBABA603A}"/>
              </a:ext>
            </a:extLst>
          </p:cNvPr>
          <p:cNvSpPr txBox="1"/>
          <p:nvPr/>
        </p:nvSpPr>
        <p:spPr>
          <a:xfrm>
            <a:off x="860924" y="1544840"/>
            <a:ext cx="6728446" cy="101769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300"/>
              </a:spcAft>
            </a:pPr>
            <a:r>
              <a:rPr lang="en-US" altLang="zh-CN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加快建设国家战略人才力量</a:t>
            </a:r>
          </a:p>
          <a:p>
            <a:pPr>
              <a:spcAft>
                <a:spcPts val="300"/>
              </a:spcAft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635DE9-A708-AFBD-46B7-92E53558248D}"/>
              </a:ext>
            </a:extLst>
          </p:cNvPr>
          <p:cNvSpPr txBox="1"/>
          <p:nvPr/>
        </p:nvSpPr>
        <p:spPr>
          <a:xfrm>
            <a:off x="1270537" y="3245046"/>
            <a:ext cx="6518072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1971D1F-AEEA-6424-75F0-4AA5172ADC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93">
            <a:off x="7536853" y="1678037"/>
            <a:ext cx="1076009" cy="80700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5E9ABB7-35E8-B681-A6A1-27C2A43C7E7E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608D051B-3D29-5908-FE63-1BA62BE94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21A7E4E-CE34-E3D7-132E-A3B1547BC521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2815580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D265225-F4BA-5131-B0DD-FE3F349978D9}"/>
              </a:ext>
            </a:extLst>
          </p:cNvPr>
          <p:cNvGrpSpPr/>
          <p:nvPr/>
        </p:nvGrpSpPr>
        <p:grpSpPr>
          <a:xfrm>
            <a:off x="4040418" y="1327676"/>
            <a:ext cx="4232044" cy="3101449"/>
            <a:chOff x="3933032" y="1122363"/>
            <a:chExt cx="4383881" cy="3429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708D2E6-8A26-6662-A5B7-13D04207FBA8}"/>
                </a:ext>
              </a:extLst>
            </p:cNvPr>
            <p:cNvSpPr/>
            <p:nvPr/>
          </p:nvSpPr>
          <p:spPr>
            <a:xfrm>
              <a:off x="3933032" y="1122363"/>
              <a:ext cx="4383881" cy="3429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OPPOSans L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AD59313-1039-237D-1C16-F7DADD89515E}"/>
                </a:ext>
              </a:extLst>
            </p:cNvPr>
            <p:cNvSpPr/>
            <p:nvPr/>
          </p:nvSpPr>
          <p:spPr>
            <a:xfrm>
              <a:off x="3933032" y="1122363"/>
              <a:ext cx="4383881" cy="34289"/>
            </a:xfrm>
            <a:prstGeom prst="rect">
              <a:avLst/>
            </a:prstGeom>
            <a:solidFill>
              <a:srgbClr val="ECC73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OPPOSans L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003647A-275F-7144-08C5-D3D6589E6C77}"/>
              </a:ext>
            </a:extLst>
          </p:cNvPr>
          <p:cNvSpPr txBox="1"/>
          <p:nvPr/>
        </p:nvSpPr>
        <p:spPr>
          <a:xfrm>
            <a:off x="4256118" y="1859559"/>
            <a:ext cx="3826827" cy="1759436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1200"/>
              </a:spcAft>
            </a:pPr>
            <a:r>
              <a:rPr lang="zh-CN" altLang="zh-CN" dirty="0">
                <a:solidFill>
                  <a:schemeClr val="accent1"/>
                </a:solidFill>
              </a:rPr>
              <a:t>“卓越工程师”是国家战略人才力量的重要支撑。制造业是我国的立国之本、强国之基。</a:t>
            </a:r>
            <a:endParaRPr lang="en-US" altLang="zh-CN" dirty="0">
              <a:solidFill>
                <a:schemeClr val="accent1"/>
              </a:solidFill>
            </a:endParaRPr>
          </a:p>
          <a:p>
            <a:pPr>
              <a:spcAft>
                <a:spcPts val="1200"/>
              </a:spcAft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7BF9B6-5852-7E2E-7CA5-D6E0796781CE}"/>
              </a:ext>
            </a:extLst>
          </p:cNvPr>
          <p:cNvSpPr/>
          <p:nvPr/>
        </p:nvSpPr>
        <p:spPr>
          <a:xfrm>
            <a:off x="712751" y="1327677"/>
            <a:ext cx="3282987" cy="3101448"/>
          </a:xfrm>
          <a:prstGeom prst="rect">
            <a:avLst/>
          </a:prstGeom>
          <a:solidFill>
            <a:srgbClr val="ECC73D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0B98DA-3A82-19F2-B533-63A314DD3896}"/>
              </a:ext>
            </a:extLst>
          </p:cNvPr>
          <p:cNvSpPr txBox="1"/>
          <p:nvPr/>
        </p:nvSpPr>
        <p:spPr>
          <a:xfrm>
            <a:off x="712751" y="2586014"/>
            <a:ext cx="3282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此处可放置图片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41A9A71-FE3A-6084-CFB9-E73EDCF3A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63" y="1217343"/>
            <a:ext cx="929899" cy="797072"/>
          </a:xfrm>
          <a:prstGeom prst="rect">
            <a:avLst/>
          </a:prstGeom>
          <a:effectLst>
            <a:outerShdw blurRad="50800" dist="38100" dir="5400000" algn="t" rotWithShape="0">
              <a:srgbClr val="ECC73D">
                <a:alpha val="40000"/>
              </a:srgbClr>
            </a:outerShdw>
          </a:effectLst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CBC8E05-6C8A-09A2-007A-916403161C83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E8050F1E-5909-D4BF-FA3E-E4777856B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A39EB1B-2223-380F-95A9-E52DAB141398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1366085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6AF3CC3-B312-0C78-1624-34B27433E365}"/>
              </a:ext>
            </a:extLst>
          </p:cNvPr>
          <p:cNvSpPr/>
          <p:nvPr/>
        </p:nvSpPr>
        <p:spPr>
          <a:xfrm>
            <a:off x="740492" y="3404987"/>
            <a:ext cx="7606066" cy="1019885"/>
          </a:xfrm>
          <a:prstGeom prst="roundRect">
            <a:avLst>
              <a:gd name="adj" fmla="val 11342"/>
            </a:avLst>
          </a:prstGeom>
          <a:solidFill>
            <a:srgbClr val="FFFBFB"/>
          </a:solidFill>
          <a:ln w="19050">
            <a:solidFill>
              <a:srgbClr val="BC00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9875">
              <a:defRPr/>
            </a:pPr>
            <a:endParaRPr lang="zh-CN" altLang="en-US" sz="1082" dirty="0">
              <a:solidFill>
                <a:prstClr val="white"/>
              </a:solidFill>
              <a:latin typeface="思源宋体 CN Light" panose="02020300000000000000" pitchFamily="18" charset="-122"/>
              <a:ea typeface="思源黑体 CN Light" panose="020B03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7C5326-4ED5-84B3-DFC4-79A0A821111E}"/>
              </a:ext>
            </a:extLst>
          </p:cNvPr>
          <p:cNvSpPr txBox="1"/>
          <p:nvPr/>
        </p:nvSpPr>
        <p:spPr>
          <a:xfrm>
            <a:off x="971550" y="3555353"/>
            <a:ext cx="6120366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D72D4F8-522C-89E8-413E-5B87ABE13B3E}"/>
              </a:ext>
            </a:extLst>
          </p:cNvPr>
          <p:cNvCxnSpPr/>
          <p:nvPr/>
        </p:nvCxnSpPr>
        <p:spPr>
          <a:xfrm>
            <a:off x="656170" y="1817525"/>
            <a:ext cx="7831659" cy="0"/>
          </a:xfrm>
          <a:prstGeom prst="line">
            <a:avLst/>
          </a:prstGeom>
          <a:ln w="19050">
            <a:solidFill>
              <a:srgbClr val="BC00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6439547-E52E-C894-A431-C6EFE602E2DB}"/>
              </a:ext>
            </a:extLst>
          </p:cNvPr>
          <p:cNvSpPr txBox="1"/>
          <p:nvPr/>
        </p:nvSpPr>
        <p:spPr>
          <a:xfrm>
            <a:off x="656170" y="1464893"/>
            <a:ext cx="7831659" cy="275953"/>
          </a:xfrm>
          <a:prstGeom prst="rect">
            <a:avLst/>
          </a:prstGeom>
          <a:gradFill>
            <a:gsLst>
              <a:gs pos="0">
                <a:srgbClr val="ECC73D"/>
              </a:gs>
              <a:gs pos="100000">
                <a:srgbClr val="ECC73D">
                  <a:lumMod val="61000"/>
                  <a:lumOff val="39000"/>
                </a:srgbClr>
              </a:gs>
            </a:gsLst>
            <a:lin ang="5400000" scaled="1"/>
          </a:gradFill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srgbClr val="BC000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/>
              <a:t>4.</a:t>
            </a:r>
            <a:r>
              <a:rPr lang="zh-CN" altLang="en-US" dirty="0"/>
              <a:t>全方位培养、引进、用好人才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C5776F4-5C12-980A-BDFA-A0D753E88DF8}"/>
              </a:ext>
            </a:extLst>
          </p:cNvPr>
          <p:cNvSpPr/>
          <p:nvPr/>
        </p:nvSpPr>
        <p:spPr>
          <a:xfrm>
            <a:off x="740492" y="2136428"/>
            <a:ext cx="7663014" cy="1019885"/>
          </a:xfrm>
          <a:prstGeom prst="roundRect">
            <a:avLst>
              <a:gd name="adj" fmla="val 11342"/>
            </a:avLst>
          </a:prstGeom>
          <a:solidFill>
            <a:srgbClr val="FFFBFB"/>
          </a:solidFill>
          <a:ln w="19050">
            <a:solidFill>
              <a:srgbClr val="BC00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9875">
              <a:defRPr/>
            </a:pPr>
            <a:endParaRPr lang="zh-CN" altLang="en-US" sz="1082" dirty="0">
              <a:solidFill>
                <a:prstClr val="white"/>
              </a:solidFill>
              <a:latin typeface="思源宋体 CN Light" panose="02020300000000000000" pitchFamily="18" charset="-122"/>
              <a:ea typeface="思源黑体 CN Light" panose="020B0300000000000000" pitchFamily="34" charset="-122"/>
            </a:endParaRPr>
          </a:p>
        </p:txBody>
      </p:sp>
      <p:sp>
        <p:nvSpPr>
          <p:cNvPr id="8" name="Freeform 99">
            <a:extLst>
              <a:ext uri="{FF2B5EF4-FFF2-40B4-BE49-F238E27FC236}">
                <a16:creationId xmlns:a16="http://schemas.microsoft.com/office/drawing/2014/main" id="{E441985C-F657-96B3-D914-F06086FC682F}"/>
              </a:ext>
            </a:extLst>
          </p:cNvPr>
          <p:cNvSpPr>
            <a:spLocks noEditPoints="1"/>
          </p:cNvSpPr>
          <p:nvPr/>
        </p:nvSpPr>
        <p:spPr bwMode="auto">
          <a:xfrm>
            <a:off x="886108" y="2306681"/>
            <a:ext cx="809859" cy="706630"/>
          </a:xfrm>
          <a:custGeom>
            <a:avLst/>
            <a:gdLst>
              <a:gd name="T0" fmla="*/ 225 w 302"/>
              <a:gd name="T1" fmla="*/ 0 h 205"/>
              <a:gd name="T2" fmla="*/ 81 w 302"/>
              <a:gd name="T3" fmla="*/ 0 h 205"/>
              <a:gd name="T4" fmla="*/ 0 w 302"/>
              <a:gd name="T5" fmla="*/ 25 h 205"/>
              <a:gd name="T6" fmla="*/ 12 w 302"/>
              <a:gd name="T7" fmla="*/ 205 h 205"/>
              <a:gd name="T8" fmla="*/ 291 w 302"/>
              <a:gd name="T9" fmla="*/ 205 h 205"/>
              <a:gd name="T10" fmla="*/ 302 w 302"/>
              <a:gd name="T11" fmla="*/ 25 h 205"/>
              <a:gd name="T12" fmla="*/ 146 w 302"/>
              <a:gd name="T13" fmla="*/ 188 h 205"/>
              <a:gd name="T14" fmla="*/ 20 w 302"/>
              <a:gd name="T15" fmla="*/ 182 h 205"/>
              <a:gd name="T16" fmla="*/ 81 w 302"/>
              <a:gd name="T17" fmla="*/ 10 h 205"/>
              <a:gd name="T18" fmla="*/ 146 w 302"/>
              <a:gd name="T19" fmla="*/ 188 h 205"/>
              <a:gd name="T20" fmla="*/ 221 w 302"/>
              <a:gd name="T21" fmla="*/ 171 h 205"/>
              <a:gd name="T22" fmla="*/ 155 w 302"/>
              <a:gd name="T23" fmla="*/ 29 h 205"/>
              <a:gd name="T24" fmla="*/ 282 w 302"/>
              <a:gd name="T25" fmla="*/ 22 h 205"/>
              <a:gd name="T26" fmla="*/ 39 w 302"/>
              <a:gd name="T27" fmla="*/ 41 h 205"/>
              <a:gd name="T28" fmla="*/ 128 w 302"/>
              <a:gd name="T29" fmla="*/ 43 h 205"/>
              <a:gd name="T30" fmla="*/ 127 w 302"/>
              <a:gd name="T31" fmla="*/ 49 h 205"/>
              <a:gd name="T32" fmla="*/ 44 w 302"/>
              <a:gd name="T33" fmla="*/ 43 h 205"/>
              <a:gd name="T34" fmla="*/ 39 w 302"/>
              <a:gd name="T35" fmla="*/ 67 h 205"/>
              <a:gd name="T36" fmla="*/ 128 w 302"/>
              <a:gd name="T37" fmla="*/ 68 h 205"/>
              <a:gd name="T38" fmla="*/ 127 w 302"/>
              <a:gd name="T39" fmla="*/ 74 h 205"/>
              <a:gd name="T40" fmla="*/ 43 w 302"/>
              <a:gd name="T41" fmla="*/ 69 h 205"/>
              <a:gd name="T42" fmla="*/ 39 w 302"/>
              <a:gd name="T43" fmla="*/ 93 h 205"/>
              <a:gd name="T44" fmla="*/ 129 w 302"/>
              <a:gd name="T45" fmla="*/ 94 h 205"/>
              <a:gd name="T46" fmla="*/ 127 w 302"/>
              <a:gd name="T47" fmla="*/ 100 h 205"/>
              <a:gd name="T48" fmla="*/ 43 w 302"/>
              <a:gd name="T49" fmla="*/ 95 h 205"/>
              <a:gd name="T50" fmla="*/ 130 w 302"/>
              <a:gd name="T51" fmla="*/ 125 h 205"/>
              <a:gd name="T52" fmla="*/ 126 w 302"/>
              <a:gd name="T53" fmla="*/ 126 h 205"/>
              <a:gd name="T54" fmla="*/ 39 w 302"/>
              <a:gd name="T55" fmla="*/ 119 h 205"/>
              <a:gd name="T56" fmla="*/ 129 w 302"/>
              <a:gd name="T57" fmla="*/ 120 h 205"/>
              <a:gd name="T58" fmla="*/ 130 w 302"/>
              <a:gd name="T59" fmla="*/ 151 h 205"/>
              <a:gd name="T60" fmla="*/ 126 w 302"/>
              <a:gd name="T61" fmla="*/ 152 h 205"/>
              <a:gd name="T62" fmla="*/ 39 w 302"/>
              <a:gd name="T63" fmla="*/ 146 h 205"/>
              <a:gd name="T64" fmla="*/ 129 w 302"/>
              <a:gd name="T65" fmla="*/ 146 h 205"/>
              <a:gd name="T66" fmla="*/ 260 w 302"/>
              <a:gd name="T67" fmla="*/ 37 h 205"/>
              <a:gd name="T68" fmla="*/ 259 w 302"/>
              <a:gd name="T69" fmla="*/ 43 h 205"/>
              <a:gd name="T70" fmla="*/ 174 w 302"/>
              <a:gd name="T71" fmla="*/ 49 h 205"/>
              <a:gd name="T72" fmla="*/ 173 w 302"/>
              <a:gd name="T73" fmla="*/ 43 h 205"/>
              <a:gd name="T74" fmla="*/ 263 w 302"/>
              <a:gd name="T75" fmla="*/ 67 h 205"/>
              <a:gd name="T76" fmla="*/ 176 w 302"/>
              <a:gd name="T77" fmla="*/ 74 h 205"/>
              <a:gd name="T78" fmla="*/ 172 w 302"/>
              <a:gd name="T79" fmla="*/ 73 h 205"/>
              <a:gd name="T80" fmla="*/ 261 w 302"/>
              <a:gd name="T81" fmla="*/ 63 h 205"/>
              <a:gd name="T82" fmla="*/ 263 w 302"/>
              <a:gd name="T83" fmla="*/ 93 h 205"/>
              <a:gd name="T84" fmla="*/ 176 w 302"/>
              <a:gd name="T85" fmla="*/ 100 h 205"/>
              <a:gd name="T86" fmla="*/ 172 w 302"/>
              <a:gd name="T87" fmla="*/ 99 h 205"/>
              <a:gd name="T88" fmla="*/ 261 w 302"/>
              <a:gd name="T89" fmla="*/ 89 h 205"/>
              <a:gd name="T90" fmla="*/ 263 w 302"/>
              <a:gd name="T91" fmla="*/ 118 h 205"/>
              <a:gd name="T92" fmla="*/ 176 w 302"/>
              <a:gd name="T93" fmla="*/ 126 h 205"/>
              <a:gd name="T94" fmla="*/ 172 w 302"/>
              <a:gd name="T95" fmla="*/ 125 h 205"/>
              <a:gd name="T96" fmla="*/ 261 w 302"/>
              <a:gd name="T97" fmla="*/ 114 h 205"/>
              <a:gd name="T98" fmla="*/ 263 w 302"/>
              <a:gd name="T99" fmla="*/ 145 h 205"/>
              <a:gd name="T100" fmla="*/ 176 w 302"/>
              <a:gd name="T101" fmla="*/ 152 h 205"/>
              <a:gd name="T102" fmla="*/ 172 w 302"/>
              <a:gd name="T103" fmla="*/ 151 h 205"/>
              <a:gd name="T104" fmla="*/ 261 w 302"/>
              <a:gd name="T105" fmla="*/ 14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2" h="205">
                <a:moveTo>
                  <a:pt x="300" y="21"/>
                </a:moveTo>
                <a:cubicBezTo>
                  <a:pt x="284" y="8"/>
                  <a:pt x="256" y="0"/>
                  <a:pt x="225" y="0"/>
                </a:cubicBezTo>
                <a:cubicBezTo>
                  <a:pt x="195" y="0"/>
                  <a:pt x="168" y="7"/>
                  <a:pt x="151" y="19"/>
                </a:cubicBezTo>
                <a:cubicBezTo>
                  <a:pt x="138" y="7"/>
                  <a:pt x="112" y="0"/>
                  <a:pt x="81" y="0"/>
                </a:cubicBezTo>
                <a:cubicBezTo>
                  <a:pt x="48" y="0"/>
                  <a:pt x="18" y="8"/>
                  <a:pt x="2" y="21"/>
                </a:cubicBezTo>
                <a:cubicBezTo>
                  <a:pt x="1" y="22"/>
                  <a:pt x="0" y="23"/>
                  <a:pt x="0" y="25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0"/>
                  <a:pt x="5" y="205"/>
                  <a:pt x="12" y="205"/>
                </a:cubicBezTo>
                <a:cubicBezTo>
                  <a:pt x="150" y="205"/>
                  <a:pt x="150" y="205"/>
                  <a:pt x="150" y="205"/>
                </a:cubicBezTo>
                <a:cubicBezTo>
                  <a:pt x="151" y="205"/>
                  <a:pt x="291" y="205"/>
                  <a:pt x="291" y="205"/>
                </a:cubicBezTo>
                <a:cubicBezTo>
                  <a:pt x="295" y="205"/>
                  <a:pt x="302" y="202"/>
                  <a:pt x="302" y="197"/>
                </a:cubicBezTo>
                <a:cubicBezTo>
                  <a:pt x="302" y="25"/>
                  <a:pt x="302" y="25"/>
                  <a:pt x="302" y="25"/>
                </a:cubicBezTo>
                <a:cubicBezTo>
                  <a:pt x="302" y="23"/>
                  <a:pt x="301" y="22"/>
                  <a:pt x="300" y="21"/>
                </a:cubicBezTo>
                <a:close/>
                <a:moveTo>
                  <a:pt x="146" y="188"/>
                </a:moveTo>
                <a:cubicBezTo>
                  <a:pt x="132" y="176"/>
                  <a:pt x="109" y="169"/>
                  <a:pt x="80" y="169"/>
                </a:cubicBezTo>
                <a:cubicBezTo>
                  <a:pt x="58" y="169"/>
                  <a:pt x="36" y="174"/>
                  <a:pt x="20" y="18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41" y="10"/>
                  <a:pt x="81" y="10"/>
                </a:cubicBezTo>
                <a:cubicBezTo>
                  <a:pt x="128" y="10"/>
                  <a:pt x="146" y="27"/>
                  <a:pt x="146" y="29"/>
                </a:cubicBezTo>
                <a:cubicBezTo>
                  <a:pt x="146" y="32"/>
                  <a:pt x="146" y="188"/>
                  <a:pt x="146" y="188"/>
                </a:cubicBezTo>
                <a:close/>
                <a:moveTo>
                  <a:pt x="282" y="182"/>
                </a:moveTo>
                <a:cubicBezTo>
                  <a:pt x="265" y="175"/>
                  <a:pt x="242" y="171"/>
                  <a:pt x="221" y="171"/>
                </a:cubicBezTo>
                <a:cubicBezTo>
                  <a:pt x="192" y="171"/>
                  <a:pt x="168" y="177"/>
                  <a:pt x="155" y="188"/>
                </a:cubicBezTo>
                <a:cubicBezTo>
                  <a:pt x="155" y="29"/>
                  <a:pt x="155" y="29"/>
                  <a:pt x="155" y="29"/>
                </a:cubicBezTo>
                <a:cubicBezTo>
                  <a:pt x="155" y="29"/>
                  <a:pt x="176" y="10"/>
                  <a:pt x="225" y="10"/>
                </a:cubicBezTo>
                <a:cubicBezTo>
                  <a:pt x="262" y="10"/>
                  <a:pt x="282" y="22"/>
                  <a:pt x="282" y="22"/>
                </a:cubicBezTo>
                <a:lnTo>
                  <a:pt x="282" y="182"/>
                </a:lnTo>
                <a:close/>
                <a:moveTo>
                  <a:pt x="39" y="41"/>
                </a:moveTo>
                <a:cubicBezTo>
                  <a:pt x="39" y="39"/>
                  <a:pt x="40" y="37"/>
                  <a:pt x="42" y="37"/>
                </a:cubicBezTo>
                <a:cubicBezTo>
                  <a:pt x="74" y="28"/>
                  <a:pt x="109" y="30"/>
                  <a:pt x="128" y="43"/>
                </a:cubicBezTo>
                <a:cubicBezTo>
                  <a:pt x="130" y="44"/>
                  <a:pt x="130" y="46"/>
                  <a:pt x="129" y="47"/>
                </a:cubicBezTo>
                <a:cubicBezTo>
                  <a:pt x="129" y="48"/>
                  <a:pt x="128" y="49"/>
                  <a:pt x="127" y="49"/>
                </a:cubicBezTo>
                <a:cubicBezTo>
                  <a:pt x="126" y="49"/>
                  <a:pt x="125" y="49"/>
                  <a:pt x="125" y="48"/>
                </a:cubicBezTo>
                <a:cubicBezTo>
                  <a:pt x="110" y="39"/>
                  <a:pt x="79" y="33"/>
                  <a:pt x="44" y="43"/>
                </a:cubicBezTo>
                <a:cubicBezTo>
                  <a:pt x="42" y="43"/>
                  <a:pt x="40" y="42"/>
                  <a:pt x="39" y="41"/>
                </a:cubicBezTo>
                <a:close/>
                <a:moveTo>
                  <a:pt x="39" y="67"/>
                </a:moveTo>
                <a:cubicBezTo>
                  <a:pt x="39" y="65"/>
                  <a:pt x="40" y="63"/>
                  <a:pt x="42" y="63"/>
                </a:cubicBezTo>
                <a:cubicBezTo>
                  <a:pt x="74" y="54"/>
                  <a:pt x="110" y="56"/>
                  <a:pt x="128" y="68"/>
                </a:cubicBezTo>
                <a:cubicBezTo>
                  <a:pt x="130" y="69"/>
                  <a:pt x="130" y="71"/>
                  <a:pt x="129" y="73"/>
                </a:cubicBezTo>
                <a:cubicBezTo>
                  <a:pt x="129" y="74"/>
                  <a:pt x="128" y="74"/>
                  <a:pt x="127" y="74"/>
                </a:cubicBezTo>
                <a:cubicBezTo>
                  <a:pt x="126" y="74"/>
                  <a:pt x="125" y="74"/>
                  <a:pt x="125" y="74"/>
                </a:cubicBezTo>
                <a:cubicBezTo>
                  <a:pt x="111" y="65"/>
                  <a:pt x="79" y="59"/>
                  <a:pt x="43" y="69"/>
                </a:cubicBezTo>
                <a:cubicBezTo>
                  <a:pt x="42" y="70"/>
                  <a:pt x="40" y="69"/>
                  <a:pt x="39" y="67"/>
                </a:cubicBezTo>
                <a:close/>
                <a:moveTo>
                  <a:pt x="39" y="93"/>
                </a:moveTo>
                <a:cubicBezTo>
                  <a:pt x="39" y="91"/>
                  <a:pt x="40" y="89"/>
                  <a:pt x="42" y="88"/>
                </a:cubicBezTo>
                <a:cubicBezTo>
                  <a:pt x="74" y="79"/>
                  <a:pt x="110" y="82"/>
                  <a:pt x="129" y="94"/>
                </a:cubicBezTo>
                <a:cubicBezTo>
                  <a:pt x="130" y="95"/>
                  <a:pt x="131" y="97"/>
                  <a:pt x="130" y="99"/>
                </a:cubicBezTo>
                <a:cubicBezTo>
                  <a:pt x="129" y="100"/>
                  <a:pt x="128" y="100"/>
                  <a:pt x="127" y="100"/>
                </a:cubicBezTo>
                <a:cubicBezTo>
                  <a:pt x="126" y="100"/>
                  <a:pt x="126" y="100"/>
                  <a:pt x="125" y="100"/>
                </a:cubicBezTo>
                <a:cubicBezTo>
                  <a:pt x="111" y="90"/>
                  <a:pt x="79" y="85"/>
                  <a:pt x="43" y="95"/>
                </a:cubicBezTo>
                <a:cubicBezTo>
                  <a:pt x="42" y="95"/>
                  <a:pt x="40" y="94"/>
                  <a:pt x="39" y="93"/>
                </a:cubicBezTo>
                <a:close/>
                <a:moveTo>
                  <a:pt x="130" y="125"/>
                </a:moveTo>
                <a:cubicBezTo>
                  <a:pt x="130" y="126"/>
                  <a:pt x="129" y="126"/>
                  <a:pt x="128" y="126"/>
                </a:cubicBezTo>
                <a:cubicBezTo>
                  <a:pt x="127" y="126"/>
                  <a:pt x="126" y="126"/>
                  <a:pt x="126" y="126"/>
                </a:cubicBezTo>
                <a:cubicBezTo>
                  <a:pt x="108" y="114"/>
                  <a:pt x="76" y="112"/>
                  <a:pt x="43" y="121"/>
                </a:cubicBezTo>
                <a:cubicBezTo>
                  <a:pt x="42" y="122"/>
                  <a:pt x="40" y="121"/>
                  <a:pt x="39" y="119"/>
                </a:cubicBezTo>
                <a:cubicBezTo>
                  <a:pt x="39" y="117"/>
                  <a:pt x="40" y="115"/>
                  <a:pt x="42" y="115"/>
                </a:cubicBezTo>
                <a:cubicBezTo>
                  <a:pt x="77" y="105"/>
                  <a:pt x="109" y="107"/>
                  <a:pt x="129" y="120"/>
                </a:cubicBezTo>
                <a:cubicBezTo>
                  <a:pt x="131" y="121"/>
                  <a:pt x="131" y="123"/>
                  <a:pt x="130" y="125"/>
                </a:cubicBezTo>
                <a:close/>
                <a:moveTo>
                  <a:pt x="130" y="151"/>
                </a:moveTo>
                <a:cubicBezTo>
                  <a:pt x="130" y="152"/>
                  <a:pt x="129" y="152"/>
                  <a:pt x="128" y="152"/>
                </a:cubicBezTo>
                <a:cubicBezTo>
                  <a:pt x="127" y="152"/>
                  <a:pt x="126" y="152"/>
                  <a:pt x="126" y="152"/>
                </a:cubicBezTo>
                <a:cubicBezTo>
                  <a:pt x="109" y="141"/>
                  <a:pt x="71" y="137"/>
                  <a:pt x="44" y="148"/>
                </a:cubicBezTo>
                <a:cubicBezTo>
                  <a:pt x="42" y="148"/>
                  <a:pt x="40" y="148"/>
                  <a:pt x="39" y="146"/>
                </a:cubicBezTo>
                <a:cubicBezTo>
                  <a:pt x="39" y="144"/>
                  <a:pt x="40" y="142"/>
                  <a:pt x="41" y="142"/>
                </a:cubicBezTo>
                <a:cubicBezTo>
                  <a:pt x="71" y="130"/>
                  <a:pt x="111" y="134"/>
                  <a:pt x="129" y="146"/>
                </a:cubicBezTo>
                <a:cubicBezTo>
                  <a:pt x="131" y="147"/>
                  <a:pt x="131" y="149"/>
                  <a:pt x="130" y="151"/>
                </a:cubicBezTo>
                <a:close/>
                <a:moveTo>
                  <a:pt x="260" y="37"/>
                </a:moveTo>
                <a:cubicBezTo>
                  <a:pt x="262" y="37"/>
                  <a:pt x="263" y="39"/>
                  <a:pt x="263" y="41"/>
                </a:cubicBezTo>
                <a:cubicBezTo>
                  <a:pt x="262" y="42"/>
                  <a:pt x="260" y="43"/>
                  <a:pt x="259" y="43"/>
                </a:cubicBezTo>
                <a:cubicBezTo>
                  <a:pt x="225" y="33"/>
                  <a:pt x="191" y="38"/>
                  <a:pt x="176" y="48"/>
                </a:cubicBezTo>
                <a:cubicBezTo>
                  <a:pt x="176" y="49"/>
                  <a:pt x="175" y="49"/>
                  <a:pt x="174" y="49"/>
                </a:cubicBezTo>
                <a:cubicBezTo>
                  <a:pt x="173" y="49"/>
                  <a:pt x="172" y="48"/>
                  <a:pt x="172" y="47"/>
                </a:cubicBezTo>
                <a:cubicBezTo>
                  <a:pt x="171" y="46"/>
                  <a:pt x="171" y="44"/>
                  <a:pt x="173" y="43"/>
                </a:cubicBezTo>
                <a:cubicBezTo>
                  <a:pt x="192" y="30"/>
                  <a:pt x="228" y="27"/>
                  <a:pt x="260" y="37"/>
                </a:cubicBezTo>
                <a:close/>
                <a:moveTo>
                  <a:pt x="263" y="67"/>
                </a:moveTo>
                <a:cubicBezTo>
                  <a:pt x="262" y="69"/>
                  <a:pt x="261" y="70"/>
                  <a:pt x="259" y="69"/>
                </a:cubicBezTo>
                <a:cubicBezTo>
                  <a:pt x="225" y="60"/>
                  <a:pt x="191" y="64"/>
                  <a:pt x="176" y="74"/>
                </a:cubicBezTo>
                <a:cubicBezTo>
                  <a:pt x="176" y="75"/>
                  <a:pt x="175" y="75"/>
                  <a:pt x="175" y="75"/>
                </a:cubicBezTo>
                <a:cubicBezTo>
                  <a:pt x="173" y="75"/>
                  <a:pt x="172" y="74"/>
                  <a:pt x="172" y="73"/>
                </a:cubicBezTo>
                <a:cubicBezTo>
                  <a:pt x="171" y="72"/>
                  <a:pt x="171" y="70"/>
                  <a:pt x="173" y="69"/>
                </a:cubicBezTo>
                <a:cubicBezTo>
                  <a:pt x="192" y="56"/>
                  <a:pt x="228" y="54"/>
                  <a:pt x="261" y="63"/>
                </a:cubicBezTo>
                <a:cubicBezTo>
                  <a:pt x="262" y="63"/>
                  <a:pt x="263" y="65"/>
                  <a:pt x="263" y="67"/>
                </a:cubicBezTo>
                <a:close/>
                <a:moveTo>
                  <a:pt x="263" y="93"/>
                </a:moveTo>
                <a:cubicBezTo>
                  <a:pt x="262" y="95"/>
                  <a:pt x="261" y="96"/>
                  <a:pt x="259" y="95"/>
                </a:cubicBezTo>
                <a:cubicBezTo>
                  <a:pt x="225" y="86"/>
                  <a:pt x="192" y="91"/>
                  <a:pt x="176" y="100"/>
                </a:cubicBezTo>
                <a:cubicBezTo>
                  <a:pt x="176" y="101"/>
                  <a:pt x="175" y="101"/>
                  <a:pt x="175" y="101"/>
                </a:cubicBezTo>
                <a:cubicBezTo>
                  <a:pt x="173" y="101"/>
                  <a:pt x="172" y="100"/>
                  <a:pt x="172" y="99"/>
                </a:cubicBezTo>
                <a:cubicBezTo>
                  <a:pt x="171" y="98"/>
                  <a:pt x="171" y="96"/>
                  <a:pt x="173" y="95"/>
                </a:cubicBezTo>
                <a:cubicBezTo>
                  <a:pt x="192" y="82"/>
                  <a:pt x="228" y="80"/>
                  <a:pt x="261" y="89"/>
                </a:cubicBezTo>
                <a:cubicBezTo>
                  <a:pt x="262" y="89"/>
                  <a:pt x="263" y="91"/>
                  <a:pt x="263" y="93"/>
                </a:cubicBezTo>
                <a:close/>
                <a:moveTo>
                  <a:pt x="263" y="118"/>
                </a:moveTo>
                <a:cubicBezTo>
                  <a:pt x="262" y="120"/>
                  <a:pt x="261" y="121"/>
                  <a:pt x="259" y="121"/>
                </a:cubicBezTo>
                <a:cubicBezTo>
                  <a:pt x="228" y="112"/>
                  <a:pt x="191" y="116"/>
                  <a:pt x="176" y="126"/>
                </a:cubicBezTo>
                <a:cubicBezTo>
                  <a:pt x="176" y="126"/>
                  <a:pt x="175" y="127"/>
                  <a:pt x="175" y="127"/>
                </a:cubicBezTo>
                <a:cubicBezTo>
                  <a:pt x="173" y="127"/>
                  <a:pt x="172" y="126"/>
                  <a:pt x="172" y="125"/>
                </a:cubicBezTo>
                <a:cubicBezTo>
                  <a:pt x="171" y="123"/>
                  <a:pt x="171" y="121"/>
                  <a:pt x="173" y="120"/>
                </a:cubicBezTo>
                <a:cubicBezTo>
                  <a:pt x="189" y="110"/>
                  <a:pt x="227" y="105"/>
                  <a:pt x="261" y="114"/>
                </a:cubicBezTo>
                <a:cubicBezTo>
                  <a:pt x="262" y="115"/>
                  <a:pt x="263" y="117"/>
                  <a:pt x="263" y="118"/>
                </a:cubicBezTo>
                <a:close/>
                <a:moveTo>
                  <a:pt x="263" y="145"/>
                </a:moveTo>
                <a:cubicBezTo>
                  <a:pt x="262" y="146"/>
                  <a:pt x="261" y="147"/>
                  <a:pt x="259" y="147"/>
                </a:cubicBezTo>
                <a:cubicBezTo>
                  <a:pt x="225" y="137"/>
                  <a:pt x="192" y="142"/>
                  <a:pt x="176" y="152"/>
                </a:cubicBezTo>
                <a:cubicBezTo>
                  <a:pt x="176" y="152"/>
                  <a:pt x="175" y="153"/>
                  <a:pt x="175" y="153"/>
                </a:cubicBezTo>
                <a:cubicBezTo>
                  <a:pt x="174" y="153"/>
                  <a:pt x="172" y="152"/>
                  <a:pt x="172" y="151"/>
                </a:cubicBezTo>
                <a:cubicBezTo>
                  <a:pt x="171" y="150"/>
                  <a:pt x="171" y="147"/>
                  <a:pt x="173" y="146"/>
                </a:cubicBezTo>
                <a:cubicBezTo>
                  <a:pt x="192" y="134"/>
                  <a:pt x="228" y="131"/>
                  <a:pt x="261" y="140"/>
                </a:cubicBezTo>
                <a:cubicBezTo>
                  <a:pt x="262" y="141"/>
                  <a:pt x="263" y="143"/>
                  <a:pt x="263" y="145"/>
                </a:cubicBezTo>
                <a:close/>
              </a:path>
            </a:pathLst>
          </a:custGeom>
          <a:solidFill>
            <a:srgbClr val="BC000D"/>
          </a:solidFill>
          <a:ln>
            <a:noFill/>
          </a:ln>
        </p:spPr>
        <p:txBody>
          <a:bodyPr rot="0" spcFirstLastPara="0" vertOverflow="overflow" horzOverflow="overflow" vert="horz" wrap="square" lIns="54984" tIns="27492" rIns="54984" bIns="2749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49875">
              <a:defRPr/>
            </a:pPr>
            <a:endParaRPr lang="zh-CN" altLang="en-US" sz="1082" dirty="0">
              <a:solidFill>
                <a:prstClr val="black"/>
              </a:solidFill>
              <a:latin typeface="思源宋体 CN Light" panose="02020300000000000000" pitchFamily="18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2E6B10-B733-0F60-539B-1AF55C77AAB7}"/>
              </a:ext>
            </a:extLst>
          </p:cNvPr>
          <p:cNvSpPr txBox="1"/>
          <p:nvPr/>
        </p:nvSpPr>
        <p:spPr>
          <a:xfrm>
            <a:off x="1896431" y="2311876"/>
            <a:ext cx="6368735" cy="719151"/>
          </a:xfrm>
          <a:prstGeom prst="rect">
            <a:avLst/>
          </a:prstGeom>
          <a:solidFill>
            <a:srgbClr val="FFFBFB"/>
          </a:solidFill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F7F4D29-40EF-79B6-7579-835E9FB97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204">
            <a:off x="6887456" y="3216238"/>
            <a:ext cx="2755421" cy="206656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4F21C4F-7B8D-54B9-CE44-E956D0A42822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E1F8AC7C-E760-FE4A-D4C6-AEE2370D7F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6F36CE0-74E4-44D7-37FE-12945EFA9337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3891462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5">
            <a:extLst>
              <a:ext uri="{FF2B5EF4-FFF2-40B4-BE49-F238E27FC236}">
                <a16:creationId xmlns:a16="http://schemas.microsoft.com/office/drawing/2014/main" id="{07F62C5E-0C36-8D8E-B45A-7F7C4A23B48E}"/>
              </a:ext>
            </a:extLst>
          </p:cNvPr>
          <p:cNvSpPr/>
          <p:nvPr/>
        </p:nvSpPr>
        <p:spPr>
          <a:xfrm>
            <a:off x="785610" y="3266902"/>
            <a:ext cx="7592798" cy="1176553"/>
          </a:xfrm>
          <a:prstGeom prst="rect">
            <a:avLst/>
          </a:prstGeom>
          <a:solidFill>
            <a:srgbClr val="FFFBFB"/>
          </a:solidFill>
          <a:ln>
            <a:solidFill>
              <a:srgbClr val="ECC7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1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2" name="圆角矩形 5">
            <a:extLst>
              <a:ext uri="{FF2B5EF4-FFF2-40B4-BE49-F238E27FC236}">
                <a16:creationId xmlns:a16="http://schemas.microsoft.com/office/drawing/2014/main" id="{816CCB0E-2616-0F74-47A1-A760EC07DB7B}"/>
              </a:ext>
            </a:extLst>
          </p:cNvPr>
          <p:cNvSpPr/>
          <p:nvPr/>
        </p:nvSpPr>
        <p:spPr>
          <a:xfrm>
            <a:off x="775601" y="1489825"/>
            <a:ext cx="7592798" cy="1600328"/>
          </a:xfrm>
          <a:prstGeom prst="rect">
            <a:avLst/>
          </a:prstGeom>
          <a:solidFill>
            <a:srgbClr val="FFFBFB"/>
          </a:solidFill>
          <a:ln>
            <a:solidFill>
              <a:srgbClr val="ECC7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1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3" name="Aichitds6">
            <a:extLst>
              <a:ext uri="{FF2B5EF4-FFF2-40B4-BE49-F238E27FC236}">
                <a16:creationId xmlns:a16="http://schemas.microsoft.com/office/drawing/2014/main" id="{7E81A9E0-A5D8-7A50-9B8A-AD3DCED3B803}"/>
              </a:ext>
            </a:extLst>
          </p:cNvPr>
          <p:cNvSpPr/>
          <p:nvPr/>
        </p:nvSpPr>
        <p:spPr>
          <a:xfrm>
            <a:off x="570014" y="3401275"/>
            <a:ext cx="591894" cy="561094"/>
          </a:xfrm>
          <a:custGeom>
            <a:avLst/>
            <a:gdLst>
              <a:gd name="connsiteX0" fmla="*/ 92640 w 338277"/>
              <a:gd name="connsiteY0" fmla="*/ 182562 h 320675"/>
              <a:gd name="connsiteX1" fmla="*/ 120394 w 338277"/>
              <a:gd name="connsiteY1" fmla="*/ 210185 h 320675"/>
              <a:gd name="connsiteX2" fmla="*/ 108499 w 338277"/>
              <a:gd name="connsiteY2" fmla="*/ 291737 h 320675"/>
              <a:gd name="connsiteX3" fmla="*/ 108499 w 338277"/>
              <a:gd name="connsiteY3" fmla="*/ 293052 h 320675"/>
              <a:gd name="connsiteX4" fmla="*/ 121716 w 338277"/>
              <a:gd name="connsiteY4" fmla="*/ 310152 h 320675"/>
              <a:gd name="connsiteX5" fmla="*/ 123038 w 338277"/>
              <a:gd name="connsiteY5" fmla="*/ 310152 h 320675"/>
              <a:gd name="connsiteX6" fmla="*/ 136254 w 338277"/>
              <a:gd name="connsiteY6" fmla="*/ 293052 h 320675"/>
              <a:gd name="connsiteX7" fmla="*/ 136254 w 338277"/>
              <a:gd name="connsiteY7" fmla="*/ 291737 h 320675"/>
              <a:gd name="connsiteX8" fmla="*/ 124359 w 338277"/>
              <a:gd name="connsiteY8" fmla="*/ 210185 h 320675"/>
              <a:gd name="connsiteX9" fmla="*/ 152114 w 338277"/>
              <a:gd name="connsiteY9" fmla="*/ 182562 h 320675"/>
              <a:gd name="connsiteX10" fmla="*/ 170617 w 338277"/>
              <a:gd name="connsiteY10" fmla="*/ 197031 h 320675"/>
              <a:gd name="connsiteX11" fmla="*/ 206302 w 338277"/>
              <a:gd name="connsiteY11" fmla="*/ 214131 h 320675"/>
              <a:gd name="connsiteX12" fmla="*/ 220840 w 338277"/>
              <a:gd name="connsiteY12" fmla="*/ 225969 h 320675"/>
              <a:gd name="connsiteX13" fmla="*/ 238021 w 338277"/>
              <a:gd name="connsiteY13" fmla="*/ 320675 h 320675"/>
              <a:gd name="connsiteX14" fmla="*/ 6732 w 338277"/>
              <a:gd name="connsiteY14" fmla="*/ 320675 h 320675"/>
              <a:gd name="connsiteX15" fmla="*/ 25235 w 338277"/>
              <a:gd name="connsiteY15" fmla="*/ 225969 h 320675"/>
              <a:gd name="connsiteX16" fmla="*/ 38451 w 338277"/>
              <a:gd name="connsiteY16" fmla="*/ 214131 h 320675"/>
              <a:gd name="connsiteX17" fmla="*/ 75458 w 338277"/>
              <a:gd name="connsiteY17" fmla="*/ 197031 h 320675"/>
              <a:gd name="connsiteX18" fmla="*/ 92640 w 338277"/>
              <a:gd name="connsiteY18" fmla="*/ 182562 h 320675"/>
              <a:gd name="connsiteX19" fmla="*/ 97227 w 338277"/>
              <a:gd name="connsiteY19" fmla="*/ 88086 h 320675"/>
              <a:gd name="connsiteX20" fmla="*/ 72132 w 338277"/>
              <a:gd name="connsiteY20" fmla="*/ 110909 h 320675"/>
              <a:gd name="connsiteX21" fmla="*/ 122655 w 338277"/>
              <a:gd name="connsiteY21" fmla="*/ 176212 h 320675"/>
              <a:gd name="connsiteX22" fmla="*/ 173177 w 338277"/>
              <a:gd name="connsiteY22" fmla="*/ 110909 h 320675"/>
              <a:gd name="connsiteX23" fmla="*/ 109359 w 338277"/>
              <a:gd name="connsiteY23" fmla="*/ 112242 h 320675"/>
              <a:gd name="connsiteX24" fmla="*/ 97227 w 338277"/>
              <a:gd name="connsiteY24" fmla="*/ 88086 h 320675"/>
              <a:gd name="connsiteX25" fmla="*/ 123036 w 338277"/>
              <a:gd name="connsiteY25" fmla="*/ 31750 h 320675"/>
              <a:gd name="connsiteX26" fmla="*/ 189051 w 338277"/>
              <a:gd name="connsiteY26" fmla="*/ 96573 h 320675"/>
              <a:gd name="connsiteX27" fmla="*/ 123036 w 338277"/>
              <a:gd name="connsiteY27" fmla="*/ 190500 h 320675"/>
              <a:gd name="connsiteX28" fmla="*/ 57021 w 338277"/>
              <a:gd name="connsiteY28" fmla="*/ 96573 h 320675"/>
              <a:gd name="connsiteX29" fmla="*/ 123036 w 338277"/>
              <a:gd name="connsiteY29" fmla="*/ 31750 h 320675"/>
              <a:gd name="connsiteX30" fmla="*/ 266709 w 338277"/>
              <a:gd name="connsiteY30" fmla="*/ 15875 h 320675"/>
              <a:gd name="connsiteX31" fmla="*/ 225602 w 338277"/>
              <a:gd name="connsiteY31" fmla="*/ 27713 h 320675"/>
              <a:gd name="connsiteX32" fmla="*/ 209689 w 338277"/>
              <a:gd name="connsiteY32" fmla="*/ 55336 h 320675"/>
              <a:gd name="connsiteX33" fmla="*/ 221624 w 338277"/>
              <a:gd name="connsiteY33" fmla="*/ 79012 h 320675"/>
              <a:gd name="connsiteX34" fmla="*/ 225602 w 338277"/>
              <a:gd name="connsiteY34" fmla="*/ 82958 h 320675"/>
              <a:gd name="connsiteX35" fmla="*/ 225602 w 338277"/>
              <a:gd name="connsiteY35" fmla="*/ 107950 h 320675"/>
              <a:gd name="connsiteX36" fmla="*/ 244166 w 338277"/>
              <a:gd name="connsiteY36" fmla="*/ 96112 h 320675"/>
              <a:gd name="connsiteX37" fmla="*/ 248144 w 338277"/>
              <a:gd name="connsiteY37" fmla="*/ 93481 h 320675"/>
              <a:gd name="connsiteX38" fmla="*/ 254774 w 338277"/>
              <a:gd name="connsiteY38" fmla="*/ 93481 h 320675"/>
              <a:gd name="connsiteX39" fmla="*/ 266709 w 338277"/>
              <a:gd name="connsiteY39" fmla="*/ 94796 h 320675"/>
              <a:gd name="connsiteX40" fmla="*/ 307816 w 338277"/>
              <a:gd name="connsiteY40" fmla="*/ 82958 h 320675"/>
              <a:gd name="connsiteX41" fmla="*/ 322402 w 338277"/>
              <a:gd name="connsiteY41" fmla="*/ 55336 h 320675"/>
              <a:gd name="connsiteX42" fmla="*/ 307816 w 338277"/>
              <a:gd name="connsiteY42" fmla="*/ 27713 h 320675"/>
              <a:gd name="connsiteX43" fmla="*/ 266709 w 338277"/>
              <a:gd name="connsiteY43" fmla="*/ 15875 h 320675"/>
              <a:gd name="connsiteX44" fmla="*/ 266708 w 338277"/>
              <a:gd name="connsiteY44" fmla="*/ 0 h 320675"/>
              <a:gd name="connsiteX45" fmla="*/ 317072 w 338277"/>
              <a:gd name="connsiteY45" fmla="*/ 15621 h 320675"/>
              <a:gd name="connsiteX46" fmla="*/ 338277 w 338277"/>
              <a:gd name="connsiteY46" fmla="*/ 54673 h 320675"/>
              <a:gd name="connsiteX47" fmla="*/ 317072 w 338277"/>
              <a:gd name="connsiteY47" fmla="*/ 93726 h 320675"/>
              <a:gd name="connsiteX48" fmla="*/ 266708 w 338277"/>
              <a:gd name="connsiteY48" fmla="*/ 109347 h 320675"/>
              <a:gd name="connsiteX49" fmla="*/ 252130 w 338277"/>
              <a:gd name="connsiteY49" fmla="*/ 108045 h 320675"/>
              <a:gd name="connsiteX50" fmla="*/ 217671 w 338277"/>
              <a:gd name="connsiteY50" fmla="*/ 130175 h 320675"/>
              <a:gd name="connsiteX51" fmla="*/ 215020 w 338277"/>
              <a:gd name="connsiteY51" fmla="*/ 130175 h 320675"/>
              <a:gd name="connsiteX52" fmla="*/ 212369 w 338277"/>
              <a:gd name="connsiteY52" fmla="*/ 130175 h 320675"/>
              <a:gd name="connsiteX53" fmla="*/ 211044 w 338277"/>
              <a:gd name="connsiteY53" fmla="*/ 126270 h 320675"/>
              <a:gd name="connsiteX54" fmla="*/ 211044 w 338277"/>
              <a:gd name="connsiteY54" fmla="*/ 88519 h 320675"/>
              <a:gd name="connsiteX55" fmla="*/ 193814 w 338277"/>
              <a:gd name="connsiteY55" fmla="*/ 54673 h 320675"/>
              <a:gd name="connsiteX56" fmla="*/ 216345 w 338277"/>
              <a:gd name="connsiteY56" fmla="*/ 15621 h 320675"/>
              <a:gd name="connsiteX57" fmla="*/ 266708 w 338277"/>
              <a:gd name="connsiteY5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38277" h="320675">
                <a:moveTo>
                  <a:pt x="92640" y="182562"/>
                </a:moveTo>
                <a:cubicBezTo>
                  <a:pt x="92640" y="182562"/>
                  <a:pt x="92640" y="182562"/>
                  <a:pt x="120394" y="210185"/>
                </a:cubicBezTo>
                <a:cubicBezTo>
                  <a:pt x="120394" y="210185"/>
                  <a:pt x="120394" y="210185"/>
                  <a:pt x="108499" y="291737"/>
                </a:cubicBezTo>
                <a:cubicBezTo>
                  <a:pt x="108499" y="291737"/>
                  <a:pt x="108499" y="293052"/>
                  <a:pt x="108499" y="293052"/>
                </a:cubicBezTo>
                <a:cubicBezTo>
                  <a:pt x="108499" y="293052"/>
                  <a:pt x="108499" y="293052"/>
                  <a:pt x="121716" y="310152"/>
                </a:cubicBezTo>
                <a:cubicBezTo>
                  <a:pt x="121716" y="310152"/>
                  <a:pt x="121716" y="310152"/>
                  <a:pt x="123038" y="310152"/>
                </a:cubicBezTo>
                <a:cubicBezTo>
                  <a:pt x="123038" y="310152"/>
                  <a:pt x="123038" y="310152"/>
                  <a:pt x="136254" y="293052"/>
                </a:cubicBezTo>
                <a:cubicBezTo>
                  <a:pt x="136254" y="293052"/>
                  <a:pt x="136254" y="291737"/>
                  <a:pt x="136254" y="291737"/>
                </a:cubicBezTo>
                <a:cubicBezTo>
                  <a:pt x="136254" y="291737"/>
                  <a:pt x="136254" y="291737"/>
                  <a:pt x="124359" y="210185"/>
                </a:cubicBezTo>
                <a:cubicBezTo>
                  <a:pt x="124359" y="210185"/>
                  <a:pt x="124359" y="210185"/>
                  <a:pt x="152114" y="182562"/>
                </a:cubicBezTo>
                <a:cubicBezTo>
                  <a:pt x="152114" y="182562"/>
                  <a:pt x="152114" y="182562"/>
                  <a:pt x="170617" y="197031"/>
                </a:cubicBezTo>
                <a:cubicBezTo>
                  <a:pt x="170617" y="197031"/>
                  <a:pt x="170617" y="197031"/>
                  <a:pt x="206302" y="214131"/>
                </a:cubicBezTo>
                <a:cubicBezTo>
                  <a:pt x="212910" y="216761"/>
                  <a:pt x="218196" y="219392"/>
                  <a:pt x="220840" y="225969"/>
                </a:cubicBezTo>
                <a:cubicBezTo>
                  <a:pt x="220840" y="225969"/>
                  <a:pt x="260489" y="320675"/>
                  <a:pt x="238021" y="320675"/>
                </a:cubicBezTo>
                <a:cubicBezTo>
                  <a:pt x="238021" y="320675"/>
                  <a:pt x="238021" y="320675"/>
                  <a:pt x="6732" y="320675"/>
                </a:cubicBezTo>
                <a:cubicBezTo>
                  <a:pt x="-15736" y="320675"/>
                  <a:pt x="25235" y="225969"/>
                  <a:pt x="25235" y="225969"/>
                </a:cubicBezTo>
                <a:cubicBezTo>
                  <a:pt x="27878" y="219392"/>
                  <a:pt x="33165" y="216761"/>
                  <a:pt x="38451" y="214131"/>
                </a:cubicBezTo>
                <a:cubicBezTo>
                  <a:pt x="38451" y="214131"/>
                  <a:pt x="38451" y="214131"/>
                  <a:pt x="75458" y="197031"/>
                </a:cubicBezTo>
                <a:cubicBezTo>
                  <a:pt x="75458" y="197031"/>
                  <a:pt x="75458" y="197031"/>
                  <a:pt x="92640" y="182562"/>
                </a:cubicBezTo>
                <a:close/>
                <a:moveTo>
                  <a:pt x="97227" y="88086"/>
                </a:moveTo>
                <a:cubicBezTo>
                  <a:pt x="84431" y="86920"/>
                  <a:pt x="69473" y="93584"/>
                  <a:pt x="72132" y="110909"/>
                </a:cubicBezTo>
                <a:cubicBezTo>
                  <a:pt x="76121" y="144227"/>
                  <a:pt x="94735" y="176212"/>
                  <a:pt x="122655" y="176212"/>
                </a:cubicBezTo>
                <a:cubicBezTo>
                  <a:pt x="147916" y="176212"/>
                  <a:pt x="171848" y="137563"/>
                  <a:pt x="173177" y="110909"/>
                </a:cubicBezTo>
                <a:cubicBezTo>
                  <a:pt x="173177" y="68262"/>
                  <a:pt x="142598" y="116240"/>
                  <a:pt x="109359" y="112242"/>
                </a:cubicBezTo>
                <a:cubicBezTo>
                  <a:pt x="120661" y="98248"/>
                  <a:pt x="110024" y="89252"/>
                  <a:pt x="97227" y="88086"/>
                </a:cubicBezTo>
                <a:close/>
                <a:moveTo>
                  <a:pt x="123036" y="31750"/>
                </a:moveTo>
                <a:cubicBezTo>
                  <a:pt x="169247" y="31750"/>
                  <a:pt x="189051" y="55562"/>
                  <a:pt x="189051" y="96573"/>
                </a:cubicBezTo>
                <a:cubicBezTo>
                  <a:pt x="187731" y="154781"/>
                  <a:pt x="150763" y="190500"/>
                  <a:pt x="123036" y="190500"/>
                </a:cubicBezTo>
                <a:cubicBezTo>
                  <a:pt x="90029" y="190500"/>
                  <a:pt x="57021" y="154781"/>
                  <a:pt x="57021" y="96573"/>
                </a:cubicBezTo>
                <a:cubicBezTo>
                  <a:pt x="55701" y="55562"/>
                  <a:pt x="75506" y="31750"/>
                  <a:pt x="123036" y="31750"/>
                </a:cubicBezTo>
                <a:close/>
                <a:moveTo>
                  <a:pt x="266709" y="15875"/>
                </a:moveTo>
                <a:cubicBezTo>
                  <a:pt x="250796" y="15875"/>
                  <a:pt x="236210" y="19821"/>
                  <a:pt x="225602" y="27713"/>
                </a:cubicBezTo>
                <a:cubicBezTo>
                  <a:pt x="214993" y="35605"/>
                  <a:pt x="209689" y="44813"/>
                  <a:pt x="209689" y="55336"/>
                </a:cubicBezTo>
                <a:cubicBezTo>
                  <a:pt x="209689" y="63228"/>
                  <a:pt x="213667" y="72435"/>
                  <a:pt x="221624" y="79012"/>
                </a:cubicBezTo>
                <a:cubicBezTo>
                  <a:pt x="221624" y="79012"/>
                  <a:pt x="221624" y="79012"/>
                  <a:pt x="225602" y="82958"/>
                </a:cubicBezTo>
                <a:cubicBezTo>
                  <a:pt x="225602" y="82958"/>
                  <a:pt x="225602" y="82958"/>
                  <a:pt x="225602" y="107950"/>
                </a:cubicBezTo>
                <a:cubicBezTo>
                  <a:pt x="225602" y="107950"/>
                  <a:pt x="225602" y="107950"/>
                  <a:pt x="244166" y="96112"/>
                </a:cubicBezTo>
                <a:cubicBezTo>
                  <a:pt x="244166" y="96112"/>
                  <a:pt x="244166" y="96112"/>
                  <a:pt x="248144" y="93481"/>
                </a:cubicBezTo>
                <a:cubicBezTo>
                  <a:pt x="248144" y="93481"/>
                  <a:pt x="248144" y="93481"/>
                  <a:pt x="254774" y="93481"/>
                </a:cubicBezTo>
                <a:cubicBezTo>
                  <a:pt x="258753" y="94796"/>
                  <a:pt x="262731" y="94796"/>
                  <a:pt x="266709" y="94796"/>
                </a:cubicBezTo>
                <a:cubicBezTo>
                  <a:pt x="282621" y="94796"/>
                  <a:pt x="297208" y="90850"/>
                  <a:pt x="307816" y="82958"/>
                </a:cubicBezTo>
                <a:cubicBezTo>
                  <a:pt x="317098" y="75066"/>
                  <a:pt x="322402" y="65859"/>
                  <a:pt x="322402" y="55336"/>
                </a:cubicBezTo>
                <a:cubicBezTo>
                  <a:pt x="322402" y="44813"/>
                  <a:pt x="317098" y="35605"/>
                  <a:pt x="307816" y="27713"/>
                </a:cubicBezTo>
                <a:cubicBezTo>
                  <a:pt x="297208" y="19821"/>
                  <a:pt x="282621" y="15875"/>
                  <a:pt x="266709" y="15875"/>
                </a:cubicBezTo>
                <a:close/>
                <a:moveTo>
                  <a:pt x="266708" y="0"/>
                </a:moveTo>
                <a:cubicBezTo>
                  <a:pt x="285263" y="0"/>
                  <a:pt x="303818" y="5207"/>
                  <a:pt x="317072" y="15621"/>
                </a:cubicBezTo>
                <a:cubicBezTo>
                  <a:pt x="330325" y="26035"/>
                  <a:pt x="338277" y="40354"/>
                  <a:pt x="338277" y="54673"/>
                </a:cubicBezTo>
                <a:cubicBezTo>
                  <a:pt x="338277" y="68993"/>
                  <a:pt x="330325" y="83312"/>
                  <a:pt x="317072" y="93726"/>
                </a:cubicBezTo>
                <a:cubicBezTo>
                  <a:pt x="303818" y="104140"/>
                  <a:pt x="285263" y="109347"/>
                  <a:pt x="266708" y="109347"/>
                </a:cubicBezTo>
                <a:cubicBezTo>
                  <a:pt x="261407" y="109347"/>
                  <a:pt x="256106" y="108045"/>
                  <a:pt x="252130" y="108045"/>
                </a:cubicBezTo>
                <a:cubicBezTo>
                  <a:pt x="252130" y="108045"/>
                  <a:pt x="252130" y="108045"/>
                  <a:pt x="217671" y="130175"/>
                </a:cubicBezTo>
                <a:cubicBezTo>
                  <a:pt x="216345" y="130175"/>
                  <a:pt x="215020" y="130175"/>
                  <a:pt x="215020" y="130175"/>
                </a:cubicBezTo>
                <a:cubicBezTo>
                  <a:pt x="213694" y="130175"/>
                  <a:pt x="213694" y="130175"/>
                  <a:pt x="212369" y="130175"/>
                </a:cubicBezTo>
                <a:cubicBezTo>
                  <a:pt x="211044" y="128873"/>
                  <a:pt x="211044" y="127572"/>
                  <a:pt x="211044" y="126270"/>
                </a:cubicBezTo>
                <a:cubicBezTo>
                  <a:pt x="211044" y="126270"/>
                  <a:pt x="211044" y="126270"/>
                  <a:pt x="211044" y="88519"/>
                </a:cubicBezTo>
                <a:cubicBezTo>
                  <a:pt x="200441" y="79407"/>
                  <a:pt x="193814" y="67691"/>
                  <a:pt x="193814" y="54673"/>
                </a:cubicBezTo>
                <a:cubicBezTo>
                  <a:pt x="193814" y="40354"/>
                  <a:pt x="201766" y="26035"/>
                  <a:pt x="216345" y="15621"/>
                </a:cubicBezTo>
                <a:cubicBezTo>
                  <a:pt x="229599" y="5207"/>
                  <a:pt x="246828" y="0"/>
                  <a:pt x="266708" y="0"/>
                </a:cubicBezTo>
                <a:close/>
              </a:path>
            </a:pathLst>
          </a:custGeom>
          <a:solidFill>
            <a:srgbClr val="ECC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lnSpc>
                <a:spcPct val="120000"/>
              </a:lnSpc>
              <a:defRPr/>
            </a:pPr>
            <a:endParaRPr lang="zh-CN" altLang="en-US" sz="1350" dirty="0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grpSp>
        <p:nvGrpSpPr>
          <p:cNvPr id="4" name="Aichitds7">
            <a:extLst>
              <a:ext uri="{FF2B5EF4-FFF2-40B4-BE49-F238E27FC236}">
                <a16:creationId xmlns:a16="http://schemas.microsoft.com/office/drawing/2014/main" id="{EFEB3F8B-1D2D-A0BB-757F-79207ED4DFCF}"/>
              </a:ext>
            </a:extLst>
          </p:cNvPr>
          <p:cNvGrpSpPr/>
          <p:nvPr/>
        </p:nvGrpSpPr>
        <p:grpSpPr>
          <a:xfrm>
            <a:off x="765970" y="3925212"/>
            <a:ext cx="8378030" cy="552567"/>
            <a:chOff x="4733237" y="4427214"/>
            <a:chExt cx="7138857" cy="1185492"/>
          </a:xfrm>
          <a:solidFill>
            <a:srgbClr val="ECC73D"/>
          </a:solidFill>
        </p:grpSpPr>
        <p:sp>
          <p:nvSpPr>
            <p:cNvPr id="5" name="Aichitds7-1">
              <a:extLst>
                <a:ext uri="{FF2B5EF4-FFF2-40B4-BE49-F238E27FC236}">
                  <a16:creationId xmlns:a16="http://schemas.microsoft.com/office/drawing/2014/main" id="{6682C411-0611-FDB4-AE03-8B318B07914E}"/>
                </a:ext>
              </a:extLst>
            </p:cNvPr>
            <p:cNvSpPr/>
            <p:nvPr/>
          </p:nvSpPr>
          <p:spPr>
            <a:xfrm>
              <a:off x="4733237" y="4427214"/>
              <a:ext cx="5401518" cy="1111853"/>
            </a:xfrm>
            <a:custGeom>
              <a:avLst/>
              <a:gdLst>
                <a:gd name="connsiteX0" fmla="*/ 0 w 6869344"/>
                <a:gd name="connsiteY0" fmla="*/ 0 h 467115"/>
                <a:gd name="connsiteX1" fmla="*/ 35421 w 6869344"/>
                <a:gd name="connsiteY1" fmla="*/ 0 h 467115"/>
                <a:gd name="connsiteX2" fmla="*/ 35421 w 6869344"/>
                <a:gd name="connsiteY2" fmla="*/ 432193 h 467115"/>
                <a:gd name="connsiteX3" fmla="*/ 6869344 w 6869344"/>
                <a:gd name="connsiteY3" fmla="*/ 432193 h 467115"/>
                <a:gd name="connsiteX4" fmla="*/ 6869344 w 6869344"/>
                <a:gd name="connsiteY4" fmla="*/ 467115 h 467115"/>
                <a:gd name="connsiteX5" fmla="*/ 0 w 6869344"/>
                <a:gd name="connsiteY5" fmla="*/ 467115 h 467115"/>
                <a:gd name="connsiteX6" fmla="*/ 0 w 6869344"/>
                <a:gd name="connsiteY6" fmla="*/ 0 h 467115"/>
                <a:gd name="connsiteX0-1" fmla="*/ 0 w 6869344"/>
                <a:gd name="connsiteY0-2" fmla="*/ 492125 h 959240"/>
                <a:gd name="connsiteX1-3" fmla="*/ 29071 w 6869344"/>
                <a:gd name="connsiteY1-4" fmla="*/ 0 h 959240"/>
                <a:gd name="connsiteX2-5" fmla="*/ 35421 w 6869344"/>
                <a:gd name="connsiteY2-6" fmla="*/ 924318 h 959240"/>
                <a:gd name="connsiteX3-7" fmla="*/ 6869344 w 6869344"/>
                <a:gd name="connsiteY3-8" fmla="*/ 924318 h 959240"/>
                <a:gd name="connsiteX4-9" fmla="*/ 6869344 w 6869344"/>
                <a:gd name="connsiteY4-10" fmla="*/ 959240 h 959240"/>
                <a:gd name="connsiteX5-11" fmla="*/ 0 w 6869344"/>
                <a:gd name="connsiteY5-12" fmla="*/ 959240 h 959240"/>
                <a:gd name="connsiteX6-13" fmla="*/ 0 w 6869344"/>
                <a:gd name="connsiteY6-14" fmla="*/ 492125 h 959240"/>
                <a:gd name="connsiteX0-15" fmla="*/ 0 w 6872519"/>
                <a:gd name="connsiteY0-16" fmla="*/ 0 h 959240"/>
                <a:gd name="connsiteX1-17" fmla="*/ 32246 w 6872519"/>
                <a:gd name="connsiteY1-18" fmla="*/ 0 h 959240"/>
                <a:gd name="connsiteX2-19" fmla="*/ 38596 w 6872519"/>
                <a:gd name="connsiteY2-20" fmla="*/ 924318 h 959240"/>
                <a:gd name="connsiteX3-21" fmla="*/ 6872519 w 6872519"/>
                <a:gd name="connsiteY3-22" fmla="*/ 924318 h 959240"/>
                <a:gd name="connsiteX4-23" fmla="*/ 6872519 w 6872519"/>
                <a:gd name="connsiteY4-24" fmla="*/ 959240 h 959240"/>
                <a:gd name="connsiteX5-25" fmla="*/ 3175 w 6872519"/>
                <a:gd name="connsiteY5-26" fmla="*/ 959240 h 959240"/>
                <a:gd name="connsiteX6-27" fmla="*/ 0 w 6872519"/>
                <a:gd name="connsiteY6-28" fmla="*/ 0 h 959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6872519" h="959240">
                  <a:moveTo>
                    <a:pt x="0" y="0"/>
                  </a:moveTo>
                  <a:lnTo>
                    <a:pt x="32246" y="0"/>
                  </a:lnTo>
                  <a:cubicBezTo>
                    <a:pt x="34363" y="308106"/>
                    <a:pt x="36479" y="616212"/>
                    <a:pt x="38596" y="924318"/>
                  </a:cubicBezTo>
                  <a:lnTo>
                    <a:pt x="6872519" y="924318"/>
                  </a:lnTo>
                  <a:lnTo>
                    <a:pt x="6872519" y="959240"/>
                  </a:lnTo>
                  <a:lnTo>
                    <a:pt x="3175" y="959240"/>
                  </a:lnTo>
                  <a:cubicBezTo>
                    <a:pt x="2117" y="639493"/>
                    <a:pt x="1058" y="31974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6" name="Aichitds7-2">
              <a:extLst>
                <a:ext uri="{FF2B5EF4-FFF2-40B4-BE49-F238E27FC236}">
                  <a16:creationId xmlns:a16="http://schemas.microsoft.com/office/drawing/2014/main" id="{3FD8C347-028E-07AD-8CE5-8C346C41D665}"/>
                </a:ext>
              </a:extLst>
            </p:cNvPr>
            <p:cNvSpPr/>
            <p:nvPr/>
          </p:nvSpPr>
          <p:spPr>
            <a:xfrm>
              <a:off x="9853926" y="5384800"/>
              <a:ext cx="2018168" cy="2279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8" name="Aitds3">
            <a:extLst>
              <a:ext uri="{FF2B5EF4-FFF2-40B4-BE49-F238E27FC236}">
                <a16:creationId xmlns:a16="http://schemas.microsoft.com/office/drawing/2014/main" id="{980DC33E-5421-71CB-0731-441F611A59A2}"/>
              </a:ext>
            </a:extLst>
          </p:cNvPr>
          <p:cNvGrpSpPr/>
          <p:nvPr/>
        </p:nvGrpSpPr>
        <p:grpSpPr>
          <a:xfrm>
            <a:off x="369623" y="1571038"/>
            <a:ext cx="299750" cy="197304"/>
            <a:chOff x="2762976" y="2497837"/>
            <a:chExt cx="501650" cy="330200"/>
          </a:xfrm>
          <a:solidFill>
            <a:srgbClr val="ECC73D"/>
          </a:solidFill>
        </p:grpSpPr>
        <p:sp>
          <p:nvSpPr>
            <p:cNvPr id="9" name="Aitds3-1">
              <a:extLst>
                <a:ext uri="{FF2B5EF4-FFF2-40B4-BE49-F238E27FC236}">
                  <a16:creationId xmlns:a16="http://schemas.microsoft.com/office/drawing/2014/main" id="{B055C94B-D5F4-91A6-B680-049B22B026F1}"/>
                </a:ext>
              </a:extLst>
            </p:cNvPr>
            <p:cNvSpPr/>
            <p:nvPr/>
          </p:nvSpPr>
          <p:spPr>
            <a:xfrm>
              <a:off x="2762976" y="2497837"/>
              <a:ext cx="165100" cy="330200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0" name="Aitds3-2">
              <a:extLst>
                <a:ext uri="{FF2B5EF4-FFF2-40B4-BE49-F238E27FC236}">
                  <a16:creationId xmlns:a16="http://schemas.microsoft.com/office/drawing/2014/main" id="{1B86A844-09FB-8CA5-3209-D24774F133A4}"/>
                </a:ext>
              </a:extLst>
            </p:cNvPr>
            <p:cNvSpPr/>
            <p:nvPr/>
          </p:nvSpPr>
          <p:spPr>
            <a:xfrm>
              <a:off x="2928076" y="2497837"/>
              <a:ext cx="165100" cy="330200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1" name="Aitds3-3">
              <a:extLst>
                <a:ext uri="{FF2B5EF4-FFF2-40B4-BE49-F238E27FC236}">
                  <a16:creationId xmlns:a16="http://schemas.microsoft.com/office/drawing/2014/main" id="{C6250EFA-5B73-A253-0DF1-8E6D9A4D6944}"/>
                </a:ext>
              </a:extLst>
            </p:cNvPr>
            <p:cNvSpPr/>
            <p:nvPr/>
          </p:nvSpPr>
          <p:spPr>
            <a:xfrm>
              <a:off x="3099526" y="2497837"/>
              <a:ext cx="165100" cy="330200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12" name="Aitds4-2">
            <a:extLst>
              <a:ext uri="{FF2B5EF4-FFF2-40B4-BE49-F238E27FC236}">
                <a16:creationId xmlns:a16="http://schemas.microsoft.com/office/drawing/2014/main" id="{DDED6BA6-4ADA-80B9-51BB-66224B518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047" y="1603848"/>
            <a:ext cx="127232" cy="127337"/>
          </a:xfrm>
          <a:prstGeom prst="flowChartConnector">
            <a:avLst/>
          </a:prstGeom>
          <a:solidFill>
            <a:srgbClr val="ECC73D"/>
          </a:solidFill>
          <a:ln w="12700">
            <a:solidFill>
              <a:schemeClr val="bg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endParaRPr lang="zh-CN" altLang="zh-CN" sz="1350" kern="0" dirty="0">
              <a:solidFill>
                <a:srgbClr val="0000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106CC2-B91E-7464-4DAF-29B580E81DCF}"/>
              </a:ext>
            </a:extLst>
          </p:cNvPr>
          <p:cNvSpPr txBox="1"/>
          <p:nvPr/>
        </p:nvSpPr>
        <p:spPr>
          <a:xfrm>
            <a:off x="994219" y="1789995"/>
            <a:ext cx="7166831" cy="1017694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schemeClr val="accent1"/>
                </a:solidFill>
              </a:rPr>
              <a:t>同时，我国人才引进力度不断加大。</a:t>
            </a:r>
            <a:endParaRPr lang="en-US" altLang="zh-CN" sz="1200" dirty="0">
              <a:solidFill>
                <a:schemeClr val="accent1"/>
              </a:solidFill>
            </a:endParaRPr>
          </a:p>
          <a:p>
            <a:pPr>
              <a:spcAft>
                <a:spcPts val="600"/>
              </a:spcAft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4E00AF7-36B1-9EFE-F964-BFA164F2DE96}"/>
              </a:ext>
            </a:extLst>
          </p:cNvPr>
          <p:cNvSpPr txBox="1"/>
          <p:nvPr/>
        </p:nvSpPr>
        <p:spPr>
          <a:xfrm>
            <a:off x="994219" y="3465182"/>
            <a:ext cx="7166831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3770660-8F81-FF66-B90D-BA1F9FBCE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204">
            <a:off x="7339808" y="3394571"/>
            <a:ext cx="2842792" cy="2132094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265299B-F1FC-392A-EA87-B051808128C3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0298F5DD-0A85-F298-ED0A-C17AB7177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C08F2E4C-24E9-72E5-2BCB-F10B06CEEFF2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322872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F379C24-DE70-9351-378B-CFFE136113FE}"/>
              </a:ext>
            </a:extLst>
          </p:cNvPr>
          <p:cNvSpPr/>
          <p:nvPr/>
        </p:nvSpPr>
        <p:spPr>
          <a:xfrm>
            <a:off x="2658708" y="1370415"/>
            <a:ext cx="5872004" cy="1979612"/>
          </a:xfrm>
          <a:prstGeom prst="roundRect">
            <a:avLst>
              <a:gd name="adj" fmla="val 2062"/>
            </a:avLst>
          </a:prstGeom>
          <a:solidFill>
            <a:sysClr val="window" lastClr="FFFFFF"/>
          </a:solidFill>
          <a:ln w="6350">
            <a:solidFill>
              <a:sysClr val="windowText" lastClr="000000">
                <a:lumMod val="60000"/>
                <a:lumOff val="40000"/>
              </a:sysClr>
            </a:solidFill>
          </a:ln>
          <a:effectLst>
            <a:outerShdw blurRad="254000" dist="101477" dir="2699995" rotWithShape="0">
              <a:scrgbClr r="0" g="0" b="0">
                <a:alpha val="15000"/>
              </a:scrgb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4018072-EFB7-6B7F-3F4B-3F225B076500}"/>
              </a:ext>
            </a:extLst>
          </p:cNvPr>
          <p:cNvSpPr txBox="1"/>
          <p:nvPr/>
        </p:nvSpPr>
        <p:spPr>
          <a:xfrm>
            <a:off x="2869202" y="1670153"/>
            <a:ext cx="5451015" cy="1239293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5.</a:t>
            </a:r>
            <a:r>
              <a:rPr lang="zh-CN" altLang="zh-CN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营造识才爱才敬才用才的环境</a:t>
            </a:r>
          </a:p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01340CA-221B-A33A-951D-F61B36E2FAB0}"/>
              </a:ext>
            </a:extLst>
          </p:cNvPr>
          <p:cNvGrpSpPr/>
          <p:nvPr/>
        </p:nvGrpSpPr>
        <p:grpSpPr>
          <a:xfrm>
            <a:off x="606943" y="3590142"/>
            <a:ext cx="7923769" cy="961221"/>
            <a:chOff x="501410" y="1229097"/>
            <a:chExt cx="8033547" cy="1054375"/>
          </a:xfrm>
        </p:grpSpPr>
        <p:sp>
          <p:nvSpPr>
            <p:cNvPr id="81" name="矩形: 圆角 106">
              <a:extLst>
                <a:ext uri="{FF2B5EF4-FFF2-40B4-BE49-F238E27FC236}">
                  <a16:creationId xmlns:a16="http://schemas.microsoft.com/office/drawing/2014/main" id="{CF3A09FA-BC22-F678-7D89-DECD98CC8526}"/>
                </a:ext>
              </a:extLst>
            </p:cNvPr>
            <p:cNvSpPr/>
            <p:nvPr/>
          </p:nvSpPr>
          <p:spPr>
            <a:xfrm>
              <a:off x="501410" y="1356944"/>
              <a:ext cx="7937164" cy="926528"/>
            </a:xfrm>
            <a:prstGeom prst="roundRect">
              <a:avLst>
                <a:gd name="adj" fmla="val 3294"/>
              </a:avLst>
            </a:prstGeom>
            <a:solidFill>
              <a:srgbClr val="BC000D"/>
            </a:solidFill>
            <a:ln w="6350" cap="flat" cmpd="sng" algn="ctr">
              <a:noFill/>
              <a:prstDash val="solid"/>
              <a:miter lim="800000"/>
            </a:ln>
            <a:effectLst>
              <a:outerShdw blurRad="317500" dist="38100" dir="2700000" algn="tl" rotWithShape="0">
                <a:srgbClr val="363636">
                  <a:lumMod val="75000"/>
                  <a:lumOff val="25000"/>
                  <a:alpha val="15000"/>
                </a:srgb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82" name="矩形: 圆角 107">
              <a:extLst>
                <a:ext uri="{FF2B5EF4-FFF2-40B4-BE49-F238E27FC236}">
                  <a16:creationId xmlns:a16="http://schemas.microsoft.com/office/drawing/2014/main" id="{1B8C6AEF-889E-180D-0A78-731D80598BC4}"/>
                </a:ext>
              </a:extLst>
            </p:cNvPr>
            <p:cNvSpPr/>
            <p:nvPr/>
          </p:nvSpPr>
          <p:spPr>
            <a:xfrm>
              <a:off x="611188" y="1229097"/>
              <a:ext cx="7923769" cy="926528"/>
            </a:xfrm>
            <a:prstGeom prst="roundRect">
              <a:avLst>
                <a:gd name="adj" fmla="val 3294"/>
              </a:avLst>
            </a:prstGeom>
            <a:solidFill>
              <a:schemeClr val="bg1"/>
            </a:solidFill>
            <a:ln w="6350" cap="flat" cmpd="sng" algn="ctr">
              <a:solidFill>
                <a:srgbClr val="BC000D"/>
              </a:solidFill>
              <a:prstDash val="solid"/>
              <a:miter lim="800000"/>
            </a:ln>
            <a:effectLst>
              <a:outerShdw blurRad="317500" dist="38100" dir="2700000" algn="tl" rotWithShape="0">
                <a:srgbClr val="363636">
                  <a:lumMod val="75000"/>
                  <a:lumOff val="25000"/>
                  <a:alpha val="15000"/>
                </a:srgb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26BBAB90-73B5-AD01-41E4-F465853FBCFE}"/>
              </a:ext>
            </a:extLst>
          </p:cNvPr>
          <p:cNvGrpSpPr/>
          <p:nvPr/>
        </p:nvGrpSpPr>
        <p:grpSpPr>
          <a:xfrm>
            <a:off x="7945848" y="3682086"/>
            <a:ext cx="420898" cy="420898"/>
            <a:chOff x="7631412" y="1587214"/>
            <a:chExt cx="587375" cy="587375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C8532DE2-AED8-48DF-A40D-B40D219FAA1C}"/>
                </a:ext>
              </a:extLst>
            </p:cNvPr>
            <p:cNvSpPr/>
            <p:nvPr/>
          </p:nvSpPr>
          <p:spPr>
            <a:xfrm>
              <a:off x="7631412" y="1587214"/>
              <a:ext cx="587375" cy="5873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>
                <a:solidFill>
                  <a:prstClr val="white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6DA38D8-B49C-9929-3AAF-37A445216E34}"/>
                </a:ext>
              </a:extLst>
            </p:cNvPr>
            <p:cNvSpPr txBox="1"/>
            <p:nvPr/>
          </p:nvSpPr>
          <p:spPr>
            <a:xfrm rot="10800000">
              <a:off x="7752582" y="1769546"/>
              <a:ext cx="361003" cy="266192"/>
            </a:xfrm>
            <a:custGeom>
              <a:avLst/>
              <a:gdLst/>
              <a:ahLst/>
              <a:cxnLst/>
              <a:rect l="l" t="t" r="r" b="b"/>
              <a:pathLst>
                <a:path w="976126" h="719770">
                  <a:moveTo>
                    <a:pt x="916967" y="0"/>
                  </a:moveTo>
                  <a:lnTo>
                    <a:pt x="966266" y="69019"/>
                  </a:lnTo>
                  <a:cubicBezTo>
                    <a:pt x="861094" y="134751"/>
                    <a:pt x="792075" y="197197"/>
                    <a:pt x="759209" y="256356"/>
                  </a:cubicBezTo>
                  <a:cubicBezTo>
                    <a:pt x="732916" y="308942"/>
                    <a:pt x="746063" y="335235"/>
                    <a:pt x="798649" y="335235"/>
                  </a:cubicBezTo>
                  <a:cubicBezTo>
                    <a:pt x="910394" y="354955"/>
                    <a:pt x="969553" y="417401"/>
                    <a:pt x="976126" y="522572"/>
                  </a:cubicBezTo>
                  <a:cubicBezTo>
                    <a:pt x="962980" y="640891"/>
                    <a:pt x="893961" y="706623"/>
                    <a:pt x="769069" y="719770"/>
                  </a:cubicBezTo>
                  <a:cubicBezTo>
                    <a:pt x="631031" y="713196"/>
                    <a:pt x="558725" y="631031"/>
                    <a:pt x="552152" y="473273"/>
                  </a:cubicBezTo>
                  <a:cubicBezTo>
                    <a:pt x="552152" y="262929"/>
                    <a:pt x="673757" y="105172"/>
                    <a:pt x="916967" y="0"/>
                  </a:cubicBezTo>
                  <a:close/>
                  <a:moveTo>
                    <a:pt x="364815" y="0"/>
                  </a:moveTo>
                  <a:lnTo>
                    <a:pt x="423974" y="69019"/>
                  </a:lnTo>
                  <a:cubicBezTo>
                    <a:pt x="305656" y="141324"/>
                    <a:pt x="233350" y="203770"/>
                    <a:pt x="207057" y="256356"/>
                  </a:cubicBezTo>
                  <a:cubicBezTo>
                    <a:pt x="193911" y="308942"/>
                    <a:pt x="207057" y="335235"/>
                    <a:pt x="246496" y="335235"/>
                  </a:cubicBezTo>
                  <a:cubicBezTo>
                    <a:pt x="358241" y="348381"/>
                    <a:pt x="417401" y="410827"/>
                    <a:pt x="423974" y="522572"/>
                  </a:cubicBezTo>
                  <a:cubicBezTo>
                    <a:pt x="417401" y="647464"/>
                    <a:pt x="348382" y="713196"/>
                    <a:pt x="216917" y="719770"/>
                  </a:cubicBezTo>
                  <a:cubicBezTo>
                    <a:pt x="78879" y="706623"/>
                    <a:pt x="6573" y="624458"/>
                    <a:pt x="0" y="473273"/>
                  </a:cubicBezTo>
                  <a:cubicBezTo>
                    <a:pt x="0" y="269503"/>
                    <a:pt x="121605" y="111745"/>
                    <a:pt x="3648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>
                <a:defRPr sz="1990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颜宋简体_中" panose="02000000000000000000" pitchFamily="2" charset="-122"/>
                  <a:ea typeface="方正颜宋简体_中" panose="02000000000000000000" pitchFamily="2" charset="-122"/>
                </a:defRPr>
              </a:lvl1pPr>
            </a:lstStyle>
            <a:p>
              <a:pPr>
                <a:lnSpc>
                  <a:spcPct val="120000"/>
                </a:lnSpc>
                <a:defRPr/>
              </a:pPr>
              <a:endParaRPr lang="zh-CN" altLang="en-US" sz="14925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2850AE5B-7929-5D87-5606-3F71E7A9630E}"/>
              </a:ext>
            </a:extLst>
          </p:cNvPr>
          <p:cNvSpPr txBox="1"/>
          <p:nvPr/>
        </p:nvSpPr>
        <p:spPr>
          <a:xfrm>
            <a:off x="848437" y="3763700"/>
            <a:ext cx="6828993" cy="49755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</a:t>
            </a:r>
            <a:endParaRPr lang="zh-CN" altLang="zh-CN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3045CD9-1E90-8AC8-2BB5-A81AE924B47B}"/>
              </a:ext>
            </a:extLst>
          </p:cNvPr>
          <p:cNvSpPr/>
          <p:nvPr/>
        </p:nvSpPr>
        <p:spPr>
          <a:xfrm>
            <a:off x="712751" y="1370415"/>
            <a:ext cx="1930285" cy="1979611"/>
          </a:xfrm>
          <a:prstGeom prst="rect">
            <a:avLst/>
          </a:prstGeom>
          <a:solidFill>
            <a:srgbClr val="ECC73D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CC6CF67-4AA8-80C8-E177-5296BB394564}"/>
              </a:ext>
            </a:extLst>
          </p:cNvPr>
          <p:cNvSpPr txBox="1"/>
          <p:nvPr/>
        </p:nvSpPr>
        <p:spPr>
          <a:xfrm>
            <a:off x="712751" y="1807975"/>
            <a:ext cx="19302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</a:rPr>
              <a:t>此处可放置图片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F158637-2BEA-1BA9-EDC5-95AC0AF5869B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图片 87">
            <a:extLst>
              <a:ext uri="{FF2B5EF4-FFF2-40B4-BE49-F238E27FC236}">
                <a16:creationId xmlns:a16="http://schemas.microsoft.com/office/drawing/2014/main" id="{6CCB2C62-03FD-EBC5-10CE-DE6C4B9B36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2372840C-7DBF-D817-5B96-10BC5D81A5FE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748666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B82C95-04CE-03FF-A56E-FF532407F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204">
            <a:off x="6390409" y="1964196"/>
            <a:ext cx="5507182" cy="413038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82A547-D51C-A73A-9369-1C7CDFF2747D}"/>
              </a:ext>
            </a:extLst>
          </p:cNvPr>
          <p:cNvGrpSpPr/>
          <p:nvPr/>
        </p:nvGrpSpPr>
        <p:grpSpPr>
          <a:xfrm>
            <a:off x="611188" y="2661726"/>
            <a:ext cx="6512283" cy="1889637"/>
            <a:chOff x="631920" y="2019968"/>
            <a:chExt cx="6676377" cy="264337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38E4B89-1AE7-5C32-EEE4-46FFEB2915D5}"/>
                </a:ext>
              </a:extLst>
            </p:cNvPr>
            <p:cNvSpPr/>
            <p:nvPr/>
          </p:nvSpPr>
          <p:spPr bwMode="auto">
            <a:xfrm>
              <a:off x="684213" y="2019968"/>
              <a:ext cx="6624084" cy="2531395"/>
            </a:xfrm>
            <a:custGeom>
              <a:avLst/>
              <a:gdLst>
                <a:gd name="T0" fmla="*/ 29 w 1963"/>
                <a:gd name="T1" fmla="*/ 0 h 1260"/>
                <a:gd name="T2" fmla="*/ 1186 w 1963"/>
                <a:gd name="T3" fmla="*/ 0 h 1260"/>
                <a:gd name="T4" fmla="*/ 1186 w 1963"/>
                <a:gd name="T5" fmla="*/ 0 h 1260"/>
                <a:gd name="T6" fmla="*/ 1915 w 1963"/>
                <a:gd name="T7" fmla="*/ 0 h 1260"/>
                <a:gd name="T8" fmla="*/ 1963 w 1963"/>
                <a:gd name="T9" fmla="*/ 62 h 1260"/>
                <a:gd name="T10" fmla="*/ 1963 w 1963"/>
                <a:gd name="T11" fmla="*/ 1085 h 1260"/>
                <a:gd name="T12" fmla="*/ 1915 w 1963"/>
                <a:gd name="T13" fmla="*/ 1148 h 1260"/>
                <a:gd name="T14" fmla="*/ 252 w 1963"/>
                <a:gd name="T15" fmla="*/ 1142 h 1260"/>
                <a:gd name="T16" fmla="*/ 164 w 1963"/>
                <a:gd name="T17" fmla="*/ 1260 h 1260"/>
                <a:gd name="T18" fmla="*/ 143 w 1963"/>
                <a:gd name="T19" fmla="*/ 1139 h 1260"/>
                <a:gd name="T20" fmla="*/ 29 w 1963"/>
                <a:gd name="T21" fmla="*/ 1139 h 1260"/>
                <a:gd name="T22" fmla="*/ 0 w 1963"/>
                <a:gd name="T23" fmla="*/ 1101 h 1260"/>
                <a:gd name="T24" fmla="*/ 0 w 1963"/>
                <a:gd name="T25" fmla="*/ 38 h 1260"/>
                <a:gd name="T26" fmla="*/ 29 w 1963"/>
                <a:gd name="T27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3" h="1260">
                  <a:moveTo>
                    <a:pt x="29" y="0"/>
                  </a:moveTo>
                  <a:cubicBezTo>
                    <a:pt x="1186" y="0"/>
                    <a:pt x="1186" y="0"/>
                    <a:pt x="1186" y="0"/>
                  </a:cubicBezTo>
                  <a:cubicBezTo>
                    <a:pt x="1186" y="0"/>
                    <a:pt x="1186" y="0"/>
                    <a:pt x="1186" y="0"/>
                  </a:cubicBezTo>
                  <a:cubicBezTo>
                    <a:pt x="1915" y="0"/>
                    <a:pt x="1915" y="0"/>
                    <a:pt x="1915" y="0"/>
                  </a:cubicBezTo>
                  <a:cubicBezTo>
                    <a:pt x="1941" y="0"/>
                    <a:pt x="1963" y="27"/>
                    <a:pt x="1963" y="62"/>
                  </a:cubicBezTo>
                  <a:cubicBezTo>
                    <a:pt x="1963" y="1085"/>
                    <a:pt x="1963" y="1085"/>
                    <a:pt x="1963" y="1085"/>
                  </a:cubicBezTo>
                  <a:cubicBezTo>
                    <a:pt x="1963" y="1120"/>
                    <a:pt x="1941" y="1148"/>
                    <a:pt x="1915" y="1148"/>
                  </a:cubicBezTo>
                  <a:cubicBezTo>
                    <a:pt x="252" y="1142"/>
                    <a:pt x="252" y="1142"/>
                    <a:pt x="252" y="1142"/>
                  </a:cubicBezTo>
                  <a:cubicBezTo>
                    <a:pt x="164" y="1260"/>
                    <a:pt x="164" y="1260"/>
                    <a:pt x="164" y="1260"/>
                  </a:cubicBezTo>
                  <a:cubicBezTo>
                    <a:pt x="143" y="1139"/>
                    <a:pt x="143" y="1139"/>
                    <a:pt x="143" y="1139"/>
                  </a:cubicBezTo>
                  <a:cubicBezTo>
                    <a:pt x="29" y="1139"/>
                    <a:pt x="29" y="1139"/>
                    <a:pt x="29" y="1139"/>
                  </a:cubicBezTo>
                  <a:cubicBezTo>
                    <a:pt x="13" y="1139"/>
                    <a:pt x="0" y="1122"/>
                    <a:pt x="0" y="110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3" y="0"/>
                    <a:pt x="29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FFFFFF">
                    <a:lumMod val="95000"/>
                  </a:srgbClr>
                </a:gs>
              </a:gsLst>
              <a:lin ang="2700000" scaled="1"/>
            </a:gradFill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3E9A35F4-949A-21DD-E8D8-F3DA0463AF7A}"/>
                </a:ext>
              </a:extLst>
            </p:cNvPr>
            <p:cNvSpPr/>
            <p:nvPr/>
          </p:nvSpPr>
          <p:spPr bwMode="auto">
            <a:xfrm>
              <a:off x="631920" y="2204525"/>
              <a:ext cx="6384060" cy="2458814"/>
            </a:xfrm>
            <a:custGeom>
              <a:avLst/>
              <a:gdLst>
                <a:gd name="T0" fmla="*/ 1911 w 1911"/>
                <a:gd name="T1" fmla="*/ 1101 h 1224"/>
                <a:gd name="T2" fmla="*/ 258 w 1911"/>
                <a:gd name="T3" fmla="*/ 1103 h 1224"/>
                <a:gd name="T4" fmla="*/ 157 w 1911"/>
                <a:gd name="T5" fmla="*/ 1224 h 1224"/>
                <a:gd name="T6" fmla="*/ 157 w 1911"/>
                <a:gd name="T7" fmla="*/ 1103 h 1224"/>
                <a:gd name="T8" fmla="*/ 32 w 1911"/>
                <a:gd name="T9" fmla="*/ 1103 h 1224"/>
                <a:gd name="T10" fmla="*/ 0 w 1911"/>
                <a:gd name="T11" fmla="*/ 1064 h 1224"/>
                <a:gd name="T12" fmla="*/ 0 w 1911"/>
                <a:gd name="T1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1" h="1224">
                  <a:moveTo>
                    <a:pt x="1911" y="1101"/>
                  </a:moveTo>
                  <a:cubicBezTo>
                    <a:pt x="1360" y="1102"/>
                    <a:pt x="809" y="1102"/>
                    <a:pt x="258" y="1103"/>
                  </a:cubicBezTo>
                  <a:cubicBezTo>
                    <a:pt x="157" y="1224"/>
                    <a:pt x="157" y="1224"/>
                    <a:pt x="157" y="1224"/>
                  </a:cubicBezTo>
                  <a:cubicBezTo>
                    <a:pt x="157" y="1103"/>
                    <a:pt x="157" y="1103"/>
                    <a:pt x="157" y="1103"/>
                  </a:cubicBezTo>
                  <a:cubicBezTo>
                    <a:pt x="32" y="1103"/>
                    <a:pt x="32" y="1103"/>
                    <a:pt x="32" y="1103"/>
                  </a:cubicBezTo>
                  <a:cubicBezTo>
                    <a:pt x="14" y="1103"/>
                    <a:pt x="0" y="1086"/>
                    <a:pt x="0" y="106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49213" cap="rnd">
              <a:solidFill>
                <a:srgbClr val="BC000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342900">
                <a:lnSpc>
                  <a:spcPct val="120000"/>
                </a:lnSpc>
                <a:defRPr/>
              </a:pPr>
              <a:endParaRPr lang="zh-CN" altLang="en-US" sz="1500" dirty="0">
                <a:solidFill>
                  <a:prstClr val="black"/>
                </a:solidFill>
                <a:latin typeface="思源黑体 CN Heavy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3B87E26-F69A-AA26-46A8-2DF7C3D8BD9F}"/>
              </a:ext>
            </a:extLst>
          </p:cNvPr>
          <p:cNvSpPr/>
          <p:nvPr/>
        </p:nvSpPr>
        <p:spPr>
          <a:xfrm>
            <a:off x="611187" y="1342685"/>
            <a:ext cx="7921625" cy="906542"/>
          </a:xfrm>
          <a:prstGeom prst="roundRect">
            <a:avLst/>
          </a:prstGeom>
          <a:solidFill>
            <a:srgbClr val="ECC73D"/>
          </a:solidFill>
          <a:ln>
            <a:noFill/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49BE5C-17E2-9C57-2742-D8E81C7888BF}"/>
              </a:ext>
            </a:extLst>
          </p:cNvPr>
          <p:cNvSpPr txBox="1"/>
          <p:nvPr/>
        </p:nvSpPr>
        <p:spPr>
          <a:xfrm>
            <a:off x="775262" y="1534961"/>
            <a:ext cx="6881967" cy="497552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BE8F9C-81E8-1289-2661-6DEED3B3AA14}"/>
              </a:ext>
            </a:extLst>
          </p:cNvPr>
          <p:cNvSpPr txBox="1"/>
          <p:nvPr/>
        </p:nvSpPr>
        <p:spPr>
          <a:xfrm>
            <a:off x="775263" y="2917411"/>
            <a:ext cx="6178600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90BE034-973D-B875-5559-BEF6B944DC9A}"/>
              </a:ext>
            </a:extLst>
          </p:cNvPr>
          <p:cNvGrpSpPr/>
          <p:nvPr/>
        </p:nvGrpSpPr>
        <p:grpSpPr>
          <a:xfrm>
            <a:off x="7911536" y="1458066"/>
            <a:ext cx="457200" cy="841549"/>
            <a:chOff x="-157504" y="1386347"/>
            <a:chExt cx="457200" cy="84154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02E5088-2D06-C00C-0F1D-36FE96592CD0}"/>
                </a:ext>
              </a:extLst>
            </p:cNvPr>
            <p:cNvSpPr/>
            <p:nvPr/>
          </p:nvSpPr>
          <p:spPr>
            <a:xfrm>
              <a:off x="-157504" y="1386347"/>
              <a:ext cx="400851" cy="4008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52400" dir="2700000" algn="tl" rotWithShape="0">
                <a:srgbClr val="68001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680014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1AB2C1B-CC99-70E8-6CBC-9CCD15F00E05}"/>
                </a:ext>
              </a:extLst>
            </p:cNvPr>
            <p:cNvSpPr txBox="1"/>
            <p:nvPr/>
          </p:nvSpPr>
          <p:spPr>
            <a:xfrm>
              <a:off x="-157504" y="1396899"/>
              <a:ext cx="457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BC000D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”</a:t>
              </a:r>
              <a:endParaRPr lang="zh-CN" altLang="en-US" sz="4800" dirty="0">
                <a:solidFill>
                  <a:srgbClr val="BC000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CD98113-9EE9-643C-C643-EEA8CB8CE5AC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823333C2-ECF1-0E6E-DC0F-8FAD244BDF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BF879F8-E97B-9E06-7CD4-D70E980504FA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谋篇布局，聚天下英才而用之</a:t>
            </a:r>
          </a:p>
        </p:txBody>
      </p:sp>
    </p:spTree>
    <p:extLst>
      <p:ext uri="{BB962C8B-B14F-4D97-AF65-F5344CB8AC3E}">
        <p14:creationId xmlns:p14="http://schemas.microsoft.com/office/powerpoint/2010/main" val="1972081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B9B5BFA-1563-EBD9-82DF-6012F73CD311}"/>
              </a:ext>
            </a:extLst>
          </p:cNvPr>
          <p:cNvSpPr/>
          <p:nvPr/>
        </p:nvSpPr>
        <p:spPr>
          <a:xfrm>
            <a:off x="221250" y="313817"/>
            <a:ext cx="8701500" cy="4591650"/>
          </a:xfrm>
          <a:prstGeom prst="roundRect">
            <a:avLst>
              <a:gd name="adj" fmla="val 5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PA-102235">
            <a:extLst>
              <a:ext uri="{FF2B5EF4-FFF2-40B4-BE49-F238E27FC236}">
                <a16:creationId xmlns:a16="http://schemas.microsoft.com/office/drawing/2014/main" id="{E4747281-A07B-8ED6-4191-69B0F32B0D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05230" y="596044"/>
            <a:ext cx="3956812" cy="745761"/>
          </a:xfrm>
          <a:prstGeom prst="rect">
            <a:avLst/>
          </a:prstGeom>
          <a:noFill/>
        </p:spPr>
        <p:txBody>
          <a:bodyPr wrap="none" lIns="68560" tIns="34280" rIns="68560" bIns="3428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 dirty="0">
                <a:ln w="6350">
                  <a:noFill/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结语 </a:t>
            </a:r>
            <a:r>
              <a:rPr lang="en-US" altLang="zh-CN" sz="4000" b="1" dirty="0">
                <a:ln w="6350">
                  <a:noFill/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 ENDING</a:t>
            </a:r>
          </a:p>
        </p:txBody>
      </p:sp>
      <p:sp>
        <p:nvSpPr>
          <p:cNvPr id="5" name="PA-102237">
            <a:extLst>
              <a:ext uri="{FF2B5EF4-FFF2-40B4-BE49-F238E27FC236}">
                <a16:creationId xmlns:a16="http://schemas.microsoft.com/office/drawing/2014/main" id="{965290CA-8A46-91E6-D6B1-151CD970F8F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89357" y="1665874"/>
            <a:ext cx="6554482" cy="104969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200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字以内，据统计每页幻灯片的最好控制在</a:t>
            </a:r>
            <a:r>
              <a:rPr lang="en-US" altLang="zh-CN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FA940A-A645-449D-D801-A883A6C4BB62}"/>
              </a:ext>
            </a:extLst>
          </p:cNvPr>
          <p:cNvSpPr/>
          <p:nvPr/>
        </p:nvSpPr>
        <p:spPr>
          <a:xfrm>
            <a:off x="992238" y="1427938"/>
            <a:ext cx="7159523" cy="2363409"/>
          </a:xfrm>
          <a:prstGeom prst="rect">
            <a:avLst/>
          </a:prstGeom>
          <a:noFill/>
          <a:ln w="19050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80014"/>
              </a:solidFill>
              <a:latin typeface="Calibri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DA776F9-1B93-6203-4ADC-4644C66301CF}"/>
              </a:ext>
            </a:extLst>
          </p:cNvPr>
          <p:cNvCxnSpPr>
            <a:cxnSpLocks/>
          </p:cNvCxnSpPr>
          <p:nvPr/>
        </p:nvCxnSpPr>
        <p:spPr>
          <a:xfrm>
            <a:off x="992238" y="1316241"/>
            <a:ext cx="714872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DD76F800-5F25-19B1-C63C-BF9E237E75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475" y="342092"/>
            <a:ext cx="2207107" cy="12048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EF0A4AE-F742-9180-B504-DC657D096C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65"/>
          <a:stretch/>
        </p:blipFill>
        <p:spPr>
          <a:xfrm>
            <a:off x="-9382" y="3375300"/>
            <a:ext cx="9153381" cy="1768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72782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文本框 5">
            <a:extLst>
              <a:ext uri="{FF2B5EF4-FFF2-40B4-BE49-F238E27FC236}">
                <a16:creationId xmlns:a16="http://schemas.microsoft.com/office/drawing/2014/main" id="{B9B49FFD-C26D-4EC5-B2A1-2EDFEA958C20}"/>
              </a:ext>
            </a:extLst>
          </p:cNvPr>
          <p:cNvSpPr txBox="1">
            <a:spLocks noSelect="1" noMove="1"/>
          </p:cNvSpPr>
          <p:nvPr>
            <p:custDataLst>
              <p:tags r:id="rId1"/>
            </p:custDataLst>
          </p:nvPr>
        </p:nvSpPr>
        <p:spPr>
          <a:xfrm>
            <a:off x="353763" y="285547"/>
            <a:ext cx="633523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redpptx.com原创党课字体" panose="02010609030101010101" pitchFamily="49" charset="-128"/>
              <a:buChar char="—"/>
            </a:pPr>
            <a:endParaRPr lang="zh-CN" altLang="en-US" sz="100" dirty="0">
              <a:solidFill>
                <a:srgbClr val="F9F9F9"/>
              </a:solidFill>
              <a:latin typeface="思源宋体 CN Medium" panose="020205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F568ED-A765-4396-8F7E-7A00E5D1E836}"/>
              </a:ext>
            </a:extLst>
          </p:cNvPr>
          <p:cNvSpPr txBox="1"/>
          <p:nvPr/>
        </p:nvSpPr>
        <p:spPr>
          <a:xfrm>
            <a:off x="2018104" y="1655127"/>
            <a:ext cx="5107791" cy="110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kern="0" dirty="0">
                <a:solidFill>
                  <a:srgbClr val="ECC73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感谢您的观看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2D0E36-7B83-3873-A4EA-D258081C30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277" y="721034"/>
            <a:ext cx="1511710" cy="16339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7E4A70B-99D1-0B12-642C-4C2171D5732F}"/>
              </a:ext>
            </a:extLst>
          </p:cNvPr>
          <p:cNvSpPr txBox="1"/>
          <p:nvPr/>
        </p:nvSpPr>
        <p:spPr>
          <a:xfrm>
            <a:off x="5593244" y="3516272"/>
            <a:ext cx="10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演讲时间：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7B088B-9B0D-52AE-81A6-0A2244B98C01}"/>
              </a:ext>
            </a:extLst>
          </p:cNvPr>
          <p:cNvSpPr txBox="1"/>
          <p:nvPr/>
        </p:nvSpPr>
        <p:spPr>
          <a:xfrm>
            <a:off x="2249335" y="3516272"/>
            <a:ext cx="1258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演讲人：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50134AB-6B07-9B49-30B5-B26116065FE9}"/>
              </a:ext>
            </a:extLst>
          </p:cNvPr>
          <p:cNvCxnSpPr>
            <a:cxnSpLocks/>
          </p:cNvCxnSpPr>
          <p:nvPr/>
        </p:nvCxnSpPr>
        <p:spPr>
          <a:xfrm flipH="1">
            <a:off x="2257896" y="3591208"/>
            <a:ext cx="6253" cy="169277"/>
          </a:xfrm>
          <a:prstGeom prst="line">
            <a:avLst/>
          </a:prstGeom>
          <a:ln>
            <a:gradFill>
              <a:gsLst>
                <a:gs pos="98544">
                  <a:srgbClr val="F4D18D"/>
                </a:gs>
                <a:gs pos="42000">
                  <a:srgbClr val="F7BB00"/>
                </a:gs>
                <a:gs pos="0">
                  <a:srgbClr val="F4D18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BCB5A9D-FD88-678E-0872-178F033529BC}"/>
              </a:ext>
            </a:extLst>
          </p:cNvPr>
          <p:cNvCxnSpPr>
            <a:cxnSpLocks/>
          </p:cNvCxnSpPr>
          <p:nvPr/>
        </p:nvCxnSpPr>
        <p:spPr>
          <a:xfrm flipH="1">
            <a:off x="5592253" y="3592515"/>
            <a:ext cx="6253" cy="169277"/>
          </a:xfrm>
          <a:prstGeom prst="line">
            <a:avLst/>
          </a:prstGeom>
          <a:ln>
            <a:gradFill>
              <a:gsLst>
                <a:gs pos="98544">
                  <a:srgbClr val="F4D18D"/>
                </a:gs>
                <a:gs pos="42000">
                  <a:srgbClr val="F7BB00"/>
                </a:gs>
                <a:gs pos="0">
                  <a:srgbClr val="F4D18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221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4369" y="536305"/>
            <a:ext cx="71833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宾入</a:t>
            </a:r>
            <a:r>
              <a:rPr lang="en-US" altLang="zh-CN" sz="1800" dirty="0"/>
              <a:t>PPT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4367" y="3674296"/>
            <a:ext cx="7466658" cy="955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1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1">
            <a:extLst>
              <a:ext uri="{FF2B5EF4-FFF2-40B4-BE49-F238E27FC236}">
                <a16:creationId xmlns:a16="http://schemas.microsoft.com/office/drawing/2014/main" id="{6F39AB53-2E8B-47AA-9496-3D4564C5E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888" y="1338394"/>
            <a:ext cx="5199957" cy="46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hangingPunct="1">
              <a:lnSpc>
                <a:spcPct val="120000"/>
              </a:lnSpc>
              <a:defRPr/>
            </a:pP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 </a:t>
            </a: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/ 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洞悉大势，人才强国的战略考量</a:t>
            </a:r>
            <a:endParaRPr kumimoji="0" lang="zh-CN" altLang="en-US" sz="23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ECC63A"/>
                  </a:gs>
                  <a:gs pos="100000">
                    <a:srgbClr val="ECC63A">
                      <a:lumMod val="70000"/>
                      <a:lumOff val="3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PA-102235">
            <a:extLst>
              <a:ext uri="{FF2B5EF4-FFF2-40B4-BE49-F238E27FC236}">
                <a16:creationId xmlns:a16="http://schemas.microsoft.com/office/drawing/2014/main" id="{B8AD6A01-4B6A-40BA-811F-C39FE5148D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82333" y="1125646"/>
            <a:ext cx="1685293" cy="1287640"/>
          </a:xfrm>
          <a:prstGeom prst="rect">
            <a:avLst/>
          </a:prstGeom>
          <a:noFill/>
        </p:spPr>
        <p:txBody>
          <a:bodyPr wrap="none" lIns="68560" tIns="34280" rIns="68560" bIns="34280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4400" b="1" dirty="0">
                <a:ln w="6350">
                  <a:noFill/>
                </a:ln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 录</a:t>
            </a:r>
            <a:endParaRPr lang="en-US" altLang="zh-CN" sz="2400" b="1" dirty="0">
              <a:ln w="6350">
                <a:noFill/>
              </a:ln>
              <a:solidFill>
                <a:srgbClr val="ECC63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dist">
              <a:lnSpc>
                <a:spcPct val="120000"/>
              </a:lnSpc>
              <a:defRPr/>
            </a:pPr>
            <a:r>
              <a:rPr lang="en-US" altLang="zh-CN" sz="2400" b="1" dirty="0">
                <a:ln w="6350">
                  <a:noFill/>
                </a:ln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PREFACE</a:t>
            </a:r>
            <a:endParaRPr lang="zh-CN" altLang="en-US" sz="2400" b="1" dirty="0">
              <a:ln w="6350">
                <a:noFill/>
              </a:ln>
              <a:solidFill>
                <a:srgbClr val="ECC63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EE2F679-B310-4660-AD98-3A969726572D}"/>
              </a:ext>
            </a:extLst>
          </p:cNvPr>
          <p:cNvCxnSpPr>
            <a:cxnSpLocks/>
          </p:cNvCxnSpPr>
          <p:nvPr/>
        </p:nvCxnSpPr>
        <p:spPr>
          <a:xfrm>
            <a:off x="2510350" y="1241336"/>
            <a:ext cx="0" cy="2328862"/>
          </a:xfrm>
          <a:prstGeom prst="line">
            <a:avLst/>
          </a:prstGeom>
          <a:ln w="12700">
            <a:gradFill>
              <a:gsLst>
                <a:gs pos="0">
                  <a:srgbClr val="ECC63A"/>
                </a:gs>
                <a:gs pos="100000">
                  <a:srgbClr val="ECC63A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71F46B76-CD74-F18D-5C4E-ED94820DC9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990" y="168820"/>
            <a:ext cx="1511710" cy="1633921"/>
          </a:xfrm>
          <a:prstGeom prst="rect">
            <a:avLst/>
          </a:prstGeom>
        </p:spPr>
      </p:pic>
      <p:sp>
        <p:nvSpPr>
          <p:cNvPr id="3" name="TextBox 91">
            <a:extLst>
              <a:ext uri="{FF2B5EF4-FFF2-40B4-BE49-F238E27FC236}">
                <a16:creationId xmlns:a16="http://schemas.microsoft.com/office/drawing/2014/main" id="{80E0DF00-2DED-21EE-013F-34D4CF3AA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888" y="2135253"/>
            <a:ext cx="5199957" cy="46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hangingPunct="1">
              <a:lnSpc>
                <a:spcPct val="120000"/>
              </a:lnSpc>
              <a:defRPr/>
            </a:pP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 </a:t>
            </a: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/ 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立足当下，人才发展迈入新阶段</a:t>
            </a:r>
            <a:endParaRPr kumimoji="0" lang="zh-CN" altLang="en-US" sz="23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ECC63A"/>
                  </a:gs>
                  <a:gs pos="100000">
                    <a:srgbClr val="ECC63A">
                      <a:lumMod val="70000"/>
                      <a:lumOff val="3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TextBox 91">
            <a:extLst>
              <a:ext uri="{FF2B5EF4-FFF2-40B4-BE49-F238E27FC236}">
                <a16:creationId xmlns:a16="http://schemas.microsoft.com/office/drawing/2014/main" id="{98AABE1F-5F46-B0C0-0E2E-02DBE3702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888" y="2932113"/>
            <a:ext cx="5199957" cy="46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hangingPunct="1">
              <a:lnSpc>
                <a:spcPct val="120000"/>
              </a:lnSpc>
              <a:defRPr/>
            </a:pP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 </a:t>
            </a:r>
            <a:r>
              <a:rPr lang="en-US" altLang="zh-CN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/  </a:t>
            </a:r>
            <a:r>
              <a:rPr lang="zh-CN" altLang="en-US" sz="2300" kern="0" dirty="0">
                <a:gradFill>
                  <a:gsLst>
                    <a:gs pos="0">
                      <a:srgbClr val="ECC63A"/>
                    </a:gs>
                    <a:gs pos="100000">
                      <a:srgbClr val="ECC63A">
                        <a:lumMod val="70000"/>
                        <a:lumOff val="3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谋篇布局，聚天下英才而用之</a:t>
            </a:r>
            <a:endParaRPr kumimoji="0" lang="zh-CN" altLang="en-US" sz="23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ECC63A"/>
                  </a:gs>
                  <a:gs pos="100000">
                    <a:srgbClr val="ECC63A">
                      <a:lumMod val="70000"/>
                      <a:lumOff val="3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935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FAB1F05-5B7D-24E7-02D1-DEE7B2010650}"/>
              </a:ext>
            </a:extLst>
          </p:cNvPr>
          <p:cNvSpPr txBox="1"/>
          <p:nvPr/>
        </p:nvSpPr>
        <p:spPr>
          <a:xfrm>
            <a:off x="1247525" y="3404438"/>
            <a:ext cx="6648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8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B6AF1A9-96D3-55C2-AC96-50965288BFF5}"/>
              </a:ext>
            </a:extLst>
          </p:cNvPr>
          <p:cNvCxnSpPr>
            <a:cxnSpLocks/>
          </p:cNvCxnSpPr>
          <p:nvPr/>
        </p:nvCxnSpPr>
        <p:spPr>
          <a:xfrm>
            <a:off x="1903527" y="7692817"/>
            <a:ext cx="4051072" cy="50835"/>
          </a:xfrm>
          <a:prstGeom prst="line">
            <a:avLst/>
          </a:prstGeom>
          <a:ln w="22225">
            <a:gradFill flip="none" rotWithShape="1">
              <a:gsLst>
                <a:gs pos="1000">
                  <a:srgbClr val="FAD30A">
                    <a:alpha val="0"/>
                    <a:lumMod val="85000"/>
                  </a:srgbClr>
                </a:gs>
                <a:gs pos="74000">
                  <a:srgbClr val="FAD30A"/>
                </a:gs>
                <a:gs pos="34000">
                  <a:srgbClr val="FAD30A"/>
                </a:gs>
                <a:gs pos="100000">
                  <a:srgbClr val="FAD30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E5787C-B02D-668E-C1D0-5AE294E6381C}"/>
              </a:ext>
            </a:extLst>
          </p:cNvPr>
          <p:cNvGrpSpPr/>
          <p:nvPr/>
        </p:nvGrpSpPr>
        <p:grpSpPr>
          <a:xfrm>
            <a:off x="840439" y="982837"/>
            <a:ext cx="7463120" cy="2218261"/>
            <a:chOff x="2321561" y="1405953"/>
            <a:chExt cx="7463120" cy="2218261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1CB4F6B9-F1B4-76FE-403D-1F924E63A1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1561" y="3146601"/>
              <a:ext cx="2206251" cy="32041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3BD0E43A-3DBC-2B8A-DEEE-4DCEA395FF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8130" y="3162622"/>
              <a:ext cx="2196551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rgbClr val="FAD30A">
                      <a:alpha val="0"/>
                      <a:lumMod val="85000"/>
                    </a:srgbClr>
                  </a:gs>
                  <a:gs pos="74000">
                    <a:srgbClr val="FAD30A"/>
                  </a:gs>
                  <a:gs pos="34000">
                    <a:srgbClr val="FAD30A"/>
                  </a:gs>
                  <a:gs pos="100000">
                    <a:srgbClr val="FAD30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D102A54-ADEE-FF5F-101D-428A824F220D}"/>
                </a:ext>
              </a:extLst>
            </p:cNvPr>
            <p:cNvSpPr txBox="1"/>
            <p:nvPr/>
          </p:nvSpPr>
          <p:spPr>
            <a:xfrm>
              <a:off x="4735187" y="1405953"/>
              <a:ext cx="2700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rgbClr val="FAD30A">
                          <a:lumMod val="41000"/>
                          <a:lumOff val="59000"/>
                        </a:srgbClr>
                      </a:gs>
                      <a:gs pos="100000">
                        <a:srgbClr val="FAD30A"/>
                      </a:gs>
                      <a:gs pos="60000">
                        <a:srgbClr val="FAD30A">
                          <a:lumMod val="88000"/>
                          <a:lumOff val="1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第壹章</a:t>
              </a:r>
              <a:endParaRPr lang="en-US" altLang="zh-CN" sz="6600" dirty="0">
                <a:gradFill>
                  <a:gsLst>
                    <a:gs pos="0">
                      <a:srgbClr val="FAD30A">
                        <a:lumMod val="41000"/>
                        <a:lumOff val="59000"/>
                      </a:srgbClr>
                    </a:gs>
                    <a:gs pos="100000">
                      <a:srgbClr val="FAD30A"/>
                    </a:gs>
                    <a:gs pos="60000">
                      <a:srgbClr val="FAD30A">
                        <a:lumMod val="88000"/>
                        <a:lumOff val="1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5F41889-47D0-3C1F-1AF3-8BDBD127B3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74" t="4121" r="8631" b="19597"/>
            <a:stretch/>
          </p:blipFill>
          <p:spPr>
            <a:xfrm>
              <a:off x="5238472" y="2325141"/>
              <a:ext cx="1638998" cy="12990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1772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86BA077-C376-F440-7D1A-AAC126F50B12}"/>
              </a:ext>
            </a:extLst>
          </p:cNvPr>
          <p:cNvGrpSpPr/>
          <p:nvPr/>
        </p:nvGrpSpPr>
        <p:grpSpPr>
          <a:xfrm>
            <a:off x="4049532" y="1335559"/>
            <a:ext cx="4593431" cy="2896139"/>
            <a:chOff x="4600302" y="1790936"/>
            <a:chExt cx="3329261" cy="184126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485CFEC-DF98-13DE-3F99-281E3A2ADD01}"/>
                </a:ext>
              </a:extLst>
            </p:cNvPr>
            <p:cNvGrpSpPr/>
            <p:nvPr/>
          </p:nvGrpSpPr>
          <p:grpSpPr>
            <a:xfrm>
              <a:off x="4600302" y="1790936"/>
              <a:ext cx="3329261" cy="1841264"/>
              <a:chOff x="4600302" y="1778236"/>
              <a:chExt cx="3332654" cy="1955564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40013141-53AF-8F27-7FA4-A474D9149CE7}"/>
                  </a:ext>
                </a:extLst>
              </p:cNvPr>
              <p:cNvSpPr/>
              <p:nvPr/>
            </p:nvSpPr>
            <p:spPr>
              <a:xfrm>
                <a:off x="4701304" y="1778236"/>
                <a:ext cx="3231652" cy="1765064"/>
              </a:xfrm>
              <a:prstGeom prst="rect">
                <a:avLst/>
              </a:prstGeom>
              <a:solidFill>
                <a:srgbClr val="ECC73D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F86B0D1-86B0-1D42-F3AC-B1E85ED6AEE8}"/>
                  </a:ext>
                </a:extLst>
              </p:cNvPr>
              <p:cNvSpPr/>
              <p:nvPr/>
            </p:nvSpPr>
            <p:spPr>
              <a:xfrm rot="5400000">
                <a:off x="5287407" y="1162482"/>
                <a:ext cx="1884213" cy="3258424"/>
              </a:xfrm>
              <a:custGeom>
                <a:avLst/>
                <a:gdLst>
                  <a:gd name="connsiteX0" fmla="*/ 0 w 2613004"/>
                  <a:gd name="connsiteY0" fmla="*/ 4368800 h 4368800"/>
                  <a:gd name="connsiteX1" fmla="*/ 0 w 2613004"/>
                  <a:gd name="connsiteY1" fmla="*/ 0 h 4368800"/>
                  <a:gd name="connsiteX2" fmla="*/ 2438596 w 2613004"/>
                  <a:gd name="connsiteY2" fmla="*/ 0 h 4368800"/>
                  <a:gd name="connsiteX3" fmla="*/ 2438596 w 2613004"/>
                  <a:gd name="connsiteY3" fmla="*/ 4194392 h 4368800"/>
                  <a:gd name="connsiteX4" fmla="*/ 2613004 w 2613004"/>
                  <a:gd name="connsiteY4" fmla="*/ 4368800 h 4368800"/>
                  <a:gd name="connsiteX5" fmla="*/ 2438596 w 2613004"/>
                  <a:gd name="connsiteY5" fmla="*/ 4368800 h 4368800"/>
                  <a:gd name="connsiteX6" fmla="*/ 2271691 w 2613004"/>
                  <a:gd name="connsiteY6" fmla="*/ 4368800 h 436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3004" h="4368800">
                    <a:moveTo>
                      <a:pt x="0" y="4368800"/>
                    </a:moveTo>
                    <a:lnTo>
                      <a:pt x="0" y="0"/>
                    </a:lnTo>
                    <a:lnTo>
                      <a:pt x="2438596" y="0"/>
                    </a:lnTo>
                    <a:lnTo>
                      <a:pt x="2438596" y="4194392"/>
                    </a:lnTo>
                    <a:lnTo>
                      <a:pt x="2613004" y="4368800"/>
                    </a:lnTo>
                    <a:lnTo>
                      <a:pt x="2438596" y="4368800"/>
                    </a:lnTo>
                    <a:lnTo>
                      <a:pt x="2271691" y="436880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ECC7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637A46A-9494-4AD3-1CDE-FF07ECBA0AA9}"/>
                </a:ext>
              </a:extLst>
            </p:cNvPr>
            <p:cNvGrpSpPr/>
            <p:nvPr/>
          </p:nvGrpSpPr>
          <p:grpSpPr>
            <a:xfrm>
              <a:off x="7450115" y="1971675"/>
              <a:ext cx="286840" cy="286840"/>
              <a:chOff x="7631413" y="1587213"/>
              <a:chExt cx="587375" cy="587375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8EF3FDA-F5FD-F0DC-8732-382885050D84}"/>
                  </a:ext>
                </a:extLst>
              </p:cNvPr>
              <p:cNvSpPr/>
              <p:nvPr/>
            </p:nvSpPr>
            <p:spPr>
              <a:xfrm>
                <a:off x="7631413" y="1587213"/>
                <a:ext cx="587375" cy="5873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52B33F-C3B2-AA64-34E2-DCB3DF55E1C2}"/>
                  </a:ext>
                </a:extLst>
              </p:cNvPr>
              <p:cNvSpPr txBox="1"/>
              <p:nvPr/>
            </p:nvSpPr>
            <p:spPr>
              <a:xfrm rot="10800000">
                <a:off x="7752582" y="1769546"/>
                <a:ext cx="361003" cy="266192"/>
              </a:xfrm>
              <a:custGeom>
                <a:avLst/>
                <a:gdLst/>
                <a:ahLst/>
                <a:cxnLst/>
                <a:rect l="l" t="t" r="r" b="b"/>
                <a:pathLst>
                  <a:path w="976126" h="719770">
                    <a:moveTo>
                      <a:pt x="916967" y="0"/>
                    </a:moveTo>
                    <a:lnTo>
                      <a:pt x="966266" y="69019"/>
                    </a:lnTo>
                    <a:cubicBezTo>
                      <a:pt x="861094" y="134751"/>
                      <a:pt x="792075" y="197197"/>
                      <a:pt x="759209" y="256356"/>
                    </a:cubicBezTo>
                    <a:cubicBezTo>
                      <a:pt x="732916" y="308942"/>
                      <a:pt x="746063" y="335235"/>
                      <a:pt x="798649" y="335235"/>
                    </a:cubicBezTo>
                    <a:cubicBezTo>
                      <a:pt x="910394" y="354955"/>
                      <a:pt x="969553" y="417401"/>
                      <a:pt x="976126" y="522572"/>
                    </a:cubicBezTo>
                    <a:cubicBezTo>
                      <a:pt x="962980" y="640891"/>
                      <a:pt x="893961" y="706623"/>
                      <a:pt x="769069" y="719770"/>
                    </a:cubicBezTo>
                    <a:cubicBezTo>
                      <a:pt x="631031" y="713196"/>
                      <a:pt x="558725" y="631031"/>
                      <a:pt x="552152" y="473273"/>
                    </a:cubicBezTo>
                    <a:cubicBezTo>
                      <a:pt x="552152" y="262929"/>
                      <a:pt x="673757" y="105172"/>
                      <a:pt x="916967" y="0"/>
                    </a:cubicBezTo>
                    <a:close/>
                    <a:moveTo>
                      <a:pt x="364815" y="0"/>
                    </a:moveTo>
                    <a:lnTo>
                      <a:pt x="423974" y="69019"/>
                    </a:lnTo>
                    <a:cubicBezTo>
                      <a:pt x="305656" y="141324"/>
                      <a:pt x="233350" y="203770"/>
                      <a:pt x="207057" y="256356"/>
                    </a:cubicBezTo>
                    <a:cubicBezTo>
                      <a:pt x="193911" y="308942"/>
                      <a:pt x="207057" y="335235"/>
                      <a:pt x="246496" y="335235"/>
                    </a:cubicBezTo>
                    <a:cubicBezTo>
                      <a:pt x="358241" y="348381"/>
                      <a:pt x="417401" y="410827"/>
                      <a:pt x="423974" y="522572"/>
                    </a:cubicBezTo>
                    <a:cubicBezTo>
                      <a:pt x="417401" y="647464"/>
                      <a:pt x="348382" y="713196"/>
                      <a:pt x="216917" y="719770"/>
                    </a:cubicBezTo>
                    <a:cubicBezTo>
                      <a:pt x="78879" y="706623"/>
                      <a:pt x="6573" y="624458"/>
                      <a:pt x="0" y="473273"/>
                    </a:cubicBezTo>
                    <a:cubicBezTo>
                      <a:pt x="0" y="269503"/>
                      <a:pt x="121605" y="111745"/>
                      <a:pt x="3648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9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颜宋简体_中" panose="02000000000000000000" pitchFamily="2" charset="-122"/>
                    <a:ea typeface="方正颜宋简体_中" panose="02000000000000000000" pitchFamily="2" charset="-122"/>
                  </a:defRPr>
                </a:lvl1pPr>
              </a:lstStyle>
              <a:p>
                <a:endParaRPr lang="zh-CN" altLang="en-US" sz="14925" dirty="0"/>
              </a:p>
            </p:txBody>
          </p:sp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EF6D782-79F5-85B3-3C8E-4EDB322148F1}"/>
              </a:ext>
            </a:extLst>
          </p:cNvPr>
          <p:cNvSpPr txBox="1"/>
          <p:nvPr/>
        </p:nvSpPr>
        <p:spPr>
          <a:xfrm>
            <a:off x="4365131" y="1937669"/>
            <a:ext cx="3784969" cy="1548289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  <a:endParaRPr lang="zh-CN" altLang="zh-CN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C6AB1D0-6539-9160-2DE6-BFD54B889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9255" y="530720"/>
            <a:ext cx="6858000" cy="51435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7C69F0C-040D-0CCC-8ABE-D90331BCAE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87"/>
          <a:stretch/>
        </p:blipFill>
        <p:spPr>
          <a:xfrm flipH="1">
            <a:off x="0" y="3822561"/>
            <a:ext cx="9144000" cy="1610591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82ACBE4-493E-1D26-2780-4D2739734FC7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C05C24A3-D285-94DD-1BC9-A4D0FBD9A2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C946F1ED-313A-B0BE-7E49-E5D0F019DB98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4294797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138">
            <a:extLst>
              <a:ext uri="{FF2B5EF4-FFF2-40B4-BE49-F238E27FC236}">
                <a16:creationId xmlns:a16="http://schemas.microsoft.com/office/drawing/2014/main" id="{06C8E259-AE64-1AFC-5BAB-8B5559582E61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639650" y="2011036"/>
            <a:ext cx="7931281" cy="900160"/>
          </a:xfrm>
          <a:prstGeom prst="rect">
            <a:avLst/>
          </a:prstGeom>
          <a:solidFill>
            <a:srgbClr val="BC000D"/>
          </a:solidFill>
          <a:ln w="34925" cap="flat" cmpd="sng" algn="ctr">
            <a:solidFill>
              <a:srgbClr val="ECC73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2352" tIns="46176" rIns="92352" bIns="46176" spcCol="0" rtlCol="0" anchor="ctr"/>
          <a:lstStyle/>
          <a:p>
            <a:pPr marL="214313" indent="-214313">
              <a:lnSpc>
                <a:spcPct val="120000"/>
              </a:lnSpc>
              <a:buFont typeface="Wingdings" panose="05000000000000000000" pitchFamily="2" charset="2"/>
              <a:buChar char="Ø"/>
              <a:tabLst>
                <a:tab pos="4234815" algn="l"/>
                <a:tab pos="5377815" algn="l"/>
              </a:tabLst>
              <a:defRPr/>
            </a:pPr>
            <a:endParaRPr lang="zh-CN" altLang="en-US" sz="1125" dirty="0">
              <a:solidFill>
                <a:srgbClr val="FFFFFF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3" name="Aichitds9">
            <a:extLst>
              <a:ext uri="{FF2B5EF4-FFF2-40B4-BE49-F238E27FC236}">
                <a16:creationId xmlns:a16="http://schemas.microsoft.com/office/drawing/2014/main" id="{D468941F-C667-0394-06A9-A7AAE77441DA}"/>
              </a:ext>
            </a:extLst>
          </p:cNvPr>
          <p:cNvSpPr/>
          <p:nvPr/>
        </p:nvSpPr>
        <p:spPr>
          <a:xfrm>
            <a:off x="616631" y="3097026"/>
            <a:ext cx="7910738" cy="1454337"/>
          </a:xfrm>
          <a:prstGeom prst="rect">
            <a:avLst/>
          </a:prstGeom>
          <a:solidFill>
            <a:srgbClr val="FFFBFB"/>
          </a:solidFill>
          <a:ln w="34925" cap="flat" cmpd="sng" algn="ctr">
            <a:solidFill>
              <a:srgbClr val="ECC73D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sz="1500" kern="0" dirty="0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5" name="PA-AutoShape 3">
            <a:extLst>
              <a:ext uri="{FF2B5EF4-FFF2-40B4-BE49-F238E27FC236}">
                <a16:creationId xmlns:a16="http://schemas.microsoft.com/office/drawing/2014/main" id="{34E66687-0BEF-3742-B46E-69093C2928BC}"/>
              </a:ext>
            </a:extLst>
          </p:cNvPr>
          <p:cNvSpPr>
            <a:spLocks noChangeAspect="1" noChangeArrowheads="1" noTextEdit="1"/>
          </p:cNvSpPr>
          <p:nvPr>
            <p:custDataLst>
              <p:tags r:id="rId2"/>
            </p:custDataLst>
          </p:nvPr>
        </p:nvSpPr>
        <p:spPr bwMode="auto">
          <a:xfrm>
            <a:off x="6604810" y="3251133"/>
            <a:ext cx="1726999" cy="115423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>
              <a:lnSpc>
                <a:spcPct val="130000"/>
              </a:lnSpc>
              <a:defRPr/>
            </a:pPr>
            <a:endParaRPr lang="zh-CN" altLang="en-US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PA-矩形: 圆角 37">
            <a:extLst>
              <a:ext uri="{FF2B5EF4-FFF2-40B4-BE49-F238E27FC236}">
                <a16:creationId xmlns:a16="http://schemas.microsoft.com/office/drawing/2014/main" id="{A4C33B49-F2B0-338C-2658-ED0C1C4A70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1925306" y="1777437"/>
            <a:ext cx="6607506" cy="45719"/>
          </a:xfrm>
          <a:prstGeom prst="roundRect">
            <a:avLst>
              <a:gd name="adj" fmla="val 0"/>
            </a:avLst>
          </a:prstGeom>
          <a:solidFill>
            <a:srgbClr val="ECC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rgbClr val="FFFF00"/>
                </a:solidFill>
                <a:latin typeface="思源黑体 CN Medium"/>
                <a:ea typeface="思源黑体 CN Normal"/>
                <a:cs typeface="+mn-ea"/>
                <a:sym typeface="+mn-lt"/>
              </a:rPr>
              <a:t> </a:t>
            </a:r>
            <a:endParaRPr lang="en-US" altLang="zh-CN" sz="1050" dirty="0">
              <a:solidFill>
                <a:srgbClr val="FFFF00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grpSp>
        <p:nvGrpSpPr>
          <p:cNvPr id="10" name="PA-组合 67">
            <a:extLst>
              <a:ext uri="{FF2B5EF4-FFF2-40B4-BE49-F238E27FC236}">
                <a16:creationId xmlns:a16="http://schemas.microsoft.com/office/drawing/2014/main" id="{734F9FCA-F879-E77F-D47E-686DCE8AB52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flipV="1">
            <a:off x="8074717" y="1558030"/>
            <a:ext cx="467753" cy="144542"/>
            <a:chOff x="9466072" y="1627289"/>
            <a:chExt cx="623670" cy="192723"/>
          </a:xfrm>
          <a:noFill/>
        </p:grpSpPr>
        <p:sp>
          <p:nvSpPr>
            <p:cNvPr id="11" name="PA-椭圆 25">
              <a:extLst>
                <a:ext uri="{FF2B5EF4-FFF2-40B4-BE49-F238E27FC236}">
                  <a16:creationId xmlns:a16="http://schemas.microsoft.com/office/drawing/2014/main" id="{6E250F0A-122D-D080-DE75-A857A24391C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897019" y="1627289"/>
              <a:ext cx="192723" cy="192723"/>
            </a:xfrm>
            <a:prstGeom prst="ellipse">
              <a:avLst/>
            </a:prstGeom>
            <a:grpFill/>
            <a:ln w="28575" cap="flat" cmpd="sng" algn="ctr">
              <a:solidFill>
                <a:srgbClr val="ECC63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2666" kern="0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cxnSp>
          <p:nvCxnSpPr>
            <p:cNvPr id="12" name="PA-直接连接符 24">
              <a:extLst>
                <a:ext uri="{FF2B5EF4-FFF2-40B4-BE49-F238E27FC236}">
                  <a16:creationId xmlns:a16="http://schemas.microsoft.com/office/drawing/2014/main" id="{A73BD01C-0A46-6D8F-4326-1652E402EF7B}"/>
                </a:ext>
              </a:extLst>
            </p:cNvPr>
            <p:cNvCxnSpPr>
              <a:endCxn id="11" idx="2"/>
            </p:cNvCxnSpPr>
            <p:nvPr>
              <p:custDataLst>
                <p:tags r:id="rId6"/>
              </p:custDataLst>
            </p:nvPr>
          </p:nvCxnSpPr>
          <p:spPr>
            <a:xfrm flipV="1">
              <a:off x="9466072" y="1723651"/>
              <a:ext cx="430947" cy="0"/>
            </a:xfrm>
            <a:prstGeom prst="line">
              <a:avLst/>
            </a:prstGeom>
            <a:grpFill/>
            <a:ln w="19050" cap="flat" cmpd="sng" algn="ctr">
              <a:solidFill>
                <a:srgbClr val="ECC63A"/>
              </a:solidFill>
              <a:prstDash val="sysDot"/>
              <a:miter lim="800000"/>
            </a:ln>
            <a:effectLst/>
          </p:spPr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3998012-D8D0-95DE-A0C5-430FDEA5E3C0}"/>
              </a:ext>
            </a:extLst>
          </p:cNvPr>
          <p:cNvSpPr txBox="1"/>
          <p:nvPr/>
        </p:nvSpPr>
        <p:spPr>
          <a:xfrm>
            <a:off x="1855991" y="1445246"/>
            <a:ext cx="210066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ECC63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dirty="0">
                <a:solidFill>
                  <a:srgbClr val="ECC63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人才是第一资源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0FA3C8-0FB2-8C97-98B0-4BD3C05FB4FB}"/>
              </a:ext>
            </a:extLst>
          </p:cNvPr>
          <p:cNvSpPr txBox="1"/>
          <p:nvPr/>
        </p:nvSpPr>
        <p:spPr>
          <a:xfrm>
            <a:off x="757797" y="2134874"/>
            <a:ext cx="7564355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marL="171450" indent="-17145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buFont typeface="Wingdings" panose="05000000000000000000" pitchFamily="2" charset="2"/>
              <a:buChar char="ü"/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</a:rPr>
              <a:t>200</a:t>
            </a:r>
            <a:r>
              <a:rPr lang="zh-CN" altLang="en-US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</a:rPr>
              <a:t>5</a:t>
            </a:r>
            <a:r>
              <a:rPr lang="zh-CN" altLang="en-US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4571B63-4F74-006D-118E-D71208B46E07}"/>
              </a:ext>
            </a:extLst>
          </p:cNvPr>
          <p:cNvSpPr txBox="1"/>
          <p:nvPr/>
        </p:nvSpPr>
        <p:spPr>
          <a:xfrm>
            <a:off x="639650" y="1296420"/>
            <a:ext cx="11690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CC63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人才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87F60D7-2C24-0F2A-ED41-A2146BB9923E}"/>
              </a:ext>
            </a:extLst>
          </p:cNvPr>
          <p:cNvSpPr txBox="1"/>
          <p:nvPr/>
        </p:nvSpPr>
        <p:spPr>
          <a:xfrm>
            <a:off x="6916154" y="3348752"/>
            <a:ext cx="124200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人才是第一资源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166401C-8CAD-FF63-CCFD-5730ED0345EF}"/>
              </a:ext>
            </a:extLst>
          </p:cNvPr>
          <p:cNvSpPr txBox="1"/>
          <p:nvPr/>
        </p:nvSpPr>
        <p:spPr>
          <a:xfrm>
            <a:off x="639650" y="3347140"/>
            <a:ext cx="5965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9" name="图形 18" descr="孩子 纯色填充">
            <a:extLst>
              <a:ext uri="{FF2B5EF4-FFF2-40B4-BE49-F238E27FC236}">
                <a16:creationId xmlns:a16="http://schemas.microsoft.com/office/drawing/2014/main" id="{D7B35724-5C94-15E4-AB47-024FB7B57D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11109" y="3542971"/>
            <a:ext cx="914400" cy="9144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040DE15-E8ED-3665-5BAC-701CB653B239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19171DDE-A30D-DF00-9439-739B30CFCA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B9D321-DADA-32B7-32B4-ED43C32D7385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2108078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54AD79E1-711F-ACD9-5EE8-DCAFB144A2A0}"/>
              </a:ext>
            </a:extLst>
          </p:cNvPr>
          <p:cNvSpPr/>
          <p:nvPr/>
        </p:nvSpPr>
        <p:spPr>
          <a:xfrm flipH="1">
            <a:off x="840822" y="1636959"/>
            <a:ext cx="2533949" cy="2533949"/>
          </a:xfrm>
          <a:prstGeom prst="ellipse">
            <a:avLst/>
          </a:prstGeom>
          <a:gradFill>
            <a:gsLst>
              <a:gs pos="7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alpha val="22000"/>
                </a:schemeClr>
              </a:gs>
            </a:gsLst>
            <a:lin ang="0" scaled="0"/>
          </a:gradFill>
          <a:ln>
            <a:gradFill>
              <a:gsLst>
                <a:gs pos="0">
                  <a:srgbClr val="ECC73D">
                    <a:alpha val="12000"/>
                  </a:srgbClr>
                </a:gs>
                <a:gs pos="100000">
                  <a:srgbClr val="ECC73D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670357F-FD24-26BC-6F4D-0DC95439D2CB}"/>
              </a:ext>
            </a:extLst>
          </p:cNvPr>
          <p:cNvSpPr/>
          <p:nvPr/>
        </p:nvSpPr>
        <p:spPr>
          <a:xfrm>
            <a:off x="788733" y="1636959"/>
            <a:ext cx="2533949" cy="2533949"/>
          </a:xfrm>
          <a:prstGeom prst="ellipse">
            <a:avLst/>
          </a:prstGeom>
          <a:noFill/>
          <a:ln>
            <a:gradFill>
              <a:gsLst>
                <a:gs pos="66000">
                  <a:srgbClr val="ECC73D">
                    <a:alpha val="12000"/>
                  </a:srgbClr>
                </a:gs>
                <a:gs pos="100000">
                  <a:srgbClr val="ECC73D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A3D8230-1452-5CF7-49A6-336EFFEB445D}"/>
              </a:ext>
            </a:extLst>
          </p:cNvPr>
          <p:cNvSpPr/>
          <p:nvPr/>
        </p:nvSpPr>
        <p:spPr bwMode="auto">
          <a:xfrm>
            <a:off x="1355888" y="2152025"/>
            <a:ext cx="1503817" cy="1503817"/>
          </a:xfrm>
          <a:prstGeom prst="ellipse">
            <a:avLst/>
          </a:prstGeom>
          <a:solidFill>
            <a:srgbClr val="ECC73D"/>
          </a:solidFill>
          <a:ln w="6350">
            <a:solidFill>
              <a:schemeClr val="bg1"/>
            </a:solidFill>
          </a:ln>
          <a:effectLst>
            <a:outerShdw blurRad="254000" dist="101600" dir="5400000" algn="ctr" rotWithShape="0">
              <a:srgbClr val="C30F0F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100" dirty="0">
              <a:ln w="19050">
                <a:noFill/>
              </a:ln>
              <a:gradFill>
                <a:gsLst>
                  <a:gs pos="100000">
                    <a:srgbClr val="E9BE61"/>
                  </a:gs>
                  <a:gs pos="49000">
                    <a:srgbClr val="FEEFAC"/>
                  </a:gs>
                </a:gsLst>
                <a:lin ang="5400000" scaled="0"/>
              </a:gra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9" name="箭头: 右 12">
            <a:extLst>
              <a:ext uri="{FF2B5EF4-FFF2-40B4-BE49-F238E27FC236}">
                <a16:creationId xmlns:a16="http://schemas.microsoft.com/office/drawing/2014/main" id="{EB48D1C4-152B-C83C-2B1E-C2AE1A3BC80C}"/>
              </a:ext>
            </a:extLst>
          </p:cNvPr>
          <p:cNvSpPr/>
          <p:nvPr/>
        </p:nvSpPr>
        <p:spPr>
          <a:xfrm>
            <a:off x="2891444" y="2805813"/>
            <a:ext cx="344033" cy="196243"/>
          </a:xfrm>
          <a:prstGeom prst="rightArrow">
            <a:avLst/>
          </a:prstGeom>
          <a:gradFill>
            <a:gsLst>
              <a:gs pos="19000">
                <a:srgbClr val="ECC73D">
                  <a:alpha val="8000"/>
                </a:srgbClr>
              </a:gs>
              <a:gs pos="100000">
                <a:srgbClr val="ECC7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325378-5F56-9B78-E409-919CAD592357}"/>
              </a:ext>
            </a:extLst>
          </p:cNvPr>
          <p:cNvSpPr txBox="1"/>
          <p:nvPr/>
        </p:nvSpPr>
        <p:spPr>
          <a:xfrm>
            <a:off x="1577613" y="2366862"/>
            <a:ext cx="1060366" cy="1154162"/>
          </a:xfrm>
          <a:prstGeom prst="rect">
            <a:avLst/>
          </a:prstGeom>
          <a:solidFill>
            <a:srgbClr val="ECC73D"/>
          </a:solidFill>
        </p:spPr>
        <p:txBody>
          <a:bodyPr wrap="square">
            <a:spAutoFit/>
          </a:bodyPr>
          <a:lstStyle/>
          <a:p>
            <a:pPr algn="dist">
              <a:spcAft>
                <a:spcPts val="300"/>
              </a:spcAft>
            </a:pPr>
            <a:r>
              <a:rPr lang="zh-CN" altLang="zh-CN" sz="32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教育</a:t>
            </a:r>
            <a:endParaRPr lang="en-US" altLang="zh-CN" sz="32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dist">
              <a:spcAft>
                <a:spcPts val="300"/>
              </a:spcAft>
            </a:pPr>
            <a:r>
              <a:rPr lang="zh-CN" altLang="zh-CN" sz="32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人才</a:t>
            </a:r>
            <a:endParaRPr lang="zh-CN" altLang="en-US" sz="32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309452-B774-D350-C0D4-7DA2D9B6BE22}"/>
              </a:ext>
            </a:extLst>
          </p:cNvPr>
          <p:cNvGrpSpPr/>
          <p:nvPr/>
        </p:nvGrpSpPr>
        <p:grpSpPr>
          <a:xfrm>
            <a:off x="4049530" y="1441228"/>
            <a:ext cx="4491119" cy="2790469"/>
            <a:chOff x="4600301" y="1858117"/>
            <a:chExt cx="3255107" cy="177408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6E411D1-4483-F30C-DADE-9289DC272DFF}"/>
                </a:ext>
              </a:extLst>
            </p:cNvPr>
            <p:cNvSpPr/>
            <p:nvPr/>
          </p:nvSpPr>
          <p:spPr>
            <a:xfrm rot="5400000">
              <a:off x="5340813" y="1117605"/>
              <a:ext cx="1774083" cy="3255107"/>
            </a:xfrm>
            <a:custGeom>
              <a:avLst/>
              <a:gdLst>
                <a:gd name="connsiteX0" fmla="*/ 0 w 2613004"/>
                <a:gd name="connsiteY0" fmla="*/ 4368800 h 4368800"/>
                <a:gd name="connsiteX1" fmla="*/ 0 w 2613004"/>
                <a:gd name="connsiteY1" fmla="*/ 0 h 4368800"/>
                <a:gd name="connsiteX2" fmla="*/ 2438596 w 2613004"/>
                <a:gd name="connsiteY2" fmla="*/ 0 h 4368800"/>
                <a:gd name="connsiteX3" fmla="*/ 2438596 w 2613004"/>
                <a:gd name="connsiteY3" fmla="*/ 4194392 h 4368800"/>
                <a:gd name="connsiteX4" fmla="*/ 2613004 w 2613004"/>
                <a:gd name="connsiteY4" fmla="*/ 4368800 h 4368800"/>
                <a:gd name="connsiteX5" fmla="*/ 2438596 w 2613004"/>
                <a:gd name="connsiteY5" fmla="*/ 4368800 h 4368800"/>
                <a:gd name="connsiteX6" fmla="*/ 2271691 w 2613004"/>
                <a:gd name="connsiteY6" fmla="*/ 4368800 h 436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3004" h="4368800">
                  <a:moveTo>
                    <a:pt x="0" y="4368800"/>
                  </a:moveTo>
                  <a:lnTo>
                    <a:pt x="0" y="0"/>
                  </a:lnTo>
                  <a:lnTo>
                    <a:pt x="2438596" y="0"/>
                  </a:lnTo>
                  <a:lnTo>
                    <a:pt x="2438596" y="4194392"/>
                  </a:lnTo>
                  <a:lnTo>
                    <a:pt x="2613004" y="4368800"/>
                  </a:lnTo>
                  <a:lnTo>
                    <a:pt x="2438596" y="4368800"/>
                  </a:lnTo>
                  <a:lnTo>
                    <a:pt x="2271691" y="43688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ECC7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B3C8BFD-951F-CA73-077C-CFF9FB68DBEC}"/>
                </a:ext>
              </a:extLst>
            </p:cNvPr>
            <p:cNvGrpSpPr/>
            <p:nvPr/>
          </p:nvGrpSpPr>
          <p:grpSpPr>
            <a:xfrm>
              <a:off x="7450115" y="1971675"/>
              <a:ext cx="286840" cy="286840"/>
              <a:chOff x="7631413" y="1587213"/>
              <a:chExt cx="587375" cy="587375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48F28485-A62F-BC6F-A96D-DCFBBED3D411}"/>
                  </a:ext>
                </a:extLst>
              </p:cNvPr>
              <p:cNvSpPr/>
              <p:nvPr/>
            </p:nvSpPr>
            <p:spPr>
              <a:xfrm>
                <a:off x="7631413" y="1587213"/>
                <a:ext cx="587375" cy="5873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548CF64-C0C8-7ABB-6B93-520E19247F2F}"/>
                  </a:ext>
                </a:extLst>
              </p:cNvPr>
              <p:cNvSpPr txBox="1"/>
              <p:nvPr/>
            </p:nvSpPr>
            <p:spPr>
              <a:xfrm rot="10800000">
                <a:off x="7752582" y="1769546"/>
                <a:ext cx="361003" cy="266192"/>
              </a:xfrm>
              <a:custGeom>
                <a:avLst/>
                <a:gdLst/>
                <a:ahLst/>
                <a:cxnLst/>
                <a:rect l="l" t="t" r="r" b="b"/>
                <a:pathLst>
                  <a:path w="976126" h="719770">
                    <a:moveTo>
                      <a:pt x="916967" y="0"/>
                    </a:moveTo>
                    <a:lnTo>
                      <a:pt x="966266" y="69019"/>
                    </a:lnTo>
                    <a:cubicBezTo>
                      <a:pt x="861094" y="134751"/>
                      <a:pt x="792075" y="197197"/>
                      <a:pt x="759209" y="256356"/>
                    </a:cubicBezTo>
                    <a:cubicBezTo>
                      <a:pt x="732916" y="308942"/>
                      <a:pt x="746063" y="335235"/>
                      <a:pt x="798649" y="335235"/>
                    </a:cubicBezTo>
                    <a:cubicBezTo>
                      <a:pt x="910394" y="354955"/>
                      <a:pt x="969553" y="417401"/>
                      <a:pt x="976126" y="522572"/>
                    </a:cubicBezTo>
                    <a:cubicBezTo>
                      <a:pt x="962980" y="640891"/>
                      <a:pt x="893961" y="706623"/>
                      <a:pt x="769069" y="719770"/>
                    </a:cubicBezTo>
                    <a:cubicBezTo>
                      <a:pt x="631031" y="713196"/>
                      <a:pt x="558725" y="631031"/>
                      <a:pt x="552152" y="473273"/>
                    </a:cubicBezTo>
                    <a:cubicBezTo>
                      <a:pt x="552152" y="262929"/>
                      <a:pt x="673757" y="105172"/>
                      <a:pt x="916967" y="0"/>
                    </a:cubicBezTo>
                    <a:close/>
                    <a:moveTo>
                      <a:pt x="364815" y="0"/>
                    </a:moveTo>
                    <a:lnTo>
                      <a:pt x="423974" y="69019"/>
                    </a:lnTo>
                    <a:cubicBezTo>
                      <a:pt x="305656" y="141324"/>
                      <a:pt x="233350" y="203770"/>
                      <a:pt x="207057" y="256356"/>
                    </a:cubicBezTo>
                    <a:cubicBezTo>
                      <a:pt x="193911" y="308942"/>
                      <a:pt x="207057" y="335235"/>
                      <a:pt x="246496" y="335235"/>
                    </a:cubicBezTo>
                    <a:cubicBezTo>
                      <a:pt x="358241" y="348381"/>
                      <a:pt x="417401" y="410827"/>
                      <a:pt x="423974" y="522572"/>
                    </a:cubicBezTo>
                    <a:cubicBezTo>
                      <a:pt x="417401" y="647464"/>
                      <a:pt x="348382" y="713196"/>
                      <a:pt x="216917" y="719770"/>
                    </a:cubicBezTo>
                    <a:cubicBezTo>
                      <a:pt x="78879" y="706623"/>
                      <a:pt x="6573" y="624458"/>
                      <a:pt x="0" y="473273"/>
                    </a:cubicBezTo>
                    <a:cubicBezTo>
                      <a:pt x="0" y="269503"/>
                      <a:pt x="121605" y="111745"/>
                      <a:pt x="3648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9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颜宋简体_中" panose="02000000000000000000" pitchFamily="2" charset="-122"/>
                    <a:ea typeface="方正颜宋简体_中" panose="02000000000000000000" pitchFamily="2" charset="-122"/>
                  </a:defRPr>
                </a:lvl1pPr>
              </a:lstStyle>
              <a:p>
                <a:endParaRPr lang="zh-CN" altLang="en-US" sz="14925" dirty="0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795A248-AA54-8AAE-4E16-4A5593F0E643}"/>
              </a:ext>
            </a:extLst>
          </p:cNvPr>
          <p:cNvSpPr txBox="1"/>
          <p:nvPr/>
        </p:nvSpPr>
        <p:spPr>
          <a:xfrm>
            <a:off x="4365131" y="2311741"/>
            <a:ext cx="3784969" cy="1548289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40FB003-14F7-8161-C3DC-7CA7D5D8421B}"/>
              </a:ext>
            </a:extLst>
          </p:cNvPr>
          <p:cNvGrpSpPr/>
          <p:nvPr/>
        </p:nvGrpSpPr>
        <p:grpSpPr>
          <a:xfrm>
            <a:off x="3997441" y="1339159"/>
            <a:ext cx="4599736" cy="2747813"/>
            <a:chOff x="3525816" y="1284037"/>
            <a:chExt cx="4954821" cy="2978251"/>
          </a:xfrm>
        </p:grpSpPr>
        <p:sp>
          <p:nvSpPr>
            <p:cNvPr id="3" name="Aitds3">
              <a:extLst>
                <a:ext uri="{FF2B5EF4-FFF2-40B4-BE49-F238E27FC236}">
                  <a16:creationId xmlns:a16="http://schemas.microsoft.com/office/drawing/2014/main" id="{F87D0E96-853E-1AD9-A742-D13FED336762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586163" y="1373505"/>
              <a:ext cx="4699159" cy="2794635"/>
            </a:xfrm>
            <a:prstGeom prst="rect">
              <a:avLst/>
            </a:prstGeom>
            <a:noFill/>
            <a:ln w="9525">
              <a:solidFill>
                <a:srgbClr val="ECC73D"/>
              </a:solidFill>
              <a:miter lim="800000"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 dirty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4" name="Aitds5">
              <a:extLst>
                <a:ext uri="{FF2B5EF4-FFF2-40B4-BE49-F238E27FC236}">
                  <a16:creationId xmlns:a16="http://schemas.microsoft.com/office/drawing/2014/main" id="{2E15B6D2-7975-413E-7EC9-C9146062582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3525816" y="1284037"/>
              <a:ext cx="515077" cy="516624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5" name="Aitds6">
              <a:extLst>
                <a:ext uri="{FF2B5EF4-FFF2-40B4-BE49-F238E27FC236}">
                  <a16:creationId xmlns:a16="http://schemas.microsoft.com/office/drawing/2014/main" id="{2BC921E8-D9C6-2942-7829-A08D079FC6A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 flipH="1" flipV="1">
              <a:off x="7965558" y="3745664"/>
              <a:ext cx="515079" cy="516624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8C7538F-A912-EED6-8F96-DE89AC7A5ACB}"/>
              </a:ext>
            </a:extLst>
          </p:cNvPr>
          <p:cNvSpPr txBox="1"/>
          <p:nvPr/>
        </p:nvSpPr>
        <p:spPr>
          <a:xfrm>
            <a:off x="4378144" y="1586517"/>
            <a:ext cx="3974829" cy="623677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BC000D"/>
              </a:buClr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35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2.</a:t>
            </a:r>
            <a:r>
              <a:rPr lang="zh-CN" altLang="zh-CN" sz="135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教育、科技和人才为现代化建设</a:t>
            </a:r>
            <a:endParaRPr lang="en-US" altLang="zh-CN" sz="135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zh-CN" altLang="zh-CN" sz="135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提供战略性支撑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17E2E3F-D633-B92E-F4C5-B44989DECAF8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031B17CA-FF93-073D-F0E9-DE8837D86F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8DE0998-A3D4-3A67-23AE-7FB4CE660A7B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385908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4E51954-F319-B924-716A-3B1C0B0D9713}"/>
              </a:ext>
            </a:extLst>
          </p:cNvPr>
          <p:cNvSpPr/>
          <p:nvPr/>
        </p:nvSpPr>
        <p:spPr>
          <a:xfrm flipH="1">
            <a:off x="563798" y="2528793"/>
            <a:ext cx="7921625" cy="2022570"/>
          </a:xfrm>
          <a:prstGeom prst="rect">
            <a:avLst/>
          </a:prstGeom>
          <a:gradFill>
            <a:gsLst>
              <a:gs pos="100000">
                <a:schemeClr val="accent1">
                  <a:alpha val="35000"/>
                </a:schemeClr>
              </a:gs>
              <a:gs pos="39000">
                <a:schemeClr val="accent1">
                  <a:alpha val="4000"/>
                </a:schemeClr>
              </a:gs>
            </a:gsLst>
            <a:lin ang="1200000" scaled="0"/>
          </a:gradFill>
          <a:ln w="1905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13" kern="0" dirty="0">
              <a:solidFill>
                <a:prstClr val="white"/>
              </a:solidFill>
              <a:latin typeface="思源黑体 CN Medium"/>
              <a:ea typeface="思源黑体 CN Normal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6D9955-69E9-C047-E15B-3B98384B0CBA}"/>
              </a:ext>
            </a:extLst>
          </p:cNvPr>
          <p:cNvGrpSpPr/>
          <p:nvPr/>
        </p:nvGrpSpPr>
        <p:grpSpPr>
          <a:xfrm>
            <a:off x="611190" y="856309"/>
            <a:ext cx="7991302" cy="995204"/>
            <a:chOff x="611190" y="1321821"/>
            <a:chExt cx="7991302" cy="99520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A8A2241-800F-E9A6-B09F-C61C6F825589}"/>
                </a:ext>
              </a:extLst>
            </p:cNvPr>
            <p:cNvSpPr/>
            <p:nvPr/>
          </p:nvSpPr>
          <p:spPr>
            <a:xfrm>
              <a:off x="611190" y="1321821"/>
              <a:ext cx="7991302" cy="995204"/>
            </a:xfrm>
            <a:prstGeom prst="rect">
              <a:avLst/>
            </a:prstGeom>
            <a:solidFill>
              <a:srgbClr val="BC000D"/>
            </a:solidFill>
            <a:ln w="12700" cap="flat" cmpd="sng" algn="ctr">
              <a:solidFill>
                <a:srgbClr val="FFBF53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13" kern="0" dirty="0">
                <a:solidFill>
                  <a:prstClr val="white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C6FDEBA-BF03-DDDB-4859-3DF1408306DD}"/>
                </a:ext>
              </a:extLst>
            </p:cNvPr>
            <p:cNvSpPr/>
            <p:nvPr/>
          </p:nvSpPr>
          <p:spPr>
            <a:xfrm>
              <a:off x="762483" y="1573521"/>
              <a:ext cx="513253" cy="56029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2543C3D-532B-CB60-F6B2-F066E8894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738" y="1657818"/>
              <a:ext cx="362327" cy="40624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79E39F-35AB-2505-89F9-0F9B576268D7}"/>
                </a:ext>
              </a:extLst>
            </p:cNvPr>
            <p:cNvSpPr txBox="1"/>
            <p:nvPr/>
          </p:nvSpPr>
          <p:spPr>
            <a:xfrm>
              <a:off x="1403515" y="1445523"/>
              <a:ext cx="7029052" cy="719151"/>
            </a:xfrm>
            <a:prstGeom prst="rect">
              <a:avLst/>
            </a:prstGeom>
            <a:noFill/>
          </p:spPr>
          <p:txBody>
            <a:bodyPr wrap="square" lIns="68560" tIns="34280" rIns="68560" bIns="34280">
              <a:spAutoFit/>
            </a:bodyPr>
            <a:lstStyle>
              <a:defPPr>
                <a:defRPr lang="zh-CN"/>
              </a:defPPr>
              <a:lvl1pPr algn="just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C000D"/>
                </a:buClr>
                <a:defRPr sz="12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Aparajita" panose="020B0604020202020204" pitchFamily="34" charset="0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分钟之内。此处添加详细文本描述，建议与标题相关并符合整体语言风格，语言描述尽量简洁生动。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AFA88052-D9AF-FCB4-018D-86E9DFE83B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82"/>
          <a:stretch/>
        </p:blipFill>
        <p:spPr bwMode="auto">
          <a:xfrm>
            <a:off x="6787231" y="2686359"/>
            <a:ext cx="2250702" cy="1739524"/>
          </a:xfrm>
          <a:prstGeom prst="ellipse">
            <a:avLst/>
          </a:prstGeom>
          <a:ln w="63500" cap="rnd">
            <a:solidFill>
              <a:srgbClr val="ECC73D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47804DA-F961-AD0E-C9A8-260221F7FDF9}"/>
              </a:ext>
            </a:extLst>
          </p:cNvPr>
          <p:cNvSpPr txBox="1"/>
          <p:nvPr/>
        </p:nvSpPr>
        <p:spPr>
          <a:xfrm>
            <a:off x="7030115" y="4179517"/>
            <a:ext cx="1954762" cy="258705"/>
          </a:xfrm>
          <a:prstGeom prst="rect">
            <a:avLst/>
          </a:prstGeom>
          <a:solidFill>
            <a:srgbClr val="C00000"/>
          </a:solidFill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100" dirty="0">
                <a:solidFill>
                  <a:srgbClr val="ECC73D"/>
                </a:solidFill>
              </a:rPr>
              <a:t>“杂交水稻之父”袁隆平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16F3598-3CED-8F9F-AFDB-DE13E4EB4BA3}"/>
              </a:ext>
            </a:extLst>
          </p:cNvPr>
          <p:cNvGrpSpPr/>
          <p:nvPr/>
        </p:nvGrpSpPr>
        <p:grpSpPr>
          <a:xfrm>
            <a:off x="541508" y="2450316"/>
            <a:ext cx="7521589" cy="2693186"/>
            <a:chOff x="11420932" y="2571750"/>
            <a:chExt cx="7521589" cy="269318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8FDC00B-F887-8A99-D709-96ADFD351684}"/>
                </a:ext>
              </a:extLst>
            </p:cNvPr>
            <p:cNvSpPr/>
            <p:nvPr/>
          </p:nvSpPr>
          <p:spPr>
            <a:xfrm rot="5400000">
              <a:off x="13172932" y="910714"/>
              <a:ext cx="2624512" cy="6083931"/>
            </a:xfrm>
            <a:custGeom>
              <a:avLst/>
              <a:gdLst>
                <a:gd name="connsiteX0" fmla="*/ 0 w 2613004"/>
                <a:gd name="connsiteY0" fmla="*/ 4368800 h 4368800"/>
                <a:gd name="connsiteX1" fmla="*/ 0 w 2613004"/>
                <a:gd name="connsiteY1" fmla="*/ 0 h 4368800"/>
                <a:gd name="connsiteX2" fmla="*/ 2438596 w 2613004"/>
                <a:gd name="connsiteY2" fmla="*/ 0 h 4368800"/>
                <a:gd name="connsiteX3" fmla="*/ 2438596 w 2613004"/>
                <a:gd name="connsiteY3" fmla="*/ 4194392 h 4368800"/>
                <a:gd name="connsiteX4" fmla="*/ 2613004 w 2613004"/>
                <a:gd name="connsiteY4" fmla="*/ 4368800 h 4368800"/>
                <a:gd name="connsiteX5" fmla="*/ 2438596 w 2613004"/>
                <a:gd name="connsiteY5" fmla="*/ 4368800 h 4368800"/>
                <a:gd name="connsiteX6" fmla="*/ 2271691 w 2613004"/>
                <a:gd name="connsiteY6" fmla="*/ 4368800 h 436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3004" h="4368800">
                  <a:moveTo>
                    <a:pt x="0" y="4368800"/>
                  </a:moveTo>
                  <a:lnTo>
                    <a:pt x="0" y="0"/>
                  </a:lnTo>
                  <a:lnTo>
                    <a:pt x="2438596" y="0"/>
                  </a:lnTo>
                  <a:lnTo>
                    <a:pt x="2438596" y="4194392"/>
                  </a:lnTo>
                  <a:lnTo>
                    <a:pt x="2613004" y="4368800"/>
                  </a:lnTo>
                  <a:lnTo>
                    <a:pt x="2438596" y="4368800"/>
                  </a:lnTo>
                  <a:lnTo>
                    <a:pt x="2271691" y="43688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ECC7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0393A47-BDBA-ABD4-DB0E-DCA09329C244}"/>
                </a:ext>
              </a:extLst>
            </p:cNvPr>
            <p:cNvGrpSpPr/>
            <p:nvPr/>
          </p:nvGrpSpPr>
          <p:grpSpPr>
            <a:xfrm>
              <a:off x="16975429" y="2767221"/>
              <a:ext cx="367817" cy="419321"/>
              <a:chOff x="4140596" y="1111706"/>
              <a:chExt cx="829929" cy="82993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37B20BA-BD4A-26E8-C943-52CBB9AEF81E}"/>
                  </a:ext>
                </a:extLst>
              </p:cNvPr>
              <p:cNvSpPr/>
              <p:nvPr/>
            </p:nvSpPr>
            <p:spPr>
              <a:xfrm>
                <a:off x="4140596" y="1111706"/>
                <a:ext cx="829929" cy="8299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E029DBF-5A94-4253-F99C-8E14F8E1A787}"/>
                  </a:ext>
                </a:extLst>
              </p:cNvPr>
              <p:cNvSpPr txBox="1"/>
              <p:nvPr/>
            </p:nvSpPr>
            <p:spPr>
              <a:xfrm rot="10800000">
                <a:off x="4261756" y="1426670"/>
                <a:ext cx="510078" cy="376114"/>
              </a:xfrm>
              <a:custGeom>
                <a:avLst/>
                <a:gdLst/>
                <a:ahLst/>
                <a:cxnLst/>
                <a:rect l="l" t="t" r="r" b="b"/>
                <a:pathLst>
                  <a:path w="976126" h="719770">
                    <a:moveTo>
                      <a:pt x="916967" y="0"/>
                    </a:moveTo>
                    <a:lnTo>
                      <a:pt x="966266" y="69019"/>
                    </a:lnTo>
                    <a:cubicBezTo>
                      <a:pt x="861094" y="134751"/>
                      <a:pt x="792075" y="197197"/>
                      <a:pt x="759209" y="256356"/>
                    </a:cubicBezTo>
                    <a:cubicBezTo>
                      <a:pt x="732916" y="308942"/>
                      <a:pt x="746063" y="335235"/>
                      <a:pt x="798649" y="335235"/>
                    </a:cubicBezTo>
                    <a:cubicBezTo>
                      <a:pt x="910394" y="354955"/>
                      <a:pt x="969553" y="417401"/>
                      <a:pt x="976126" y="522572"/>
                    </a:cubicBezTo>
                    <a:cubicBezTo>
                      <a:pt x="962980" y="640891"/>
                      <a:pt x="893961" y="706623"/>
                      <a:pt x="769069" y="719770"/>
                    </a:cubicBezTo>
                    <a:cubicBezTo>
                      <a:pt x="631031" y="713196"/>
                      <a:pt x="558725" y="631031"/>
                      <a:pt x="552152" y="473273"/>
                    </a:cubicBezTo>
                    <a:cubicBezTo>
                      <a:pt x="552152" y="262929"/>
                      <a:pt x="673757" y="105172"/>
                      <a:pt x="916967" y="0"/>
                    </a:cubicBezTo>
                    <a:close/>
                    <a:moveTo>
                      <a:pt x="364815" y="0"/>
                    </a:moveTo>
                    <a:lnTo>
                      <a:pt x="423974" y="69019"/>
                    </a:lnTo>
                    <a:cubicBezTo>
                      <a:pt x="305656" y="141324"/>
                      <a:pt x="233350" y="203770"/>
                      <a:pt x="207057" y="256356"/>
                    </a:cubicBezTo>
                    <a:cubicBezTo>
                      <a:pt x="193911" y="308942"/>
                      <a:pt x="207057" y="335235"/>
                      <a:pt x="246496" y="335235"/>
                    </a:cubicBezTo>
                    <a:cubicBezTo>
                      <a:pt x="358241" y="348381"/>
                      <a:pt x="417401" y="410827"/>
                      <a:pt x="423974" y="522572"/>
                    </a:cubicBezTo>
                    <a:cubicBezTo>
                      <a:pt x="417401" y="647464"/>
                      <a:pt x="348382" y="713196"/>
                      <a:pt x="216917" y="719770"/>
                    </a:cubicBezTo>
                    <a:cubicBezTo>
                      <a:pt x="78879" y="706623"/>
                      <a:pt x="6573" y="624458"/>
                      <a:pt x="0" y="473273"/>
                    </a:cubicBezTo>
                    <a:cubicBezTo>
                      <a:pt x="0" y="269503"/>
                      <a:pt x="121605" y="111745"/>
                      <a:pt x="3648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9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颜宋简体_中" panose="02000000000000000000" pitchFamily="2" charset="-122"/>
                    <a:ea typeface="方正颜宋简体_中" panose="02000000000000000000" pitchFamily="2" charset="-122"/>
                  </a:defRPr>
                </a:lvl1pPr>
              </a:lstStyle>
              <a:p>
                <a:endParaRPr lang="zh-CN" altLang="en-US" sz="14925" dirty="0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D2AEE7F-BC11-A983-4B07-89A5478670C1}"/>
                </a:ext>
              </a:extLst>
            </p:cNvPr>
            <p:cNvSpPr txBox="1"/>
            <p:nvPr/>
          </p:nvSpPr>
          <p:spPr>
            <a:xfrm>
              <a:off x="11666599" y="3194836"/>
              <a:ext cx="5475558" cy="1049691"/>
            </a:xfrm>
            <a:prstGeom prst="rect">
              <a:avLst/>
            </a:prstGeom>
            <a:noFill/>
          </p:spPr>
          <p:txBody>
            <a:bodyPr wrap="square" lIns="68560" tIns="34280" rIns="68560" bIns="34280">
              <a:spAutoFit/>
            </a:bodyPr>
            <a:lstStyle>
              <a:defPPr>
                <a:defRPr lang="zh-CN"/>
              </a:defPPr>
              <a:lvl1pPr algn="just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BC000D"/>
                </a:buClr>
                <a:defRPr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Aparajita" panose="020B0604020202020204" pitchFamily="34" charset="0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9" name="Aitds3">
              <a:extLst>
                <a:ext uri="{FF2B5EF4-FFF2-40B4-BE49-F238E27FC236}">
                  <a16:creationId xmlns:a16="http://schemas.microsoft.com/office/drawing/2014/main" id="{46CBF8A7-92C5-5970-BB2C-7986B7D2B3F3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1557688" y="2775515"/>
              <a:ext cx="7384833" cy="1775848"/>
            </a:xfrm>
            <a:prstGeom prst="rect">
              <a:avLst/>
            </a:prstGeom>
            <a:noFill/>
            <a:ln w="9525">
              <a:solidFill>
                <a:srgbClr val="ECC73D"/>
              </a:solidFill>
              <a:miter lim="800000"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 dirty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20" name="Aitds5">
              <a:extLst>
                <a:ext uri="{FF2B5EF4-FFF2-40B4-BE49-F238E27FC236}">
                  <a16:creationId xmlns:a16="http://schemas.microsoft.com/office/drawing/2014/main" id="{7D450F8F-0E2E-5421-0161-CD6B03852A6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11420932" y="2571750"/>
              <a:ext cx="892399" cy="506556"/>
            </a:xfrm>
            <a:custGeom>
              <a:avLst/>
              <a:gdLst>
                <a:gd name="T0" fmla="*/ 0 w 1446"/>
                <a:gd name="T1" fmla="*/ 0 h 1446"/>
                <a:gd name="T2" fmla="*/ 2147483647 w 1446"/>
                <a:gd name="T3" fmla="*/ 0 h 1446"/>
                <a:gd name="T4" fmla="*/ 2147483647 w 1446"/>
                <a:gd name="T5" fmla="*/ 2147483647 h 1446"/>
                <a:gd name="T6" fmla="*/ 2147483647 w 1446"/>
                <a:gd name="T7" fmla="*/ 2147483647 h 1446"/>
                <a:gd name="T8" fmla="*/ 2147483647 w 1446"/>
                <a:gd name="T9" fmla="*/ 2147483647 h 1446"/>
                <a:gd name="T10" fmla="*/ 0 w 1446"/>
                <a:gd name="T11" fmla="*/ 2147483647 h 1446"/>
                <a:gd name="T12" fmla="*/ 0 w 1446"/>
                <a:gd name="T13" fmla="*/ 0 h 1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C73D"/>
            </a:solidFill>
            <a:ln>
              <a:noFill/>
            </a:ln>
          </p:spPr>
          <p:txBody>
            <a:bodyPr/>
            <a:lstStyle/>
            <a:p>
              <a:pPr defTabSz="891064">
                <a:lnSpc>
                  <a:spcPct val="120000"/>
                </a:lnSpc>
                <a:defRPr/>
              </a:pPr>
              <a:endParaRPr lang="zh-CN" altLang="en-US" sz="1755" kern="0">
                <a:solidFill>
                  <a:sysClr val="windowText" lastClr="000000"/>
                </a:solidFill>
                <a:latin typeface="思源黑体 CN Medium"/>
                <a:ea typeface="思源黑体 CN Normal"/>
                <a:cs typeface="+mn-ea"/>
                <a:sym typeface="+mn-lt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359BDEE-4D75-ECC8-53F5-0EE0AC6C9C73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0B5DC245-A2E5-C119-24A1-0F543FB984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6ADEAE5-E0E1-0B51-C99C-C1A983AA7518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1104527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6E1EFA2-950F-8923-212D-70C3B072D813}"/>
              </a:ext>
            </a:extLst>
          </p:cNvPr>
          <p:cNvSpPr/>
          <p:nvPr/>
        </p:nvSpPr>
        <p:spPr>
          <a:xfrm>
            <a:off x="611188" y="1543497"/>
            <a:ext cx="7921625" cy="1814967"/>
          </a:xfrm>
          <a:custGeom>
            <a:avLst/>
            <a:gdLst>
              <a:gd name="connsiteX0" fmla="*/ 0 w 9555162"/>
              <a:gd name="connsiteY0" fmla="*/ 0 h 4309200"/>
              <a:gd name="connsiteX1" fmla="*/ 9555162 w 9555162"/>
              <a:gd name="connsiteY1" fmla="*/ 0 h 4309200"/>
              <a:gd name="connsiteX2" fmla="*/ 9555162 w 9555162"/>
              <a:gd name="connsiteY2" fmla="*/ 4309200 h 4309200"/>
              <a:gd name="connsiteX3" fmla="*/ 0 w 9555162"/>
              <a:gd name="connsiteY3" fmla="*/ 4309200 h 4309200"/>
              <a:gd name="connsiteX4" fmla="*/ 0 w 9555162"/>
              <a:gd name="connsiteY4" fmla="*/ 0 h 430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5162" h="4309200">
                <a:moveTo>
                  <a:pt x="0" y="0"/>
                </a:moveTo>
                <a:lnTo>
                  <a:pt x="9555162" y="0"/>
                </a:lnTo>
                <a:lnTo>
                  <a:pt x="9555162" y="4309200"/>
                </a:lnTo>
                <a:lnTo>
                  <a:pt x="0" y="4309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ECC73D"/>
            </a:solidFill>
          </a:ln>
          <a:effectLst>
            <a:outerShdw blurRad="381000" dist="152400" dir="2700000" algn="tl" rotWithShape="0">
              <a:srgbClr val="68001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/>
            <a:endParaRPr lang="zh-CN" altLang="en-US" dirty="0">
              <a:solidFill>
                <a:schemeClr val="lt1"/>
              </a:solidFill>
              <a:ea typeface="思源宋体 CN Heavy" panose="02020900000000000000" pitchFamily="18" charset="-122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4E75206-EBCF-6FCF-4B16-7EFEEF638CD5}"/>
              </a:ext>
            </a:extLst>
          </p:cNvPr>
          <p:cNvSpPr/>
          <p:nvPr/>
        </p:nvSpPr>
        <p:spPr>
          <a:xfrm>
            <a:off x="0" y="3071867"/>
            <a:ext cx="9144000" cy="1218761"/>
          </a:xfrm>
          <a:prstGeom prst="rect">
            <a:avLst/>
          </a:prstGeom>
          <a:solidFill>
            <a:srgbClr val="ECC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dirty="0">
              <a:solidFill>
                <a:prstClr val="white"/>
              </a:solidFill>
              <a:latin typeface="思源黑体 CN Heavy"/>
              <a:ea typeface="思源黑体 CN Normal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2BD08F-C97F-1A3B-4984-A2A6B553B682}"/>
              </a:ext>
            </a:extLst>
          </p:cNvPr>
          <p:cNvSpPr txBox="1"/>
          <p:nvPr/>
        </p:nvSpPr>
        <p:spPr>
          <a:xfrm>
            <a:off x="2363926" y="1875496"/>
            <a:ext cx="5843741" cy="940750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defRPr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2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/>
              <a:t>200</a:t>
            </a:r>
            <a:r>
              <a:rPr lang="zh-CN" altLang="en-US" sz="1200" dirty="0"/>
              <a:t>字以内，据统计每页幻灯片的最好控制在</a:t>
            </a:r>
            <a:r>
              <a:rPr lang="en-US" altLang="zh-CN" sz="1200" dirty="0"/>
              <a:t>5</a:t>
            </a:r>
            <a:r>
              <a:rPr lang="zh-CN" altLang="en-US" sz="1200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D4ADF2-95D4-2AE8-C33C-A593D31AFE7B}"/>
              </a:ext>
            </a:extLst>
          </p:cNvPr>
          <p:cNvSpPr txBox="1"/>
          <p:nvPr/>
        </p:nvSpPr>
        <p:spPr>
          <a:xfrm>
            <a:off x="762794" y="3301286"/>
            <a:ext cx="7618412" cy="719151"/>
          </a:xfrm>
          <a:prstGeom prst="rect">
            <a:avLst/>
          </a:prstGeom>
          <a:noFill/>
        </p:spPr>
        <p:txBody>
          <a:bodyPr wrap="square" lIns="68560" tIns="34280" rIns="68560" bIns="34280">
            <a:spAutoFit/>
          </a:bodyPr>
          <a:lstStyle>
            <a:defPPr>
              <a:defRPr lang="zh-CN"/>
            </a:defPPr>
            <a:lvl1pPr indent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BC000D"/>
              </a:buClr>
              <a:buFont typeface="Wingdings" panose="05000000000000000000" pitchFamily="2" charset="2"/>
              <a:buNone/>
              <a:defRPr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parajita" panose="020B0604020202020204" pitchFamily="34" charset="0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rgbClr val="C00000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rgbClr val="C00000"/>
                </a:solidFill>
              </a:rPr>
              <a:t>200</a:t>
            </a:r>
            <a:r>
              <a:rPr lang="zh-CN" altLang="en-US" dirty="0">
                <a:solidFill>
                  <a:srgbClr val="C00000"/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rgbClr val="C00000"/>
                </a:solidFill>
              </a:rPr>
              <a:t>5</a:t>
            </a:r>
            <a:r>
              <a:rPr lang="zh-CN" altLang="en-US" dirty="0">
                <a:solidFill>
                  <a:srgbClr val="C00000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F18A2EC-1712-E3CB-2EFF-03FD092E0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93">
            <a:off x="77297" y="1427021"/>
            <a:ext cx="2730554" cy="2047916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3FC6C4C-F515-1D1A-F572-7DABA58DF6B9}"/>
              </a:ext>
            </a:extLst>
          </p:cNvPr>
          <p:cNvCxnSpPr>
            <a:cxnSpLocks/>
          </p:cNvCxnSpPr>
          <p:nvPr/>
        </p:nvCxnSpPr>
        <p:spPr>
          <a:xfrm>
            <a:off x="0" y="643844"/>
            <a:ext cx="9144000" cy="19519"/>
          </a:xfrm>
          <a:prstGeom prst="line">
            <a:avLst/>
          </a:prstGeom>
          <a:ln w="25400">
            <a:solidFill>
              <a:srgbClr val="ECC7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CC333B65-B70C-954D-B5A9-52D1553AE5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23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69" y="-103567"/>
            <a:ext cx="2694475" cy="91273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FF0952D-06CF-CBD6-3B43-2B3E47B0AE8B}"/>
              </a:ext>
            </a:extLst>
          </p:cNvPr>
          <p:cNvSpPr txBox="1"/>
          <p:nvPr/>
        </p:nvSpPr>
        <p:spPr>
          <a:xfrm>
            <a:off x="482753" y="146338"/>
            <a:ext cx="4737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  /  </a:t>
            </a:r>
            <a:r>
              <a:rPr lang="zh-CN" altLang="en-US" sz="2000" dirty="0">
                <a:gradFill>
                  <a:gsLst>
                    <a:gs pos="0">
                      <a:srgbClr val="FAD30A"/>
                    </a:gs>
                    <a:gs pos="100000">
                      <a:srgbClr val="FAD30A"/>
                    </a:gs>
                    <a:gs pos="59000">
                      <a:srgbClr val="FAD30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洞悉大势，人才强国的战略考量</a:t>
            </a:r>
          </a:p>
        </p:txBody>
      </p:sp>
    </p:spTree>
    <p:extLst>
      <p:ext uri="{BB962C8B-B14F-4D97-AF65-F5344CB8AC3E}">
        <p14:creationId xmlns:p14="http://schemas.microsoft.com/office/powerpoint/2010/main" val="4032239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A5nsE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Z7B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A5nsE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Dmew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Dmew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Dmew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Dmew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Dmew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D2ewSiISRfi9EAAAWz4AABcAAAB1bml2ZXJzYWwvdW5pdmVyc2FsLnBuZ+3ba1RSWd8AcE0iy9ScykvmJZ3XLqbmZFqoqKnRvOWltLG84SXHrEkrRVQSUktnNKHmncluKulTmBqO5o2bOJHR5LW84AXENEVBIC+AgMCD7/PMTF+eT+9a7ydYi3PWYf/OPnvvxTn7/1/r7J+CAyH6m3Zs0tLS0v/2uN9pLS0dHy2tdc91gepfskp356p32qmnIUe18D0759QHgESfALWox+itxq5XH2+8cvxcqpaWAW3tq01PqTqvpeX5+Vs/n9CMaD6rszASNvbmI9jOsF3nyr7DW3b//OBHdGhwcOjRSe8Ka8AtLNqmcE9gru732K/W77LRNnJ+4KeT+8f+HW4DEnC3xNC+szr60uAzUo3Avm+l7TlXMBrJOkMluY48gimZbdmIdIVMNDJYEybxwkcSJmkJ7Vo6mw/8uYlIxB4KEAXAAiW90XIvqlLGGyp1vmt32izmhjbQ9F+bmNs53FJxoldu8jh5740Bzy9O3zzfmMMtk72Ec3pKS8GV8dV9V2s3fFF83rRKOVLDeUt4dRB/hfGS9+CvSq1Z3qLecYyXck+ux/wfXzbJCFiNEn840Sdtyf+7ogN3ErwBe5U/TkqKHHgmj3hjou5/F20w2+Jjcxzg/DfdoqbaVuvH953fHvdXL/4TWoyXxmqQBmmQBmmQBmmQBmmQBmmQBmmQBmmQBmmQBmmQBmmQBmmQBmmQBmmQBmmQBmmQBmmQBmmQBmmQBmmQBmmQBmmQBv1/ohghxkt5X3rF7It3ptu9C7WNvl7nf+CLt6tPAf22fD41ETKkz+n/mf4n3e9qnet3R/fv16VjrN/d0F0H3kT2f73vzV8V/ic0TV+k/V9R+2mjNN7Qi5FbeibfJ/aWlZaCYBfFXQd7d5IwoCiYjJs2NHdmtbD8zzOGL+uw5FX0BeXccH+oJJY3VYkBP0zzau5BZQfKV+vZwsOWKf2Sqd2QvmJzt++dyJ9f1ReV5eHJIAqMqJgc40Ov46EMp381hwDER5HSf6BLz9hUCuhDmeYNUfSRZvlsvGNJVkx8l9SKeF1WEITGLnF6U85oNem1BEoG9BK7FrxWP9POZd8+Ikjt9XQjZYm4KLR8MAzaPZ4xVazAwMczEwcYO5YUOxNX8ifkQioVMYKSzeEkkWIW7ym6ZXaxllcbhaIqxGOe9EdZFMdvGtBC57TwwHKwp/vsdTw3iYWxRjTChyXVjAe9cLOD7e3NplX18lawe1KXheLJFFl9Zp7EkHfYF5oYYVjHS2cZXjiJxl526AKxeEofvPszCQvOVlpMOEPlr3/aqjoSvT5Ukc36iMdssMyIUVHj28qmapFToSXZHUFRM0Fg6SelCt/ZFPcsygQ27Gvo2XgghrfEPSwiwMjplF+KNhUZh4ioBfiXmcdGkyKmETvTwrnkocw9nY8aWuYgdzxHSbLeV3cCCki3zWImWndU3eV3PTjobq7lEJnvqLqs/7geR8JPwdpeJ1wDFHs+oS9k+GY82xkN38EzSFHATwIGbb2XBADGIpsyNTIk24vruFpCir14td+RmrXtH69wSlRRfvrZ9SlRYSKVfeQYbMim2qLOoxECtN9HxGxmoVSKVN/qbIGNbScSAzLk36XnBZ4o5cxkhhilmWKsU7jvo72gnYrrBGZk8uYDV84CuSI2fQHJIQb1900TBEL4Tmp0FMO3hDZM8+/7WQj4UObq4hrODUxTzX23hP8aA7AYLz6GKDwnyao6W6ViY/oL88R7Ajp+0Cvd9EjAcTPcbqWAwEZtkUXIwyZm58SIAYk9zhf39NaHvjlz+YmE8QWDKaNPAR6jpHeZYkKB5OV8Q/q5g3cuYaPtr+0U1qZMuugfYb+WeCRDU+d5lfmONaBIgIOZD/+VhblPU6ME6vSBmstFwxGNsV2/cg7XKD6Uw1lNutwNPm65M/4hbBp5ytD/jY0t38VB7vmm7N6T/pbCFprsv4jvkpYJNQoPwmokUt3rYSD3+SnSKgirvMzpm0acbWmCKLK5SVd9Szruq7u9y7+PzMhqtK+arDIw8S5A6Fxj2ly4a2TkonRYoa9+SH1MUxxJzSSRzWJiQoDp0mKtmVtv+qYzBq5eu8+mjgOvzy6aqpttcRQw2D9hTEmuWlcVHeEy47/kG/aMhmP1DYSMEj+OZAcEK7IlUSpi3UZudI9ouUPgrmxiAAbZTQyTpimr5YfYvNu1MnUnjDGAgKUpTvd0h/p5sbM050SJY4eHfo+5bZeVrxO0jXxa1+IcoDsLRRRl9MXWhM7YIc8VZ4KYPimekfBm+9xREm0QxaEUi+0CETJGbSfh1T8obTXytNebsMTofacjqpr3cNucj0pSubw0X9zkU/kRxR5utNL3WHhtgNSS5XbMNDUcHQHIFo8kpqZMcCW0CrbO3LNSVSXJd6YBPnLwSgbQVYGurGEymJ84BmZjnyRgNBQxCM/f7mMP/splhr0xfNkFJ3ZpBZHlzmK2xQ5Z7JWVz06fiLW8ue9F7ytwUcnbLfm/Zd3EqYej2CjcumkKVkcy3g872/HeR0h2XU77A3Q5hApBxN8EseIDO+1Updi9VA9eyWivl4pMvdUl9zBymR/tbev8URuYPtK+L6UgSidCNaW+4ykIREjLLRbNS/rpf0YepbQdQfCbGAJCwEMJjCscV98pikRJo4pFtaipO1MwiMIxXYeuFuD7n0Pr0FDc0554SepYUu3SKRSUk/Re+oLGW6yhkUriFdnZLJmcGAVdlnZGG/OX8Ysya6PGOIB+TlqruQ1QaaooakMujLdlywV5vysgP/JURdZeIchn6mc7w5tifP6Bu5yfKut1vaii3vJmGTjIUqff/UpiI95fvfi6RjiY3CkTomWdTtR51EW923s5CW8Vv9QNUj2Ip76LPY0aZTfFXhvPxNeF5JxFcT1aliJ8QlGj0/WfjyrY2kVlUmfx6n65uj1f5wJLbj2xAhVwxk2LKQJDmX96n9Mxo9dDZ+PR9E06pJSJAivk2b03Ru8MCe63QOyJ8KEIAEx4P+w3JjlzqSxjDtlDHmtNoSrSVSssyDkub6B805N6+GcS3fybti7GDy2/w5SjHKdCbF4bUv4YxN5+1GGdvJ7hyBbAfuuaE6ACR0zX5ooiayMXs+7Q82iq3O2kL2Nhn9GApXROBR9n7ARZGCTeXZu/onV4GW6tmQsfLEufj/2aaRSKUnWYQJlLs2+DAU0QCPH3EHUXuXMJncwFqwZSF2Pe4K7D6r2fsLJx/rUfMDu7ETcTQ4xCXfMdrYy+zrKzfVD4bqFFAvw+hFGqGxcX0nw9qtn0rfNvXaWrSk4jJI7bk5Hd2Poc4kg0CoV/GuOdldGTMHu6EXa+EjQKsVxFKavyf9WgurFyR5TgWG6cChvlfnOhLrGaapUFilS9f2yMFBFYkHtE3CX1Rdnxs4tGPlttZnHlyIcU0VCE3JpoJYLDhgf0xhZSkadIeCEF779FjrRTz9U5Z/T3p+5GRQO6i0rEFcr03ZT1Jy1aJrHRhgPZF8Pk8k05AojkVJlxkIgtDm3NIg43cNTVR8zwmnUvckg9nApIrozT1BMmQaSXA1tm55JtZlVQJtN/GCVQVdDuEXLHOJs/JhWETWwb2l2WESd+Z1/XFY1SiBDgwDKPI4j5eroYY5u/etqKt0+aYfO299sGFKcUBRyKnxh4HnJigx/Jguv11QCqpFnZ/zF8y7Lws6GnBb4NKtHXGQ35KBNiXaeR/DuVe6E1iMzGmKS6+ItBiTyvr1yWRfbY0UpvEVtJ6hFZJZnLskIMnMx9SzCQXKDlRplCwk4M8hQN1B7FYR1lh+ECpvIqt1V0JMQpgw7tdfIrmUqPRNf4BUtMYIhNryrq6LT0jCuehDLTmBgzHROn6MgTAIvlitXMuo0Xg+J5VHfmfRMJ3OpU+PK2+nq4uMDxZT0Up2r3dbdiQa7NeFoIsHVQzI2mA/NvoKoXHW6i48Frf0S/Pm/AYCW4Fyyfz9Ee0K8EJWf3DOiNL7C0vjYzlRcRHJL5dyeUTheNPnHs5jhvMqdLc1Q7DiPE8/+9y2VZt6cCXnCp5QT//V3/oAJewSkEoArNRrkkzV+eGk50CVBk8V2bEA/HIiJ6i7DqseOqwj4NHKzk7s3jH/IXwcakAurWcTubqpP7l15Osj6CToWqsOc9u/lYyI0ZC/FbW0wXWLkyNQJnZ3PiOx3zDMErMaokDNgYChTpJT+AOrJ6HywWEeQp67vlZFnH/F1ruEHYobkls7gYd30mEcYTUP0PTjc/tWgRtFpts4U9CqPPUfMiWM9TUu4FQy9Fb2mk8srwm26KJZ2rY96sukPn06NKIJ4O+PWB2d1EsnEpm0i+2F5LkwehLkFx8m3t6VL8jpt88lBlWELcbMMDeKsu1y+Y8tGHAqyyAsGmkdLpErkVH/qab8mZLoGWUVYmi9Zd6FxX5V+jtQPdnoAk7Df3ERW9QD53yHqYozva4+5Ys2NRiocDTS8AhxaE6x22boYojvh66UCyZehJObTteuZzrerOxbc2s3scq3Z5qMP3FeWYdroOrrpZpRukiJIcFh1g0gy99uf69fWAK1yWXx5MW4lVkA1LDQpIW9dmxfn8HD0Tx9rlxlYaMSqcIzFrIPUIm/ShvFXp0okNd3S5FPDsWuCXue3C+xCmDGPsuTKRp04cfsKuryO410Kf+bptMWAXu3vhIQxbnc2/5BxM7PG71XdHTiO+8DRg48b1k0dwvzd1vrf1KXW/bLNn6VBAmQF8tcygZd5p+Im5bgFp6vVaM9A55m7JtcsybELKJTR3KX/ecnAOVChE8EebfrVcv3g8OKWpTJLWmqUfrHqPVfJyPSySSVPfAi6Dc+8pGPW41bgX6rhX5+NnFmFpipgW9U27t1kV4+ZJwovhmSmDB+yZJdfpRigxLcmhRWK5kXszmDIoIrsdW1ld6hXmByuEypCP3GIj7osGijsz/c0d3dHrgMGldNxqbsRMaw3YLWP2TcdHwZW1bIne3x7LfLM/ldQo6DVbbPnfsG8clMJTZwmx+4mPWvvota+h6meH8hLoWZu/WJ1SgBBCisSvz7jNblY9k46MMBZq7QVlSNncryYlAV4JT5BtPMRmlvfh1YzxnKuU1mj1/XtGp0Yp93nUKiT01J2ryzEj3uYe5q2W0fmXHORCbQci0w7S1zwkHr52XSnlJO4OKttpcRTGlD3edd9AogdmeXui4FvdTosOMRaYE8s8ulTiXqgNbB5pf0ZvrjTIdZbEt4jAsvud6VvjOZ90R4+dD3Fs5THqerlNPk6U5Q85u9IETIJiauAqL7VZalLQL8jH/DtnamZ568eNyW4/zTsaM68YvkzGgF1vuDqnB6KxMu2RgQr3mdz7WY8TvpssfJiVHeypX6UcQ2Uxa+raiKpt1aCTWoT3w2JzfVx57Fp1OVHOvwVITtGZuNIsL1fFatBVciggQAocu84sMnHqWUtialp6BMgB9mDs2PXxx+luGX8noc+Bfn25KKbz9ptL/JJdf2Wn7XhzdWL71jb8ixXEfmZbfNohOWzRGZr0JfOvlJcGFCtXl4Lgube2fLkc2W9tvbGcV0e16am1sXSMK7m7Fh79uY6ZoR+qmleoMzGb46KDX6bJN3O45ZQRlTLD5fiCMGvBHXX77+JQyUC5QrfaSx03wf2kvxt6fXG9TGA1fLScpJ67F9RRWZd64G3zPba9+3I1s3ssVvYMhJNzVFrstO2pHl+N3NZSf771D/TDH43J/SdQSwMEFAACAAgAD2ewSgR8V/xKAAAAagAAABsAAAB1bml2ZXJzYWwvdW5pdmVyc2FsLnBuZy54bWyzsa/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+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+wIAALAIAAAUAAAAAAAAAAEAAAAAAL0RAAB1bml2ZXJzYWwvcGxheWVyLnhtbFBLAQIAABQAAgAIAA5nsEqwhyP0bAEAAPcCAAApAAAAAAAAAAEAAAAAAOoUAAB1bml2ZXJzYWwvc2tpbl9jdXN0b21pemF0aW9uX3NldHRpbmdzLnhtbFBLAQIAABQAAgAIAA9nsEoiEkX4vRAAAFs+AAAXAAAAAAAAAAAAAAAAAJ0WAAB1bml2ZXJzYWwvdW5pdmVyc2FsLnBuZ1BLAQIAABQAAgAIAA9nsEoEfFf8SgAAAGoAAAAbAAAAAAAAAAEAAAAAAI8nAAB1bml2ZXJzYWwvdW5pdmVyc2FsLnBuZy54bWxQSwUGAAAAAAsACwBJAwAAEigAAAAA"/>
  <p:tag name="ISPRING_PRESENTATION_TITLE" val="17070106"/>
  <p:tag name="ISPRING_ULTRA_SCORM_COURSE_ID" val="29BEA9AB-7739-494B-A6B2-A5CA09B96AA5"/>
  <p:tag name="ISPRING_SCORM_RATE_SLIDES" val="1"/>
  <p:tag name="ISPRING_PLAYERS_CUSTOMIZATION_2" val="UEsDBBQAAgAIAOFcdVJcrbH4oQMAAO8MAAAYAAAAbm9uZS9jb21tb25fbWVzc2FnZXMubG5nrVddc5s6EH3vTP+Dhpm+3aa9b/fBIYNBydUYIwo4TvqiUUBxNAXkInDq++vvSjiu3TaDP/LCGMnaPbvn7K4YXf2oSrQSjZaqvnT+vvjsIFHnqpD14tKZZdcf/3GQbnld8FLV4tKplYOu3PfvRiWvFx1fCPj9/h1Co0poDa/aNW8/35EsLp14zDzfx2lKxiFm3iwglEVekngZoRELvTEOHdfrCqlQzZuGtwBm9GljYdhgHHr3OGGpj8GoMU0zls7imCYZDhw3exJIy6orrV0kNapVi3S3XKqmFQWSNWrhLzzPwYN8kKVs16hShTgCQjohEQP3Nr7NMglJds+mNMCOi2v+UAKMvBGiRo3ghWjO8RHRZOqFG+OB1OdbvyUB/gMrt7IQp7Ey9zIMIJNJD9xPMCwEbE6yfx3XB5Am98+yfUIyXTagNyRWvOx6kjaKHHI39vwJyyjz4piNZ1n2E/eY59+GTvs0yhIastiLcMgifJc5rnkedy5O8K3jmufguVmS4Ai0GUKuGUmtUH06jUNshXqvOvTEVwK1Cq2keLayFHUrG+C2BCLMRq5goe4GqQ3o1IO0JzjNEuIbSh03VU2z/qtXe9c+qQbcaVT08imsT8OD2V82QoPrng1lKgTqplAVl/XFkGuIEcox9tJ0TpPAiL8FPXK05Fo/q6bYi2/X0ZBhEvkUUuhnO8ZNdW8NA0YJ3atpRN4OGwOUns3MhpE5iQI6Z5kVgiGj6nQLCa+WpWiFRStNKDy3WXkQjwqYKQVf9VkD75amwQRNoUa8G8zG9A40AKKjx5ygE8elk2NO3OMUAsLp0JnIuyU3ffmDOl+k8yLNnBsllOtNpzTMraTqNKwYNkFANnp9cZybFH+ZgWKIF75SAb3Vlza9kCvocUC2aAYdQVH6OCDRDfsyI1/ZtUdC24F+pZmv7UjgxYrXuQBic95pgdawV8jC7hmJWf/fO/kf4u2mID9sajkK8N2HY/Hslf8r6uNtK6plO+TaJGwD/xQUppxehXBI6Kf5307sN2FmZ8afzc/eXeIYjgZBnJmpw9l6UyRWKQd3SSuU09vjzszaa2MZyUK47kRgcLG9y5WyknCTOMDmbIpNRlNoNn3z2YtkrrqysMIq5TfbgGAwdZX4fRo+NqqyqyXXL4ntG+DVOSj64JLeaXzEVNxq42B+dqRxOkvpbGwxp4xeX8NEenwcOpERiP1NLiS8L7ZKVbD0C9Ltm7afJqNPO18q/wNQSwMEFAACAAgA4Vx1UhUeYBujAAAAfwEAACkAAABub25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4Vx1Uh9UimowAwAAxw4AACIAAABub25lL2ZsYXNoX3B1Ymxpc2hpbmdfc2V0dGluZ3MueG1s5ZfdT9swEMDf+1dYmXhcA9omTSgtYv2Qqo2CSGHwhNzYbU44duaPduWv3zluS9nKFr4ktj1UTey7353vzuc4OfheCDLj2oCSrWivuRsRLjPFQE5b0dmo//ZjRIylklGhJG9FUkXkoN1ISjcWYPKUW4uihiBGmv3StqLc2nI/jufzeRNMqf2sEs4i3zQzVcSl5oZLy3VcCrrAP7souYmWhBoA/BVKLtXajQYhSSAdKeYEJ8Ba0RCd7Qtq8igOEmOaXU+1cpJ1lFCa6Om4Fb3p9Lp73XcrmUDpQsGlD4dp46AftvuUMfAOUJHCDSc5h2mOnmKw5sBs7p9iL53EvzIqclgz9YyOwsVLu4TjhHI640tjOEKtpVmO+ta0J1QYnsSbQysx8CGkmYUZenarHvydOCFSV5ZK27bVDhE/Da4o8T2YZKI2jC3fyVgJjG3lFJZJMeZsSAseop1eg+yj0F5EJrQAsWhFxyWXJKUSkwuWCsjWusaNjQVbJbW/lD7UQAU5k4DVx8lRGt1aD4vKcqoN3/RqNWN8ZLP2V+UEIwvliIBrTqwiGF1X4FPOyWYKyESrohrFErHECECLM+Bzzg6qUC2B9xm6RBOFQ00sxVJwGyx8c3BDxnyiNHI5nWHh4jiYwG8+CFxSY26hdOXjTvpl0O1dDYbd3sWOXyBlMyqzB8KxnHhR2hfh0wWRyq70MBwZdYZXSWHAqrk6a2s+Pg3risY8P1M27vANFE7Q58SvA7KBfsGUv4yVhyT+jx7UNpvTWbXR/eat0LjFAVMSmDiRYUsCueyANYAZlURJsSA0w6ZsfNuYgXIGR0KDCGjzeA+DPpZp9TaFGTZJpRnXv0eyhcRGmfWVLnwyGfHnXyvqdkYYs1Hv9LAzGpwPRpdXo97FKJxGa/V4a/dMYt/Ut/d4f2i8xhZ/cto7rxP5IQahVoZ6aS3ccR2p4891pE7DmXSycR7VcgF7zDTsGewyAgrAInhFFfOUr4JQbc9cMX/NhvkHVv/6Pglrrz/tHQ0+HX/p/u+74KlxCG+rO1N8516TxFsvQH6mAAkFXqv8obi+NbU/vN9N4u1TjQbS7l4+240fUEsDBBQAAgAIAOFcdVJxV5SdFQEAANECAAAcAAAAbm9uZS9mbGFzaF9za2luX3NldHRpbmdzLnhtbI2S0U6DMBSG730KgveQTY2asCZu6I3RLNle4AAH0gx6SHsg4e2thQ1UiOtV+///19OeNjInqbwWtZGkNv7KFzeeF6VUkj4gs1SF+VbOmiezjZ80zKSClBSj4kCRrqD0xe2bG1Hokv9RZGtey+SQ4ljmYf20ja9Chhr328d497wE1FBgkEB6KjQ1KrP53Wu8iu8m+WE6bUhkfnYHGqYDg2bBusEoHNe9b6DFFyUrYNtnazCaITnn9ExJVO81GtsuZ4ocSmOJP/p4hH0J3WUzcwZmnCXkKCsU6znEOT2moJWFU49djSLXaIv8EvskKkhKfMcuIdDZ5yUy3H3R7ml7x6bCD8pQ1JqqmqNwIrmHGZ/Bzu1XFl9QSwMEFAACAAgA4Vx1UtebcJYrAwAAbw4AACEAAABub25lL2h0bWxfcHVibGlzaGluZ19zZXR0aW5ncy54bWzdV01PGzEQvedXWFtxbLaolwolQTQfalRIEBsonJCzdrIjvPbWH0nDr+94nYRAA10oEaiHKNnxzJvxm/FztnH4KxdkxrUBJZvRfv1TRLhMFQM5bUbno97HLxExlkpGhZK8GUkVkcNWrVG4sQCTJdxadDUEYaQ5KGwzyqwtDuJ4Pp/XwRTaryrhLOKbeqryuNDccGm5jgtBF/hlFwU30RKhAgB+ciWXYa1ajZBGQDpRzAlOgDWjARb7zeYiioPDmKY3U62cZG0llCZ6Om5GH9rdzn7n88ongHQg59KzYVpo9GZ7QBkDn5+KBG45yThMMywUuZoDs5n/FXvvRvwnRokctkw9Rlvh3qVdguOCcjrly2RoodbSNMN4a1oTKgxvxJumlRt4BmlqYYaV3YWHeidOiMQVhdK2ZbVDiAfGFUr8CExjojaSLZ/JWAmktiwKpyQfczagOc7EaU9GZEJzEItmNCy4JAmV2FGwVEC6jjBubCzYspO9pfeRBirIuQQcOU5OkuguZ9hKmlFt+GYtqxXj+UxbP5QTjCyUIwJuOLGKIKcux18ZJ5vEk4lWeWkV1FhiBGDGGfA5Z4clQUvAxxJdYYrcYSTOXyG4DRl+OrglYz5RGnE5neG0oh1MwK8/C7igxtyB0lWNe8lxv9O97g863cs9v0HKZlSmzwTHIeJ5YXeCTxdEKruKQzpS6gwvm8KAlWtV9lZ/eRvWc4x9fqVu3MM3kDtBXxN+TcgG9A5bvpssz2n8XyuonDajs/Kg+8NbQuMRB2xJwMSFFNUK5FL3KgCmVBIlxYLQFKXYeNmYgXIGLUEgArR5eYUhHse0fJrCDEVSacb105BsIVEo057SuW8mI/7Sa0ad9gg5G3XPjtqj/kV/dHU96l6Owh20Do+3qmcj9lK+Xdn9VfFQ2Mdvp+ynZ92LKoQPcO+VGtNNKsENq3gNv1fxOgtX0enGNVSpBJSWaTgqKC4CcsDev6NB2foXAJ6clDBbrzwo7+B4/Pe73tprs00WSMJz8EG71ofKBCTdk/7X4XFnp0xANSredhT+lYnwtHoliu+9tjTire83NbTff0ls1X4DUEsDBBQAAgAIAOFcdVKOc/b6agAAAOUAAAAaAAAAbm9uZS9odG1sX3NraW5fc2V0dGluZ3MuanOr5lIAAqUcJQUrhWowG8xPKi0pyc/TS87PK0nNK9HLyy/KTQSrUVJ2AwMlHZyK88tSiwgoTUtMTkUx1NTIwskFp0qEiSZO5i7OlsjqChLTU/WSEpOz04vyS/NSIMqcXV0MXYyVwKpquWoBUEsDBBQAAgAIAOFcdVK8fTX3SgAAAEkAAAAXAAAAbm9uZS9sb2NhbF9zZXR0aW5ncy54bWyzsa/IzVEoSy0qzszPs1Uy1DNQUkjNS85PycxLt1UKDXHTtVBSKC5JzEtJzMnPS7VVystXUrC347LJyU9OzAlOLSkBKizWt+MCAFBLAwQUAAIACACiTURSNmFYAkcDAADhCQAAFAAAAHVuaXZlcnNhbC9wbGF5ZXIueG1srVZdT9swFH0uEv8h8jtxS8cGKAExJLSHMSF1bHur3OQ28ZrYme0Qul+/G+c7pGxIq9Qqub7n+H4cX9e7fk4T5wmU5lL4ZOHOiQMikCEXkU8ev96dnJPrq+MjL0vYHpTDQ5/kgpcAlhAnBB0onhkEPzAT+6RncJGZOJniUnGz98lyjtztTss5OT6aoYvQPomNyS4pLYrC5RoRItIyyUsS7QYypZkCDcKAolUYxGmwl+bvaPymUlCzz0D3kJl5+8Y1ScvxrPmApFi6UkX0dD5f0B/3n1dBDCk74UIbJgIgDlZyZku5YcHuXoZ5Arq0zbwqyBUYUwZhbTPPXPLFuXC0CnxSOaxT0JpFoN1ERIS2fg1nQ1BhGuuaiXAt2BOPWJnbWtdetkUdiY6lMkFuavQO9hvJVLhu7T1/j05E7G0TpuOaTw9ysfw7Xidj/dbl+2QsNqN8k3Ad41If0lmnk6DDXb3U1tjK9rGR7V3JRBwFv3KuILSv39oTMF+QasNW5jZOVxcBLuDTHQuMVPtbhKF0a9m4rVLcSimuBbUcbrv7qqMgTbZbYCZX0JRq5j3xEOQXppTt15VROXh0ZKyxdAj2aJVy3aSuIV5s0uTsH3pT+o1a81O/1hkL+B+N+YREbU24COH5jqOPgRRragCLXdpckyVuuWcXk843ae8wDUzdScCmYCKOYSoCPPshM4x2dnoICoppdAlyNcL2Fg6CYx7FCX7NJMN49SBNytRukqG3cBCcyGA3AW3NB4EbJQvMUOdZhgPgZfFerrcdoeOWjHTZitGjE+PQC3JtZMp/W6UP5qS5tJJ+5fQeHzmHPg3oJuMt5MP8NcRoEgziaubC9jUCnAtPHIrVgOektroZDvGJWV8+jQZ8aXooZ0wznUvDOqss4zkOJs8qr+Yc59nIJ4QtyxNz209oeHlY6Cjh6Xtjius7nlVZrPhvcAoeln8NFksstRNDqXefvD9f9hhQizgZB9tb06Edt1I0dXBdat+qX9uO5oaqtVLJ7JCkvLoXFaaaBx9RjpGSuQhHArANq+l1gvP4RgFzEthiRotTPB4y88k7fKhzvji76FL+sLhosDauh2rjKpY3XEd1wJ38aH2Q2kS8eq7h4x9QSwMEFAACAAgA5Vx1UrMr7i4cBgAAbhcAAB0AAAB1bml2ZXJzYWwvY29tbW9uX21lc3NhZ2VzLmxuZ61Y227bOBB9L9B/IAwE2AW6abtAi2KRuKAkJhYiS6pEx81eIDASbRORRFcXJ9mn/Zr9sP2SHVKyY/cCSUkebFiU58yQPHNmyJOPd1mKNrwohcxPR2+P34wQz2OZiHx5OprRs18+jFBZsTxhqcz56SiXI/Rx/PLFScryZc2WHH6/fIHQScbLEh7LsXp6eEYiOR35RoRNk4ShbTgkwjPL9iIXBwGmtudGDjaIMxrjOhES5awoWAXBnLxuEboBfQdfkSAKTQKgCtqjUTjzfS+gxBqN6YqjUmR1qnGRKFEuK1TW67UsKp4gkaMK/sLiGDyIa5GK6h5lMuEDQggvbDcC93p+7bDt2PQqmnoWGY1Jzq5TCCMuOM9RwVnCi6f4cL1gip0W3BLlM6H7AQmJS2Ex/YlHvdHYL3jJ8wrg1itZySF4jm1BnJF3FpnezKWjcZiKhKOjTzMS6n13Z1ODBEdILtAR9ShMZ/sqPBrg6BL8fIdOl+DscXSaY1iAKQ4umjUxAwIDVjS36WQ0NmF1FWluRbVCIlwXkCiIb1haN+xqU6nLnYHNi4h6Efb9yJhR+hC3weKbLmvTm/rYvYoc79yLDPscwpLZmuX3yJFL+Wfx06/vP9y9fff+50FAITDKOYRCGundmx5ALg08JwI04kQu+Qz7rb6H2Xkz6tguMLr9McwayHsJjIXvTrtZEADNW47aoVYMtRYO0YpxJWu0YhuOKok2gt9qfYA0EAUkmWYxvIglDOR1Z45Z3hQDjSCzaGCbiqKQCrIo7l81slNXK1mAuxIlTR4n2qfilXq/bjKwYZdUUgUClsiMify42/XcdTxsaZpNgd/4HBaX7iYFSAfwmtQblTivwMVtnkqWoAWIChJeiNh6nYq4FdGW+X7K7jujCPDcds+B7p4TgoBZ2xEliwmyCqYmOxAlwCEJAKBgJS8eYRtprmtzhNN0GMLEPp848KEqhIlYrlL4VEPj8AkwweedWtEKMg7DuRdYatGUHjO0ZmV5K4vkgKX7+9kFbLumB4lg0j1wVSx3wMAPAc1AUfC46gaDKLHmd5tXMFUgYES1GKiUyuqygrTJ1imvuI5WqKmwWFPqmi8k5FfK2abhPnjXydZJcwfPXHMSGXQnog6r83jV0w6S87v5sZ8NNdBkn/OdMbVokeF9BnUBMfSGWHgXoIEXQyyuSAiLTMIuGxdf2udNoQTd24rSVvRipjQmvW+bIcWmjZB1CSNqSUCa9I6Ux8PchAQqu0tt7PxAWxvUbSe2FBtoY4CAvOh0BHJvEksl1aeZ/Xt0hm1H1+qvqcfuddfHkg3LYw5ki5na03t4l4hEv1O01/6/1OJvxKpW6o/aKuFa5PPR0HgOCssPMoJVFc/WVZdrtWBt+I+JQqX4D0PoM/XH+d815c+yM3tt/JP35+C4MGSPOoN44kr1363njqTt/Q0bBMsQsr8FgRZHlVPoStL+VhMVqHY2Ed1nlQc72z07OJrY+WJArK7XArgSPRYjnMCu6MhDaI4yqFv9bfV5ZT98fVLpbz8nRmhTqFNzfl2KqtOzVoDeFVkLwONL8V6Xe1CeqE0dCNkFwOXuGJ6KDOJPemDOpmS7Ak1ROZjJXNZpogUjFTe6sMDa1hn/tn9eFDLToykrtwnTFLaPT4mimVzQOPUHdGC7nO+9P3sp//hdCgkOoPExsWuqbslU+pD2NIL0UUvh0HDbbEEeZayKV1DAF7LOk55AzaHNImcYwNo5h5wV8eq/f/7tifFVJM0oakd/GwSi2kBQXrID+8OVFS//GgyiZrLDaO48Kn5XdQPNDE2kMPLOzqD9Wyy6LCg2DkPWD32s2vP11q7ncZvakADPco5lTSXNZAZDx91+qbrl03zBlGJzMoUUDHXGybqATnUIwpZxpjcL4BzYJq8JQNB1UFGlHJE7plJuCKq6LwJx1ie70XjKihtQdiplOig2vYEqo6phc3q4OKmrVOSDIn9aXVUTprYfYcvSt0iwkqmIb5rGI4FTatxeJ6Vy2RvMnGAXCsdXeDwR1VDAgJDdLZG6CdG3Do5k6n67h8w0d4utLIPyNc8Purf5tnTvnkp9M37yeu+i/H9QSwMEFAACAAgA5Vx1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lXHVSAzIxIJMDAADeEAAAJwAAAHVuaXZlcnNhbC9mbGFzaF9wdWJsaXNoaW5nX3NldHRpbmdzLnhtbO1Y3W4TORS+z1NYs+KSTAtlKdUkVbdJRNQ2iTqzLL2qnLGTseqfWf8khCuehgfjSTgeJyHZFpgCgUqsoioZ+5zvfD6/4ybHbwRHM6oNU7IV7Tf3IkRlrgiT01b0d9Z7fBghY7EkmCtJW5FUETpuN5LSjTkzRUqtBVGDAEaao9K2osLa8iiO5/N5k5lS+13FnQV808yViEtNDZWW6rjkeAFfdlFSEy0RagDAn1ByqdZuNBBKAtKFIo5TxAgwl8wfCvMex6aI4iA2xvnNVCsnyaniSiM9HbeiPw5P/GclE6A6TFDpfWLasOiX7REmhHkWmKfsLUUFZdMC6D4/iNCcEVu0oicHHgWk49soFXY4OvYopwp8IO0SXlCLCbY4PAZ7lr6xZrUQlshCYsHyDHaQP38r6mTXL69G3cvz/uDsOhsOz7P+KJCodOJtnCTeNpQAIeV0Ttd2EmwtzgvgDToTzA1N4s2llRjzEcS5ZTPwCf0PzYnjPHVlqbRtW+1oRWNzcU3vMzDJRMmts/tnNFYcQluRgiwVY0oGWNCNYKc3TPZAcj9CE/ATX7SiYUklSrGEBGMWc5avAYwbG8tslVi9pfSJZpgjwIMKoOgijT5RCCfLC6wN3aS22jE+rHn7H+U4QQvlEGc3FFmFwMVOwK+Cos34o4lWolqFDLXIcAYWZ4zOKTmu/LUE/JyhKzAhHGhCOZSc2mDhX8feojGdKA24FM+geGCdmYDfvBdwiY35BIpXHB+l5/1O97o/6HRfP/IHxGSGZX5PcMgpKkq7E3y8QFLZlR64I8fO0CoohJFqr87Zmt8ehnVaQ5x/UDS28A0TjuMfCb92yAb0DkO+Gyv3CfxXGdQ2W+BZVei+eCtoKHEGIQmYsJFDS2Jy2QZrAOZYIiX5AuEcOrPxbWPGlDOwEhpEgDbfzjDoQ5pWT1Non2BRE6prQe7tP3l68OzP54cvjprxh3fvH39RaTmzRhx7c2FonX5xat3S7SktfPaQDf3+IOtenpxm/Vf97Oo6677OtgEqTrfbdRL7UXL3ZPGj6sEOltFl91Wd4AzAE7XyopvWghvWkRqe1ZG6DJNwtDEFa1GAzjYNlQq9jTPBIBN2lqc/Kde++y0mJOtucu0hO+57i/R39dvDfm3ekefS7kX/r+F55/+a/VUeDE/r6+fWfTOJ77wQ+x3BJBPgVv+esr5Ft58d7MEN9s6tRgPQtv8n0W58BFBLAwQUAAIACADlXHVSN7IzhmIDAAClDAAAIQAAAHVuaXZlcnNhbC9mbGFzaF9za2luX3NldHRpbmdzLnhtbJVXbW/aMBD+3l+B2PfSdS90UohEKZOqdV21Ir475AALx45sh45/v/NLiA1JSWNVwnfPc743n9VE7Sgf7EEqKvhkeDtMrwaDZFVJCVwvoCgZ0TAoKwmzSmlRTIZaVjAcOZhgQr6C1pRvlJHUsgHNJ8Os0lrw65XgGm1dcyELwobpp5/2S0YWeYkl0LW+nDVZQXPM2H59KP6Mb2OzuggrUZSEH57ERlxnZLXbSFHx/KJr20MJklG+Q+TNj/Fs3nkAo0o/aigin+Z3ZvWjlBKUAuPS97lZF1mMZMDqk27s15PTHPV+9Ce0PVVUW9r0s1ldtJJsIE7y3dSsbjxH63FVxma9T9DwTyP0y61ZnVBGDiA/ZFyUVfmRHiml2JiExpyHG7MucpggOV6//gQTkDnoYhUUozmWQcjcteKNWV1gn8uvD2YFIP8zHBKJudtSsBdThJPpYTokY5CaIZOM6p3Tqa14+1NpvEyQrglTCAhFDegFI3whlarNxLIG9xfeKM9DW17SQJaCVQXMnMOBuVje4GezeztYQqNHWeChhL0XBi42wgb5jHk9QwbCBvlqyvWHs8O5B6cqR6o74p74cr6ff9QCJ7jNvbbe1Vpz0pO55ypw1QtqTCFySG1jLWgBpm7JyMqcS6MznxJO9nRDNL5Ovw0uO9hgVDI6Ufhea++sRFPNoK3hVqKSCp1B9dJH6xPXonEU93SoqX6Cta7RsbCpinkvwlLYfdzrXrtvO+SYOLcfaHxOJsOCyB3IhRBMDQeeFz7M5wwzsPE5BfnI1yLg2LO7SFxoUH3Bwl3DvnCiNVltC/SpK4RjTl1p2yuY+GPbSsurIgM5x46goOosx0IH3NLNluGfXlJ4g/yE0aF1VL1Fe5zQY88HAt8EQORqW98It3GaomKaMthDPVgCgQ25K7ZE4Q1oi9g0WNyWgaRXT/o51PRKPJ8CeQt+iW5Fhk80Pdpek0zZyKKpUo/4xpdo6Nej0rRrOCXt3vdSZBj1bRnEWkXpJJUWr5pI7Y02ex882cOU08IOIVQEx7doHIcJUfq0WGWdhjN544J5uo7Gjm3ZoumimFGb3rZRrOZ0zi7wgqZrCRDOWCu8Cl6BX3DIBJH58xESPQstasfGGPHltCMbh31R6mQUiFxxjmXA3/jvSfofUEsDBBQAAgAIAOVcdVIk7kzzkAMAAGgQAAAmAAAAdW5pdmVyc2FsL2h0bWxfcHVibGlzaGluZ19zZXR0aW5ncy54bWztWF9zGjcQf+dTaC6Tx3BJ6jau58DjGjxhYgPju6Txk2c5CU4TnXTVHwh5yqfpB+sn6eoEBGLintOQtjMdhgGtdn+72v1plyM5fV8KMmfacCU70bP204gwmSvK5awTvc4unhxHxFiQFISSrBNJFZHTbiup3ERwU6TMWlQ1BGGkOalsJyqsrU7ieLFYtLmptN9VwlnEN+1clXGlmWHSMh1XApb4YZcVM9EKoQEAvkslV2bdVouQJCBdKeoEI5xi5JL7Q4F4aUsRxUFrAvm7mVZO0nMllCZ6NulEj47P/GutE5B6vGTSp8R0UejF9gQo5T4IECn/wEjB+KzAaF8cRWTBqS060fMjj4La8V2UGjucHDzKucIUSLuCL5kFChbCMviz7L01a0EQ0aWEkucZ7hB//E7Uy25f3oz715eD4avbbDS6zAbjEERtE+/iJPGuowQDUk7nbOMnAWshLzButJmCMCyJt0VrNe4LCLnlc8wJ+yzMqRMidVWltO1a7VgdxrZwE94XYJKpkjtn92syUQIrWweFJC0njA6hxByML2REppgYsexEo4pJkoJEQnELgucbC+MmxnJbE+lipX2mOQiCZEHGM3KVRp98hqPkBWjDtmNZ7xhfx7z7q3KCkqVyRPB3jFhFMKeuxG8FI9sFJ1OtyloqwFhiBEePc84WjJ7WCVoBfsnRDbooHVoi/SvBbPDwm+MfyIRNlUZcBnO8LCjnJuC3HwRcgTGfQGEd4+P0ctDr3w6Gvf7bx/6AQOcg8weCI4lYWdmD4MOSSGXXdpiOHJxhdVEop/Vek7O1v74MGx5jnb9RNXbwDS+dgG8Jv0nIFvQBS34YLw8p/F9G0NhtAfP6ovvLW0PjFedYkoCJGzl2Ky5Xfa8BYA6SKCmWBHJsxca3jTlXzqAkNIgAbb4+wmCPNK1XM5yN6FFTphtBPn32/IejH396cfzzSTv+4+PvT+41Wg2psQDvLkyp83vH1B3bC6VLzx66ZT8YZv3rs/Ns8GaQ3dxm/bfZLkAd0912ncR+duwfJX42fT5JJv/cKBlf9980KccQz96ICf20EdyoidboVROt6zD7xltzr1EI2Mtm4W5iNxO85Fj7gzHzO7Fr7w8Vfi+9AiEPw65/c6r2XsT/U9WYVWZf1yIpK7k3+k7t60BZS/tXg19Gl72Dpo83y99/kHR/N31htXl+3HlgTOK9T7QtlO/+O9Bt/QlQSwMEFAACAAgA5Vx1UktdCmOkAQAAbgYAAB8AAAB1bml2ZXJzYWwvaHRtbF9za2luX3NldHRpbmdzLmpzjZRNT8MwDIbv+xVTuKJpfA64IRgSEgckuCEOaWe6amlcJVlhIP47dca2JHVh8WV9++R17C7+GgzbJXIxvBp++d/++TF+9hqQ5swSDmNd9egV6cKqcgbPZQWq1CASpNls3crfO4IzFtqbZqsnsrWBn0B68yaVDfGasTCMZrnNDQO+M9oHt/lzKw6CutY1BY3Ols6hHuWoHWg30mgq6RlxcOdXWGICYwPmH/RN5hCZTvzqI3eOZxOKkMuxqqVePWCBo0zmi8LgUs/68s9XNZj2ky/WwPhycjON7FRp3b2DKk08vaDoJ2sD1sJv3vMpBQsrmYEKfMd+/YFGxt2CEropbek29PURRUjXsoBOly6uKWJMt16dbk4oupyDD7cmTo4pIkLJFZh9rLBe1nt8wNpgQR3poLdjChZVKGelLv7l6LBk29c9PzNGGZrZ9l8xpgiZXTNObylEdM0wuWZz7opWffMlBS0Dumh0bfLaJO8DZ6c4UTM5kNG4idbws8als4aeX9q6pVmAeUZU7QAdCumczOdVO1Ha07+Gk4E9aL53SemxBt8/UEsDBBQAAgAIAOVcdVLlXQvDYgAAAGcAAAAcAAAAdW5pdmVyc2FsL2xvY2FsX3NldHRpbmdzLnhtbA3KMQ6DMAwAwJ1XWN7bwtaBwMbIAjzASqwqkmMjYlXl9812w43zrwh8+arZNODw7BFYo6Wsn4DHvjzeCNVJE4kpB1RDmKduFIskG7u3WOEUuvnauTQ4r1TaPNSzCyd8Td0fUEsDBBQAAgAIAA9nsEoiEkX4vRAAAFs+AAAXAAAAdW5pdmVyc2FsL3VuaXZlcnNhbC5wbmft22tUUlnfAHBNIsvUnMpL5iWd1y6m5mRaqKip0bzlpbSxvOElx6xJK0VUElJLZzSh5p3JbirpU5gajuaNmziR0eS1vOAFxDRFQSAvgIDAg+/zzExfnk/vWu8nWItz1mH/zj5778U5+/9f6+yfggMh+pt2bNLS0tL/9rjfaS0tHR8trXXPdYHqX7JKd+eqd9qppyFHtfA9O+fUB4BEnwC1qMforcauVx9vvHL8XKqWlgFt7atNT6k6r6Xl+flbP5/QjGg+q7MwEjb25iPYzrBd58q+w1t2//zgR3RocHDo0UnvCmvALSzapnBPYK7u99iv1u+y0TZyfuCnk/vH/h1uAxJwt8TQvrM6+tLgM1KNwL5vpe05VzAayTpDJbmOPIIpmW3ZiHSFTDQyWBMm8cJHEiZpCe1aOpsP/LmJSMQeChAFwAIlvdFyL6pSxhsqdb5rd9os5oY20PRfm5jbOdxScaJXbvI4ee+NAc8vTt8835jDLZO9hHN6SkvBlfHVfVdrN3xRfN60SjlSw3lLeHUQf4Xxkvfgr0qtWd6i3nGMl3JPrsf8H182yQhYjRJ/ONEnbcn/u6IDdxK8AXuVP05Kihx4Jo94Y6LufxdtMNviY3Mc4Pw33aKm2lbrx/ed3x73Vy/+E1qMl8ZqkAZpkAZpkAZpkAZpkAZpkAZpkAZpkAZpkAZpkAZpkAZpkAZpkAZpkAZpkAZpkAZpkAZpkAZpkAZpkAZpkAZpkAb9f6IYIcZLeV96xeyLd6bbvQu1jb5e53/gi7erTwH9tnw+NREypM/p/5n+J93vap3rd0f379elY6zf3dBdB95E9n+9781fFf4nNE1fpP1fUftpozTe0IuRW3om3yf2lpWWgmAXxV0He3eSMKAomIybNjR3ZrWw/M8zhi/rsORV9AXl3HB/qCSWN1WJAT9M82ruQWUHylfr2cLDlin9kqndkL5ic7fvncifX9UXleXhySAKjKiYHONDr+OhDKd/NYcAxEeR0n+gS8/YVAroQ5nmDVH0kWb5bLxjSVZMfJfUinhdVhCExi5xelPOaDXptQRKBvQSuxa8Vj/TzmXfPiJI7fV0I2WJuCi0fDAM2j2eMVWswMDHMxMHGDuWFDsTV/In5EIqFTGCks3hJJFiFu8pumV2sZZXG4WiKsRjnvRHWRTHbxrQQue08MBysKf77HU8N4mFsUY0wocl1YwHvXCzg+3tzaZV9fJWsHtSl4XiyRRZfWaexJB32BeaGGFYx0tnGV44icZedugCsXhKH7z7MwkLzlZaTDhD5a9/2qo6Er0+VJHN+ojHbLDMiFFR49vKpmqRU6El2R1BUTNBYOknpQrf2RT3LMoENuxr6Nl4IIa3xD0sIsDI6ZRfijYVGYeIqAX4l5nHRpMiphE708K55KHMPZ2PGlrmIHc8R0my3ld3AgpIt81iJlp3VN3ldz046G6u5RCZ76i6rP+4HkfCT8HaXidcAxR7PqEvZPhmPNsZDd/BM0hRwE8CBm29lwQAxiKbMjUyJNuL67haQoq9eLXfkZq17R+vcEpUUX762fUpUWEilX3kGGzIptqizqMRArTfR8RsZqFUilTf6myBjW0nEgMy5N+l5wWeKOXMZIYYpZlirFO476O9oJ2K6wRmZPLmA1fOArkiNn0BySEG9fdNEwRC+E5qdBTDt4Q2TPPv+1kI+FDm6uIazg1MU819t4T/GgOwGC8+hig8J8mqOlulYmP6C/PEewI6ftAr3fRIwHEz3G6lgMBGbZFFyMMmZufEiAGJPc4X9/TWh745c/mJhPEFgymjTwEeo6R3mWJCgeTlfEP6uYN3LmGj7a/tFNamTLroH2G/lngkQ1PneZX5jjWgSICDmQ//lYW5T1OjBOr0gZrLRcMRjbFdv3IO1yg+lMNZTbrcDT5uuTP+IWwaecrQ/42NLd/FQe75puzek/6Wwhaa7L+I75KWCTUKD8JqJFLd62Eg9/kp0ioIq7zM6ZtGnG1pgiiyuUlXfUs67qu7vcu/j8zIarSvmqwyMPEuQOhcY9pcuGtk5KJ0WKGvfkh9TFMcSc0kkc1iYkKA6dJirZlbb/qmMwauXrvPpo4Dr88umqqbbXEUMNg/YUxJrlpXFR3hMuO/5Bv2jIZj9Q2EjBI/jmQHBCuyJVEqYt1GbnSPaLlD4K5sYgAG2U0Mk6Ypq+WH2LzbtTJ1J4wxgIClKU73dIf6ebGzNOdEiWOHh36PuW2Xla8TtI18WtfiHKA7C0UUZfTF1oTO2CHPFWeCmD4pnpHwZvvcURJtEMWhFIvtAhEyRm0n4dU/KG018rTXm7DE6H2nI6qa93DbnI9KUrm8NF/c5FP5EcUebrTS91h4bYDUkuV2zDQ1HB0ByBaPJKamTHAltAq2ztyzUlUlyXemAT5y8EoG0FWBrqxhMpifOAZmY58kYDQUMQjP3+5jD/7KZYa9MXzZBSd2aQWR5c5itsUOWeyVlc9On4i1vLnvRe8rcFHJ2y35v2XdxKmHo9go3LppClZHMt4PO9vx3kdIdl1O+wN0OYQKQcTfBLHiAzvtVKXYvVQPXslor5eKTL3VJfcwcpkf7W3r/FEbmD7Svi+lIEonQjWlvuMpCERIyy0WzUv66X9GHqW0HUHwmxgCQsBDCYwrHFffKYpESaOKRbWoqTtTMIjCMV2Hrhbg+59D69BQ3NOeeEnqWFLt0ikUlJP0XvqCxlusoZFK4hXZ2SyZnBgFXZZ2Rhvzl/GLMmujxjiAfk5aq7kNUGmqKGpDLoy3ZcsFeb8rID/yVEXWXiHIZ+pnO8ObYnz+gbucnyrrdb2oot7yZhk4yFKn3/1KYiPeX734ukY4mNwpE6JlnU7UedRFvdt7OQlvFb/UDVI9iKe+iz2NGmU3xV4bz8TXheScRXE9WpYifEJRo9P1n48q2NpFZVJn8ep+ubo9X+cCS249sQIVcMZNiykCQ5l/ep/TMaPXQ2fj0fRNOqSUiQIr5Nm9N0bvDAnut0DsifChCABMeD/sNyY5c6ksYw7ZQx5rTaEq0lUrLMg5Lm+gfNOTevhnEt38m7Yuxg8tv8OUoxynQmxeG1L+GMTeftRhnbye4cgWwH7rmhOgAkdM1+aKImsjF7Pu0PNoqtztpC9jYZ/RgKV0TgUfZ+wEWRgk3l2bv6J1eBlurZkLHyxLn4/9mmkUilJ1mECZS7NvgwFNEAjx9xB1F7lzCZ3MBasGUhdj3uCuw+q9n7Cycf61HzA7uxE3E0OMQl3zHa2Mvs6ys31Q+G6hRQL8PoRRqhsXF9J8ParZ9K3zb12lq0pOIySO25OR3dj6HOJINAqFfxrjnZXRkzB7uhF2vhI0CrFcRSmr8n/VoLqxckeU4FhunAob5X5zoS6xmmqVBYpUvX9sjBQRWJB7RNwl9UXZ8bOLRj5bbWZx5ciHFNFQhNyaaCWCw4YH9MYWUpGnSHghBe+/RY60U8/VOWf096fuRkUDuotKxBXK9N2U9SctWiax0YYD2RfD5PJNOQKI5FSZcZCILQ5tzSION3DU1UfM8Jp1L3JIPZwKSK6M09QTJkGklwNbZueSbWZVUCbTfxglUFXQ7hFyxzibPyYVhE1sG9pdlhEnfmdf1xWNUogQ4MAyjyOI+Xq6GGObv3rairdPmmHztvfbBhSnFAUcip8YeB5yYoMfyYLr9dUAqqRZ2f8xfMuy8LOhpwW+DSrR1xkN+SgTYl2nkfw7lXuhNYjMxpikuviLQYk8r69clkX22NFKbxFbSeoRWSWZy7JCDJzMfUswkFyg5UaZQsJODPIUDdQexWEdZYfhAqbyKrdVdCTEKYMO7XXyK5lKj0TX+AVLTGCITa8q6ui09IwrnoQy05gYMx0Tp+jIEwCL5YrVzLqNF4PieVR35n0TCdzqVPjytvp6uLjA8WU9FKdq93W3YkGuzXhaCLB1UMyNpgPzb6CqFx1uouPBa39Evz5vwGAluBcsn8/RHtCvBCVn9wzojS+wtL42M5UXERyS+XcnlE4XjT5x7OY4bzKnS3NUOw4jxPP/vctlWbenAl5wqeUE//1d/6ACXsEpBKAKzUa5JM1fnhpOdAlQZPFdmxAPxyIieouw6rHjqsI+DRys5O7N4x/yF8HGpALq1nE7m6qT+5deTrI+gk6FqrDnPbv5WMiNGQvxW1tMF1i5MjUCZ2dz4jsd8wzBKzGqJAzYGAoU6SU/gDqyeh8sFhHkKeu75WRZx/xda7hB2KG5JbO4GHd9JhHGE1D9D043P7VoEbRabbOFPQqjz1HzIljPU1LuBUMvRW9ppPLK8JtuiiWdq2PerLpD59OjSiCeDvj1gdndRLJxKZtIvtheS5MHoS5BcfJt7elS/I6bfPJQZVhC3GzDA3irLtcvmPLRhwKssgLBppHS6RK5FR/6mm/JmS6BllFWJovWXehcV+Vfo7UD3Z6AJOw39xEVvUA+d8h6mKM72uPuWLNjUYqHA00vAIcWhOsdtm6GKI74eulAsmXoSTm07Xrmc63qzsW3NrN7HKt2eajD9xXlmHa6Dq66WaUbpIiSHBYdYNIMvfbn+vX1gCtcll8eTFuJVZANSw0KSFvXZsX5/Bw9E8fa5cZWGjEqnCMxayD1CJv0obxV6dKJDXd0uRTw7Frgl7ntwvsQpgxj7LkykadOHH7Crq8juNdCn/m6bTFgF7t74SEMW53Nv+QcTOzxu9V3R04jvvA0YOPG9ZNHcL83db639Sl1v2yzZ+lQQJkBfLXMoGXeafiJuW4Baer1WjPQOeZuybXLMmxCyiU0dyl/3nJwDlQoRPBHm361XL94PDilqUyS1pqlH6x6j1Xycj0skklT3wIug3PvKRj1uNW4F+q4V+fjZxZhaYqYFvVNu7dZFePmScKL4ZkpgwfsmSXX6UYoMS3JoUViuZF7M5gyKCK7HVtZXeoV5gcrhMqQj9xiI+6LBoo7M/3NHd3R64DBpXTcam7ETGsN2C1j9k3HR8GVtWyJ3t8ey3yzP5XUKOg1W2z537BvHJTCU2cJsfuJj1r76LWvoepnh/IS6Fmbv1idUoAQQorEr8+4zW5WPZOOjDAWau0FZUjZ3K8mJQFeCU+QbTzEZpb34dWM8ZyrlNZo9f17RqdGKfd51Cok9NSdq8sxI97mHuatltH5lxzkQm0HItMO0tc8JB6+dl0p5STuDirbaXEUxpQ93nXfQKIHZnl7ouBb3U6LDjEWmBPLPLpU4l6oDWweaX9Gb640yHWWxLeIwLL7nelb4zmfdEePnQ9xbOUx6nq5TT5OlOUPObvSBEyCYmrgKi+1WWpS0C/Ix/w7Z2pmeevHjcluP807GjOvGL5MxoBdb7g6pweisTLtkYEK95nc+1mPE76bLHyYlR3sqV+lHENlMWvq2oiqbdWgk1qE98Nic31ceexadTlRzr8FSE7RmbjSLC9XxWrQVXIoIEAKHLvOLDJx6llLYmpaegTIAfZg7Nj18cfpbhl/J6HPgX59uSim8/abS/ySXX9lp+14c3Vi+9Y2/IsVxH5mW3zaITls0Rma9CXzr5SXBhQrV5eC4Lm3tny5HNlvbb2xnFdHtemptbF0jCu5uxYe/bmOmaEfqppXqDMxm+Oig1+myTdzuOWUEZUyw+X4gjBrwR11++/iUMlAuUK32ksdN8H9pL8ben1xvUxgNXy0nKSeuxfUUVmXeuBt8z22vftyNbN7LFb2DISTc1Ra7LTtqR5fjdzWUn++9Q/0wx+Nyf0nUEsDBBQAAgAIAA9nsEoEfFf8SgAAAGoAAAAbAAAAdW5pdmVyc2FsL3VuaXZlcnNhbC5wbmcueG1ss7GvyM1RKEstKs7Mz7NVMtQzULK34+WyKShKLctMLVeoAIoZ6RlAgJJCJSq3PDOlJMNWycLAEiGWkZqZnlFiq2RmYA4X1AcaCQBQSwMEFAACAAgA51x1UgWBKHFIBQAAtBMAACAAAAB2aWRlb2xlY3R1cmUvY29tbW9uX21lc3NhZ2VzLmxuZ61Y32+jOBB+X2n/Bwup0p20t7une9mHNiuHOC0qwRyYpL0X5ILTWgs4x4+0ub/+xobQ5G4rSNuXqkDnm/HM982Me/79Kc/QVpSVVMWF9fvnrxYSRaJSWdxfWBGb//bNQlXNi5RnqhAXVqEs9H3y8cN5xov7ht8L+P3jB4TOc1FV8FhN9NPzM5LpheVPY2zbJAydqUtiHM0cGns4CDBzqBe7eEpca4KbVCpU8LLkNQRz/qVDGAb0XXxLgji0CYBqaMriMPJ9GjAysybsQaBK5k1mcJGsUKFqVDWbjSprkSJZoBr+hCcJeJB3MpP1DuUqFSeEEF47Xgzuzfm6147rsNt4QWfEmpCC32UQRlIKUaBS8FSUb/Hh0WCB3Q58Jqt3QvcDEhKPQTL9K8qoNfFLUYmiBrjNg6rVKXiuM4M4YzqPbRp5zJqEmUwFOvszIqGpuxctpiQ4Q2qNzhhlcJz9p/DsBEdL8PMTOi3B2evotMKQgAUOrtuc2AGBF7N45bAra2JDdjVpHmX9gGS4KUEoSGx51rTs6qQ05G6K7euY0Rj7fjyNGHuOe8qTH0PWNl342LuNXXpJ4xCIAHa2yje82CFX3Sv0yx/fvj59+/rrMJDHAurGgEbc2CM3UCb98zQ7YM0SqAI/B+2iIAB+deRwQiNVfRqXGKneqgY98K1AtUJbKR6NMIF/sgR2G/rAh0TBi6IZJPeMLjDUDyjNAsfW3AAOqrLcfWr13tQPqgR3FUpbAaXGpy6o/r5pqd+WVekeAZ0jVTmXxedh1yvPpXhm6rsAYuFL0CnrDwVIR/CGTVvN2E/g4rHIFE/RGtSMJA0R32wymXTdq6Ocn/HdUBSdknEYrmgw001IC5mjDa+qR1WmR1k+jGcI2PFsCoW02QG47rI9MJxPwhQpS5HUw2AQJTb16XixcjxIYMwMHTUl8qaqoez5JhO1MNFKfRSemJTcibUCfmSCb9vagXdDlsEyuTjy7Kt4ynr1ubwpkoeRdkCun9b3sJpNJY5qNhhThxZP6Q2oA+RIT7Gg19aEXp9icUtCSDIJh2w8vHQu2w4Lut2Lai/ahGuNZLtuimo2baVqKnijUwLSMhWpTvMSEpgIHnOw+0JraEH3E/xebmH8Af9EOZhmGjHX8UjMHOZC6brHISvocTaZOd4ljCrnr3iOHddMhv/yle/MjsHTLS8SAQxNuCbCDr6lMjXftFZM1H838h/E666/nXWt0ZuRm7PPJ8Zz1E1fkBGva5Fv6iHXOs1d+K+JQveFF0MYc/TX+e9XwHepzMHS+Ob6HC2np9RoMIg3Zmp8td47km7TJDClQd8EBms23sqj4HSu+6NCz0uqU6zVeIxO+/2L8ZYrMg0dBrYrcVfJenAVMboYPdyMLF4/1SBKGgWwzh4lCXKkmjIx3XI4Sc8YXZL6FyMs9+vW0ZzpcDw4zn1/EctkDtlLR2BGC7LPfzsejvK4Uk2WGhFn8ocZEXDcJhf/X+TWpcrN24xXexK3E+r7W6LoktQ69U9YpXodjmbHgQxfz5EwmpqYQ7ifzWH8rddDFsyBs7/LLs3bxparHF4NRsoodZnjx7at9zTw2tzVss6GV4ne8Ap7wEF9V4JbEizSPzQ/RCqhz5rM6ltTBremsYDzyHVDuBUSr41o3mRZe/V+BQKkv0UhTxDQuocadX3f4+krW0cgg+WJp47bYxH265Axp02dyWK0rY+jsLP09TAdbefi285sxGWmt+qbcGu67/0n2C8Pc+V3m+pp+XrujwYk2DfXsfZL6upeYoyXKoOucWzZP1Xm/2vnXw7+3fYvUEsDBBQAAgAIAOdcdVI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51x1Uq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DnXHVS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OdcdVJ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OdcdVK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51x1Urx9NfdKAAAASQAAAB8AAAB2aWRlb2xlY3R1cmUvbG9jYWxfc2V0dGluZ3MueG1ss7GvyM1RKEstKs7Mz7NVMtQzUFJIzUvOT8nMS7dVCg1x07VQUiguScxLSczJz0u1VcrLV1Kwt+OyyclPTswJTi0pASos1rfjAgBQSwECAAAUAAIACADhXHVSXK2x+KEDAADvDAAAGAAAAAAAAAABAAAAAAAAAAAAbm9uZS9jb21tb25fbWVzc2FnZXMubG5nUEsBAgAAFAACAAgA4Vx1UhUeYBujAAAAfwEAACkAAAAAAAAAAQAAAAAA1wMAAG5vbmUvcGxheWJhY2tfYW5kX25hdmlnYXRpb25fc2V0dGluZ3MueG1sUEsBAgAAFAACAAgA4Vx1Uh9UimowAwAAxw4AACIAAAAAAAAAAQAAAAAAwQQAAG5vbmUvZmxhc2hfcHVibGlzaGluZ19zZXR0aW5ncy54bWxQSwECAAAUAAIACADhXHVScVeUnRUBAADRAgAAHAAAAAAAAAABAAAAAAAxCAAAbm9uZS9mbGFzaF9za2luX3NldHRpbmdzLnhtbFBLAQIAABQAAgAIAOFcdVLXm3CWKwMAAG8OAAAhAAAAAAAAAAEAAAAAAIAJAABub25lL2h0bWxfcHVibGlzaGluZ19zZXR0aW5ncy54bWxQSwECAAAUAAIACADhXHVSjnP2+moAAADlAAAAGgAAAAAAAAABAAAAAADqDAAAbm9uZS9odG1sX3NraW5fc2V0dGluZ3MuanNQSwECAAAUAAIACADhXHVSvH0190oAAABJAAAAFwAAAAAAAAABAAAAAACMDQAAbm9uZS9sb2NhbF9zZXR0aW5ncy54bWxQSwECAAAUAAIACACiTURSNmFYAkcDAADhCQAAFAAAAAAAAAABAAAAAAALDgAAdW5pdmVyc2FsL3BsYXllci54bWxQSwECAAAUAAIACADlXHVSsyvuLhwGAABuFwAAHQAAAAAAAAABAAAAAACEEQAAdW5pdmVyc2FsL2NvbW1vbl9tZXNzYWdlcy5sbmdQSwECAAAUAAIACADlXHVSFR5gG6MAAAB/AQAALgAAAAAAAAABAAAAAADbFwAAdW5pdmVyc2FsL3BsYXliYWNrX2FuZF9uYXZpZ2F0aW9uX3NldHRpbmdzLnhtbFBLAQIAABQAAgAIAOVcdVIDMjEgkwMAAN4QAAAnAAAAAAAAAAEAAAAAAMoYAAB1bml2ZXJzYWwvZmxhc2hfcHVibGlzaGluZ19zZXR0aW5ncy54bWxQSwECAAAUAAIACADlXHVSN7IzhmIDAAClDAAAIQAAAAAAAAABAAAAAACiHAAAdW5pdmVyc2FsL2ZsYXNoX3NraW5fc2V0dGluZ3MueG1sUEsBAgAAFAACAAgA5Vx1UiTuTPOQAwAAaBAAACYAAAAAAAAAAQAAAAAAQyAAAHVuaXZlcnNhbC9odG1sX3B1Ymxpc2hpbmdfc2V0dGluZ3MueG1sUEsBAgAAFAACAAgA5Vx1UktdCmOkAQAAbgYAAB8AAAAAAAAAAQAAAAAAFyQAAHVuaXZlcnNhbC9odG1sX3NraW5fc2V0dGluZ3MuanNQSwECAAAUAAIACADlXHVS5V0Lw2IAAABnAAAAHAAAAAAAAAABAAAAAAD4JQAAdW5pdmVyc2FsL2xvY2FsX3NldHRpbmdzLnhtbFBLAQIAABQAAgAIAA9nsEoiEkX4vRAAAFs+AAAXAAAAAAAAAAAAAAAAAJQmAAB1bml2ZXJzYWwvdW5pdmVyc2FsLnBuZ1BLAQIAABQAAgAIAA9nsEoEfFf8SgAAAGoAAAAbAAAAAAAAAAEAAAAAAIY3AAB1bml2ZXJzYWwvdW5pdmVyc2FsLnBuZy54bWxQSwECAAAUAAIACADnXHVSBYEocUgFAAC0EwAAIAAAAAAAAAABAAAAAAAJOAAAdmlkZW9sZWN0dXJlL2NvbW1vbl9tZXNzYWdlcy5sbmdQSwECAAAUAAIACADnXHVSFR5gG6MAAAB/AQAAMQAAAAAAAAABAAAAAACPPQAAdmlkZW9sZWN0dXJlL3BsYXliYWNrX2FuZF9uYXZpZ2F0aW9uX3NldHRpbmdzLnhtbFBLAQIAABQAAgAIAOdcdVKniu42DAUAAOUZAAAqAAAAAAAAAAEAAAAAAIE+AAB2aWRlb2xlY3R1cmUvZmxhc2hfcHVibGlzaGluZ19zZXR0aW5ncy54bWxQSwECAAAUAAIACADnXHVSj3ZV/m8CAACHCAAAJAAAAAAAAAABAAAAAADVQwAAdmlkZW9sZWN0dXJlL2ZsYXNoX3NraW5fc2V0dGluZ3MueG1sUEsBAgAAFAACAAgA51x1UnyfhAoCBQAAXRkAACkAAAAAAAAAAQAAAAAAhkYAAHZpZGVvbGVjdHVyZS9odG1sX3B1Ymxpc2hpbmdfc2V0dGluZ3MueG1sUEsBAgAAFAACAAgA51x1UpNoQH6HAQAA2QQAACIAAAAAAAAAAQAAAAAAz0sAAHZpZGVvbGVjdHVyZS9odG1sX3NraW5fc2V0dGluZ3MuanNQSwECAAAUAAIACADnXHVSvH0190oAAABJAAAAHwAAAAAAAAABAAAAAACWTQAAdmlkZW9sZWN0dXJlL2xvY2FsX3NldHRpbmdzLnhtbFBLBQYAAAAAGAAYAGQHAAAdTgAAAAA="/>
  <p:tag name="ISPRING_LMS_API_VERSION" val="SCORM 2004 (2nd edition)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0000\uFFFDS\uFFFD{A6C793DE-CEF1-43D3-9A80-442F09EC3BDD}&quot;,&quot;C:\\Users\\YX\\Desktop&quot;]]"/>
  <p:tag name="ISPRING_PUBLISH_SETTINGS" val="{&quot;commonSettings&quot;:{&quot;webSettings&quot;:{&quot;useMobileViewer&quot;:&quot;T_FALSE&quot;,&quot;format&quot;:&quot;OF_VIDEO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3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ULTRA_SCORM_SLIDE_COUNT" val="14"/>
  <p:tag name="ISPRING_SCORM_RATE_QUIZZES" val="0"/>
  <p:tag name="ISPRING_SCORM_PASSING_SCORE" val="100.000000"/>
  <p:tag name="ISPRING_CURRENT_PLAYER_ID" val="universa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OOFV49UTZTO7NAF8CT2I6W==" val="Gxo9d9GqO8k="/>
  <p:tag name="ICJA5AH5LE1OU3CEJ/NSQG==" val="jMaSa4l9WtZshmfzhyp1Qg==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，www.51pptmoban.com">
  <a:themeElements>
    <a:clrScheme name="自定义 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C000D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FFFCF9"/>
            </a:gs>
            <a:gs pos="85000">
              <a:srgbClr val="FADFC1"/>
            </a:gs>
            <a:gs pos="100000">
              <a:srgbClr val="FBDEBE"/>
            </a:gs>
          </a:gsLst>
          <a:lin ang="5400000" scaled="1"/>
        </a:gradFill>
        <a:ln>
          <a:noFill/>
        </a:ln>
        <a:effectLst>
          <a:outerShdw blurRad="381000" dist="152400" dir="2700000" algn="tl" rotWithShape="0">
            <a:srgbClr val="680014">
              <a:alpha val="15000"/>
            </a:srgbClr>
          </a:outerShdw>
        </a:effectLst>
      </a:spPr>
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rgbClr val="680014"/>
            </a:solidFill>
            <a:latin typeface="Calibri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2881</TotalTime>
  <Words>3182</Words>
  <Application>Microsoft Office PowerPoint</Application>
  <PresentationFormat>全屏显示(16:9)</PresentationFormat>
  <Paragraphs>131</Paragraphs>
  <Slides>29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HarmonyOS Sans SC Light</vt:lpstr>
      <vt:lpstr>OPPOSans L</vt:lpstr>
      <vt:lpstr>redpptx.com原创党课字体</vt:lpstr>
      <vt:lpstr>阿里巴巴普惠体 2.0 55 Regular</vt:lpstr>
      <vt:lpstr>阿里巴巴普惠体 2.0 65 Medium</vt:lpstr>
      <vt:lpstr>方正颜宋简体_中</vt:lpstr>
      <vt:lpstr>思源黑体 CN Bold</vt:lpstr>
      <vt:lpstr>思源黑体 CN Heavy</vt:lpstr>
      <vt:lpstr>思源黑体 CN Light</vt:lpstr>
      <vt:lpstr>思源黑体 CN Medium</vt:lpstr>
      <vt:lpstr>思源黑体 CN Normal</vt:lpstr>
      <vt:lpstr>思源宋体 CN Heavy</vt:lpstr>
      <vt:lpstr>思源宋体 CN Light</vt:lpstr>
      <vt:lpstr>思源宋体 CN Medium</vt:lpstr>
      <vt:lpstr>微软雅黑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聚天下英才筑强国之基——党建ppt模板</dc:title>
  <dc:creator>宾入PPT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153</cp:revision>
  <dcterms:created xsi:type="dcterms:W3CDTF">2017-03-04T06:55:50Z</dcterms:created>
  <dcterms:modified xsi:type="dcterms:W3CDTF">2023-05-11T13:54:52Z</dcterms:modified>
</cp:coreProperties>
</file>