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30" r:id="rId2"/>
    <p:sldId id="331" r:id="rId3"/>
    <p:sldId id="332" r:id="rId4"/>
    <p:sldId id="334" r:id="rId5"/>
    <p:sldId id="333" r:id="rId6"/>
    <p:sldId id="335" r:id="rId7"/>
    <p:sldId id="338" r:id="rId8"/>
    <p:sldId id="340" r:id="rId9"/>
    <p:sldId id="336" r:id="rId10"/>
    <p:sldId id="339" r:id="rId11"/>
    <p:sldId id="343" r:id="rId12"/>
    <p:sldId id="341" r:id="rId13"/>
    <p:sldId id="342" r:id="rId14"/>
    <p:sldId id="344" r:id="rId15"/>
    <p:sldId id="347" r:id="rId16"/>
    <p:sldId id="345" r:id="rId17"/>
    <p:sldId id="346" r:id="rId18"/>
    <p:sldId id="348" r:id="rId19"/>
    <p:sldId id="350" r:id="rId20"/>
    <p:sldId id="349" r:id="rId21"/>
    <p:sldId id="351" r:id="rId22"/>
    <p:sldId id="352" r:id="rId23"/>
    <p:sldId id="355" r:id="rId24"/>
    <p:sldId id="353" r:id="rId25"/>
    <p:sldId id="356" r:id="rId26"/>
    <p:sldId id="357" r:id="rId27"/>
    <p:sldId id="360" r:id="rId28"/>
    <p:sldId id="358" r:id="rId29"/>
    <p:sldId id="361" r:id="rId30"/>
    <p:sldId id="362" r:id="rId31"/>
    <p:sldId id="363" r:id="rId32"/>
    <p:sldId id="337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pos="756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1D99"/>
    <a:srgbClr val="C5C5FF"/>
    <a:srgbClr val="280E77"/>
    <a:srgbClr val="A8ADC4"/>
    <a:srgbClr val="7898A8"/>
    <a:srgbClr val="BDD7EE"/>
    <a:srgbClr val="F09030"/>
    <a:srgbClr val="FFFF4D"/>
    <a:srgbClr val="1273B8"/>
    <a:srgbClr val="DF91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5" autoAdjust="0"/>
    <p:restoredTop sz="96774" autoAdjust="0"/>
  </p:normalViewPr>
  <p:slideViewPr>
    <p:cSldViewPr snapToGrid="0" showGuides="1">
      <p:cViewPr>
        <p:scale>
          <a:sx n="66" d="100"/>
          <a:sy n="66" d="100"/>
        </p:scale>
        <p:origin x="1686" y="1464"/>
      </p:cViewPr>
      <p:guideLst>
        <p:guide orient="horz" pos="2137"/>
        <p:guide pos="3840"/>
        <p:guide pos="756"/>
        <p:guide pos="692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23916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9837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 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 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1724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852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929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8145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6745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82913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0238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3608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92973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298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384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38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8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03819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7726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914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8735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72462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9344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1486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9768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045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88302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1146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061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6697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57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51932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929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092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489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365765-7218-425D-A610-EA7F786ED541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iconfont-11253-5327384">
            <a:extLst>
              <a:ext uri="{FF2B5EF4-FFF2-40B4-BE49-F238E27FC236}">
                <a16:creationId xmlns:a16="http://schemas.microsoft.com/office/drawing/2014/main" id="{8460A9CE-D966-ACA3-5788-2E69AE31E644}"/>
              </a:ext>
            </a:extLst>
          </p:cNvPr>
          <p:cNvSpPr/>
          <p:nvPr userDrawn="1"/>
        </p:nvSpPr>
        <p:spPr>
          <a:xfrm>
            <a:off x="10850287" y="5776557"/>
            <a:ext cx="1030202" cy="686732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86A9885-EE9A-3F29-26BD-4F634D697156}"/>
              </a:ext>
            </a:extLst>
          </p:cNvPr>
          <p:cNvSpPr/>
          <p:nvPr userDrawn="1"/>
        </p:nvSpPr>
        <p:spPr>
          <a:xfrm>
            <a:off x="0" y="6506152"/>
            <a:ext cx="12192000" cy="351848"/>
          </a:xfrm>
          <a:custGeom>
            <a:avLst/>
            <a:gdLst>
              <a:gd name="connsiteX0" fmla="*/ 0 w 12192000"/>
              <a:gd name="connsiteY0" fmla="*/ 0 h 351848"/>
              <a:gd name="connsiteX1" fmla="*/ 757713 w 12192000"/>
              <a:gd name="connsiteY1" fmla="*/ 0 h 351848"/>
              <a:gd name="connsiteX2" fmla="*/ 4152362 w 12192000"/>
              <a:gd name="connsiteY2" fmla="*/ 0 h 351848"/>
              <a:gd name="connsiteX3" fmla="*/ 4614352 w 12192000"/>
              <a:gd name="connsiteY3" fmla="*/ 0 h 351848"/>
              <a:gd name="connsiteX4" fmla="*/ 5058888 w 12192000"/>
              <a:gd name="connsiteY4" fmla="*/ 0 h 351848"/>
              <a:gd name="connsiteX5" fmla="*/ 10764972 w 12192000"/>
              <a:gd name="connsiteY5" fmla="*/ 0 h 351848"/>
              <a:gd name="connsiteX6" fmla="*/ 11243095 w 12192000"/>
              <a:gd name="connsiteY6" fmla="*/ 146047 h 351848"/>
              <a:gd name="connsiteX7" fmla="*/ 11321673 w 12192000"/>
              <a:gd name="connsiteY7" fmla="*/ 210880 h 351848"/>
              <a:gd name="connsiteX8" fmla="*/ 11400252 w 12192000"/>
              <a:gd name="connsiteY8" fmla="*/ 146047 h 351848"/>
              <a:gd name="connsiteX9" fmla="*/ 11878375 w 12192000"/>
              <a:gd name="connsiteY9" fmla="*/ 0 h 351848"/>
              <a:gd name="connsiteX10" fmla="*/ 12192000 w 12192000"/>
              <a:gd name="connsiteY10" fmla="*/ 0 h 351848"/>
              <a:gd name="connsiteX11" fmla="*/ 12192000 w 12192000"/>
              <a:gd name="connsiteY11" fmla="*/ 351848 h 351848"/>
              <a:gd name="connsiteX12" fmla="*/ 0 w 12192000"/>
              <a:gd name="connsiteY12" fmla="*/ 351848 h 35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351848">
                <a:moveTo>
                  <a:pt x="0" y="0"/>
                </a:moveTo>
                <a:lnTo>
                  <a:pt x="757713" y="0"/>
                </a:lnTo>
                <a:lnTo>
                  <a:pt x="4152362" y="0"/>
                </a:lnTo>
                <a:lnTo>
                  <a:pt x="4614352" y="0"/>
                </a:lnTo>
                <a:lnTo>
                  <a:pt x="5058888" y="0"/>
                </a:lnTo>
                <a:lnTo>
                  <a:pt x="10764972" y="0"/>
                </a:lnTo>
                <a:cubicBezTo>
                  <a:pt x="10942079" y="0"/>
                  <a:pt x="11106612" y="53841"/>
                  <a:pt x="11243095" y="146047"/>
                </a:cubicBezTo>
                <a:lnTo>
                  <a:pt x="11321673" y="210880"/>
                </a:lnTo>
                <a:lnTo>
                  <a:pt x="11400252" y="146047"/>
                </a:lnTo>
                <a:cubicBezTo>
                  <a:pt x="11536735" y="53841"/>
                  <a:pt x="11701267" y="0"/>
                  <a:pt x="11878375" y="0"/>
                </a:cubicBezTo>
                <a:lnTo>
                  <a:pt x="12192000" y="0"/>
                </a:lnTo>
                <a:lnTo>
                  <a:pt x="12192000" y="351848"/>
                </a:lnTo>
                <a:lnTo>
                  <a:pt x="0" y="351848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5674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3361249"/>
            <a:ext cx="12192000" cy="3496752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5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344015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365765-7218-425D-A610-EA7F786ED541}" type="datetimeFigureOut">
              <a:rPr lang="zh-CN" altLang="en-US" smtClean="0"/>
              <a:t>2023/5/11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A499B-AEF7-4459-BFC7-591D3D62300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  <p:sldLayoutId id="2147483657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任意多边形: 形状 947">
            <a:extLst>
              <a:ext uri="{FF2B5EF4-FFF2-40B4-BE49-F238E27FC236}">
                <a16:creationId xmlns:a16="http://schemas.microsoft.com/office/drawing/2014/main" id="{24E181D8-9EC7-6A39-6B2C-A3243DA5B4E8}"/>
              </a:ext>
            </a:extLst>
          </p:cNvPr>
          <p:cNvSpPr/>
          <p:nvPr/>
        </p:nvSpPr>
        <p:spPr>
          <a:xfrm>
            <a:off x="-29027" y="808486"/>
            <a:ext cx="4639933" cy="6078543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9" name="任意多边形: 形状 948">
            <a:extLst>
              <a:ext uri="{FF2B5EF4-FFF2-40B4-BE49-F238E27FC236}">
                <a16:creationId xmlns:a16="http://schemas.microsoft.com/office/drawing/2014/main" id="{E6F2E949-7077-2BD5-58D1-716FD3B69512}"/>
              </a:ext>
            </a:extLst>
          </p:cNvPr>
          <p:cNvSpPr/>
          <p:nvPr/>
        </p:nvSpPr>
        <p:spPr>
          <a:xfrm flipH="1">
            <a:off x="7581093" y="808486"/>
            <a:ext cx="4639934" cy="6078543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6" name="任意多边形: 形状 775">
            <a:extLst>
              <a:ext uri="{FF2B5EF4-FFF2-40B4-BE49-F238E27FC236}">
                <a16:creationId xmlns:a16="http://schemas.microsoft.com/office/drawing/2014/main" id="{9CBBB739-C89D-B18C-6DEF-E011F568ACF2}"/>
              </a:ext>
            </a:extLst>
          </p:cNvPr>
          <p:cNvSpPr/>
          <p:nvPr/>
        </p:nvSpPr>
        <p:spPr>
          <a:xfrm>
            <a:off x="-259140" y="1846573"/>
            <a:ext cx="5052460" cy="5219677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noFill/>
          <a:ln w="38100">
            <a:solidFill>
              <a:srgbClr val="351D99"/>
            </a:solidFill>
            <a:prstDash val="solid"/>
          </a:ln>
          <a:effectLst>
            <a:outerShdw blurRad="76200" dist="76200" dir="756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7" name="任意多边形: 形状 776">
            <a:extLst>
              <a:ext uri="{FF2B5EF4-FFF2-40B4-BE49-F238E27FC236}">
                <a16:creationId xmlns:a16="http://schemas.microsoft.com/office/drawing/2014/main" id="{8B10D053-6C07-23AF-12EA-58015B0FFD4B}"/>
              </a:ext>
            </a:extLst>
          </p:cNvPr>
          <p:cNvSpPr/>
          <p:nvPr/>
        </p:nvSpPr>
        <p:spPr>
          <a:xfrm flipH="1">
            <a:off x="7398682" y="1846573"/>
            <a:ext cx="5052460" cy="5219677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noFill/>
          <a:ln w="38100">
            <a:solidFill>
              <a:srgbClr val="351D99"/>
            </a:solidFill>
            <a:prstDash val="solid"/>
          </a:ln>
          <a:effectLst>
            <a:outerShdw blurRad="76200" dist="762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57" name="图片 956">
            <a:extLst>
              <a:ext uri="{FF2B5EF4-FFF2-40B4-BE49-F238E27FC236}">
                <a16:creationId xmlns:a16="http://schemas.microsoft.com/office/drawing/2014/main" id="{78F6DAFE-8B22-52DA-CDF7-774015ABB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3622" y="218742"/>
            <a:ext cx="5614679" cy="4534933"/>
          </a:xfrm>
          <a:prstGeom prst="rect">
            <a:avLst/>
          </a:prstGeom>
        </p:spPr>
      </p:pic>
      <p:pic>
        <p:nvPicPr>
          <p:cNvPr id="958" name="图片 957">
            <a:extLst>
              <a:ext uri="{FF2B5EF4-FFF2-40B4-BE49-F238E27FC236}">
                <a16:creationId xmlns:a16="http://schemas.microsoft.com/office/drawing/2014/main" id="{2B497109-0D96-204B-07AA-19894CF17A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562392" y="218742"/>
            <a:ext cx="5092451" cy="4534933"/>
          </a:xfrm>
          <a:prstGeom prst="rect">
            <a:avLst/>
          </a:prstGeom>
        </p:spPr>
      </p:pic>
      <p:grpSp>
        <p:nvGrpSpPr>
          <p:cNvPr id="40" name="组合 39" descr="51PPT模板网，www.51pptmoban.com">
            <a:extLst>
              <a:ext uri="{FF2B5EF4-FFF2-40B4-BE49-F238E27FC236}">
                <a16:creationId xmlns:a16="http://schemas.microsoft.com/office/drawing/2014/main" id="{21D8C74E-7880-EE9C-672D-1DADE251165B}"/>
              </a:ext>
            </a:extLst>
          </p:cNvPr>
          <p:cNvGrpSpPr/>
          <p:nvPr/>
        </p:nvGrpSpPr>
        <p:grpSpPr>
          <a:xfrm>
            <a:off x="0" y="2117840"/>
            <a:ext cx="2945618" cy="4740159"/>
            <a:chOff x="0" y="620818"/>
            <a:chExt cx="3875894" cy="623718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9164108-5613-BA8A-9272-2188BB3DADC5}"/>
                </a:ext>
              </a:extLst>
            </p:cNvPr>
            <p:cNvSpPr/>
            <p:nvPr/>
          </p:nvSpPr>
          <p:spPr>
            <a:xfrm>
              <a:off x="1621163" y="2947092"/>
              <a:ext cx="1241955" cy="2185837"/>
            </a:xfrm>
            <a:custGeom>
              <a:avLst/>
              <a:gdLst>
                <a:gd name="connsiteX0" fmla="*/ 0 w 91849"/>
                <a:gd name="connsiteY0" fmla="*/ 0 h 161654"/>
                <a:gd name="connsiteX1" fmla="*/ 91440 w 91849"/>
                <a:gd name="connsiteY1" fmla="*/ 160877 h 161654"/>
                <a:gd name="connsiteX2" fmla="*/ 30194 w 91849"/>
                <a:gd name="connsiteY2" fmla="*/ 113729 h 16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49" h="161654">
                  <a:moveTo>
                    <a:pt x="0" y="0"/>
                  </a:moveTo>
                  <a:cubicBezTo>
                    <a:pt x="14573" y="14669"/>
                    <a:pt x="98393" y="152971"/>
                    <a:pt x="91440" y="160877"/>
                  </a:cubicBezTo>
                  <a:cubicBezTo>
                    <a:pt x="84487" y="168783"/>
                    <a:pt x="30194" y="113729"/>
                    <a:pt x="30194" y="113729"/>
                  </a:cubicBezTo>
                </a:path>
              </a:pathLst>
            </a:custGeom>
            <a:solidFill>
              <a:srgbClr val="1A0A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4022404-18FB-744B-17A3-589B3A88C706}"/>
                </a:ext>
              </a:extLst>
            </p:cNvPr>
            <p:cNvSpPr/>
            <p:nvPr/>
          </p:nvSpPr>
          <p:spPr>
            <a:xfrm>
              <a:off x="800720" y="2574880"/>
              <a:ext cx="1682073" cy="2984862"/>
            </a:xfrm>
            <a:custGeom>
              <a:avLst/>
              <a:gdLst>
                <a:gd name="connsiteX0" fmla="*/ 124398 w 124398"/>
                <a:gd name="connsiteY0" fmla="*/ 22860 h 220746"/>
                <a:gd name="connsiteX1" fmla="*/ 24100 w 124398"/>
                <a:gd name="connsiteY1" fmla="*/ 220694 h 220746"/>
                <a:gd name="connsiteX2" fmla="*/ 2 w 124398"/>
                <a:gd name="connsiteY2" fmla="*/ 166211 h 220746"/>
                <a:gd name="connsiteX3" fmla="*/ 93347 w 124398"/>
                <a:gd name="connsiteY3" fmla="*/ 0 h 22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398" h="220746">
                  <a:moveTo>
                    <a:pt x="124398" y="22860"/>
                  </a:moveTo>
                  <a:cubicBezTo>
                    <a:pt x="110492" y="57912"/>
                    <a:pt x="48579" y="224124"/>
                    <a:pt x="24100" y="220694"/>
                  </a:cubicBezTo>
                  <a:cubicBezTo>
                    <a:pt x="-379" y="217266"/>
                    <a:pt x="478" y="177451"/>
                    <a:pt x="2" y="166211"/>
                  </a:cubicBezTo>
                  <a:cubicBezTo>
                    <a:pt x="-474" y="154972"/>
                    <a:pt x="93347" y="0"/>
                    <a:pt x="93347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1F7F89C-ED4F-3117-31DA-F29555F85775}"/>
                </a:ext>
              </a:extLst>
            </p:cNvPr>
            <p:cNvSpPr/>
            <p:nvPr/>
          </p:nvSpPr>
          <p:spPr>
            <a:xfrm>
              <a:off x="1931297" y="1711330"/>
              <a:ext cx="1153631" cy="1242198"/>
            </a:xfrm>
            <a:custGeom>
              <a:avLst/>
              <a:gdLst>
                <a:gd name="connsiteX0" fmla="*/ 2210 w 85317"/>
                <a:gd name="connsiteY0" fmla="*/ 80723 h 91867"/>
                <a:gd name="connsiteX1" fmla="*/ 2781 w 85317"/>
                <a:gd name="connsiteY1" fmla="*/ 9381 h 91867"/>
                <a:gd name="connsiteX2" fmla="*/ 17926 w 85317"/>
                <a:gd name="connsiteY2" fmla="*/ 32432 h 91867"/>
                <a:gd name="connsiteX3" fmla="*/ 72123 w 85317"/>
                <a:gd name="connsiteY3" fmla="*/ 523 h 91867"/>
                <a:gd name="connsiteX4" fmla="*/ 38691 w 85317"/>
                <a:gd name="connsiteY4" fmla="*/ 91867 h 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17" h="91867">
                  <a:moveTo>
                    <a:pt x="2210" y="80723"/>
                  </a:moveTo>
                  <a:cubicBezTo>
                    <a:pt x="2210" y="80723"/>
                    <a:pt x="-3124" y="18906"/>
                    <a:pt x="2781" y="9381"/>
                  </a:cubicBezTo>
                  <a:cubicBezTo>
                    <a:pt x="12878" y="-6907"/>
                    <a:pt x="17926" y="32432"/>
                    <a:pt x="17926" y="32432"/>
                  </a:cubicBezTo>
                  <a:cubicBezTo>
                    <a:pt x="17926" y="32432"/>
                    <a:pt x="48311" y="-4811"/>
                    <a:pt x="72123" y="523"/>
                  </a:cubicBezTo>
                  <a:cubicBezTo>
                    <a:pt x="95174" y="5762"/>
                    <a:pt x="90411" y="33479"/>
                    <a:pt x="38691" y="9186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E42B284-779D-4BED-156E-DC4D6E707EA2}"/>
                </a:ext>
              </a:extLst>
            </p:cNvPr>
            <p:cNvSpPr/>
            <p:nvPr/>
          </p:nvSpPr>
          <p:spPr>
            <a:xfrm>
              <a:off x="0" y="2947092"/>
              <a:ext cx="2857589" cy="3910908"/>
            </a:xfrm>
            <a:custGeom>
              <a:avLst/>
              <a:gdLst>
                <a:gd name="connsiteX0" fmla="*/ 1621164 w 2857589"/>
                <a:gd name="connsiteY0" fmla="*/ 0 h 3910908"/>
                <a:gd name="connsiteX1" fmla="*/ 2857589 w 2857589"/>
                <a:gd name="connsiteY1" fmla="*/ 2175331 h 3910908"/>
                <a:gd name="connsiteX2" fmla="*/ 825451 w 2857589"/>
                <a:gd name="connsiteY2" fmla="*/ 3809188 h 3910908"/>
                <a:gd name="connsiteX3" fmla="*/ 646665 w 2857589"/>
                <a:gd name="connsiteY3" fmla="*/ 3910908 h 3910908"/>
                <a:gd name="connsiteX4" fmla="*/ 0 w 2857589"/>
                <a:gd name="connsiteY4" fmla="*/ 3910908 h 3910908"/>
                <a:gd name="connsiteX5" fmla="*/ 0 w 2857589"/>
                <a:gd name="connsiteY5" fmla="*/ 2245000 h 3910908"/>
                <a:gd name="connsiteX6" fmla="*/ 101067 w 2857589"/>
                <a:gd name="connsiteY6" fmla="*/ 2145692 h 3910908"/>
                <a:gd name="connsiteX7" fmla="*/ 1621164 w 2857589"/>
                <a:gd name="connsiteY7" fmla="*/ 0 h 391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89" h="3910908">
                  <a:moveTo>
                    <a:pt x="1621164" y="0"/>
                  </a:moveTo>
                  <a:cubicBezTo>
                    <a:pt x="1621164" y="0"/>
                    <a:pt x="2198162" y="1857220"/>
                    <a:pt x="2857589" y="2175331"/>
                  </a:cubicBezTo>
                  <a:cubicBezTo>
                    <a:pt x="2857589" y="2175331"/>
                    <a:pt x="2084580" y="3057006"/>
                    <a:pt x="825451" y="3809188"/>
                  </a:cubicBezTo>
                  <a:lnTo>
                    <a:pt x="646665" y="3910908"/>
                  </a:lnTo>
                  <a:lnTo>
                    <a:pt x="0" y="3910908"/>
                  </a:lnTo>
                  <a:lnTo>
                    <a:pt x="0" y="2245000"/>
                  </a:lnTo>
                  <a:lnTo>
                    <a:pt x="101067" y="2145692"/>
                  </a:lnTo>
                  <a:cubicBezTo>
                    <a:pt x="545143" y="1697428"/>
                    <a:pt x="1072014" y="1020050"/>
                    <a:pt x="1621164" y="0"/>
                  </a:cubicBezTo>
                  <a:close/>
                </a:path>
              </a:pathLst>
            </a:custGeom>
            <a:solidFill>
              <a:srgbClr val="280E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A05A596-600B-298E-B4B2-601B09E4BB9B}"/>
                </a:ext>
              </a:extLst>
            </p:cNvPr>
            <p:cNvSpPr/>
            <p:nvPr/>
          </p:nvSpPr>
          <p:spPr>
            <a:xfrm>
              <a:off x="2281428" y="2268343"/>
              <a:ext cx="238712" cy="1732279"/>
            </a:xfrm>
            <a:custGeom>
              <a:avLst/>
              <a:gdLst>
                <a:gd name="connsiteX0" fmla="*/ 7558 w 17654"/>
                <a:gd name="connsiteY0" fmla="*/ 0 h 128111"/>
                <a:gd name="connsiteX1" fmla="*/ 17655 w 17654"/>
                <a:gd name="connsiteY1" fmla="*/ 128111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4" h="128111">
                  <a:moveTo>
                    <a:pt x="7558" y="0"/>
                  </a:moveTo>
                  <a:cubicBezTo>
                    <a:pt x="7558" y="0"/>
                    <a:pt x="-14921" y="59531"/>
                    <a:pt x="17655" y="128111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15BEA63-E0D5-4EE2-2B22-33B9C0FFCE86}"/>
                </a:ext>
              </a:extLst>
            </p:cNvPr>
            <p:cNvSpPr/>
            <p:nvPr/>
          </p:nvSpPr>
          <p:spPr>
            <a:xfrm>
              <a:off x="2512798" y="2238730"/>
              <a:ext cx="347359" cy="1205500"/>
            </a:xfrm>
            <a:custGeom>
              <a:avLst/>
              <a:gdLst>
                <a:gd name="connsiteX0" fmla="*/ 924 w 25689"/>
                <a:gd name="connsiteY0" fmla="*/ 0 h 89153"/>
                <a:gd name="connsiteX1" fmla="*/ 25689 w 25689"/>
                <a:gd name="connsiteY1" fmla="*/ 89154 h 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89" h="89153">
                  <a:moveTo>
                    <a:pt x="924" y="0"/>
                  </a:moveTo>
                  <a:cubicBezTo>
                    <a:pt x="924" y="0"/>
                    <a:pt x="-7363" y="44958"/>
                    <a:pt x="25689" y="89154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079157DC-BEBF-4839-FF6D-282438522F6E}"/>
                </a:ext>
              </a:extLst>
            </p:cNvPr>
            <p:cNvGrpSpPr/>
            <p:nvPr/>
          </p:nvGrpSpPr>
          <p:grpSpPr>
            <a:xfrm>
              <a:off x="1228790" y="620818"/>
              <a:ext cx="2647104" cy="2987945"/>
              <a:chOff x="7857015" y="4061822"/>
              <a:chExt cx="195767" cy="220974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3E7AD8B-3B69-197F-9597-334B77732957}"/>
                  </a:ext>
                </a:extLst>
              </p:cNvPr>
              <p:cNvSpPr/>
              <p:nvPr/>
            </p:nvSpPr>
            <p:spPr>
              <a:xfrm rot="-2416987">
                <a:off x="7934946" y="4045180"/>
                <a:ext cx="40483" cy="253950"/>
              </a:xfrm>
              <a:custGeom>
                <a:avLst/>
                <a:gdLst>
                  <a:gd name="connsiteX0" fmla="*/ 0 w 40483"/>
                  <a:gd name="connsiteY0" fmla="*/ 0 h 253950"/>
                  <a:gd name="connsiteX1" fmla="*/ 40484 w 40483"/>
                  <a:gd name="connsiteY1" fmla="*/ 0 h 253950"/>
                  <a:gd name="connsiteX2" fmla="*/ 40484 w 40483"/>
                  <a:gd name="connsiteY2" fmla="*/ 253950 h 253950"/>
                  <a:gd name="connsiteX3" fmla="*/ 0 w 40483"/>
                  <a:gd name="connsiteY3" fmla="*/ 253950 h 25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3" h="253950">
                    <a:moveTo>
                      <a:pt x="0" y="0"/>
                    </a:moveTo>
                    <a:lnTo>
                      <a:pt x="40484" y="0"/>
                    </a:lnTo>
                    <a:lnTo>
                      <a:pt x="40484" y="253950"/>
                    </a:lnTo>
                    <a:lnTo>
                      <a:pt x="0" y="253950"/>
                    </a:lnTo>
                    <a:close/>
                  </a:path>
                </a:pathLst>
              </a:custGeom>
              <a:solidFill>
                <a:srgbClr val="FFCA76"/>
              </a:solidFill>
              <a:ln w="95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20AF048-2C64-18E8-C0CA-BFE327C27294}"/>
                  </a:ext>
                </a:extLst>
              </p:cNvPr>
              <p:cNvSpPr/>
              <p:nvPr/>
            </p:nvSpPr>
            <p:spPr>
              <a:xfrm>
                <a:off x="8021130" y="4255473"/>
                <a:ext cx="31651" cy="27323"/>
              </a:xfrm>
              <a:custGeom>
                <a:avLst/>
                <a:gdLst>
                  <a:gd name="connsiteX0" fmla="*/ 31304 w 31651"/>
                  <a:gd name="connsiteY0" fmla="*/ 582 h 27323"/>
                  <a:gd name="connsiteX1" fmla="*/ 19112 w 31651"/>
                  <a:gd name="connsiteY1" fmla="*/ 17537 h 27323"/>
                  <a:gd name="connsiteX2" fmla="*/ 348 w 31651"/>
                  <a:gd name="connsiteY2" fmla="*/ 26776 h 27323"/>
                  <a:gd name="connsiteX3" fmla="*/ 12540 w 31651"/>
                  <a:gd name="connsiteY3" fmla="*/ 9821 h 27323"/>
                  <a:gd name="connsiteX4" fmla="*/ 31304 w 31651"/>
                  <a:gd name="connsiteY4" fmla="*/ 582 h 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23">
                    <a:moveTo>
                      <a:pt x="31304" y="582"/>
                    </a:moveTo>
                    <a:cubicBezTo>
                      <a:pt x="33114" y="2773"/>
                      <a:pt x="27684" y="10298"/>
                      <a:pt x="19112" y="17537"/>
                    </a:cubicBezTo>
                    <a:cubicBezTo>
                      <a:pt x="10540" y="24776"/>
                      <a:pt x="2158" y="28871"/>
                      <a:pt x="348" y="26776"/>
                    </a:cubicBezTo>
                    <a:cubicBezTo>
                      <a:pt x="-1462" y="24585"/>
                      <a:pt x="3967" y="17060"/>
                      <a:pt x="12540" y="9821"/>
                    </a:cubicBezTo>
                    <a:cubicBezTo>
                      <a:pt x="21112" y="2583"/>
                      <a:pt x="29494" y="-1609"/>
                      <a:pt x="31304" y="582"/>
                    </a:cubicBezTo>
                    <a:close/>
                  </a:path>
                </a:pathLst>
              </a:custGeom>
              <a:solidFill>
                <a:srgbClr val="FFB2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D54FB8-B389-C9E1-96F6-11DF01990932}"/>
                  </a:ext>
                </a:extLst>
              </p:cNvPr>
              <p:cNvSpPr/>
              <p:nvPr/>
            </p:nvSpPr>
            <p:spPr>
              <a:xfrm>
                <a:off x="7857015" y="4061822"/>
                <a:ext cx="31651" cy="27331"/>
              </a:xfrm>
              <a:custGeom>
                <a:avLst/>
                <a:gdLst>
                  <a:gd name="connsiteX0" fmla="*/ 31304 w 31651"/>
                  <a:gd name="connsiteY0" fmla="*/ 590 h 27331"/>
                  <a:gd name="connsiteX1" fmla="*/ 19112 w 31651"/>
                  <a:gd name="connsiteY1" fmla="*/ 17544 h 27331"/>
                  <a:gd name="connsiteX2" fmla="*/ 348 w 31651"/>
                  <a:gd name="connsiteY2" fmla="*/ 26784 h 27331"/>
                  <a:gd name="connsiteX3" fmla="*/ 12540 w 31651"/>
                  <a:gd name="connsiteY3" fmla="*/ 9829 h 27331"/>
                  <a:gd name="connsiteX4" fmla="*/ 31304 w 31651"/>
                  <a:gd name="connsiteY4" fmla="*/ 590 h 2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31">
                    <a:moveTo>
                      <a:pt x="31304" y="590"/>
                    </a:moveTo>
                    <a:cubicBezTo>
                      <a:pt x="33114" y="2781"/>
                      <a:pt x="27685" y="10305"/>
                      <a:pt x="19112" y="17544"/>
                    </a:cubicBezTo>
                    <a:cubicBezTo>
                      <a:pt x="10539" y="24783"/>
                      <a:pt x="2157" y="28879"/>
                      <a:pt x="348" y="26784"/>
                    </a:cubicBezTo>
                    <a:cubicBezTo>
                      <a:pt x="-1462" y="24593"/>
                      <a:pt x="3967" y="17068"/>
                      <a:pt x="12540" y="9829"/>
                    </a:cubicBezTo>
                    <a:cubicBezTo>
                      <a:pt x="21112" y="2495"/>
                      <a:pt x="29494" y="-1601"/>
                      <a:pt x="31304" y="590"/>
                    </a:cubicBezTo>
                    <a:close/>
                  </a:path>
                </a:pathLst>
              </a:custGeom>
              <a:solidFill>
                <a:srgbClr val="FFCA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20B0003-00C3-0DBA-24DC-6F9567F79395}"/>
                  </a:ext>
                </a:extLst>
              </p:cNvPr>
              <p:cNvSpPr/>
              <p:nvPr/>
            </p:nvSpPr>
            <p:spPr>
              <a:xfrm>
                <a:off x="7927815" y="4147470"/>
                <a:ext cx="41331" cy="38293"/>
              </a:xfrm>
              <a:custGeom>
                <a:avLst/>
                <a:gdLst>
                  <a:gd name="connsiteX0" fmla="*/ 32894 w 41331"/>
                  <a:gd name="connsiteY0" fmla="*/ 0 h 38293"/>
                  <a:gd name="connsiteX1" fmla="*/ 33 w 41331"/>
                  <a:gd name="connsiteY1" fmla="*/ 25527 h 38293"/>
                  <a:gd name="connsiteX2" fmla="*/ 9844 w 41331"/>
                  <a:gd name="connsiteY2" fmla="*/ 38291 h 38293"/>
                  <a:gd name="connsiteX3" fmla="*/ 41276 w 41331"/>
                  <a:gd name="connsiteY3" fmla="*/ 9811 h 38293"/>
                  <a:gd name="connsiteX4" fmla="*/ 32894 w 41331"/>
                  <a:gd name="connsiteY4" fmla="*/ 0 h 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1" h="38293">
                    <a:moveTo>
                      <a:pt x="32894" y="0"/>
                    </a:moveTo>
                    <a:cubicBezTo>
                      <a:pt x="32894" y="0"/>
                      <a:pt x="-1205" y="22860"/>
                      <a:pt x="33" y="25527"/>
                    </a:cubicBezTo>
                    <a:cubicBezTo>
                      <a:pt x="1271" y="28194"/>
                      <a:pt x="7367" y="38005"/>
                      <a:pt x="9844" y="38291"/>
                    </a:cubicBezTo>
                    <a:cubicBezTo>
                      <a:pt x="12320" y="38576"/>
                      <a:pt x="42800" y="12763"/>
                      <a:pt x="41276" y="9811"/>
                    </a:cubicBezTo>
                    <a:cubicBezTo>
                      <a:pt x="39562" y="6477"/>
                      <a:pt x="32894" y="0"/>
                      <a:pt x="32894" y="0"/>
                    </a:cubicBezTo>
                    <a:close/>
                  </a:path>
                </a:pathLst>
              </a:custGeom>
              <a:solidFill>
                <a:srgbClr val="FF5C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F1BA238-99FC-D064-A5F4-C7C956AA5A84}"/>
                </a:ext>
              </a:extLst>
            </p:cNvPr>
            <p:cNvSpPr/>
            <p:nvPr/>
          </p:nvSpPr>
          <p:spPr>
            <a:xfrm>
              <a:off x="1918803" y="1668547"/>
              <a:ext cx="255019" cy="607517"/>
            </a:xfrm>
            <a:custGeom>
              <a:avLst/>
              <a:gdLst>
                <a:gd name="connsiteX0" fmla="*/ 848 w 18860"/>
                <a:gd name="connsiteY0" fmla="*/ 44930 h 44929"/>
                <a:gd name="connsiteX1" fmla="*/ 7992 w 18860"/>
                <a:gd name="connsiteY1" fmla="*/ 162 h 44929"/>
                <a:gd name="connsiteX2" fmla="*/ 18850 w 18860"/>
                <a:gd name="connsiteY2" fmla="*/ 35595 h 4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0" h="44929">
                  <a:moveTo>
                    <a:pt x="848" y="44930"/>
                  </a:moveTo>
                  <a:cubicBezTo>
                    <a:pt x="848" y="44930"/>
                    <a:pt x="-3629" y="3210"/>
                    <a:pt x="7992" y="162"/>
                  </a:cubicBezTo>
                  <a:cubicBezTo>
                    <a:pt x="19612" y="-2791"/>
                    <a:pt x="18850" y="35595"/>
                    <a:pt x="18850" y="35595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3578" y="1689775"/>
            <a:ext cx="62695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7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毕业论文答辩</a:t>
            </a:r>
          </a:p>
        </p:txBody>
      </p:sp>
      <p:grpSp>
        <p:nvGrpSpPr>
          <p:cNvPr id="773" name="组合 772">
            <a:extLst>
              <a:ext uri="{FF2B5EF4-FFF2-40B4-BE49-F238E27FC236}">
                <a16:creationId xmlns:a16="http://schemas.microsoft.com/office/drawing/2014/main" id="{E7244D03-3465-4D95-AD7C-2A3A19BF3080}"/>
              </a:ext>
            </a:extLst>
          </p:cNvPr>
          <p:cNvGrpSpPr/>
          <p:nvPr/>
        </p:nvGrpSpPr>
        <p:grpSpPr>
          <a:xfrm>
            <a:off x="4174137" y="5343419"/>
            <a:ext cx="3992374" cy="340155"/>
            <a:chOff x="4043771" y="4742935"/>
            <a:chExt cx="3992374" cy="340155"/>
          </a:xfrm>
        </p:grpSpPr>
        <p:grpSp>
          <p:nvGrpSpPr>
            <p:cNvPr id="772" name="组合 771">
              <a:extLst>
                <a:ext uri="{FF2B5EF4-FFF2-40B4-BE49-F238E27FC236}">
                  <a16:creationId xmlns:a16="http://schemas.microsoft.com/office/drawing/2014/main" id="{6DA1CF4A-43AF-3CE3-CBF3-B5E23B4486DF}"/>
                </a:ext>
              </a:extLst>
            </p:cNvPr>
            <p:cNvGrpSpPr/>
            <p:nvPr/>
          </p:nvGrpSpPr>
          <p:grpSpPr>
            <a:xfrm>
              <a:off x="6385604" y="4747064"/>
              <a:ext cx="1650541" cy="336026"/>
              <a:chOff x="6497687" y="4747064"/>
              <a:chExt cx="1650541" cy="336026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5F04BDC6-1CE1-E878-514B-EAA06B49A0F1}"/>
                  </a:ext>
                </a:extLst>
              </p:cNvPr>
              <p:cNvSpPr txBox="1"/>
              <p:nvPr/>
            </p:nvSpPr>
            <p:spPr>
              <a:xfrm>
                <a:off x="6869838" y="4775313"/>
                <a:ext cx="12783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57" name="iconfont-10471-5111261">
                <a:extLst>
                  <a:ext uri="{FF2B5EF4-FFF2-40B4-BE49-F238E27FC236}">
                    <a16:creationId xmlns:a16="http://schemas.microsoft.com/office/drawing/2014/main" id="{B3E0A3EE-482B-29EB-CF2B-764B7A33D685}"/>
                  </a:ext>
                </a:extLst>
              </p:cNvPr>
              <p:cNvSpPr/>
              <p:nvPr/>
            </p:nvSpPr>
            <p:spPr>
              <a:xfrm>
                <a:off x="6497687" y="4747064"/>
                <a:ext cx="325857" cy="325857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solidFill>
                <a:srgbClr val="280E77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1" name="组合 770">
              <a:extLst>
                <a:ext uri="{FF2B5EF4-FFF2-40B4-BE49-F238E27FC236}">
                  <a16:creationId xmlns:a16="http://schemas.microsoft.com/office/drawing/2014/main" id="{555F4C23-F4CB-97E6-BA25-882397EDE512}"/>
                </a:ext>
              </a:extLst>
            </p:cNvPr>
            <p:cNvGrpSpPr/>
            <p:nvPr/>
          </p:nvGrpSpPr>
          <p:grpSpPr>
            <a:xfrm>
              <a:off x="4043771" y="4742935"/>
              <a:ext cx="2237296" cy="336305"/>
              <a:chOff x="4043771" y="4742935"/>
              <a:chExt cx="2237296" cy="336305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09E20A3A-DAAD-8DD4-6E1C-FD6ECF82C2E7}"/>
                  </a:ext>
                </a:extLst>
              </p:cNvPr>
              <p:cNvSpPr txBox="1"/>
              <p:nvPr/>
            </p:nvSpPr>
            <p:spPr>
              <a:xfrm>
                <a:off x="4291082" y="4771463"/>
                <a:ext cx="198998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60" name="graduate_57239">
                <a:extLst>
                  <a:ext uri="{FF2B5EF4-FFF2-40B4-BE49-F238E27FC236}">
                    <a16:creationId xmlns:a16="http://schemas.microsoft.com/office/drawing/2014/main" id="{5D0809D5-B248-58E8-F968-8DF561E676CE}"/>
                  </a:ext>
                </a:extLst>
              </p:cNvPr>
              <p:cNvSpPr/>
              <p:nvPr/>
            </p:nvSpPr>
            <p:spPr>
              <a:xfrm>
                <a:off x="4043771" y="4742935"/>
                <a:ext cx="226675" cy="329812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280E77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25180BAE-087D-F673-0D71-3898CE1CE2F9}"/>
              </a:ext>
            </a:extLst>
          </p:cNvPr>
          <p:cNvGrpSpPr/>
          <p:nvPr/>
        </p:nvGrpSpPr>
        <p:grpSpPr>
          <a:xfrm flipH="1">
            <a:off x="9246382" y="2117840"/>
            <a:ext cx="2945618" cy="4740159"/>
            <a:chOff x="0" y="620818"/>
            <a:chExt cx="3875894" cy="6237182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6C14200-67DB-9348-5040-98924B166B44}"/>
                </a:ext>
              </a:extLst>
            </p:cNvPr>
            <p:cNvSpPr/>
            <p:nvPr/>
          </p:nvSpPr>
          <p:spPr>
            <a:xfrm>
              <a:off x="1621163" y="2947092"/>
              <a:ext cx="1241955" cy="2185837"/>
            </a:xfrm>
            <a:custGeom>
              <a:avLst/>
              <a:gdLst>
                <a:gd name="connsiteX0" fmla="*/ 0 w 91849"/>
                <a:gd name="connsiteY0" fmla="*/ 0 h 161654"/>
                <a:gd name="connsiteX1" fmla="*/ 91440 w 91849"/>
                <a:gd name="connsiteY1" fmla="*/ 160877 h 161654"/>
                <a:gd name="connsiteX2" fmla="*/ 30194 w 91849"/>
                <a:gd name="connsiteY2" fmla="*/ 113729 h 16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49" h="161654">
                  <a:moveTo>
                    <a:pt x="0" y="0"/>
                  </a:moveTo>
                  <a:cubicBezTo>
                    <a:pt x="14573" y="14669"/>
                    <a:pt x="98393" y="152971"/>
                    <a:pt x="91440" y="160877"/>
                  </a:cubicBezTo>
                  <a:cubicBezTo>
                    <a:pt x="84487" y="168783"/>
                    <a:pt x="30194" y="113729"/>
                    <a:pt x="30194" y="113729"/>
                  </a:cubicBezTo>
                </a:path>
              </a:pathLst>
            </a:custGeom>
            <a:solidFill>
              <a:srgbClr val="1A0A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DFF6276-7DFC-7121-1750-E4D0AAF7A6EF}"/>
                </a:ext>
              </a:extLst>
            </p:cNvPr>
            <p:cNvSpPr/>
            <p:nvPr/>
          </p:nvSpPr>
          <p:spPr>
            <a:xfrm>
              <a:off x="800720" y="2574880"/>
              <a:ext cx="1682073" cy="2984862"/>
            </a:xfrm>
            <a:custGeom>
              <a:avLst/>
              <a:gdLst>
                <a:gd name="connsiteX0" fmla="*/ 124398 w 124398"/>
                <a:gd name="connsiteY0" fmla="*/ 22860 h 220746"/>
                <a:gd name="connsiteX1" fmla="*/ 24100 w 124398"/>
                <a:gd name="connsiteY1" fmla="*/ 220694 h 220746"/>
                <a:gd name="connsiteX2" fmla="*/ 2 w 124398"/>
                <a:gd name="connsiteY2" fmla="*/ 166211 h 220746"/>
                <a:gd name="connsiteX3" fmla="*/ 93347 w 124398"/>
                <a:gd name="connsiteY3" fmla="*/ 0 h 22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398" h="220746">
                  <a:moveTo>
                    <a:pt x="124398" y="22860"/>
                  </a:moveTo>
                  <a:cubicBezTo>
                    <a:pt x="110492" y="57912"/>
                    <a:pt x="48579" y="224124"/>
                    <a:pt x="24100" y="220694"/>
                  </a:cubicBezTo>
                  <a:cubicBezTo>
                    <a:pt x="-379" y="217266"/>
                    <a:pt x="478" y="177451"/>
                    <a:pt x="2" y="166211"/>
                  </a:cubicBezTo>
                  <a:cubicBezTo>
                    <a:pt x="-474" y="154972"/>
                    <a:pt x="93347" y="0"/>
                    <a:pt x="93347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C40263A9-6358-3678-257F-EA070CFCF0BD}"/>
                </a:ext>
              </a:extLst>
            </p:cNvPr>
            <p:cNvSpPr/>
            <p:nvPr/>
          </p:nvSpPr>
          <p:spPr>
            <a:xfrm>
              <a:off x="1931297" y="1711330"/>
              <a:ext cx="1153631" cy="1242198"/>
            </a:xfrm>
            <a:custGeom>
              <a:avLst/>
              <a:gdLst>
                <a:gd name="connsiteX0" fmla="*/ 2210 w 85317"/>
                <a:gd name="connsiteY0" fmla="*/ 80723 h 91867"/>
                <a:gd name="connsiteX1" fmla="*/ 2781 w 85317"/>
                <a:gd name="connsiteY1" fmla="*/ 9381 h 91867"/>
                <a:gd name="connsiteX2" fmla="*/ 17926 w 85317"/>
                <a:gd name="connsiteY2" fmla="*/ 32432 h 91867"/>
                <a:gd name="connsiteX3" fmla="*/ 72123 w 85317"/>
                <a:gd name="connsiteY3" fmla="*/ 523 h 91867"/>
                <a:gd name="connsiteX4" fmla="*/ 38691 w 85317"/>
                <a:gd name="connsiteY4" fmla="*/ 91867 h 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17" h="91867">
                  <a:moveTo>
                    <a:pt x="2210" y="80723"/>
                  </a:moveTo>
                  <a:cubicBezTo>
                    <a:pt x="2210" y="80723"/>
                    <a:pt x="-3124" y="18906"/>
                    <a:pt x="2781" y="9381"/>
                  </a:cubicBezTo>
                  <a:cubicBezTo>
                    <a:pt x="12878" y="-6907"/>
                    <a:pt x="17926" y="32432"/>
                    <a:pt x="17926" y="32432"/>
                  </a:cubicBezTo>
                  <a:cubicBezTo>
                    <a:pt x="17926" y="32432"/>
                    <a:pt x="48311" y="-4811"/>
                    <a:pt x="72123" y="523"/>
                  </a:cubicBezTo>
                  <a:cubicBezTo>
                    <a:pt x="95174" y="5762"/>
                    <a:pt x="90411" y="33479"/>
                    <a:pt x="38691" y="9186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93AA5D0E-77C1-83DE-7C64-1ABDC02A9DF2}"/>
                </a:ext>
              </a:extLst>
            </p:cNvPr>
            <p:cNvSpPr/>
            <p:nvPr/>
          </p:nvSpPr>
          <p:spPr>
            <a:xfrm>
              <a:off x="0" y="2947092"/>
              <a:ext cx="2857589" cy="3910908"/>
            </a:xfrm>
            <a:custGeom>
              <a:avLst/>
              <a:gdLst>
                <a:gd name="connsiteX0" fmla="*/ 1621164 w 2857589"/>
                <a:gd name="connsiteY0" fmla="*/ 0 h 3910908"/>
                <a:gd name="connsiteX1" fmla="*/ 2857589 w 2857589"/>
                <a:gd name="connsiteY1" fmla="*/ 2175331 h 3910908"/>
                <a:gd name="connsiteX2" fmla="*/ 825451 w 2857589"/>
                <a:gd name="connsiteY2" fmla="*/ 3809188 h 3910908"/>
                <a:gd name="connsiteX3" fmla="*/ 646665 w 2857589"/>
                <a:gd name="connsiteY3" fmla="*/ 3910908 h 3910908"/>
                <a:gd name="connsiteX4" fmla="*/ 0 w 2857589"/>
                <a:gd name="connsiteY4" fmla="*/ 3910908 h 3910908"/>
                <a:gd name="connsiteX5" fmla="*/ 0 w 2857589"/>
                <a:gd name="connsiteY5" fmla="*/ 2245000 h 3910908"/>
                <a:gd name="connsiteX6" fmla="*/ 101067 w 2857589"/>
                <a:gd name="connsiteY6" fmla="*/ 2145692 h 3910908"/>
                <a:gd name="connsiteX7" fmla="*/ 1621164 w 2857589"/>
                <a:gd name="connsiteY7" fmla="*/ 0 h 391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89" h="3910908">
                  <a:moveTo>
                    <a:pt x="1621164" y="0"/>
                  </a:moveTo>
                  <a:cubicBezTo>
                    <a:pt x="1621164" y="0"/>
                    <a:pt x="2198162" y="1857220"/>
                    <a:pt x="2857589" y="2175331"/>
                  </a:cubicBezTo>
                  <a:cubicBezTo>
                    <a:pt x="2857589" y="2175331"/>
                    <a:pt x="2084580" y="3057006"/>
                    <a:pt x="825451" y="3809188"/>
                  </a:cubicBezTo>
                  <a:lnTo>
                    <a:pt x="646665" y="3910908"/>
                  </a:lnTo>
                  <a:lnTo>
                    <a:pt x="0" y="3910908"/>
                  </a:lnTo>
                  <a:lnTo>
                    <a:pt x="0" y="2245000"/>
                  </a:lnTo>
                  <a:lnTo>
                    <a:pt x="101067" y="2145692"/>
                  </a:lnTo>
                  <a:cubicBezTo>
                    <a:pt x="545143" y="1697428"/>
                    <a:pt x="1072014" y="1020050"/>
                    <a:pt x="1621164" y="0"/>
                  </a:cubicBezTo>
                  <a:close/>
                </a:path>
              </a:pathLst>
            </a:custGeom>
            <a:solidFill>
              <a:srgbClr val="280E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C9CCE76B-9679-378F-9753-314F7F594901}"/>
                </a:ext>
              </a:extLst>
            </p:cNvPr>
            <p:cNvSpPr/>
            <p:nvPr/>
          </p:nvSpPr>
          <p:spPr>
            <a:xfrm>
              <a:off x="2281428" y="2268343"/>
              <a:ext cx="238712" cy="1732279"/>
            </a:xfrm>
            <a:custGeom>
              <a:avLst/>
              <a:gdLst>
                <a:gd name="connsiteX0" fmla="*/ 7558 w 17654"/>
                <a:gd name="connsiteY0" fmla="*/ 0 h 128111"/>
                <a:gd name="connsiteX1" fmla="*/ 17655 w 17654"/>
                <a:gd name="connsiteY1" fmla="*/ 128111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4" h="128111">
                  <a:moveTo>
                    <a:pt x="7558" y="0"/>
                  </a:moveTo>
                  <a:cubicBezTo>
                    <a:pt x="7558" y="0"/>
                    <a:pt x="-14921" y="59531"/>
                    <a:pt x="17655" y="128111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D352431E-4685-2388-891C-33DDC7FB3687}"/>
                </a:ext>
              </a:extLst>
            </p:cNvPr>
            <p:cNvSpPr/>
            <p:nvPr/>
          </p:nvSpPr>
          <p:spPr>
            <a:xfrm>
              <a:off x="2512798" y="2238730"/>
              <a:ext cx="347359" cy="1205500"/>
            </a:xfrm>
            <a:custGeom>
              <a:avLst/>
              <a:gdLst>
                <a:gd name="connsiteX0" fmla="*/ 924 w 25689"/>
                <a:gd name="connsiteY0" fmla="*/ 0 h 89153"/>
                <a:gd name="connsiteX1" fmla="*/ 25689 w 25689"/>
                <a:gd name="connsiteY1" fmla="*/ 89154 h 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89" h="89153">
                  <a:moveTo>
                    <a:pt x="924" y="0"/>
                  </a:moveTo>
                  <a:cubicBezTo>
                    <a:pt x="924" y="0"/>
                    <a:pt x="-7363" y="44958"/>
                    <a:pt x="25689" y="89154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37" name="图形 3">
              <a:extLst>
                <a:ext uri="{FF2B5EF4-FFF2-40B4-BE49-F238E27FC236}">
                  <a16:creationId xmlns:a16="http://schemas.microsoft.com/office/drawing/2014/main" id="{A766B643-80B9-8DF5-6144-440223689FAE}"/>
                </a:ext>
              </a:extLst>
            </p:cNvPr>
            <p:cNvGrpSpPr/>
            <p:nvPr/>
          </p:nvGrpSpPr>
          <p:grpSpPr>
            <a:xfrm>
              <a:off x="1228790" y="620818"/>
              <a:ext cx="2647104" cy="2987945"/>
              <a:chOff x="7857015" y="4061822"/>
              <a:chExt cx="195767" cy="220974"/>
            </a:xfrm>
          </p:grpSpPr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66B77CB3-0996-F6B2-C095-1448802CD1E1}"/>
                  </a:ext>
                </a:extLst>
              </p:cNvPr>
              <p:cNvSpPr/>
              <p:nvPr/>
            </p:nvSpPr>
            <p:spPr>
              <a:xfrm rot="-2416987">
                <a:off x="7934946" y="4045180"/>
                <a:ext cx="40483" cy="253950"/>
              </a:xfrm>
              <a:custGeom>
                <a:avLst/>
                <a:gdLst>
                  <a:gd name="connsiteX0" fmla="*/ 0 w 40483"/>
                  <a:gd name="connsiteY0" fmla="*/ 0 h 253950"/>
                  <a:gd name="connsiteX1" fmla="*/ 40484 w 40483"/>
                  <a:gd name="connsiteY1" fmla="*/ 0 h 253950"/>
                  <a:gd name="connsiteX2" fmla="*/ 40484 w 40483"/>
                  <a:gd name="connsiteY2" fmla="*/ 253950 h 253950"/>
                  <a:gd name="connsiteX3" fmla="*/ 0 w 40483"/>
                  <a:gd name="connsiteY3" fmla="*/ 253950 h 25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3" h="253950">
                    <a:moveTo>
                      <a:pt x="0" y="0"/>
                    </a:moveTo>
                    <a:lnTo>
                      <a:pt x="40484" y="0"/>
                    </a:lnTo>
                    <a:lnTo>
                      <a:pt x="40484" y="253950"/>
                    </a:lnTo>
                    <a:lnTo>
                      <a:pt x="0" y="253950"/>
                    </a:lnTo>
                    <a:close/>
                  </a:path>
                </a:pathLst>
              </a:custGeom>
              <a:solidFill>
                <a:srgbClr val="FFCA76"/>
              </a:solidFill>
              <a:ln w="95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59C5AB3-E384-0C4E-F2D0-54932A13580E}"/>
                  </a:ext>
                </a:extLst>
              </p:cNvPr>
              <p:cNvSpPr/>
              <p:nvPr/>
            </p:nvSpPr>
            <p:spPr>
              <a:xfrm>
                <a:off x="8021130" y="4255473"/>
                <a:ext cx="31651" cy="27323"/>
              </a:xfrm>
              <a:custGeom>
                <a:avLst/>
                <a:gdLst>
                  <a:gd name="connsiteX0" fmla="*/ 31304 w 31651"/>
                  <a:gd name="connsiteY0" fmla="*/ 582 h 27323"/>
                  <a:gd name="connsiteX1" fmla="*/ 19112 w 31651"/>
                  <a:gd name="connsiteY1" fmla="*/ 17537 h 27323"/>
                  <a:gd name="connsiteX2" fmla="*/ 348 w 31651"/>
                  <a:gd name="connsiteY2" fmla="*/ 26776 h 27323"/>
                  <a:gd name="connsiteX3" fmla="*/ 12540 w 31651"/>
                  <a:gd name="connsiteY3" fmla="*/ 9821 h 27323"/>
                  <a:gd name="connsiteX4" fmla="*/ 31304 w 31651"/>
                  <a:gd name="connsiteY4" fmla="*/ 582 h 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23">
                    <a:moveTo>
                      <a:pt x="31304" y="582"/>
                    </a:moveTo>
                    <a:cubicBezTo>
                      <a:pt x="33114" y="2773"/>
                      <a:pt x="27684" y="10298"/>
                      <a:pt x="19112" y="17537"/>
                    </a:cubicBezTo>
                    <a:cubicBezTo>
                      <a:pt x="10540" y="24776"/>
                      <a:pt x="2158" y="28871"/>
                      <a:pt x="348" y="26776"/>
                    </a:cubicBezTo>
                    <a:cubicBezTo>
                      <a:pt x="-1462" y="24585"/>
                      <a:pt x="3967" y="17060"/>
                      <a:pt x="12540" y="9821"/>
                    </a:cubicBezTo>
                    <a:cubicBezTo>
                      <a:pt x="21112" y="2583"/>
                      <a:pt x="29494" y="-1609"/>
                      <a:pt x="31304" y="582"/>
                    </a:cubicBezTo>
                    <a:close/>
                  </a:path>
                </a:pathLst>
              </a:custGeom>
              <a:solidFill>
                <a:srgbClr val="FFB2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3FC7360F-6AD7-3DF2-3D25-D552A2860800}"/>
                  </a:ext>
                </a:extLst>
              </p:cNvPr>
              <p:cNvSpPr/>
              <p:nvPr/>
            </p:nvSpPr>
            <p:spPr>
              <a:xfrm>
                <a:off x="7857015" y="4061822"/>
                <a:ext cx="31651" cy="27331"/>
              </a:xfrm>
              <a:custGeom>
                <a:avLst/>
                <a:gdLst>
                  <a:gd name="connsiteX0" fmla="*/ 31304 w 31651"/>
                  <a:gd name="connsiteY0" fmla="*/ 590 h 27331"/>
                  <a:gd name="connsiteX1" fmla="*/ 19112 w 31651"/>
                  <a:gd name="connsiteY1" fmla="*/ 17544 h 27331"/>
                  <a:gd name="connsiteX2" fmla="*/ 348 w 31651"/>
                  <a:gd name="connsiteY2" fmla="*/ 26784 h 27331"/>
                  <a:gd name="connsiteX3" fmla="*/ 12540 w 31651"/>
                  <a:gd name="connsiteY3" fmla="*/ 9829 h 27331"/>
                  <a:gd name="connsiteX4" fmla="*/ 31304 w 31651"/>
                  <a:gd name="connsiteY4" fmla="*/ 590 h 2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31">
                    <a:moveTo>
                      <a:pt x="31304" y="590"/>
                    </a:moveTo>
                    <a:cubicBezTo>
                      <a:pt x="33114" y="2781"/>
                      <a:pt x="27685" y="10305"/>
                      <a:pt x="19112" y="17544"/>
                    </a:cubicBezTo>
                    <a:cubicBezTo>
                      <a:pt x="10539" y="24783"/>
                      <a:pt x="2157" y="28879"/>
                      <a:pt x="348" y="26784"/>
                    </a:cubicBezTo>
                    <a:cubicBezTo>
                      <a:pt x="-1462" y="24593"/>
                      <a:pt x="3967" y="17068"/>
                      <a:pt x="12540" y="9829"/>
                    </a:cubicBezTo>
                    <a:cubicBezTo>
                      <a:pt x="21112" y="2495"/>
                      <a:pt x="29494" y="-1601"/>
                      <a:pt x="31304" y="590"/>
                    </a:cubicBezTo>
                    <a:close/>
                  </a:path>
                </a:pathLst>
              </a:custGeom>
              <a:solidFill>
                <a:srgbClr val="FFCA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CD631402-CF65-0C64-DD12-7FCFDEF32BC2}"/>
                  </a:ext>
                </a:extLst>
              </p:cNvPr>
              <p:cNvSpPr/>
              <p:nvPr/>
            </p:nvSpPr>
            <p:spPr>
              <a:xfrm>
                <a:off x="7927815" y="4147470"/>
                <a:ext cx="41331" cy="38293"/>
              </a:xfrm>
              <a:custGeom>
                <a:avLst/>
                <a:gdLst>
                  <a:gd name="connsiteX0" fmla="*/ 32894 w 41331"/>
                  <a:gd name="connsiteY0" fmla="*/ 0 h 38293"/>
                  <a:gd name="connsiteX1" fmla="*/ 33 w 41331"/>
                  <a:gd name="connsiteY1" fmla="*/ 25527 h 38293"/>
                  <a:gd name="connsiteX2" fmla="*/ 9844 w 41331"/>
                  <a:gd name="connsiteY2" fmla="*/ 38291 h 38293"/>
                  <a:gd name="connsiteX3" fmla="*/ 41276 w 41331"/>
                  <a:gd name="connsiteY3" fmla="*/ 9811 h 38293"/>
                  <a:gd name="connsiteX4" fmla="*/ 32894 w 41331"/>
                  <a:gd name="connsiteY4" fmla="*/ 0 h 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1" h="38293">
                    <a:moveTo>
                      <a:pt x="32894" y="0"/>
                    </a:moveTo>
                    <a:cubicBezTo>
                      <a:pt x="32894" y="0"/>
                      <a:pt x="-1205" y="22860"/>
                      <a:pt x="33" y="25527"/>
                    </a:cubicBezTo>
                    <a:cubicBezTo>
                      <a:pt x="1271" y="28194"/>
                      <a:pt x="7367" y="38005"/>
                      <a:pt x="9844" y="38291"/>
                    </a:cubicBezTo>
                    <a:cubicBezTo>
                      <a:pt x="12320" y="38576"/>
                      <a:pt x="42800" y="12763"/>
                      <a:pt x="41276" y="9811"/>
                    </a:cubicBezTo>
                    <a:cubicBezTo>
                      <a:pt x="39562" y="6477"/>
                      <a:pt x="32894" y="0"/>
                      <a:pt x="32894" y="0"/>
                    </a:cubicBezTo>
                    <a:close/>
                  </a:path>
                </a:pathLst>
              </a:custGeom>
              <a:solidFill>
                <a:srgbClr val="FF5C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6BFDA547-3222-7524-F421-1D6D9E216B3C}"/>
                </a:ext>
              </a:extLst>
            </p:cNvPr>
            <p:cNvSpPr/>
            <p:nvPr/>
          </p:nvSpPr>
          <p:spPr>
            <a:xfrm>
              <a:off x="1918803" y="1668547"/>
              <a:ext cx="255019" cy="607517"/>
            </a:xfrm>
            <a:custGeom>
              <a:avLst/>
              <a:gdLst>
                <a:gd name="connsiteX0" fmla="*/ 848 w 18860"/>
                <a:gd name="connsiteY0" fmla="*/ 44930 h 44929"/>
                <a:gd name="connsiteX1" fmla="*/ 7992 w 18860"/>
                <a:gd name="connsiteY1" fmla="*/ 162 h 44929"/>
                <a:gd name="connsiteX2" fmla="*/ 18850 w 18860"/>
                <a:gd name="connsiteY2" fmla="*/ 35595 h 4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0" h="44929">
                  <a:moveTo>
                    <a:pt x="848" y="44930"/>
                  </a:moveTo>
                  <a:cubicBezTo>
                    <a:pt x="848" y="44930"/>
                    <a:pt x="-3629" y="3210"/>
                    <a:pt x="7992" y="162"/>
                  </a:cubicBezTo>
                  <a:cubicBezTo>
                    <a:pt x="19612" y="-2791"/>
                    <a:pt x="18850" y="35595"/>
                    <a:pt x="18850" y="35595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114800" y="2890104"/>
            <a:ext cx="3962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GRADUATION THESIS DEFENSE</a:t>
            </a:r>
          </a:p>
        </p:txBody>
      </p:sp>
      <p:sp>
        <p:nvSpPr>
          <p:cNvPr id="769" name="矩形: 圆角 768">
            <a:extLst>
              <a:ext uri="{FF2B5EF4-FFF2-40B4-BE49-F238E27FC236}">
                <a16:creationId xmlns:a16="http://schemas.microsoft.com/office/drawing/2014/main" id="{D7B656D5-1C9D-6EE8-D118-375425FBE18C}"/>
              </a:ext>
            </a:extLst>
          </p:cNvPr>
          <p:cNvSpPr/>
          <p:nvPr/>
        </p:nvSpPr>
        <p:spPr>
          <a:xfrm>
            <a:off x="4050157" y="3385613"/>
            <a:ext cx="4116354" cy="393899"/>
          </a:xfrm>
          <a:prstGeom prst="roundRect">
            <a:avLst>
              <a:gd name="adj" fmla="val 50000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iconfont-11253-5327384">
            <a:extLst>
              <a:ext uri="{FF2B5EF4-FFF2-40B4-BE49-F238E27FC236}">
                <a16:creationId xmlns:a16="http://schemas.microsoft.com/office/drawing/2014/main" id="{834E91DD-7AA0-B010-7DB7-A4DEEB3F13A9}"/>
              </a:ext>
            </a:extLst>
          </p:cNvPr>
          <p:cNvSpPr/>
          <p:nvPr/>
        </p:nvSpPr>
        <p:spPr>
          <a:xfrm>
            <a:off x="5580899" y="790974"/>
            <a:ext cx="1030202" cy="686732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5" name="文本框 774">
            <a:extLst>
              <a:ext uri="{FF2B5EF4-FFF2-40B4-BE49-F238E27FC236}">
                <a16:creationId xmlns:a16="http://schemas.microsoft.com/office/drawing/2014/main" id="{30B6DC72-FE94-744A-DF18-E0D877EE0F75}"/>
              </a:ext>
            </a:extLst>
          </p:cNvPr>
          <p:cNvSpPr txBox="1"/>
          <p:nvPr/>
        </p:nvSpPr>
        <p:spPr>
          <a:xfrm>
            <a:off x="3898574" y="4117239"/>
            <a:ext cx="4394852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79" name="文本框 778">
            <a:extLst>
              <a:ext uri="{FF2B5EF4-FFF2-40B4-BE49-F238E27FC236}">
                <a16:creationId xmlns:a16="http://schemas.microsoft.com/office/drawing/2014/main" id="{CC3A4EAB-44C5-50C3-F52C-799BC9A89E0F}"/>
              </a:ext>
            </a:extLst>
          </p:cNvPr>
          <p:cNvSpPr txBox="1"/>
          <p:nvPr/>
        </p:nvSpPr>
        <p:spPr>
          <a:xfrm>
            <a:off x="4820707" y="3442942"/>
            <a:ext cx="2521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论文答辩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毕业汇报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学术报告</a:t>
            </a: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35869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02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Isosceles Triangle 12">
            <a:extLst>
              <a:ext uri="{FF2B5EF4-FFF2-40B4-BE49-F238E27FC236}">
                <a16:creationId xmlns:a16="http://schemas.microsoft.com/office/drawing/2014/main" id="{22890235-5029-B163-033E-3A598DF60E05}"/>
              </a:ext>
            </a:extLst>
          </p:cNvPr>
          <p:cNvSpPr/>
          <p:nvPr/>
        </p:nvSpPr>
        <p:spPr>
          <a:xfrm>
            <a:off x="9495329" y="1934971"/>
            <a:ext cx="1770330" cy="1526147"/>
          </a:xfrm>
          <a:prstGeom prst="triangl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" name="Freeform 5">
            <a:extLst>
              <a:ext uri="{FF2B5EF4-FFF2-40B4-BE49-F238E27FC236}">
                <a16:creationId xmlns:a16="http://schemas.microsoft.com/office/drawing/2014/main" id="{BC414579-9D98-F808-B2A1-B353EAD8238A}"/>
              </a:ext>
            </a:extLst>
          </p:cNvPr>
          <p:cNvSpPr>
            <a:spLocks noEditPoints="1"/>
          </p:cNvSpPr>
          <p:nvPr/>
        </p:nvSpPr>
        <p:spPr bwMode="auto">
          <a:xfrm>
            <a:off x="10214437" y="2733641"/>
            <a:ext cx="332112" cy="320958"/>
          </a:xfrm>
          <a:custGeom>
            <a:avLst/>
            <a:gdLst>
              <a:gd name="T0" fmla="*/ 86 w 113"/>
              <a:gd name="T1" fmla="*/ 35 h 107"/>
              <a:gd name="T2" fmla="*/ 72 w 113"/>
              <a:gd name="T3" fmla="*/ 18 h 107"/>
              <a:gd name="T4" fmla="*/ 48 w 113"/>
              <a:gd name="T5" fmla="*/ 35 h 107"/>
              <a:gd name="T6" fmla="*/ 28 w 113"/>
              <a:gd name="T7" fmla="*/ 35 h 107"/>
              <a:gd name="T8" fmla="*/ 13 w 113"/>
              <a:gd name="T9" fmla="*/ 50 h 107"/>
              <a:gd name="T10" fmla="*/ 13 w 113"/>
              <a:gd name="T11" fmla="*/ 68 h 107"/>
              <a:gd name="T12" fmla="*/ 1 w 113"/>
              <a:gd name="T13" fmla="*/ 34 h 107"/>
              <a:gd name="T14" fmla="*/ 4 w 113"/>
              <a:gd name="T15" fmla="*/ 29 h 107"/>
              <a:gd name="T16" fmla="*/ 80 w 113"/>
              <a:gd name="T17" fmla="*/ 1 h 107"/>
              <a:gd name="T18" fmla="*/ 85 w 113"/>
              <a:gd name="T19" fmla="*/ 4 h 107"/>
              <a:gd name="T20" fmla="*/ 97 w 113"/>
              <a:gd name="T21" fmla="*/ 35 h 107"/>
              <a:gd name="T22" fmla="*/ 86 w 113"/>
              <a:gd name="T23" fmla="*/ 35 h 107"/>
              <a:gd name="T24" fmla="*/ 113 w 113"/>
              <a:gd name="T25" fmla="*/ 50 h 107"/>
              <a:gd name="T26" fmla="*/ 113 w 113"/>
              <a:gd name="T27" fmla="*/ 103 h 107"/>
              <a:gd name="T28" fmla="*/ 109 w 113"/>
              <a:gd name="T29" fmla="*/ 107 h 107"/>
              <a:gd name="T30" fmla="*/ 28 w 113"/>
              <a:gd name="T31" fmla="*/ 107 h 107"/>
              <a:gd name="T32" fmla="*/ 23 w 113"/>
              <a:gd name="T33" fmla="*/ 103 h 107"/>
              <a:gd name="T34" fmla="*/ 23 w 113"/>
              <a:gd name="T35" fmla="*/ 50 h 107"/>
              <a:gd name="T36" fmla="*/ 28 w 113"/>
              <a:gd name="T37" fmla="*/ 45 h 107"/>
              <a:gd name="T38" fmla="*/ 109 w 113"/>
              <a:gd name="T39" fmla="*/ 45 h 107"/>
              <a:gd name="T40" fmla="*/ 113 w 113"/>
              <a:gd name="T41" fmla="*/ 50 h 107"/>
              <a:gd name="T42" fmla="*/ 103 w 113"/>
              <a:gd name="T43" fmla="*/ 78 h 107"/>
              <a:gd name="T44" fmla="*/ 94 w 113"/>
              <a:gd name="T45" fmla="*/ 60 h 107"/>
              <a:gd name="T46" fmla="*/ 76 w 113"/>
              <a:gd name="T47" fmla="*/ 66 h 107"/>
              <a:gd name="T48" fmla="*/ 61 w 113"/>
              <a:gd name="T49" fmla="*/ 82 h 107"/>
              <a:gd name="T50" fmla="*/ 46 w 113"/>
              <a:gd name="T51" fmla="*/ 62 h 107"/>
              <a:gd name="T52" fmla="*/ 35 w 113"/>
              <a:gd name="T53" fmla="*/ 86 h 107"/>
              <a:gd name="T54" fmla="*/ 35 w 113"/>
              <a:gd name="T55" fmla="*/ 96 h 107"/>
              <a:gd name="T56" fmla="*/ 103 w 113"/>
              <a:gd name="T57" fmla="*/ 96 h 107"/>
              <a:gd name="T58" fmla="*/ 103 w 113"/>
              <a:gd name="T59" fmla="*/ 78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3" h="107">
                <a:moveTo>
                  <a:pt x="86" y="35"/>
                </a:moveTo>
                <a:cubicBezTo>
                  <a:pt x="72" y="18"/>
                  <a:pt x="72" y="18"/>
                  <a:pt x="72" y="18"/>
                </a:cubicBezTo>
                <a:cubicBezTo>
                  <a:pt x="48" y="35"/>
                  <a:pt x="48" y="35"/>
                  <a:pt x="4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19" y="35"/>
                  <a:pt x="13" y="42"/>
                  <a:pt x="13" y="50"/>
                </a:cubicBezTo>
                <a:cubicBezTo>
                  <a:pt x="13" y="68"/>
                  <a:pt x="13" y="68"/>
                  <a:pt x="13" y="68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1" y="29"/>
                  <a:pt x="4" y="29"/>
                </a:cubicBezTo>
                <a:cubicBezTo>
                  <a:pt x="80" y="1"/>
                  <a:pt x="80" y="1"/>
                  <a:pt x="80" y="1"/>
                </a:cubicBezTo>
                <a:cubicBezTo>
                  <a:pt x="82" y="0"/>
                  <a:pt x="85" y="1"/>
                  <a:pt x="85" y="4"/>
                </a:cubicBezTo>
                <a:cubicBezTo>
                  <a:pt x="97" y="35"/>
                  <a:pt x="97" y="35"/>
                  <a:pt x="97" y="35"/>
                </a:cubicBezTo>
                <a:lnTo>
                  <a:pt x="86" y="35"/>
                </a:lnTo>
                <a:close/>
                <a:moveTo>
                  <a:pt x="113" y="50"/>
                </a:moveTo>
                <a:cubicBezTo>
                  <a:pt x="113" y="103"/>
                  <a:pt x="113" y="103"/>
                  <a:pt x="113" y="103"/>
                </a:cubicBezTo>
                <a:cubicBezTo>
                  <a:pt x="113" y="105"/>
                  <a:pt x="111" y="107"/>
                  <a:pt x="109" y="107"/>
                </a:cubicBezTo>
                <a:cubicBezTo>
                  <a:pt x="28" y="107"/>
                  <a:pt x="28" y="107"/>
                  <a:pt x="28" y="107"/>
                </a:cubicBezTo>
                <a:cubicBezTo>
                  <a:pt x="25" y="107"/>
                  <a:pt x="23" y="105"/>
                  <a:pt x="23" y="103"/>
                </a:cubicBez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5" y="45"/>
                  <a:pt x="28" y="45"/>
                </a:cubicBezTo>
                <a:cubicBezTo>
                  <a:pt x="109" y="45"/>
                  <a:pt x="109" y="45"/>
                  <a:pt x="109" y="45"/>
                </a:cubicBezTo>
                <a:cubicBezTo>
                  <a:pt x="111" y="45"/>
                  <a:pt x="113" y="47"/>
                  <a:pt x="113" y="50"/>
                </a:cubicBezTo>
                <a:close/>
                <a:moveTo>
                  <a:pt x="103" y="78"/>
                </a:moveTo>
                <a:cubicBezTo>
                  <a:pt x="94" y="60"/>
                  <a:pt x="94" y="60"/>
                  <a:pt x="94" y="60"/>
                </a:cubicBezTo>
                <a:cubicBezTo>
                  <a:pt x="76" y="66"/>
                  <a:pt x="76" y="66"/>
                  <a:pt x="76" y="66"/>
                </a:cubicBezTo>
                <a:cubicBezTo>
                  <a:pt x="61" y="82"/>
                  <a:pt x="61" y="82"/>
                  <a:pt x="61" y="82"/>
                </a:cubicBezTo>
                <a:cubicBezTo>
                  <a:pt x="46" y="62"/>
                  <a:pt x="46" y="62"/>
                  <a:pt x="46" y="62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35" y="96"/>
                  <a:pt x="35" y="96"/>
                </a:cubicBezTo>
                <a:cubicBezTo>
                  <a:pt x="103" y="96"/>
                  <a:pt x="103" y="96"/>
                  <a:pt x="103" y="96"/>
                </a:cubicBezTo>
                <a:lnTo>
                  <a:pt x="103" y="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4" name="Isosceles Triangle 8">
            <a:extLst>
              <a:ext uri="{FF2B5EF4-FFF2-40B4-BE49-F238E27FC236}">
                <a16:creationId xmlns:a16="http://schemas.microsoft.com/office/drawing/2014/main" id="{2FD51FB5-1ED9-6E04-B0F7-92B9E579886E}"/>
              </a:ext>
            </a:extLst>
          </p:cNvPr>
          <p:cNvSpPr/>
          <p:nvPr/>
        </p:nvSpPr>
        <p:spPr>
          <a:xfrm rot="10800000">
            <a:off x="3068590" y="3461118"/>
            <a:ext cx="1770330" cy="1526147"/>
          </a:xfrm>
          <a:prstGeom prst="triangl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Freeform 6">
            <a:extLst>
              <a:ext uri="{FF2B5EF4-FFF2-40B4-BE49-F238E27FC236}">
                <a16:creationId xmlns:a16="http://schemas.microsoft.com/office/drawing/2014/main" id="{D16D19B6-5678-E293-988F-9A7FDE26F6B0}"/>
              </a:ext>
            </a:extLst>
          </p:cNvPr>
          <p:cNvSpPr/>
          <p:nvPr/>
        </p:nvSpPr>
        <p:spPr bwMode="auto">
          <a:xfrm>
            <a:off x="3762778" y="3800410"/>
            <a:ext cx="400168" cy="382958"/>
          </a:xfrm>
          <a:custGeom>
            <a:avLst/>
            <a:gdLst>
              <a:gd name="T0" fmla="*/ 46 w 118"/>
              <a:gd name="T1" fmla="*/ 63 h 110"/>
              <a:gd name="T2" fmla="*/ 25 w 118"/>
              <a:gd name="T3" fmla="*/ 63 h 110"/>
              <a:gd name="T4" fmla="*/ 12 w 118"/>
              <a:gd name="T5" fmla="*/ 75 h 110"/>
              <a:gd name="T6" fmla="*/ 0 w 118"/>
              <a:gd name="T7" fmla="*/ 75 h 110"/>
              <a:gd name="T8" fmla="*/ 9 w 118"/>
              <a:gd name="T9" fmla="*/ 55 h 110"/>
              <a:gd name="T10" fmla="*/ 0 w 118"/>
              <a:gd name="T11" fmla="*/ 35 h 110"/>
              <a:gd name="T12" fmla="*/ 12 w 118"/>
              <a:gd name="T13" fmla="*/ 35 h 110"/>
              <a:gd name="T14" fmla="*/ 25 w 118"/>
              <a:gd name="T15" fmla="*/ 47 h 110"/>
              <a:gd name="T16" fmla="*/ 46 w 118"/>
              <a:gd name="T17" fmla="*/ 47 h 110"/>
              <a:gd name="T18" fmla="*/ 31 w 118"/>
              <a:gd name="T19" fmla="*/ 0 h 110"/>
              <a:gd name="T20" fmla="*/ 43 w 118"/>
              <a:gd name="T21" fmla="*/ 0 h 110"/>
              <a:gd name="T22" fmla="*/ 69 w 118"/>
              <a:gd name="T23" fmla="*/ 47 h 110"/>
              <a:gd name="T24" fmla="*/ 100 w 118"/>
              <a:gd name="T25" fmla="*/ 47 h 110"/>
              <a:gd name="T26" fmla="*/ 118 w 118"/>
              <a:gd name="T27" fmla="*/ 55 h 110"/>
              <a:gd name="T28" fmla="*/ 100 w 118"/>
              <a:gd name="T29" fmla="*/ 63 h 110"/>
              <a:gd name="T30" fmla="*/ 69 w 118"/>
              <a:gd name="T31" fmla="*/ 63 h 110"/>
              <a:gd name="T32" fmla="*/ 43 w 118"/>
              <a:gd name="T33" fmla="*/ 110 h 110"/>
              <a:gd name="T34" fmla="*/ 31 w 118"/>
              <a:gd name="T35" fmla="*/ 110 h 110"/>
              <a:gd name="T36" fmla="*/ 46 w 118"/>
              <a:gd name="T37" fmla="*/ 63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8" h="110">
                <a:moveTo>
                  <a:pt x="46" y="63"/>
                </a:moveTo>
                <a:cubicBezTo>
                  <a:pt x="25" y="63"/>
                  <a:pt x="25" y="63"/>
                  <a:pt x="25" y="63"/>
                </a:cubicBezTo>
                <a:cubicBezTo>
                  <a:pt x="12" y="75"/>
                  <a:pt x="12" y="75"/>
                  <a:pt x="12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9" y="55"/>
                  <a:pt x="9" y="55"/>
                  <a:pt x="9" y="55"/>
                </a:cubicBezTo>
                <a:cubicBezTo>
                  <a:pt x="0" y="35"/>
                  <a:pt x="0" y="35"/>
                  <a:pt x="0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25" y="47"/>
                  <a:pt x="25" y="47"/>
                  <a:pt x="25" y="47"/>
                </a:cubicBezTo>
                <a:cubicBezTo>
                  <a:pt x="46" y="47"/>
                  <a:pt x="46" y="47"/>
                  <a:pt x="46" y="47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69" y="47"/>
                  <a:pt x="69" y="47"/>
                  <a:pt x="69" y="47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0" y="47"/>
                  <a:pt x="118" y="47"/>
                  <a:pt x="118" y="55"/>
                </a:cubicBezTo>
                <a:cubicBezTo>
                  <a:pt x="118" y="63"/>
                  <a:pt x="100" y="63"/>
                  <a:pt x="100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43" y="110"/>
                  <a:pt x="43" y="110"/>
                  <a:pt x="43" y="110"/>
                </a:cubicBezTo>
                <a:cubicBezTo>
                  <a:pt x="31" y="110"/>
                  <a:pt x="31" y="110"/>
                  <a:pt x="31" y="110"/>
                </a:cubicBezTo>
                <a:lnTo>
                  <a:pt x="46" y="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Isosceles Triangle 10">
            <a:extLst>
              <a:ext uri="{FF2B5EF4-FFF2-40B4-BE49-F238E27FC236}">
                <a16:creationId xmlns:a16="http://schemas.microsoft.com/office/drawing/2014/main" id="{54F801DD-FF89-6A66-6E37-622F78B5FA8B}"/>
              </a:ext>
            </a:extLst>
          </p:cNvPr>
          <p:cNvSpPr/>
          <p:nvPr/>
        </p:nvSpPr>
        <p:spPr>
          <a:xfrm>
            <a:off x="5210837" y="1934971"/>
            <a:ext cx="1770330" cy="1526147"/>
          </a:xfrm>
          <a:prstGeom prst="triangl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50EABE9-4285-C6F5-105D-F5839E081207}"/>
              </a:ext>
            </a:extLst>
          </p:cNvPr>
          <p:cNvSpPr>
            <a:spLocks noEditPoints="1"/>
          </p:cNvSpPr>
          <p:nvPr/>
        </p:nvSpPr>
        <p:spPr bwMode="auto">
          <a:xfrm>
            <a:off x="5917058" y="2733641"/>
            <a:ext cx="357884" cy="370368"/>
          </a:xfrm>
          <a:custGeom>
            <a:avLst/>
            <a:gdLst>
              <a:gd name="T0" fmla="*/ 109 w 109"/>
              <a:gd name="T1" fmla="*/ 54 h 110"/>
              <a:gd name="T2" fmla="*/ 56 w 109"/>
              <a:gd name="T3" fmla="*/ 109 h 110"/>
              <a:gd name="T4" fmla="*/ 1 w 109"/>
              <a:gd name="T5" fmla="*/ 56 h 110"/>
              <a:gd name="T6" fmla="*/ 54 w 109"/>
              <a:gd name="T7" fmla="*/ 1 h 110"/>
              <a:gd name="T8" fmla="*/ 109 w 109"/>
              <a:gd name="T9" fmla="*/ 54 h 110"/>
              <a:gd name="T10" fmla="*/ 22 w 109"/>
              <a:gd name="T11" fmla="*/ 55 h 110"/>
              <a:gd name="T12" fmla="*/ 25 w 109"/>
              <a:gd name="T13" fmla="*/ 41 h 110"/>
              <a:gd name="T14" fmla="*/ 13 w 109"/>
              <a:gd name="T15" fmla="*/ 33 h 110"/>
              <a:gd name="T16" fmla="*/ 8 w 109"/>
              <a:gd name="T17" fmla="*/ 56 h 110"/>
              <a:gd name="T18" fmla="*/ 13 w 109"/>
              <a:gd name="T19" fmla="*/ 77 h 110"/>
              <a:gd name="T20" fmla="*/ 25 w 109"/>
              <a:gd name="T21" fmla="*/ 69 h 110"/>
              <a:gd name="T22" fmla="*/ 22 w 109"/>
              <a:gd name="T23" fmla="*/ 55 h 110"/>
              <a:gd name="T24" fmla="*/ 81 w 109"/>
              <a:gd name="T25" fmla="*/ 55 h 110"/>
              <a:gd name="T26" fmla="*/ 55 w 109"/>
              <a:gd name="T27" fmla="*/ 29 h 110"/>
              <a:gd name="T28" fmla="*/ 29 w 109"/>
              <a:gd name="T29" fmla="*/ 55 h 110"/>
              <a:gd name="T30" fmla="*/ 55 w 109"/>
              <a:gd name="T31" fmla="*/ 81 h 110"/>
              <a:gd name="T32" fmla="*/ 81 w 109"/>
              <a:gd name="T33" fmla="*/ 55 h 110"/>
              <a:gd name="T34" fmla="*/ 33 w 109"/>
              <a:gd name="T35" fmla="*/ 13 h 110"/>
              <a:gd name="T36" fmla="*/ 40 w 109"/>
              <a:gd name="T37" fmla="*/ 25 h 110"/>
              <a:gd name="T38" fmla="*/ 55 w 109"/>
              <a:gd name="T39" fmla="*/ 22 h 110"/>
              <a:gd name="T40" fmla="*/ 69 w 109"/>
              <a:gd name="T41" fmla="*/ 25 h 110"/>
              <a:gd name="T42" fmla="*/ 77 w 109"/>
              <a:gd name="T43" fmla="*/ 13 h 110"/>
              <a:gd name="T44" fmla="*/ 54 w 109"/>
              <a:gd name="T45" fmla="*/ 8 h 110"/>
              <a:gd name="T46" fmla="*/ 33 w 109"/>
              <a:gd name="T47" fmla="*/ 13 h 110"/>
              <a:gd name="T48" fmla="*/ 77 w 109"/>
              <a:gd name="T49" fmla="*/ 97 h 110"/>
              <a:gd name="T50" fmla="*/ 69 w 109"/>
              <a:gd name="T51" fmla="*/ 85 h 110"/>
              <a:gd name="T52" fmla="*/ 55 w 109"/>
              <a:gd name="T53" fmla="*/ 88 h 110"/>
              <a:gd name="T54" fmla="*/ 40 w 109"/>
              <a:gd name="T55" fmla="*/ 85 h 110"/>
              <a:gd name="T56" fmla="*/ 33 w 109"/>
              <a:gd name="T57" fmla="*/ 97 h 110"/>
              <a:gd name="T58" fmla="*/ 55 w 109"/>
              <a:gd name="T59" fmla="*/ 102 h 110"/>
              <a:gd name="T60" fmla="*/ 77 w 109"/>
              <a:gd name="T61" fmla="*/ 97 h 110"/>
              <a:gd name="T62" fmla="*/ 97 w 109"/>
              <a:gd name="T63" fmla="*/ 77 h 110"/>
              <a:gd name="T64" fmla="*/ 102 w 109"/>
              <a:gd name="T65" fmla="*/ 54 h 110"/>
              <a:gd name="T66" fmla="*/ 97 w 109"/>
              <a:gd name="T67" fmla="*/ 33 h 110"/>
              <a:gd name="T68" fmla="*/ 84 w 109"/>
              <a:gd name="T69" fmla="*/ 41 h 110"/>
              <a:gd name="T70" fmla="*/ 88 w 109"/>
              <a:gd name="T71" fmla="*/ 55 h 110"/>
              <a:gd name="T72" fmla="*/ 84 w 109"/>
              <a:gd name="T73" fmla="*/ 69 h 110"/>
              <a:gd name="T74" fmla="*/ 97 w 109"/>
              <a:gd name="T75" fmla="*/ 77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9" h="110">
                <a:moveTo>
                  <a:pt x="109" y="54"/>
                </a:moveTo>
                <a:cubicBezTo>
                  <a:pt x="109" y="84"/>
                  <a:pt x="85" y="109"/>
                  <a:pt x="56" y="109"/>
                </a:cubicBezTo>
                <a:cubicBezTo>
                  <a:pt x="26" y="110"/>
                  <a:pt x="1" y="86"/>
                  <a:pt x="1" y="56"/>
                </a:cubicBezTo>
                <a:cubicBezTo>
                  <a:pt x="0" y="26"/>
                  <a:pt x="24" y="1"/>
                  <a:pt x="54" y="1"/>
                </a:cubicBezTo>
                <a:cubicBezTo>
                  <a:pt x="84" y="0"/>
                  <a:pt x="109" y="24"/>
                  <a:pt x="109" y="54"/>
                </a:cubicBezTo>
                <a:close/>
                <a:moveTo>
                  <a:pt x="22" y="55"/>
                </a:moveTo>
                <a:cubicBezTo>
                  <a:pt x="22" y="50"/>
                  <a:pt x="23" y="45"/>
                  <a:pt x="25" y="41"/>
                </a:cubicBezTo>
                <a:cubicBezTo>
                  <a:pt x="13" y="33"/>
                  <a:pt x="13" y="33"/>
                  <a:pt x="13" y="33"/>
                </a:cubicBezTo>
                <a:cubicBezTo>
                  <a:pt x="10" y="40"/>
                  <a:pt x="8" y="47"/>
                  <a:pt x="8" y="56"/>
                </a:cubicBezTo>
                <a:cubicBezTo>
                  <a:pt x="8" y="63"/>
                  <a:pt x="10" y="71"/>
                  <a:pt x="13" y="77"/>
                </a:cubicBezTo>
                <a:cubicBezTo>
                  <a:pt x="25" y="69"/>
                  <a:pt x="25" y="69"/>
                  <a:pt x="25" y="69"/>
                </a:cubicBezTo>
                <a:cubicBezTo>
                  <a:pt x="23" y="65"/>
                  <a:pt x="22" y="60"/>
                  <a:pt x="22" y="55"/>
                </a:cubicBezTo>
                <a:close/>
                <a:moveTo>
                  <a:pt x="81" y="55"/>
                </a:moveTo>
                <a:cubicBezTo>
                  <a:pt x="81" y="41"/>
                  <a:pt x="69" y="29"/>
                  <a:pt x="55" y="29"/>
                </a:cubicBezTo>
                <a:cubicBezTo>
                  <a:pt x="41" y="29"/>
                  <a:pt x="29" y="41"/>
                  <a:pt x="29" y="55"/>
                </a:cubicBezTo>
                <a:cubicBezTo>
                  <a:pt x="29" y="69"/>
                  <a:pt x="41" y="81"/>
                  <a:pt x="55" y="81"/>
                </a:cubicBezTo>
                <a:cubicBezTo>
                  <a:pt x="69" y="81"/>
                  <a:pt x="81" y="69"/>
                  <a:pt x="81" y="55"/>
                </a:cubicBezTo>
                <a:close/>
                <a:moveTo>
                  <a:pt x="33" y="13"/>
                </a:moveTo>
                <a:cubicBezTo>
                  <a:pt x="40" y="25"/>
                  <a:pt x="40" y="25"/>
                  <a:pt x="40" y="25"/>
                </a:cubicBezTo>
                <a:cubicBezTo>
                  <a:pt x="45" y="23"/>
                  <a:pt x="50" y="22"/>
                  <a:pt x="55" y="22"/>
                </a:cubicBezTo>
                <a:cubicBezTo>
                  <a:pt x="60" y="22"/>
                  <a:pt x="65" y="23"/>
                  <a:pt x="69" y="25"/>
                </a:cubicBezTo>
                <a:cubicBezTo>
                  <a:pt x="77" y="13"/>
                  <a:pt x="77" y="13"/>
                  <a:pt x="77" y="13"/>
                </a:cubicBezTo>
                <a:cubicBezTo>
                  <a:pt x="70" y="10"/>
                  <a:pt x="62" y="8"/>
                  <a:pt x="54" y="8"/>
                </a:cubicBezTo>
                <a:cubicBezTo>
                  <a:pt x="47" y="8"/>
                  <a:pt x="39" y="10"/>
                  <a:pt x="33" y="13"/>
                </a:cubicBezTo>
                <a:close/>
                <a:moveTo>
                  <a:pt x="77" y="97"/>
                </a:moveTo>
                <a:cubicBezTo>
                  <a:pt x="69" y="85"/>
                  <a:pt x="69" y="85"/>
                  <a:pt x="69" y="85"/>
                </a:cubicBezTo>
                <a:cubicBezTo>
                  <a:pt x="65" y="87"/>
                  <a:pt x="60" y="88"/>
                  <a:pt x="55" y="88"/>
                </a:cubicBezTo>
                <a:cubicBezTo>
                  <a:pt x="50" y="88"/>
                  <a:pt x="45" y="87"/>
                  <a:pt x="40" y="85"/>
                </a:cubicBezTo>
                <a:cubicBezTo>
                  <a:pt x="33" y="97"/>
                  <a:pt x="33" y="97"/>
                  <a:pt x="33" y="97"/>
                </a:cubicBezTo>
                <a:cubicBezTo>
                  <a:pt x="40" y="100"/>
                  <a:pt x="47" y="102"/>
                  <a:pt x="55" y="102"/>
                </a:cubicBezTo>
                <a:cubicBezTo>
                  <a:pt x="63" y="102"/>
                  <a:pt x="70" y="100"/>
                  <a:pt x="77" y="97"/>
                </a:cubicBezTo>
                <a:close/>
                <a:moveTo>
                  <a:pt x="97" y="77"/>
                </a:moveTo>
                <a:cubicBezTo>
                  <a:pt x="100" y="70"/>
                  <a:pt x="102" y="63"/>
                  <a:pt x="102" y="54"/>
                </a:cubicBezTo>
                <a:cubicBezTo>
                  <a:pt x="102" y="47"/>
                  <a:pt x="100" y="40"/>
                  <a:pt x="97" y="33"/>
                </a:cubicBezTo>
                <a:cubicBezTo>
                  <a:pt x="84" y="41"/>
                  <a:pt x="84" y="41"/>
                  <a:pt x="84" y="41"/>
                </a:cubicBezTo>
                <a:cubicBezTo>
                  <a:pt x="86" y="45"/>
                  <a:pt x="88" y="50"/>
                  <a:pt x="88" y="55"/>
                </a:cubicBezTo>
                <a:cubicBezTo>
                  <a:pt x="88" y="60"/>
                  <a:pt x="86" y="65"/>
                  <a:pt x="84" y="69"/>
                </a:cubicBezTo>
                <a:lnTo>
                  <a:pt x="97" y="7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Isosceles Triangle 11">
            <a:extLst>
              <a:ext uri="{FF2B5EF4-FFF2-40B4-BE49-F238E27FC236}">
                <a16:creationId xmlns:a16="http://schemas.microsoft.com/office/drawing/2014/main" id="{1A99CD3D-19F0-79EF-8B7B-0058011F8A77}"/>
              </a:ext>
            </a:extLst>
          </p:cNvPr>
          <p:cNvSpPr/>
          <p:nvPr/>
        </p:nvSpPr>
        <p:spPr>
          <a:xfrm rot="10800000">
            <a:off x="7353084" y="3461118"/>
            <a:ext cx="1770330" cy="1526147"/>
          </a:xfrm>
          <a:prstGeom prst="triangl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83A4D5E-68C0-6A46-3716-468D433574EE}"/>
              </a:ext>
            </a:extLst>
          </p:cNvPr>
          <p:cNvSpPr>
            <a:spLocks noEditPoints="1"/>
          </p:cNvSpPr>
          <p:nvPr/>
        </p:nvSpPr>
        <p:spPr bwMode="auto">
          <a:xfrm>
            <a:off x="8112394" y="3800410"/>
            <a:ext cx="251706" cy="412570"/>
          </a:xfrm>
          <a:custGeom>
            <a:avLst/>
            <a:gdLst>
              <a:gd name="T0" fmla="*/ 56 w 56"/>
              <a:gd name="T1" fmla="*/ 28 h 90"/>
              <a:gd name="T2" fmla="*/ 28 w 56"/>
              <a:gd name="T3" fmla="*/ 90 h 90"/>
              <a:gd name="T4" fmla="*/ 0 w 56"/>
              <a:gd name="T5" fmla="*/ 28 h 90"/>
              <a:gd name="T6" fmla="*/ 28 w 56"/>
              <a:gd name="T7" fmla="*/ 0 h 90"/>
              <a:gd name="T8" fmla="*/ 56 w 56"/>
              <a:gd name="T9" fmla="*/ 28 h 90"/>
              <a:gd name="T10" fmla="*/ 43 w 56"/>
              <a:gd name="T11" fmla="*/ 29 h 90"/>
              <a:gd name="T12" fmla="*/ 28 w 56"/>
              <a:gd name="T13" fmla="*/ 13 h 90"/>
              <a:gd name="T14" fmla="*/ 13 w 56"/>
              <a:gd name="T15" fmla="*/ 29 h 90"/>
              <a:gd name="T16" fmla="*/ 28 w 56"/>
              <a:gd name="T17" fmla="*/ 44 h 90"/>
              <a:gd name="T18" fmla="*/ 43 w 56"/>
              <a:gd name="T19" fmla="*/ 29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" h="90">
                <a:moveTo>
                  <a:pt x="56" y="28"/>
                </a:moveTo>
                <a:cubicBezTo>
                  <a:pt x="56" y="55"/>
                  <a:pt x="28" y="90"/>
                  <a:pt x="28" y="90"/>
                </a:cubicBezTo>
                <a:cubicBezTo>
                  <a:pt x="28" y="90"/>
                  <a:pt x="0" y="55"/>
                  <a:pt x="0" y="28"/>
                </a:cubicBezTo>
                <a:cubicBezTo>
                  <a:pt x="0" y="13"/>
                  <a:pt x="13" y="0"/>
                  <a:pt x="28" y="0"/>
                </a:cubicBezTo>
                <a:cubicBezTo>
                  <a:pt x="44" y="0"/>
                  <a:pt x="56" y="13"/>
                  <a:pt x="56" y="28"/>
                </a:cubicBezTo>
                <a:close/>
                <a:moveTo>
                  <a:pt x="43" y="29"/>
                </a:moveTo>
                <a:cubicBezTo>
                  <a:pt x="43" y="20"/>
                  <a:pt x="36" y="13"/>
                  <a:pt x="28" y="13"/>
                </a:cubicBezTo>
                <a:cubicBezTo>
                  <a:pt x="20" y="13"/>
                  <a:pt x="13" y="20"/>
                  <a:pt x="13" y="29"/>
                </a:cubicBezTo>
                <a:cubicBezTo>
                  <a:pt x="13" y="37"/>
                  <a:pt x="20" y="44"/>
                  <a:pt x="28" y="44"/>
                </a:cubicBezTo>
                <a:cubicBezTo>
                  <a:pt x="36" y="44"/>
                  <a:pt x="43" y="37"/>
                  <a:pt x="43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0" name="Isosceles Triangle 7">
            <a:extLst>
              <a:ext uri="{FF2B5EF4-FFF2-40B4-BE49-F238E27FC236}">
                <a16:creationId xmlns:a16="http://schemas.microsoft.com/office/drawing/2014/main" id="{A20AA119-3BBC-F158-B8DF-C4FEDB9FE3F8}"/>
              </a:ext>
            </a:extLst>
          </p:cNvPr>
          <p:cNvSpPr/>
          <p:nvPr/>
        </p:nvSpPr>
        <p:spPr>
          <a:xfrm>
            <a:off x="926342" y="1934971"/>
            <a:ext cx="1770330" cy="1526147"/>
          </a:xfrm>
          <a:prstGeom prst="triangl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id="{7E079365-66DA-197A-91ED-3DA9C3019448}"/>
              </a:ext>
            </a:extLst>
          </p:cNvPr>
          <p:cNvSpPr>
            <a:spLocks noEditPoints="1"/>
          </p:cNvSpPr>
          <p:nvPr/>
        </p:nvSpPr>
        <p:spPr bwMode="auto">
          <a:xfrm>
            <a:off x="1657408" y="2733641"/>
            <a:ext cx="302440" cy="31596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A248DFD8-A268-030B-461D-778320C64B91}"/>
              </a:ext>
            </a:extLst>
          </p:cNvPr>
          <p:cNvGrpSpPr/>
          <p:nvPr/>
        </p:nvGrpSpPr>
        <p:grpSpPr>
          <a:xfrm>
            <a:off x="3079777" y="2278511"/>
            <a:ext cx="1777950" cy="839066"/>
            <a:chOff x="461288" y="1890865"/>
            <a:chExt cx="1777950" cy="83906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9B79C5F-696D-EC86-77D9-54320207122B}"/>
                </a:ext>
              </a:extLst>
            </p:cNvPr>
            <p:cNvSpPr txBox="1"/>
            <p:nvPr/>
          </p:nvSpPr>
          <p:spPr>
            <a:xfrm>
              <a:off x="468908" y="2100913"/>
              <a:ext cx="177033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3D3AA8B9-A2FE-4826-49A3-ED80B20BA8BC}"/>
                </a:ext>
              </a:extLst>
            </p:cNvPr>
            <p:cNvSpPr txBox="1"/>
            <p:nvPr/>
          </p:nvSpPr>
          <p:spPr>
            <a:xfrm>
              <a:off x="461288" y="1890865"/>
              <a:ext cx="1414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FED0A4D-97D1-DDEE-9831-D055821ED128}"/>
              </a:ext>
            </a:extLst>
          </p:cNvPr>
          <p:cNvGrpSpPr/>
          <p:nvPr/>
        </p:nvGrpSpPr>
        <p:grpSpPr>
          <a:xfrm>
            <a:off x="7371889" y="2278511"/>
            <a:ext cx="1777950" cy="839066"/>
            <a:chOff x="461288" y="1890865"/>
            <a:chExt cx="1777950" cy="839066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675520-F5F6-C55B-A6AD-BD1801087D83}"/>
                </a:ext>
              </a:extLst>
            </p:cNvPr>
            <p:cNvSpPr txBox="1"/>
            <p:nvPr/>
          </p:nvSpPr>
          <p:spPr>
            <a:xfrm>
              <a:off x="468908" y="2100913"/>
              <a:ext cx="177033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A702529-8EFB-8D67-E120-7C520E3EAD87}"/>
                </a:ext>
              </a:extLst>
            </p:cNvPr>
            <p:cNvSpPr txBox="1"/>
            <p:nvPr/>
          </p:nvSpPr>
          <p:spPr>
            <a:xfrm>
              <a:off x="461288" y="1890865"/>
              <a:ext cx="1414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BE452AD-C6A7-040A-9548-B216939781EA}"/>
              </a:ext>
            </a:extLst>
          </p:cNvPr>
          <p:cNvGrpSpPr/>
          <p:nvPr/>
        </p:nvGrpSpPr>
        <p:grpSpPr>
          <a:xfrm>
            <a:off x="943545" y="3800410"/>
            <a:ext cx="1777950" cy="839066"/>
            <a:chOff x="461288" y="1890865"/>
            <a:chExt cx="1777950" cy="839066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C864656-045E-7C77-1016-28DD690D1BDE}"/>
                </a:ext>
              </a:extLst>
            </p:cNvPr>
            <p:cNvSpPr txBox="1"/>
            <p:nvPr/>
          </p:nvSpPr>
          <p:spPr>
            <a:xfrm>
              <a:off x="468908" y="2100913"/>
              <a:ext cx="177033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19E6E67-C7A0-66AB-2D10-87F3F7D6756B}"/>
                </a:ext>
              </a:extLst>
            </p:cNvPr>
            <p:cNvSpPr txBox="1"/>
            <p:nvPr/>
          </p:nvSpPr>
          <p:spPr>
            <a:xfrm>
              <a:off x="461288" y="1890865"/>
              <a:ext cx="1414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9BBB01F-BDA3-34E8-470C-BCD8E23D10ED}"/>
              </a:ext>
            </a:extLst>
          </p:cNvPr>
          <p:cNvGrpSpPr/>
          <p:nvPr/>
        </p:nvGrpSpPr>
        <p:grpSpPr>
          <a:xfrm>
            <a:off x="5231093" y="3800410"/>
            <a:ext cx="1777950" cy="1020463"/>
            <a:chOff x="461288" y="1890865"/>
            <a:chExt cx="1777950" cy="102046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F46F483-6835-209A-6AE5-10FCC351BF5B}"/>
                </a:ext>
              </a:extLst>
            </p:cNvPr>
            <p:cNvSpPr txBox="1"/>
            <p:nvPr/>
          </p:nvSpPr>
          <p:spPr>
            <a:xfrm>
              <a:off x="468908" y="2100913"/>
              <a:ext cx="177033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D2B7B66-2E05-387C-4819-1347AD39C33D}"/>
                </a:ext>
              </a:extLst>
            </p:cNvPr>
            <p:cNvSpPr txBox="1"/>
            <p:nvPr/>
          </p:nvSpPr>
          <p:spPr>
            <a:xfrm>
              <a:off x="461288" y="1890865"/>
              <a:ext cx="1414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6D9E94A-E535-27FC-3440-3F0FB015CE09}"/>
              </a:ext>
            </a:extLst>
          </p:cNvPr>
          <p:cNvGrpSpPr/>
          <p:nvPr/>
        </p:nvGrpSpPr>
        <p:grpSpPr>
          <a:xfrm>
            <a:off x="9470505" y="3800410"/>
            <a:ext cx="1777950" cy="839066"/>
            <a:chOff x="461288" y="1890865"/>
            <a:chExt cx="1777950" cy="839066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141CC41-305F-A7E2-C890-0970D3F4F94A}"/>
                </a:ext>
              </a:extLst>
            </p:cNvPr>
            <p:cNvSpPr txBox="1"/>
            <p:nvPr/>
          </p:nvSpPr>
          <p:spPr>
            <a:xfrm>
              <a:off x="468908" y="2100913"/>
              <a:ext cx="177033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10B9368-4203-E579-0FAC-4357E1BC3158}"/>
                </a:ext>
              </a:extLst>
            </p:cNvPr>
            <p:cNvSpPr txBox="1"/>
            <p:nvPr/>
          </p:nvSpPr>
          <p:spPr>
            <a:xfrm>
              <a:off x="461288" y="1890865"/>
              <a:ext cx="14147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79368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03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791366" y="3562917"/>
            <a:ext cx="6600870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 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 访问网址：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www.51pptm oban.com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0832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03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Bent Arrow 5">
            <a:extLst>
              <a:ext uri="{FF2B5EF4-FFF2-40B4-BE49-F238E27FC236}">
                <a16:creationId xmlns:a16="http://schemas.microsoft.com/office/drawing/2014/main" id="{6945CF64-F7FC-779F-107D-3EBDC3322400}"/>
              </a:ext>
            </a:extLst>
          </p:cNvPr>
          <p:cNvSpPr/>
          <p:nvPr/>
        </p:nvSpPr>
        <p:spPr bwMode="auto">
          <a:xfrm rot="2700000">
            <a:off x="4815103" y="1661696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138315F0-D3FE-A035-2E87-E07B385D4C9B}"/>
              </a:ext>
            </a:extLst>
          </p:cNvPr>
          <p:cNvSpPr/>
          <p:nvPr/>
        </p:nvSpPr>
        <p:spPr bwMode="auto">
          <a:xfrm rot="2700000" flipV="1">
            <a:off x="4284316" y="2992652"/>
            <a:ext cx="287181" cy="39546"/>
          </a:xfrm>
          <a:prstGeom prst="rect">
            <a:avLst/>
          </a:prstGeom>
          <a:solidFill>
            <a:srgbClr val="A8ADC4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Bent Arrow 8">
            <a:extLst>
              <a:ext uri="{FF2B5EF4-FFF2-40B4-BE49-F238E27FC236}">
                <a16:creationId xmlns:a16="http://schemas.microsoft.com/office/drawing/2014/main" id="{7AC6B15D-8F59-EEB4-DB65-9EF0C4297F64}"/>
              </a:ext>
            </a:extLst>
          </p:cNvPr>
          <p:cNvSpPr/>
          <p:nvPr/>
        </p:nvSpPr>
        <p:spPr bwMode="auto">
          <a:xfrm rot="18900000">
            <a:off x="4794293" y="3934108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C510BBD8-53C1-2153-5C0F-712317DE0B37}"/>
              </a:ext>
            </a:extLst>
          </p:cNvPr>
          <p:cNvSpPr/>
          <p:nvPr/>
        </p:nvSpPr>
        <p:spPr bwMode="auto">
          <a:xfrm rot="18900000" flipV="1">
            <a:off x="5354090" y="5236055"/>
            <a:ext cx="287180" cy="3954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Bent Arrow 11">
            <a:extLst>
              <a:ext uri="{FF2B5EF4-FFF2-40B4-BE49-F238E27FC236}">
                <a16:creationId xmlns:a16="http://schemas.microsoft.com/office/drawing/2014/main" id="{C279C065-3888-726E-EB26-8BB3EE32ACCB}"/>
              </a:ext>
            </a:extLst>
          </p:cNvPr>
          <p:cNvSpPr/>
          <p:nvPr/>
        </p:nvSpPr>
        <p:spPr bwMode="auto">
          <a:xfrm rot="18900000" flipH="1" flipV="1">
            <a:off x="7076755" y="1651645"/>
            <a:ext cx="287180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823265E9-3A31-E49F-D4F2-F266CFE12141}"/>
              </a:ext>
            </a:extLst>
          </p:cNvPr>
          <p:cNvSpPr/>
          <p:nvPr/>
        </p:nvSpPr>
        <p:spPr bwMode="auto">
          <a:xfrm rot="18900000" flipH="1">
            <a:off x="6516958" y="1892017"/>
            <a:ext cx="287180" cy="39546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55880" tIns="55880" rIns="55880" bIns="55880" numCol="1" spcCol="1270" anchor="ctr" anchorCtr="0">
            <a:noAutofit/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8" name="Bent Arrow 14">
            <a:extLst>
              <a:ext uri="{FF2B5EF4-FFF2-40B4-BE49-F238E27FC236}">
                <a16:creationId xmlns:a16="http://schemas.microsoft.com/office/drawing/2014/main" id="{5B9470F0-7383-694F-D163-BD9C0837A854}"/>
              </a:ext>
            </a:extLst>
          </p:cNvPr>
          <p:cNvSpPr/>
          <p:nvPr/>
        </p:nvSpPr>
        <p:spPr bwMode="auto">
          <a:xfrm rot="2700000" flipH="1" flipV="1">
            <a:off x="7108326" y="3954917"/>
            <a:ext cx="287181" cy="1581865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chemeClr val="bg1">
              <a:lumMod val="75000"/>
            </a:schemeClr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9" name="Rectangle 15">
            <a:extLst>
              <a:ext uri="{FF2B5EF4-FFF2-40B4-BE49-F238E27FC236}">
                <a16:creationId xmlns:a16="http://schemas.microsoft.com/office/drawing/2014/main" id="{DE10334A-54CA-7D68-4C76-C8E5DA110030}"/>
              </a:ext>
            </a:extLst>
          </p:cNvPr>
          <p:cNvSpPr/>
          <p:nvPr/>
        </p:nvSpPr>
        <p:spPr bwMode="auto">
          <a:xfrm rot="2700000" flipH="1">
            <a:off x="7639113" y="4166280"/>
            <a:ext cx="287181" cy="39546"/>
          </a:xfrm>
          <a:prstGeom prst="rect">
            <a:avLst/>
          </a:prstGeom>
          <a:solidFill>
            <a:srgbClr val="A8ADC4"/>
          </a:solidFill>
          <a:ln w="9525">
            <a:noFill/>
            <a:round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0" name="Rounded Rectangle 20">
            <a:extLst>
              <a:ext uri="{FF2B5EF4-FFF2-40B4-BE49-F238E27FC236}">
                <a16:creationId xmlns:a16="http://schemas.microsoft.com/office/drawing/2014/main" id="{A0FA09A7-CEC9-A975-9AC5-9031AE29F352}"/>
              </a:ext>
            </a:extLst>
          </p:cNvPr>
          <p:cNvSpPr/>
          <p:nvPr/>
        </p:nvSpPr>
        <p:spPr bwMode="auto">
          <a:xfrm rot="18900000" flipV="1">
            <a:off x="6450061" y="2888290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11" name="Group 34">
            <a:extLst>
              <a:ext uri="{FF2B5EF4-FFF2-40B4-BE49-F238E27FC236}">
                <a16:creationId xmlns:a16="http://schemas.microsoft.com/office/drawing/2014/main" id="{C33D593A-78F6-FD5A-6C21-6F6C4428DE2A}"/>
              </a:ext>
            </a:extLst>
          </p:cNvPr>
          <p:cNvGrpSpPr/>
          <p:nvPr/>
        </p:nvGrpSpPr>
        <p:grpSpPr>
          <a:xfrm>
            <a:off x="6856478" y="3338280"/>
            <a:ext cx="587072" cy="568375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12" name="Rectangle 18">
              <a:extLst>
                <a:ext uri="{FF2B5EF4-FFF2-40B4-BE49-F238E27FC236}">
                  <a16:creationId xmlns:a16="http://schemas.microsoft.com/office/drawing/2014/main" id="{B787FEB1-5438-D9B4-8567-42295CDF4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3" name="Rectangle 19">
              <a:extLst>
                <a:ext uri="{FF2B5EF4-FFF2-40B4-BE49-F238E27FC236}">
                  <a16:creationId xmlns:a16="http://schemas.microsoft.com/office/drawing/2014/main" id="{3503161C-9AA1-CA8B-FA90-7C9203B65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4" name="Rectangle 20">
              <a:extLst>
                <a:ext uri="{FF2B5EF4-FFF2-40B4-BE49-F238E27FC236}">
                  <a16:creationId xmlns:a16="http://schemas.microsoft.com/office/drawing/2014/main" id="{3B1191A2-523E-709A-5603-E66CED812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5" name="Rectangle 21">
              <a:extLst>
                <a:ext uri="{FF2B5EF4-FFF2-40B4-BE49-F238E27FC236}">
                  <a16:creationId xmlns:a16="http://schemas.microsoft.com/office/drawing/2014/main" id="{01402633-D22B-7E30-9ED5-E2A58D4FF2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6" name="Rectangle 22">
              <a:extLst>
                <a:ext uri="{FF2B5EF4-FFF2-40B4-BE49-F238E27FC236}">
                  <a16:creationId xmlns:a16="http://schemas.microsoft.com/office/drawing/2014/main" id="{BB50CB91-D4DD-161D-348F-40F081ED1D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7" name="Rectangle 23">
              <a:extLst>
                <a:ext uri="{FF2B5EF4-FFF2-40B4-BE49-F238E27FC236}">
                  <a16:creationId xmlns:a16="http://schemas.microsoft.com/office/drawing/2014/main" id="{320D833A-9B7E-AF15-B2E4-F8BF1797F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8" name="Rectangle 24">
              <a:extLst>
                <a:ext uri="{FF2B5EF4-FFF2-40B4-BE49-F238E27FC236}">
                  <a16:creationId xmlns:a16="http://schemas.microsoft.com/office/drawing/2014/main" id="{19407B64-3E26-5485-6875-966E151A8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9" name="Rectangle 25">
              <a:extLst>
                <a:ext uri="{FF2B5EF4-FFF2-40B4-BE49-F238E27FC236}">
                  <a16:creationId xmlns:a16="http://schemas.microsoft.com/office/drawing/2014/main" id="{CA7FD789-CE7E-11F6-EFF7-96E392884E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0" name="Rectangle 26">
              <a:extLst>
                <a:ext uri="{FF2B5EF4-FFF2-40B4-BE49-F238E27FC236}">
                  <a16:creationId xmlns:a16="http://schemas.microsoft.com/office/drawing/2014/main" id="{8A078EA8-7C27-363E-EBFC-B2517E41A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1" name="Rectangle 27">
              <a:extLst>
                <a:ext uri="{FF2B5EF4-FFF2-40B4-BE49-F238E27FC236}">
                  <a16:creationId xmlns:a16="http://schemas.microsoft.com/office/drawing/2014/main" id="{E86F6AA1-6792-AD14-A58D-BFA405C59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2" name="Rectangle 28">
              <a:extLst>
                <a:ext uri="{FF2B5EF4-FFF2-40B4-BE49-F238E27FC236}">
                  <a16:creationId xmlns:a16="http://schemas.microsoft.com/office/drawing/2014/main" id="{5593B67C-5A3F-4F09-DA87-77EEF9130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3" name="Freeform 29">
              <a:extLst>
                <a:ext uri="{FF2B5EF4-FFF2-40B4-BE49-F238E27FC236}">
                  <a16:creationId xmlns:a16="http://schemas.microsoft.com/office/drawing/2014/main" id="{44384094-BCA2-C81C-76ED-73DAB9E5DF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4" name="Rectangle 30">
              <a:extLst>
                <a:ext uri="{FF2B5EF4-FFF2-40B4-BE49-F238E27FC236}">
                  <a16:creationId xmlns:a16="http://schemas.microsoft.com/office/drawing/2014/main" id="{4BE25C43-C5E2-1AEA-E305-E8B63FDB74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25" name="Rectangle 31">
              <a:extLst>
                <a:ext uri="{FF2B5EF4-FFF2-40B4-BE49-F238E27FC236}">
                  <a16:creationId xmlns:a16="http://schemas.microsoft.com/office/drawing/2014/main" id="{1E845614-1F84-C804-49C6-62C436AC32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 dirty="0">
                <a:cs typeface="+mn-ea"/>
                <a:sym typeface="+mn-lt"/>
              </a:endParaRPr>
            </a:p>
          </p:txBody>
        </p:sp>
      </p:grpSp>
      <p:sp>
        <p:nvSpPr>
          <p:cNvPr id="26" name="Rounded Rectangle 17">
            <a:extLst>
              <a:ext uri="{FF2B5EF4-FFF2-40B4-BE49-F238E27FC236}">
                <a16:creationId xmlns:a16="http://schemas.microsoft.com/office/drawing/2014/main" id="{CE340319-C534-7CE5-DB1C-8AB5E9B6FD13}"/>
              </a:ext>
            </a:extLst>
          </p:cNvPr>
          <p:cNvSpPr/>
          <p:nvPr/>
        </p:nvSpPr>
        <p:spPr bwMode="auto">
          <a:xfrm rot="18900000" flipV="1">
            <a:off x="5394353" y="3943998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Shape 719">
            <a:extLst>
              <a:ext uri="{FF2B5EF4-FFF2-40B4-BE49-F238E27FC236}">
                <a16:creationId xmlns:a16="http://schemas.microsoft.com/office/drawing/2014/main" id="{41AED14F-45B6-E6C7-6730-74958A66A7AE}"/>
              </a:ext>
            </a:extLst>
          </p:cNvPr>
          <p:cNvSpPr/>
          <p:nvPr/>
        </p:nvSpPr>
        <p:spPr>
          <a:xfrm>
            <a:off x="5824054" y="4386197"/>
            <a:ext cx="562288" cy="4835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8" name="Rounded Rectangle 23">
            <a:extLst>
              <a:ext uri="{FF2B5EF4-FFF2-40B4-BE49-F238E27FC236}">
                <a16:creationId xmlns:a16="http://schemas.microsoft.com/office/drawing/2014/main" id="{C73D1281-0D1E-6521-1903-4B49527A7974}"/>
              </a:ext>
            </a:extLst>
          </p:cNvPr>
          <p:cNvSpPr/>
          <p:nvPr/>
        </p:nvSpPr>
        <p:spPr bwMode="auto">
          <a:xfrm rot="18900000" flipV="1">
            <a:off x="4338645" y="2888290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9" name="Shape 2102">
            <a:extLst>
              <a:ext uri="{FF2B5EF4-FFF2-40B4-BE49-F238E27FC236}">
                <a16:creationId xmlns:a16="http://schemas.microsoft.com/office/drawing/2014/main" id="{E33D896E-A05D-DA69-6FC7-1FACF0325D8A}"/>
              </a:ext>
            </a:extLst>
          </p:cNvPr>
          <p:cNvSpPr/>
          <p:nvPr/>
        </p:nvSpPr>
        <p:spPr>
          <a:xfrm>
            <a:off x="4695322" y="3317057"/>
            <a:ext cx="689410" cy="5515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30" name="Rounded Rectangle 26">
            <a:extLst>
              <a:ext uri="{FF2B5EF4-FFF2-40B4-BE49-F238E27FC236}">
                <a16:creationId xmlns:a16="http://schemas.microsoft.com/office/drawing/2014/main" id="{E7CAA548-859E-79EF-27E4-E0D618B3D2FD}"/>
              </a:ext>
            </a:extLst>
          </p:cNvPr>
          <p:cNvSpPr/>
          <p:nvPr/>
        </p:nvSpPr>
        <p:spPr bwMode="auto">
          <a:xfrm rot="18900000" flipV="1">
            <a:off x="5394353" y="1832581"/>
            <a:ext cx="1421902" cy="1421902"/>
          </a:xfrm>
          <a:prstGeom prst="roundRect">
            <a:avLst>
              <a:gd name="adj" fmla="val 9646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1" name="Freeform 56">
            <a:extLst>
              <a:ext uri="{FF2B5EF4-FFF2-40B4-BE49-F238E27FC236}">
                <a16:creationId xmlns:a16="http://schemas.microsoft.com/office/drawing/2014/main" id="{70A04270-AAE9-7C76-24AF-4C57D4A0F82E}"/>
              </a:ext>
            </a:extLst>
          </p:cNvPr>
          <p:cNvSpPr/>
          <p:nvPr/>
        </p:nvSpPr>
        <p:spPr bwMode="auto">
          <a:xfrm>
            <a:off x="5825206" y="2308125"/>
            <a:ext cx="636427" cy="519433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361CF415-745F-49C1-50D4-7760F3F904C5}"/>
              </a:ext>
            </a:extLst>
          </p:cNvPr>
          <p:cNvGrpSpPr/>
          <p:nvPr/>
        </p:nvGrpSpPr>
        <p:grpSpPr>
          <a:xfrm>
            <a:off x="7338849" y="1626652"/>
            <a:ext cx="2789919" cy="654400"/>
            <a:chOff x="461287" y="1890865"/>
            <a:chExt cx="2789919" cy="654400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CDC1A2F0-C1FA-65E8-B8F7-DB673D9739CE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4B47839-4B39-FB13-CF03-300FF0A6F65D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398983F-3AA6-2D06-4023-A577A62DF996}"/>
              </a:ext>
            </a:extLst>
          </p:cNvPr>
          <p:cNvGrpSpPr/>
          <p:nvPr/>
        </p:nvGrpSpPr>
        <p:grpSpPr>
          <a:xfrm>
            <a:off x="1981206" y="1653725"/>
            <a:ext cx="2782298" cy="654400"/>
            <a:chOff x="468908" y="1890865"/>
            <a:chExt cx="2782298" cy="654400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CE56915-B030-D3F6-C5E0-611E96F81551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6BEB757-A2A6-394B-8751-634096054E58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BDE4FFB-1707-3455-CC11-F5D0A7E9F791}"/>
              </a:ext>
            </a:extLst>
          </p:cNvPr>
          <p:cNvGrpSpPr/>
          <p:nvPr/>
        </p:nvGrpSpPr>
        <p:grpSpPr>
          <a:xfrm>
            <a:off x="7546274" y="4783064"/>
            <a:ext cx="2789919" cy="654400"/>
            <a:chOff x="461287" y="1890865"/>
            <a:chExt cx="2789919" cy="65440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1CF9111-EB35-0722-909E-83BEFB8669AB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DC934DF-DEE0-8EAD-1F90-76E7E8060514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E379EAD-21C3-BB13-E779-B9C09152D791}"/>
              </a:ext>
            </a:extLst>
          </p:cNvPr>
          <p:cNvGrpSpPr/>
          <p:nvPr/>
        </p:nvGrpSpPr>
        <p:grpSpPr>
          <a:xfrm>
            <a:off x="1882036" y="4800347"/>
            <a:ext cx="2782298" cy="654400"/>
            <a:chOff x="468908" y="1890865"/>
            <a:chExt cx="2782298" cy="6544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02B362A-9EC1-6FD8-F953-D35D1731847B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C1D0FC6D-9156-36F5-2249-5CD70AF732C1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304784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03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Oval 3">
            <a:extLst>
              <a:ext uri="{FF2B5EF4-FFF2-40B4-BE49-F238E27FC236}">
                <a16:creationId xmlns:a16="http://schemas.microsoft.com/office/drawing/2014/main" id="{6741031D-85F5-7460-1C33-633504548F04}"/>
              </a:ext>
            </a:extLst>
          </p:cNvPr>
          <p:cNvSpPr/>
          <p:nvPr/>
        </p:nvSpPr>
        <p:spPr bwMode="auto">
          <a:xfrm>
            <a:off x="5376787" y="4057788"/>
            <a:ext cx="1572811" cy="1572811"/>
          </a:xfrm>
          <a:prstGeom prst="ellipse">
            <a:avLst/>
          </a:prstGeom>
          <a:solidFill>
            <a:schemeClr val="bg1">
              <a:lumMod val="50000"/>
            </a:schemeClr>
          </a:solidFill>
          <a:ln w="57150">
            <a:solidFill>
              <a:schemeClr val="bg1"/>
            </a:solidFill>
            <a:round/>
          </a:ln>
        </p:spPr>
        <p:txBody>
          <a:bodyPr vert="horz" wrap="square" lIns="121920" tIns="60960" rIns="121920" bIns="60960" numCol="1" rtlCol="0" anchor="t" anchorCtr="0" compatLnSpc="1"/>
          <a:lstStyle/>
          <a:p>
            <a:pPr algn="ctr"/>
            <a:endParaRPr lang="en-US" sz="2400" dirty="0">
              <a:cs typeface="+mn-ea"/>
              <a:sym typeface="+mn-lt"/>
            </a:endParaRPr>
          </a:p>
        </p:txBody>
      </p:sp>
      <p:sp>
        <p:nvSpPr>
          <p:cNvPr id="3" name="Freeform 16">
            <a:extLst>
              <a:ext uri="{FF2B5EF4-FFF2-40B4-BE49-F238E27FC236}">
                <a16:creationId xmlns:a16="http://schemas.microsoft.com/office/drawing/2014/main" id="{18349B17-ED4C-D72F-7A52-DCB8059AE08C}"/>
              </a:ext>
            </a:extLst>
          </p:cNvPr>
          <p:cNvSpPr>
            <a:spLocks noEditPoints="1"/>
          </p:cNvSpPr>
          <p:nvPr/>
        </p:nvSpPr>
        <p:spPr bwMode="auto">
          <a:xfrm>
            <a:off x="5756278" y="4374713"/>
            <a:ext cx="813829" cy="938960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cxnSp>
        <p:nvCxnSpPr>
          <p:cNvPr id="4" name="Straight Connector 6">
            <a:extLst>
              <a:ext uri="{FF2B5EF4-FFF2-40B4-BE49-F238E27FC236}">
                <a16:creationId xmlns:a16="http://schemas.microsoft.com/office/drawing/2014/main" id="{D81C5E06-F159-D1A3-302C-504005F01A71}"/>
              </a:ext>
            </a:extLst>
          </p:cNvPr>
          <p:cNvCxnSpPr/>
          <p:nvPr/>
        </p:nvCxnSpPr>
        <p:spPr>
          <a:xfrm>
            <a:off x="7047899" y="4844193"/>
            <a:ext cx="88470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">
            <a:extLst>
              <a:ext uri="{FF2B5EF4-FFF2-40B4-BE49-F238E27FC236}">
                <a16:creationId xmlns:a16="http://schemas.microsoft.com/office/drawing/2014/main" id="{B1180662-28FB-7F1E-47E6-691E4222F5B5}"/>
              </a:ext>
            </a:extLst>
          </p:cNvPr>
          <p:cNvCxnSpPr/>
          <p:nvPr/>
        </p:nvCxnSpPr>
        <p:spPr>
          <a:xfrm flipV="1">
            <a:off x="7932605" y="2484976"/>
            <a:ext cx="1769413" cy="23592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>
            <a:extLst>
              <a:ext uri="{FF2B5EF4-FFF2-40B4-BE49-F238E27FC236}">
                <a16:creationId xmlns:a16="http://schemas.microsoft.com/office/drawing/2014/main" id="{6D3FFCD1-4D8D-35E1-0274-DA3C03C456EA}"/>
              </a:ext>
            </a:extLst>
          </p:cNvPr>
          <p:cNvCxnSpPr/>
          <p:nvPr/>
        </p:nvCxnSpPr>
        <p:spPr>
          <a:xfrm flipH="1">
            <a:off x="4393780" y="4844193"/>
            <a:ext cx="884706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">
            <a:extLst>
              <a:ext uri="{FF2B5EF4-FFF2-40B4-BE49-F238E27FC236}">
                <a16:creationId xmlns:a16="http://schemas.microsoft.com/office/drawing/2014/main" id="{16E1B953-4F6A-B7A4-FB37-C5746953EC2A}"/>
              </a:ext>
            </a:extLst>
          </p:cNvPr>
          <p:cNvCxnSpPr/>
          <p:nvPr/>
        </p:nvCxnSpPr>
        <p:spPr>
          <a:xfrm flipH="1" flipV="1">
            <a:off x="2624367" y="2484976"/>
            <a:ext cx="1769413" cy="2359217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1">
            <a:extLst>
              <a:ext uri="{FF2B5EF4-FFF2-40B4-BE49-F238E27FC236}">
                <a16:creationId xmlns:a16="http://schemas.microsoft.com/office/drawing/2014/main" id="{8280ABA2-EEAE-7004-EC75-DEB31896D5B5}"/>
              </a:ext>
            </a:extLst>
          </p:cNvPr>
          <p:cNvCxnSpPr/>
          <p:nvPr/>
        </p:nvCxnSpPr>
        <p:spPr>
          <a:xfrm>
            <a:off x="6949598" y="4470463"/>
            <a:ext cx="2949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2">
            <a:extLst>
              <a:ext uri="{FF2B5EF4-FFF2-40B4-BE49-F238E27FC236}">
                <a16:creationId xmlns:a16="http://schemas.microsoft.com/office/drawing/2014/main" id="{EE4187CB-A888-F653-7560-145543EFA6CA}"/>
              </a:ext>
            </a:extLst>
          </p:cNvPr>
          <p:cNvCxnSpPr/>
          <p:nvPr/>
        </p:nvCxnSpPr>
        <p:spPr>
          <a:xfrm flipV="1">
            <a:off x="7244500" y="2484977"/>
            <a:ext cx="1179608" cy="19854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>
            <a:extLst>
              <a:ext uri="{FF2B5EF4-FFF2-40B4-BE49-F238E27FC236}">
                <a16:creationId xmlns:a16="http://schemas.microsoft.com/office/drawing/2014/main" id="{88B38113-E466-2C18-9C1A-062F8F686321}"/>
              </a:ext>
            </a:extLst>
          </p:cNvPr>
          <p:cNvCxnSpPr/>
          <p:nvPr/>
        </p:nvCxnSpPr>
        <p:spPr>
          <a:xfrm flipH="1">
            <a:off x="5081885" y="4470463"/>
            <a:ext cx="294902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>
            <a:extLst>
              <a:ext uri="{FF2B5EF4-FFF2-40B4-BE49-F238E27FC236}">
                <a16:creationId xmlns:a16="http://schemas.microsoft.com/office/drawing/2014/main" id="{CD1C5427-6C87-03EA-5767-4E6A4F4CEC4D}"/>
              </a:ext>
            </a:extLst>
          </p:cNvPr>
          <p:cNvCxnSpPr/>
          <p:nvPr/>
        </p:nvCxnSpPr>
        <p:spPr>
          <a:xfrm flipH="1" flipV="1">
            <a:off x="3902276" y="2484977"/>
            <a:ext cx="1179608" cy="198548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8">
            <a:extLst>
              <a:ext uri="{FF2B5EF4-FFF2-40B4-BE49-F238E27FC236}">
                <a16:creationId xmlns:a16="http://schemas.microsoft.com/office/drawing/2014/main" id="{B60C555E-B024-DA1C-D9D0-54D82029C573}"/>
              </a:ext>
            </a:extLst>
          </p:cNvPr>
          <p:cNvCxnSpPr/>
          <p:nvPr/>
        </p:nvCxnSpPr>
        <p:spPr>
          <a:xfrm flipV="1">
            <a:off x="6570113" y="2485747"/>
            <a:ext cx="379491" cy="157281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9">
            <a:extLst>
              <a:ext uri="{FF2B5EF4-FFF2-40B4-BE49-F238E27FC236}">
                <a16:creationId xmlns:a16="http://schemas.microsoft.com/office/drawing/2014/main" id="{6C13C14C-314A-B723-F5A4-F8577659348D}"/>
              </a:ext>
            </a:extLst>
          </p:cNvPr>
          <p:cNvCxnSpPr/>
          <p:nvPr/>
        </p:nvCxnSpPr>
        <p:spPr>
          <a:xfrm flipH="1" flipV="1">
            <a:off x="5360409" y="2485747"/>
            <a:ext cx="379491" cy="1572811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30">
            <a:extLst>
              <a:ext uri="{FF2B5EF4-FFF2-40B4-BE49-F238E27FC236}">
                <a16:creationId xmlns:a16="http://schemas.microsoft.com/office/drawing/2014/main" id="{9DF0B69B-3E14-8DD4-0F2A-A0FFC709964A}"/>
              </a:ext>
            </a:extLst>
          </p:cNvPr>
          <p:cNvSpPr/>
          <p:nvPr/>
        </p:nvSpPr>
        <p:spPr bwMode="auto">
          <a:xfrm>
            <a:off x="2018179" y="1469973"/>
            <a:ext cx="983007" cy="983007"/>
          </a:xfrm>
          <a:prstGeom prst="ellips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Freeform 24">
            <a:extLst>
              <a:ext uri="{FF2B5EF4-FFF2-40B4-BE49-F238E27FC236}">
                <a16:creationId xmlns:a16="http://schemas.microsoft.com/office/drawing/2014/main" id="{617C68D2-6037-EAF9-19E2-F58E38270B9B}"/>
              </a:ext>
            </a:extLst>
          </p:cNvPr>
          <p:cNvSpPr>
            <a:spLocks noEditPoints="1"/>
          </p:cNvSpPr>
          <p:nvPr/>
        </p:nvSpPr>
        <p:spPr bwMode="auto">
          <a:xfrm>
            <a:off x="2264141" y="1732110"/>
            <a:ext cx="491082" cy="458734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6" name="Oval 35">
            <a:extLst>
              <a:ext uri="{FF2B5EF4-FFF2-40B4-BE49-F238E27FC236}">
                <a16:creationId xmlns:a16="http://schemas.microsoft.com/office/drawing/2014/main" id="{CBB64050-819B-0BCC-F5F1-4F2F7DDA30B3}"/>
              </a:ext>
            </a:extLst>
          </p:cNvPr>
          <p:cNvSpPr/>
          <p:nvPr/>
        </p:nvSpPr>
        <p:spPr bwMode="auto">
          <a:xfrm>
            <a:off x="3312472" y="1469973"/>
            <a:ext cx="983007" cy="983007"/>
          </a:xfrm>
          <a:prstGeom prst="ellips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Freeform 101">
            <a:extLst>
              <a:ext uri="{FF2B5EF4-FFF2-40B4-BE49-F238E27FC236}">
                <a16:creationId xmlns:a16="http://schemas.microsoft.com/office/drawing/2014/main" id="{C9853B06-D3D8-AA1A-B070-69F55867A1C5}"/>
              </a:ext>
            </a:extLst>
          </p:cNvPr>
          <p:cNvSpPr>
            <a:spLocks noEditPoints="1"/>
          </p:cNvSpPr>
          <p:nvPr/>
        </p:nvSpPr>
        <p:spPr bwMode="auto">
          <a:xfrm>
            <a:off x="3453974" y="1726986"/>
            <a:ext cx="700005" cy="463858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8" name="Oval 33">
            <a:extLst>
              <a:ext uri="{FF2B5EF4-FFF2-40B4-BE49-F238E27FC236}">
                <a16:creationId xmlns:a16="http://schemas.microsoft.com/office/drawing/2014/main" id="{05A1830E-AA92-FB0E-385C-F02537F96301}"/>
              </a:ext>
            </a:extLst>
          </p:cNvPr>
          <p:cNvSpPr/>
          <p:nvPr/>
        </p:nvSpPr>
        <p:spPr bwMode="auto">
          <a:xfrm>
            <a:off x="6507245" y="1469973"/>
            <a:ext cx="983007" cy="983007"/>
          </a:xfrm>
          <a:prstGeom prst="ellips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Freeform 181">
            <a:extLst>
              <a:ext uri="{FF2B5EF4-FFF2-40B4-BE49-F238E27FC236}">
                <a16:creationId xmlns:a16="http://schemas.microsoft.com/office/drawing/2014/main" id="{DE365703-4076-FE1A-21F7-3DF1061A3CAC}"/>
              </a:ext>
            </a:extLst>
          </p:cNvPr>
          <p:cNvSpPr/>
          <p:nvPr/>
        </p:nvSpPr>
        <p:spPr bwMode="auto">
          <a:xfrm>
            <a:off x="6824361" y="1630261"/>
            <a:ext cx="348774" cy="657306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0" name="Oval 32">
            <a:extLst>
              <a:ext uri="{FF2B5EF4-FFF2-40B4-BE49-F238E27FC236}">
                <a16:creationId xmlns:a16="http://schemas.microsoft.com/office/drawing/2014/main" id="{734A07F4-6A9F-65A3-A049-DDB842B438DD}"/>
              </a:ext>
            </a:extLst>
          </p:cNvPr>
          <p:cNvSpPr/>
          <p:nvPr/>
        </p:nvSpPr>
        <p:spPr bwMode="auto">
          <a:xfrm>
            <a:off x="8030906" y="1469973"/>
            <a:ext cx="983007" cy="983007"/>
          </a:xfrm>
          <a:prstGeom prst="ellips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Freeform 161">
            <a:extLst>
              <a:ext uri="{FF2B5EF4-FFF2-40B4-BE49-F238E27FC236}">
                <a16:creationId xmlns:a16="http://schemas.microsoft.com/office/drawing/2014/main" id="{DB87037D-14F1-FFB0-B7FE-6B09663840F9}"/>
              </a:ext>
            </a:extLst>
          </p:cNvPr>
          <p:cNvSpPr>
            <a:spLocks noEditPoints="1"/>
          </p:cNvSpPr>
          <p:nvPr/>
        </p:nvSpPr>
        <p:spPr bwMode="auto">
          <a:xfrm>
            <a:off x="8258481" y="1677588"/>
            <a:ext cx="527855" cy="567776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2" name="Oval 34">
            <a:extLst>
              <a:ext uri="{FF2B5EF4-FFF2-40B4-BE49-F238E27FC236}">
                <a16:creationId xmlns:a16="http://schemas.microsoft.com/office/drawing/2014/main" id="{B5D23F71-3239-2DF1-834C-A9E94AED26F4}"/>
              </a:ext>
            </a:extLst>
          </p:cNvPr>
          <p:cNvSpPr/>
          <p:nvPr/>
        </p:nvSpPr>
        <p:spPr bwMode="auto">
          <a:xfrm>
            <a:off x="4868900" y="1469973"/>
            <a:ext cx="983007" cy="983007"/>
          </a:xfrm>
          <a:prstGeom prst="ellips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3" name="Freeform 103">
            <a:extLst>
              <a:ext uri="{FF2B5EF4-FFF2-40B4-BE49-F238E27FC236}">
                <a16:creationId xmlns:a16="http://schemas.microsoft.com/office/drawing/2014/main" id="{A23D20CE-8078-EEA4-C9A8-ACAF373085A5}"/>
              </a:ext>
            </a:extLst>
          </p:cNvPr>
          <p:cNvSpPr>
            <a:spLocks noEditPoints="1"/>
          </p:cNvSpPr>
          <p:nvPr/>
        </p:nvSpPr>
        <p:spPr bwMode="auto">
          <a:xfrm>
            <a:off x="5154430" y="1634051"/>
            <a:ext cx="444713" cy="65484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4" name="Oval 31">
            <a:extLst>
              <a:ext uri="{FF2B5EF4-FFF2-40B4-BE49-F238E27FC236}">
                <a16:creationId xmlns:a16="http://schemas.microsoft.com/office/drawing/2014/main" id="{ECBB6183-0736-DCA3-4338-75F93BC41968}"/>
              </a:ext>
            </a:extLst>
          </p:cNvPr>
          <p:cNvSpPr/>
          <p:nvPr/>
        </p:nvSpPr>
        <p:spPr bwMode="auto">
          <a:xfrm>
            <a:off x="9308815" y="1469973"/>
            <a:ext cx="983007" cy="983007"/>
          </a:xfrm>
          <a:prstGeom prst="ellips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5" name="Freeform 130">
            <a:extLst>
              <a:ext uri="{FF2B5EF4-FFF2-40B4-BE49-F238E27FC236}">
                <a16:creationId xmlns:a16="http://schemas.microsoft.com/office/drawing/2014/main" id="{BD79319E-4152-151B-2E9E-9F7D8505992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9523126" y="1684284"/>
            <a:ext cx="554386" cy="554386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556EF0A-4F54-83B4-E274-18E5779C32AD}"/>
              </a:ext>
            </a:extLst>
          </p:cNvPr>
          <p:cNvGrpSpPr/>
          <p:nvPr/>
        </p:nvGrpSpPr>
        <p:grpSpPr>
          <a:xfrm>
            <a:off x="7097049" y="4975813"/>
            <a:ext cx="2789919" cy="654400"/>
            <a:chOff x="461287" y="1890865"/>
            <a:chExt cx="2789919" cy="65440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0844C8F8-5CC9-4AC0-5B23-FDDB1B601036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4AA7404-5F1D-EBDB-E626-C81E0E4FEEAE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CD7F7320-2A77-DB9B-7D89-03A21AEFB732}"/>
              </a:ext>
            </a:extLst>
          </p:cNvPr>
          <p:cNvGrpSpPr/>
          <p:nvPr/>
        </p:nvGrpSpPr>
        <p:grpSpPr>
          <a:xfrm>
            <a:off x="2447038" y="4975813"/>
            <a:ext cx="2782298" cy="654400"/>
            <a:chOff x="468908" y="1890865"/>
            <a:chExt cx="2782298" cy="654400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D59483E-CCFA-4C4E-F3FF-09DC924B39F8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ED3F0F9F-5A72-A12E-2A23-51FD37EC4A44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15361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03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3A9F17D2-79C7-D0AF-5B1F-77BBB7D861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70401" y="1397000"/>
            <a:ext cx="3175639" cy="4953000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62CB25B-775A-BCEC-ACDC-E45A65C916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98178" y="1903350"/>
            <a:ext cx="2520083" cy="3837478"/>
          </a:xfrm>
          <a:prstGeom prst="rect">
            <a:avLst/>
          </a:prstGeom>
          <a:noFill/>
        </p:spPr>
      </p:pic>
      <p:grpSp>
        <p:nvGrpSpPr>
          <p:cNvPr id="4" name="组合 20">
            <a:extLst>
              <a:ext uri="{FF2B5EF4-FFF2-40B4-BE49-F238E27FC236}">
                <a16:creationId xmlns:a16="http://schemas.microsoft.com/office/drawing/2014/main" id="{86C2C434-13DA-439A-836A-A6D3C2290DF6}"/>
              </a:ext>
            </a:extLst>
          </p:cNvPr>
          <p:cNvGrpSpPr/>
          <p:nvPr/>
        </p:nvGrpSpPr>
        <p:grpSpPr>
          <a:xfrm>
            <a:off x="3795198" y="3811064"/>
            <a:ext cx="609600" cy="688342"/>
            <a:chOff x="7156451" y="4826087"/>
            <a:chExt cx="763588" cy="862012"/>
          </a:xfrm>
          <a:solidFill>
            <a:schemeClr val="accent5"/>
          </a:solidFill>
        </p:grpSpPr>
        <p:sp>
          <p:nvSpPr>
            <p:cNvPr id="5" name="Freeform 78">
              <a:extLst>
                <a:ext uri="{FF2B5EF4-FFF2-40B4-BE49-F238E27FC236}">
                  <a16:creationId xmlns:a16="http://schemas.microsoft.com/office/drawing/2014/main" id="{955D780B-B71B-1693-3E6D-3D00CEB3C739}"/>
                </a:ext>
              </a:extLst>
            </p:cNvPr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Freeform 79">
              <a:extLst>
                <a:ext uri="{FF2B5EF4-FFF2-40B4-BE49-F238E27FC236}">
                  <a16:creationId xmlns:a16="http://schemas.microsoft.com/office/drawing/2014/main" id="{CCB43D0B-3EBB-A156-ADEA-9905A794962F}"/>
                </a:ext>
              </a:extLst>
            </p:cNvPr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7" name="Freeform 80">
              <a:extLst>
                <a:ext uri="{FF2B5EF4-FFF2-40B4-BE49-F238E27FC236}">
                  <a16:creationId xmlns:a16="http://schemas.microsoft.com/office/drawing/2014/main" id="{30D724BA-1ACC-F784-3711-14FC05316EE4}"/>
                </a:ext>
              </a:extLst>
            </p:cNvPr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8" name="组合 24">
            <a:extLst>
              <a:ext uri="{FF2B5EF4-FFF2-40B4-BE49-F238E27FC236}">
                <a16:creationId xmlns:a16="http://schemas.microsoft.com/office/drawing/2014/main" id="{F93C5FAB-0891-9BAB-AB77-E0960A6C1250}"/>
              </a:ext>
            </a:extLst>
          </p:cNvPr>
          <p:cNvGrpSpPr/>
          <p:nvPr/>
        </p:nvGrpSpPr>
        <p:grpSpPr>
          <a:xfrm>
            <a:off x="3896798" y="1803401"/>
            <a:ext cx="389547" cy="725069"/>
            <a:chOff x="8080376" y="1863812"/>
            <a:chExt cx="361950" cy="715962"/>
          </a:xfrm>
          <a:solidFill>
            <a:schemeClr val="accent5"/>
          </a:solidFill>
        </p:grpSpPr>
        <p:sp>
          <p:nvSpPr>
            <p:cNvPr id="9" name="Freeform 81">
              <a:extLst>
                <a:ext uri="{FF2B5EF4-FFF2-40B4-BE49-F238E27FC236}">
                  <a16:creationId xmlns:a16="http://schemas.microsoft.com/office/drawing/2014/main" id="{67529E52-C7B2-32CA-0BC9-715AD0616E4B}"/>
                </a:ext>
              </a:extLst>
            </p:cNvPr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82">
              <a:extLst>
                <a:ext uri="{FF2B5EF4-FFF2-40B4-BE49-F238E27FC236}">
                  <a16:creationId xmlns:a16="http://schemas.microsoft.com/office/drawing/2014/main" id="{D0639418-EA34-D553-A2D7-903C36D07A9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1" name="Freeform 83">
              <a:extLst>
                <a:ext uri="{FF2B5EF4-FFF2-40B4-BE49-F238E27FC236}">
                  <a16:creationId xmlns:a16="http://schemas.microsoft.com/office/drawing/2014/main" id="{7CA743DA-0A92-1F46-AAA7-828089296686}"/>
                </a:ext>
              </a:extLst>
            </p:cNvPr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Freeform 84">
              <a:extLst>
                <a:ext uri="{FF2B5EF4-FFF2-40B4-BE49-F238E27FC236}">
                  <a16:creationId xmlns:a16="http://schemas.microsoft.com/office/drawing/2014/main" id="{CC13C049-5CED-6061-F11B-3695BED092E3}"/>
                </a:ext>
              </a:extLst>
            </p:cNvPr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3" name="Freeform 85">
              <a:extLst>
                <a:ext uri="{FF2B5EF4-FFF2-40B4-BE49-F238E27FC236}">
                  <a16:creationId xmlns:a16="http://schemas.microsoft.com/office/drawing/2014/main" id="{6AED71A4-8AE2-976F-E98A-AC7B247039E4}"/>
                </a:ext>
              </a:extLst>
            </p:cNvPr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4" name="Freeform 86">
              <a:extLst>
                <a:ext uri="{FF2B5EF4-FFF2-40B4-BE49-F238E27FC236}">
                  <a16:creationId xmlns:a16="http://schemas.microsoft.com/office/drawing/2014/main" id="{023143E6-1C63-D0B3-BA1B-B971EE2379F8}"/>
                </a:ext>
              </a:extLst>
            </p:cNvPr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15" name="组合 31">
            <a:extLst>
              <a:ext uri="{FF2B5EF4-FFF2-40B4-BE49-F238E27FC236}">
                <a16:creationId xmlns:a16="http://schemas.microsoft.com/office/drawing/2014/main" id="{279DFA4C-6784-7E72-0994-D69B37310B8C}"/>
              </a:ext>
            </a:extLst>
          </p:cNvPr>
          <p:cNvGrpSpPr/>
          <p:nvPr/>
        </p:nvGrpSpPr>
        <p:grpSpPr>
          <a:xfrm>
            <a:off x="7823201" y="3715462"/>
            <a:ext cx="667980" cy="904163"/>
            <a:chOff x="10885488" y="4680037"/>
            <a:chExt cx="503238" cy="723900"/>
          </a:xfrm>
          <a:solidFill>
            <a:schemeClr val="accent5"/>
          </a:solidFill>
        </p:grpSpPr>
        <p:sp>
          <p:nvSpPr>
            <p:cNvPr id="16" name="Freeform 87">
              <a:extLst>
                <a:ext uri="{FF2B5EF4-FFF2-40B4-BE49-F238E27FC236}">
                  <a16:creationId xmlns:a16="http://schemas.microsoft.com/office/drawing/2014/main" id="{68610787-7374-A8AC-426A-721E7EB02837}"/>
                </a:ext>
              </a:extLst>
            </p:cNvPr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7" name="Freeform 88">
              <a:extLst>
                <a:ext uri="{FF2B5EF4-FFF2-40B4-BE49-F238E27FC236}">
                  <a16:creationId xmlns:a16="http://schemas.microsoft.com/office/drawing/2014/main" id="{312879E6-D2EA-2C5E-968B-DDE4676120EB}"/>
                </a:ext>
              </a:extLst>
            </p:cNvPr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8" name="Freeform 89">
              <a:extLst>
                <a:ext uri="{FF2B5EF4-FFF2-40B4-BE49-F238E27FC236}">
                  <a16:creationId xmlns:a16="http://schemas.microsoft.com/office/drawing/2014/main" id="{CE6F5D28-2C83-2786-D549-691EF3E453BC}"/>
                </a:ext>
              </a:extLst>
            </p:cNvPr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9" name="Freeform 90">
              <a:extLst>
                <a:ext uri="{FF2B5EF4-FFF2-40B4-BE49-F238E27FC236}">
                  <a16:creationId xmlns:a16="http://schemas.microsoft.com/office/drawing/2014/main" id="{BB37AA06-D981-843E-0C23-C95A85912BEA}"/>
                </a:ext>
              </a:extLst>
            </p:cNvPr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0" name="Freeform 91">
              <a:extLst>
                <a:ext uri="{FF2B5EF4-FFF2-40B4-BE49-F238E27FC236}">
                  <a16:creationId xmlns:a16="http://schemas.microsoft.com/office/drawing/2014/main" id="{D0AD7F97-91A5-B2D4-829F-F1DCE2CC401D}"/>
                </a:ext>
              </a:extLst>
            </p:cNvPr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1" name="Freeform 92">
              <a:extLst>
                <a:ext uri="{FF2B5EF4-FFF2-40B4-BE49-F238E27FC236}">
                  <a16:creationId xmlns:a16="http://schemas.microsoft.com/office/drawing/2014/main" id="{BAC80A78-9621-F7FA-F193-73AB4578041F}"/>
                </a:ext>
              </a:extLst>
            </p:cNvPr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2" name="Oval 93">
              <a:extLst>
                <a:ext uri="{FF2B5EF4-FFF2-40B4-BE49-F238E27FC236}">
                  <a16:creationId xmlns:a16="http://schemas.microsoft.com/office/drawing/2014/main" id="{9D7411ED-923B-4E57-3133-007A68689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3" name="Freeform 94">
              <a:extLst>
                <a:ext uri="{FF2B5EF4-FFF2-40B4-BE49-F238E27FC236}">
                  <a16:creationId xmlns:a16="http://schemas.microsoft.com/office/drawing/2014/main" id="{9428875A-2FF4-7BBA-5406-F8FA8CA54E68}"/>
                </a:ext>
              </a:extLst>
            </p:cNvPr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4" name="组合 40">
            <a:extLst>
              <a:ext uri="{FF2B5EF4-FFF2-40B4-BE49-F238E27FC236}">
                <a16:creationId xmlns:a16="http://schemas.microsoft.com/office/drawing/2014/main" id="{2A36F92A-D771-A5DE-43F6-335053B9E9DA}"/>
              </a:ext>
            </a:extLst>
          </p:cNvPr>
          <p:cNvGrpSpPr/>
          <p:nvPr/>
        </p:nvGrpSpPr>
        <p:grpSpPr>
          <a:xfrm>
            <a:off x="7823201" y="1803400"/>
            <a:ext cx="571500" cy="729966"/>
            <a:chOff x="10709276" y="1628862"/>
            <a:chExt cx="439738" cy="596900"/>
          </a:xfrm>
          <a:solidFill>
            <a:schemeClr val="accent5"/>
          </a:solidFill>
        </p:grpSpPr>
        <p:sp>
          <p:nvSpPr>
            <p:cNvPr id="25" name="Freeform 95">
              <a:extLst>
                <a:ext uri="{FF2B5EF4-FFF2-40B4-BE49-F238E27FC236}">
                  <a16:creationId xmlns:a16="http://schemas.microsoft.com/office/drawing/2014/main" id="{C9947EB0-6D9A-4A7A-F855-E0EA8B31DD56}"/>
                </a:ext>
              </a:extLst>
            </p:cNvPr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26" name="Freeform 96">
              <a:extLst>
                <a:ext uri="{FF2B5EF4-FFF2-40B4-BE49-F238E27FC236}">
                  <a16:creationId xmlns:a16="http://schemas.microsoft.com/office/drawing/2014/main" id="{6B96687E-0722-C351-599D-7D8635DBE8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80AE7C3-8468-3DC7-2C22-D647C108F783}"/>
              </a:ext>
            </a:extLst>
          </p:cNvPr>
          <p:cNvGrpSpPr/>
          <p:nvPr/>
        </p:nvGrpSpPr>
        <p:grpSpPr>
          <a:xfrm>
            <a:off x="8514093" y="1878345"/>
            <a:ext cx="2573007" cy="835797"/>
            <a:chOff x="461287" y="1890865"/>
            <a:chExt cx="2573007" cy="835797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3F689D1-328C-AEC4-89BE-5C90EEE64F4A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endPara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3600A63-C897-4541-CD9B-AEB279EF9BF2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DAD0AC3-3BFF-D156-A136-04366560318D}"/>
              </a:ext>
            </a:extLst>
          </p:cNvPr>
          <p:cNvGrpSpPr/>
          <p:nvPr/>
        </p:nvGrpSpPr>
        <p:grpSpPr>
          <a:xfrm>
            <a:off x="1197092" y="1878345"/>
            <a:ext cx="2527669" cy="654400"/>
            <a:chOff x="723536" y="1890865"/>
            <a:chExt cx="2527669" cy="65440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994A7F1-C355-57AE-3A60-BB57055CA19B}"/>
                </a:ext>
              </a:extLst>
            </p:cNvPr>
            <p:cNvSpPr txBox="1"/>
            <p:nvPr/>
          </p:nvSpPr>
          <p:spPr>
            <a:xfrm>
              <a:off x="723536" y="2100913"/>
              <a:ext cx="252766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B27B128-5B77-21DB-9D41-0DEC5B533BE0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6FEAE13-9E24-F686-DE9E-4D0D6176FFD3}"/>
              </a:ext>
            </a:extLst>
          </p:cNvPr>
          <p:cNvGrpSpPr/>
          <p:nvPr/>
        </p:nvGrpSpPr>
        <p:grpSpPr>
          <a:xfrm>
            <a:off x="8514093" y="4002197"/>
            <a:ext cx="2573007" cy="654400"/>
            <a:chOff x="461287" y="1890865"/>
            <a:chExt cx="2573007" cy="654400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BEAF4C2-EAF6-CE30-E05E-604FB3CEB6EC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5CBA3E3-B16B-2EF5-0CED-9E2569FB63DB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ABEAB9FA-ECD1-F142-38F5-ECBE1C2E7874}"/>
              </a:ext>
            </a:extLst>
          </p:cNvPr>
          <p:cNvGrpSpPr/>
          <p:nvPr/>
        </p:nvGrpSpPr>
        <p:grpSpPr>
          <a:xfrm>
            <a:off x="1197092" y="4002197"/>
            <a:ext cx="2527669" cy="654400"/>
            <a:chOff x="723536" y="1890865"/>
            <a:chExt cx="2527669" cy="65440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9CC4545F-F7CE-BC5C-63C5-1D67ED586C22}"/>
                </a:ext>
              </a:extLst>
            </p:cNvPr>
            <p:cNvSpPr txBox="1"/>
            <p:nvPr/>
          </p:nvSpPr>
          <p:spPr>
            <a:xfrm>
              <a:off x="723536" y="2100913"/>
              <a:ext cx="252766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9BAB7B62-6FBE-265B-3194-DD03BDE2D6A2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90823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927120" y="3562917"/>
            <a:ext cx="63293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034642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Freeform 3">
            <a:extLst>
              <a:ext uri="{FF2B5EF4-FFF2-40B4-BE49-F238E27FC236}">
                <a16:creationId xmlns:a16="http://schemas.microsoft.com/office/drawing/2014/main" id="{BD879BEF-50F8-7621-E355-E621472F60C9}"/>
              </a:ext>
            </a:extLst>
          </p:cNvPr>
          <p:cNvSpPr>
            <a:spLocks noChangeArrowheads="1"/>
          </p:cNvSpPr>
          <p:nvPr/>
        </p:nvSpPr>
        <p:spPr bwMode="auto">
          <a:xfrm rot="13978264">
            <a:off x="4280069" y="2913676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799D60C-A27D-AC68-14B8-4EC9966631A3}"/>
              </a:ext>
            </a:extLst>
          </p:cNvPr>
          <p:cNvSpPr>
            <a:spLocks noChangeArrowheads="1"/>
          </p:cNvSpPr>
          <p:nvPr/>
        </p:nvSpPr>
        <p:spPr bwMode="auto">
          <a:xfrm rot="3202081">
            <a:off x="6041568" y="2025824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4" name="Freeform 3">
            <a:extLst>
              <a:ext uri="{FF2B5EF4-FFF2-40B4-BE49-F238E27FC236}">
                <a16:creationId xmlns:a16="http://schemas.microsoft.com/office/drawing/2014/main" id="{5E2DC24F-A8BA-06AE-B411-A43483E98284}"/>
              </a:ext>
            </a:extLst>
          </p:cNvPr>
          <p:cNvSpPr>
            <a:spLocks noChangeArrowheads="1"/>
          </p:cNvSpPr>
          <p:nvPr/>
        </p:nvSpPr>
        <p:spPr bwMode="auto">
          <a:xfrm rot="19397468">
            <a:off x="4723750" y="1584471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5" name="Freeform 35">
            <a:extLst>
              <a:ext uri="{FF2B5EF4-FFF2-40B4-BE49-F238E27FC236}">
                <a16:creationId xmlns:a16="http://schemas.microsoft.com/office/drawing/2014/main" id="{8906CA67-2E87-3A66-82E2-53C1673CFDA6}"/>
              </a:ext>
            </a:extLst>
          </p:cNvPr>
          <p:cNvSpPr>
            <a:spLocks noChangeArrowheads="1"/>
          </p:cNvSpPr>
          <p:nvPr/>
        </p:nvSpPr>
        <p:spPr bwMode="auto">
          <a:xfrm rot="8579122">
            <a:off x="5597192" y="3345764"/>
            <a:ext cx="1867226" cy="1894188"/>
          </a:xfrm>
          <a:custGeom>
            <a:avLst/>
            <a:gdLst>
              <a:gd name="T0" fmla="*/ 3563 w 10688"/>
              <a:gd name="T1" fmla="*/ 7062 h 10844"/>
              <a:gd name="T2" fmla="*/ 3563 w 10688"/>
              <a:gd name="T3" fmla="*/ 7062 h 10844"/>
              <a:gd name="T4" fmla="*/ 4563 w 10688"/>
              <a:gd name="T5" fmla="*/ 10749 h 10844"/>
              <a:gd name="T6" fmla="*/ 7937 w 10688"/>
              <a:gd name="T7" fmla="*/ 9812 h 10844"/>
              <a:gd name="T8" fmla="*/ 9062 w 10688"/>
              <a:gd name="T9" fmla="*/ 2782 h 10844"/>
              <a:gd name="T10" fmla="*/ 2032 w 10688"/>
              <a:gd name="T11" fmla="*/ 1626 h 10844"/>
              <a:gd name="T12" fmla="*/ 0 w 10688"/>
              <a:gd name="T13" fmla="*/ 4907 h 10844"/>
              <a:gd name="T14" fmla="*/ 3563 w 10688"/>
              <a:gd name="T15" fmla="*/ 7062 h 10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E70067B1-1E41-FFF0-F37A-B7720CCCE9AC}"/>
              </a:ext>
            </a:extLst>
          </p:cNvPr>
          <p:cNvSpPr>
            <a:spLocks noEditPoints="1"/>
          </p:cNvSpPr>
          <p:nvPr/>
        </p:nvSpPr>
        <p:spPr bwMode="auto">
          <a:xfrm>
            <a:off x="4847405" y="3611528"/>
            <a:ext cx="573546" cy="474747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7" name="Shape 719">
            <a:extLst>
              <a:ext uri="{FF2B5EF4-FFF2-40B4-BE49-F238E27FC236}">
                <a16:creationId xmlns:a16="http://schemas.microsoft.com/office/drawing/2014/main" id="{22B07D17-2135-9672-C6AC-3DDBEB4F1AC6}"/>
              </a:ext>
            </a:extLst>
          </p:cNvPr>
          <p:cNvSpPr/>
          <p:nvPr/>
        </p:nvSpPr>
        <p:spPr>
          <a:xfrm>
            <a:off x="6262679" y="4129701"/>
            <a:ext cx="538674" cy="4632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8" name="Shape 1090">
            <a:extLst>
              <a:ext uri="{FF2B5EF4-FFF2-40B4-BE49-F238E27FC236}">
                <a16:creationId xmlns:a16="http://schemas.microsoft.com/office/drawing/2014/main" id="{927284EF-12F8-FDE1-F1E6-F523E5F5BF15}"/>
              </a:ext>
            </a:extLst>
          </p:cNvPr>
          <p:cNvSpPr/>
          <p:nvPr/>
        </p:nvSpPr>
        <p:spPr>
          <a:xfrm>
            <a:off x="5407496" y="2228305"/>
            <a:ext cx="542606" cy="4608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064" y="14989"/>
                </a:moveTo>
                <a:lnTo>
                  <a:pt x="16300" y="14989"/>
                </a:lnTo>
                <a:cubicBezTo>
                  <a:pt x="14781" y="14989"/>
                  <a:pt x="13615" y="14098"/>
                  <a:pt x="12532" y="12778"/>
                </a:cubicBezTo>
                <a:cubicBezTo>
                  <a:pt x="12422" y="12943"/>
                  <a:pt x="12313" y="13112"/>
                  <a:pt x="12204" y="13283"/>
                </a:cubicBezTo>
                <a:cubicBezTo>
                  <a:pt x="11728" y="14021"/>
                  <a:pt x="11216" y="14811"/>
                  <a:pt x="10650" y="15592"/>
                </a:cubicBezTo>
                <a:cubicBezTo>
                  <a:pt x="12115" y="17276"/>
                  <a:pt x="13891" y="18547"/>
                  <a:pt x="16300" y="18547"/>
                </a:cubicBezTo>
                <a:lnTo>
                  <a:pt x="17064" y="18547"/>
                </a:lnTo>
                <a:lnTo>
                  <a:pt x="17064" y="21600"/>
                </a:lnTo>
                <a:lnTo>
                  <a:pt x="21600" y="17022"/>
                </a:lnTo>
                <a:lnTo>
                  <a:pt x="17064" y="12444"/>
                </a:lnTo>
                <a:cubicBezTo>
                  <a:pt x="17064" y="12444"/>
                  <a:pt x="17064" y="14989"/>
                  <a:pt x="17064" y="14989"/>
                </a:cubicBezTo>
                <a:close/>
                <a:moveTo>
                  <a:pt x="5844" y="8840"/>
                </a:moveTo>
                <a:cubicBezTo>
                  <a:pt x="6014" y="8580"/>
                  <a:pt x="6185" y="8316"/>
                  <a:pt x="6358" y="8047"/>
                </a:cubicBezTo>
                <a:cubicBezTo>
                  <a:pt x="6781" y="7394"/>
                  <a:pt x="7227" y="6705"/>
                  <a:pt x="7709" y="6019"/>
                </a:cubicBezTo>
                <a:cubicBezTo>
                  <a:pt x="6284" y="4449"/>
                  <a:pt x="4562" y="3290"/>
                  <a:pt x="2260" y="3290"/>
                </a:cubicBezTo>
                <a:lnTo>
                  <a:pt x="0" y="3290"/>
                </a:lnTo>
                <a:lnTo>
                  <a:pt x="0" y="6850"/>
                </a:lnTo>
                <a:lnTo>
                  <a:pt x="2260" y="6850"/>
                </a:lnTo>
                <a:cubicBezTo>
                  <a:pt x="3693" y="6850"/>
                  <a:pt x="4812" y="7643"/>
                  <a:pt x="5844" y="8840"/>
                </a:cubicBezTo>
                <a:close/>
                <a:moveTo>
                  <a:pt x="16300" y="6596"/>
                </a:moveTo>
                <a:lnTo>
                  <a:pt x="17064" y="6596"/>
                </a:lnTo>
                <a:lnTo>
                  <a:pt x="17064" y="9155"/>
                </a:lnTo>
                <a:lnTo>
                  <a:pt x="21600" y="4578"/>
                </a:lnTo>
                <a:lnTo>
                  <a:pt x="17064" y="0"/>
                </a:lnTo>
                <a:lnTo>
                  <a:pt x="17064" y="3036"/>
                </a:lnTo>
                <a:lnTo>
                  <a:pt x="16300" y="3036"/>
                </a:lnTo>
                <a:cubicBezTo>
                  <a:pt x="12312" y="3036"/>
                  <a:pt x="10062" y="6516"/>
                  <a:pt x="8077" y="9587"/>
                </a:cubicBezTo>
                <a:cubicBezTo>
                  <a:pt x="6293" y="12349"/>
                  <a:pt x="4752" y="14735"/>
                  <a:pt x="2260" y="14735"/>
                </a:cubicBezTo>
                <a:lnTo>
                  <a:pt x="0" y="14735"/>
                </a:lnTo>
                <a:lnTo>
                  <a:pt x="0" y="18293"/>
                </a:lnTo>
                <a:lnTo>
                  <a:pt x="2260" y="18293"/>
                </a:lnTo>
                <a:cubicBezTo>
                  <a:pt x="6250" y="18293"/>
                  <a:pt x="8500" y="14814"/>
                  <a:pt x="10485" y="11743"/>
                </a:cubicBezTo>
                <a:cubicBezTo>
                  <a:pt x="12269" y="8981"/>
                  <a:pt x="13810" y="6596"/>
                  <a:pt x="16300" y="6596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9" name="Shape 3659">
            <a:extLst>
              <a:ext uri="{FF2B5EF4-FFF2-40B4-BE49-F238E27FC236}">
                <a16:creationId xmlns:a16="http://schemas.microsoft.com/office/drawing/2014/main" id="{93F8927E-9355-0CC2-F797-5FC662F672C2}"/>
              </a:ext>
            </a:extLst>
          </p:cNvPr>
          <p:cNvSpPr/>
          <p:nvPr/>
        </p:nvSpPr>
        <p:spPr>
          <a:xfrm>
            <a:off x="6780076" y="2667526"/>
            <a:ext cx="609938" cy="57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93" h="21440" extrusionOk="0">
                <a:moveTo>
                  <a:pt x="20097" y="14373"/>
                </a:moveTo>
                <a:lnTo>
                  <a:pt x="15990" y="12571"/>
                </a:lnTo>
                <a:lnTo>
                  <a:pt x="16463" y="14008"/>
                </a:lnTo>
                <a:cubicBezTo>
                  <a:pt x="16439" y="15532"/>
                  <a:pt x="13726" y="16745"/>
                  <a:pt x="10496" y="16745"/>
                </a:cubicBezTo>
                <a:cubicBezTo>
                  <a:pt x="7268" y="16745"/>
                  <a:pt x="4553" y="15532"/>
                  <a:pt x="4529" y="14008"/>
                </a:cubicBezTo>
                <a:lnTo>
                  <a:pt x="5002" y="12571"/>
                </a:lnTo>
                <a:lnTo>
                  <a:pt x="895" y="14373"/>
                </a:lnTo>
                <a:cubicBezTo>
                  <a:pt x="-255" y="14878"/>
                  <a:pt x="-304" y="15814"/>
                  <a:pt x="789" y="16451"/>
                </a:cubicBezTo>
                <a:lnTo>
                  <a:pt x="8511" y="20962"/>
                </a:lnTo>
                <a:cubicBezTo>
                  <a:pt x="9602" y="21600"/>
                  <a:pt x="11390" y="21600"/>
                  <a:pt x="12481" y="20962"/>
                </a:cubicBezTo>
                <a:lnTo>
                  <a:pt x="20205" y="16451"/>
                </a:lnTo>
                <a:cubicBezTo>
                  <a:pt x="21296" y="15814"/>
                  <a:pt x="21247" y="14878"/>
                  <a:pt x="20097" y="14373"/>
                </a:cubicBezTo>
                <a:close/>
                <a:moveTo>
                  <a:pt x="10496" y="5209"/>
                </a:moveTo>
                <a:cubicBezTo>
                  <a:pt x="11724" y="5209"/>
                  <a:pt x="12866" y="4796"/>
                  <a:pt x="13199" y="4152"/>
                </a:cubicBezTo>
                <a:cubicBezTo>
                  <a:pt x="12739" y="2744"/>
                  <a:pt x="12343" y="1535"/>
                  <a:pt x="12094" y="773"/>
                </a:cubicBezTo>
                <a:cubicBezTo>
                  <a:pt x="11927" y="264"/>
                  <a:pt x="11175" y="0"/>
                  <a:pt x="10496" y="0"/>
                </a:cubicBezTo>
                <a:cubicBezTo>
                  <a:pt x="9817" y="0"/>
                  <a:pt x="9065" y="264"/>
                  <a:pt x="8898" y="773"/>
                </a:cubicBezTo>
                <a:cubicBezTo>
                  <a:pt x="8649" y="1535"/>
                  <a:pt x="8253" y="2744"/>
                  <a:pt x="7792" y="4152"/>
                </a:cubicBezTo>
                <a:cubicBezTo>
                  <a:pt x="8126" y="4796"/>
                  <a:pt x="9268" y="5209"/>
                  <a:pt x="10496" y="5209"/>
                </a:cubicBezTo>
                <a:close/>
                <a:moveTo>
                  <a:pt x="10496" y="13197"/>
                </a:moveTo>
                <a:cubicBezTo>
                  <a:pt x="13109" y="13197"/>
                  <a:pt x="15296" y="12229"/>
                  <a:pt x="15429" y="10966"/>
                </a:cubicBezTo>
                <a:cubicBezTo>
                  <a:pt x="15041" y="9779"/>
                  <a:pt x="14617" y="8484"/>
                  <a:pt x="14201" y="7211"/>
                </a:cubicBezTo>
                <a:cubicBezTo>
                  <a:pt x="13911" y="8118"/>
                  <a:pt x="12316" y="8759"/>
                  <a:pt x="10496" y="8759"/>
                </a:cubicBezTo>
                <a:cubicBezTo>
                  <a:pt x="8678" y="8759"/>
                  <a:pt x="7081" y="8118"/>
                  <a:pt x="6791" y="7211"/>
                </a:cubicBezTo>
                <a:cubicBezTo>
                  <a:pt x="6375" y="8484"/>
                  <a:pt x="5951" y="9779"/>
                  <a:pt x="5563" y="10966"/>
                </a:cubicBezTo>
                <a:cubicBezTo>
                  <a:pt x="5696" y="12229"/>
                  <a:pt x="7883" y="13197"/>
                  <a:pt x="10496" y="13197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7F58F5E-2DA9-87FC-C079-B3DD1BA05078}"/>
              </a:ext>
            </a:extLst>
          </p:cNvPr>
          <p:cNvGrpSpPr/>
          <p:nvPr/>
        </p:nvGrpSpPr>
        <p:grpSpPr>
          <a:xfrm>
            <a:off x="7905146" y="2689193"/>
            <a:ext cx="2573007" cy="835797"/>
            <a:chOff x="461287" y="1890865"/>
            <a:chExt cx="2573007" cy="835797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8B7E439C-8787-E052-477B-C69F969883BB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 .51pptmoban.com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487CE6F-7674-6E2D-D474-2B106F1A99B9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1F96E2D-D56E-3BC5-824A-7F3497608DF7}"/>
              </a:ext>
            </a:extLst>
          </p:cNvPr>
          <p:cNvGrpSpPr/>
          <p:nvPr/>
        </p:nvGrpSpPr>
        <p:grpSpPr>
          <a:xfrm>
            <a:off x="2204444" y="1832318"/>
            <a:ext cx="2527669" cy="654400"/>
            <a:chOff x="723536" y="1890865"/>
            <a:chExt cx="2527669" cy="65440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9F2F37D-3D61-6B11-8D25-BA5537A2F80F}"/>
                </a:ext>
              </a:extLst>
            </p:cNvPr>
            <p:cNvSpPr txBox="1"/>
            <p:nvPr/>
          </p:nvSpPr>
          <p:spPr>
            <a:xfrm>
              <a:off x="723536" y="2100913"/>
              <a:ext cx="252766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187DECD-43C2-2F9B-A408-F33107606124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871E98D-17EB-5CC1-A76C-15731DBFFA30}"/>
              </a:ext>
            </a:extLst>
          </p:cNvPr>
          <p:cNvGrpSpPr/>
          <p:nvPr/>
        </p:nvGrpSpPr>
        <p:grpSpPr>
          <a:xfrm>
            <a:off x="7539362" y="4277966"/>
            <a:ext cx="2573007" cy="654400"/>
            <a:chOff x="461287" y="1890865"/>
            <a:chExt cx="2573007" cy="65440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1D472D2-09B9-C17B-0D43-42F86A18B72D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FE06AF4-63E9-E23F-F3BC-5680136058E7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C266A79-C34E-22E4-5779-3FFA951FE2A8}"/>
              </a:ext>
            </a:extLst>
          </p:cNvPr>
          <p:cNvGrpSpPr/>
          <p:nvPr/>
        </p:nvGrpSpPr>
        <p:grpSpPr>
          <a:xfrm>
            <a:off x="1805576" y="3619224"/>
            <a:ext cx="2527669" cy="654400"/>
            <a:chOff x="723536" y="1890865"/>
            <a:chExt cx="2527669" cy="65440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E394391-DC93-54F2-44E5-26559FBF04AD}"/>
                </a:ext>
              </a:extLst>
            </p:cNvPr>
            <p:cNvSpPr txBox="1"/>
            <p:nvPr/>
          </p:nvSpPr>
          <p:spPr>
            <a:xfrm>
              <a:off x="723536" y="2100913"/>
              <a:ext cx="252766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490FDF3-7803-5DF9-5A6D-482C1DF79B9F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5240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3" name="Rounded Rectangle 29">
            <a:extLst>
              <a:ext uri="{FF2B5EF4-FFF2-40B4-BE49-F238E27FC236}">
                <a16:creationId xmlns:a16="http://schemas.microsoft.com/office/drawing/2014/main" id="{65506530-4C28-92C1-A931-4FA37DB8C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4" name="Rounded Rectangle 9">
            <a:extLst>
              <a:ext uri="{FF2B5EF4-FFF2-40B4-BE49-F238E27FC236}">
                <a16:creationId xmlns:a16="http://schemas.microsoft.com/office/drawing/2014/main" id="{106A2E0E-B9CF-41A0-8CB2-7D060ADA67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97378F85-E3BD-E998-8AB7-1D571B7EB46C}"/>
              </a:ext>
            </a:extLst>
          </p:cNvPr>
          <p:cNvSpPr>
            <a:spLocks noEditPoints="1"/>
          </p:cNvSpPr>
          <p:nvPr/>
        </p:nvSpPr>
        <p:spPr bwMode="auto">
          <a:xfrm>
            <a:off x="2557464" y="2139951"/>
            <a:ext cx="574675" cy="701675"/>
          </a:xfrm>
          <a:custGeom>
            <a:avLst/>
            <a:gdLst>
              <a:gd name="T0" fmla="*/ 187406 w 1061"/>
              <a:gd name="T1" fmla="*/ 575081 h 1297"/>
              <a:gd name="T2" fmla="*/ 192281 w 1061"/>
              <a:gd name="T3" fmla="*/ 607541 h 1297"/>
              <a:gd name="T4" fmla="*/ 183614 w 1061"/>
              <a:gd name="T5" fmla="*/ 616738 h 1297"/>
              <a:gd name="T6" fmla="*/ 173323 w 1061"/>
              <a:gd name="T7" fmla="*/ 626476 h 1297"/>
              <a:gd name="T8" fmla="*/ 138117 w 1061"/>
              <a:gd name="T9" fmla="*/ 628099 h 1297"/>
              <a:gd name="T10" fmla="*/ 133242 w 1061"/>
              <a:gd name="T11" fmla="*/ 624312 h 1297"/>
              <a:gd name="T12" fmla="*/ 119160 w 1061"/>
              <a:gd name="T13" fmla="*/ 615115 h 1297"/>
              <a:gd name="T14" fmla="*/ 114285 w 1061"/>
              <a:gd name="T15" fmla="*/ 581573 h 1297"/>
              <a:gd name="T16" fmla="*/ 122951 w 1061"/>
              <a:gd name="T17" fmla="*/ 572917 h 1297"/>
              <a:gd name="T18" fmla="*/ 50914 w 1061"/>
              <a:gd name="T19" fmla="*/ 529637 h 1297"/>
              <a:gd name="T20" fmla="*/ 271359 w 1061"/>
              <a:gd name="T21" fmla="*/ 517736 h 1297"/>
              <a:gd name="T22" fmla="*/ 50914 w 1061"/>
              <a:gd name="T23" fmla="*/ 394929 h 1297"/>
              <a:gd name="T24" fmla="*/ 0 w 1061"/>
              <a:gd name="T25" fmla="*/ 394929 h 1297"/>
              <a:gd name="T26" fmla="*/ 261068 w 1061"/>
              <a:gd name="T27" fmla="*/ 410618 h 1297"/>
              <a:gd name="T28" fmla="*/ 140284 w 1061"/>
              <a:gd name="T29" fmla="*/ 328386 h 1297"/>
              <a:gd name="T30" fmla="*/ 92078 w 1061"/>
              <a:gd name="T31" fmla="*/ 359764 h 1297"/>
              <a:gd name="T32" fmla="*/ 80704 w 1061"/>
              <a:gd name="T33" fmla="*/ 417110 h 1297"/>
              <a:gd name="T34" fmla="*/ 114285 w 1061"/>
              <a:gd name="T35" fmla="*/ 466341 h 1297"/>
              <a:gd name="T36" fmla="*/ 126201 w 1061"/>
              <a:gd name="T37" fmla="*/ 484735 h 1297"/>
              <a:gd name="T38" fmla="*/ 181448 w 1061"/>
              <a:gd name="T39" fmla="*/ 478784 h 1297"/>
              <a:gd name="T40" fmla="*/ 205280 w 1061"/>
              <a:gd name="T41" fmla="*/ 457685 h 1297"/>
              <a:gd name="T42" fmla="*/ 229112 w 1061"/>
              <a:gd name="T43" fmla="*/ 401962 h 1297"/>
              <a:gd name="T44" fmla="*/ 206905 w 1061"/>
              <a:gd name="T45" fmla="*/ 348944 h 1297"/>
              <a:gd name="T46" fmla="*/ 154366 w 1061"/>
              <a:gd name="T47" fmla="*/ 326222 h 1297"/>
              <a:gd name="T48" fmla="*/ 207988 w 1061"/>
              <a:gd name="T49" fmla="*/ 321353 h 1297"/>
              <a:gd name="T50" fmla="*/ 248069 w 1061"/>
              <a:gd name="T51" fmla="*/ 383027 h 1297"/>
              <a:gd name="T52" fmla="*/ 232903 w 1061"/>
              <a:gd name="T53" fmla="*/ 458226 h 1297"/>
              <a:gd name="T54" fmla="*/ 202572 w 1061"/>
              <a:gd name="T55" fmla="*/ 485817 h 1297"/>
              <a:gd name="T56" fmla="*/ 193364 w 1061"/>
              <a:gd name="T57" fmla="*/ 566425 h 1297"/>
              <a:gd name="T58" fmla="*/ 107244 w 1061"/>
              <a:gd name="T59" fmla="*/ 560474 h 1297"/>
              <a:gd name="T60" fmla="*/ 102911 w 1061"/>
              <a:gd name="T61" fmla="*/ 484194 h 1297"/>
              <a:gd name="T62" fmla="*/ 66080 w 1061"/>
              <a:gd name="T63" fmla="*/ 440373 h 1297"/>
              <a:gd name="T64" fmla="*/ 67704 w 1061"/>
              <a:gd name="T65" fmla="*/ 359223 h 1297"/>
              <a:gd name="T66" fmla="*/ 132159 w 1061"/>
              <a:gd name="T67" fmla="*/ 307828 h 1297"/>
              <a:gd name="T68" fmla="*/ 76371 w 1061"/>
              <a:gd name="T69" fmla="*/ 327304 h 1297"/>
              <a:gd name="T70" fmla="*/ 271359 w 1061"/>
              <a:gd name="T71" fmla="*/ 287270 h 1297"/>
              <a:gd name="T72" fmla="*/ 163032 w 1061"/>
              <a:gd name="T73" fmla="*/ 231547 h 1297"/>
              <a:gd name="T74" fmla="*/ 163032 w 1061"/>
              <a:gd name="T75" fmla="*/ 231547 h 1297"/>
              <a:gd name="T76" fmla="*/ 432225 w 1061"/>
              <a:gd name="T77" fmla="*/ 179070 h 1297"/>
              <a:gd name="T78" fmla="*/ 497221 w 1061"/>
              <a:gd name="T79" fmla="*/ 139037 h 1297"/>
              <a:gd name="T80" fmla="*/ 527553 w 1061"/>
              <a:gd name="T81" fmla="*/ 159595 h 1297"/>
              <a:gd name="T82" fmla="*/ 563301 w 1061"/>
              <a:gd name="T83" fmla="*/ 427389 h 1297"/>
              <a:gd name="T84" fmla="*/ 527553 w 1061"/>
              <a:gd name="T85" fmla="*/ 420897 h 1297"/>
              <a:gd name="T86" fmla="*/ 445766 w 1061"/>
              <a:gd name="T87" fmla="*/ 476620 h 1297"/>
              <a:gd name="T88" fmla="*/ 145158 w 1061"/>
              <a:gd name="T89" fmla="*/ 192054 h 1297"/>
              <a:gd name="T90" fmla="*/ 118618 w 1061"/>
              <a:gd name="T91" fmla="*/ 166087 h 1297"/>
              <a:gd name="T92" fmla="*/ 145158 w 1061"/>
              <a:gd name="T93" fmla="*/ 140660 h 1297"/>
              <a:gd name="T94" fmla="*/ 412184 w 1061"/>
              <a:gd name="T95" fmla="*/ 225596 h 1297"/>
              <a:gd name="T96" fmla="*/ 459307 w 1061"/>
              <a:gd name="T97" fmla="*/ 139578 h 1297"/>
              <a:gd name="T98" fmla="*/ 431142 w 1061"/>
              <a:gd name="T99" fmla="*/ 2705 h 1297"/>
              <a:gd name="T100" fmla="*/ 475014 w 1061"/>
              <a:gd name="T101" fmla="*/ 52477 h 1297"/>
              <a:gd name="T102" fmla="*/ 459307 w 1061"/>
              <a:gd name="T103" fmla="*/ 121725 h 1297"/>
              <a:gd name="T104" fmla="*/ 397560 w 1061"/>
              <a:gd name="T105" fmla="*/ 140660 h 1297"/>
              <a:gd name="T106" fmla="*/ 353688 w 1061"/>
              <a:gd name="T107" fmla="*/ 90888 h 1297"/>
              <a:gd name="T108" fmla="*/ 370479 w 1061"/>
              <a:gd name="T109" fmla="*/ 20558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sp>
        <p:nvSpPr>
          <p:cNvPr id="8" name="Rounded Rectangle 30">
            <a:extLst>
              <a:ext uri="{FF2B5EF4-FFF2-40B4-BE49-F238E27FC236}">
                <a16:creationId xmlns:a16="http://schemas.microsoft.com/office/drawing/2014/main" id="{5257A544-9558-549D-89B1-7046118A4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9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9" name="Rounded Rectangle 10">
            <a:extLst>
              <a:ext uri="{FF2B5EF4-FFF2-40B4-BE49-F238E27FC236}">
                <a16:creationId xmlns:a16="http://schemas.microsoft.com/office/drawing/2014/main" id="{68AA153D-E559-608D-533D-814590495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9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id="{A0044B88-440F-BAD9-5E75-5632CA06E6B1}"/>
              </a:ext>
            </a:extLst>
          </p:cNvPr>
          <p:cNvSpPr>
            <a:spLocks noEditPoints="1"/>
          </p:cNvSpPr>
          <p:nvPr/>
        </p:nvSpPr>
        <p:spPr bwMode="auto">
          <a:xfrm>
            <a:off x="4800602" y="2232026"/>
            <a:ext cx="423863" cy="517525"/>
          </a:xfrm>
          <a:custGeom>
            <a:avLst/>
            <a:gdLst>
              <a:gd name="T0" fmla="*/ 62955 w 781"/>
              <a:gd name="T1" fmla="*/ 426293 h 953"/>
              <a:gd name="T2" fmla="*/ 199178 w 781"/>
              <a:gd name="T3" fmla="*/ 426293 h 953"/>
              <a:gd name="T4" fmla="*/ 199178 w 781"/>
              <a:gd name="T5" fmla="*/ 455617 h 953"/>
              <a:gd name="T6" fmla="*/ 62955 w 781"/>
              <a:gd name="T7" fmla="*/ 455617 h 953"/>
              <a:gd name="T8" fmla="*/ 62955 w 781"/>
              <a:gd name="T9" fmla="*/ 426293 h 953"/>
              <a:gd name="T10" fmla="*/ 62955 w 781"/>
              <a:gd name="T11" fmla="*/ 379048 h 953"/>
              <a:gd name="T12" fmla="*/ 199178 w 781"/>
              <a:gd name="T13" fmla="*/ 379048 h 953"/>
              <a:gd name="T14" fmla="*/ 199178 w 781"/>
              <a:gd name="T15" fmla="*/ 408372 h 953"/>
              <a:gd name="T16" fmla="*/ 62955 w 781"/>
              <a:gd name="T17" fmla="*/ 408372 h 953"/>
              <a:gd name="T18" fmla="*/ 62955 w 781"/>
              <a:gd name="T19" fmla="*/ 379048 h 953"/>
              <a:gd name="T20" fmla="*/ 62955 w 781"/>
              <a:gd name="T21" fmla="*/ 328544 h 953"/>
              <a:gd name="T22" fmla="*/ 199178 w 781"/>
              <a:gd name="T23" fmla="*/ 328544 h 953"/>
              <a:gd name="T24" fmla="*/ 199178 w 781"/>
              <a:gd name="T25" fmla="*/ 357869 h 953"/>
              <a:gd name="T26" fmla="*/ 62955 w 781"/>
              <a:gd name="T27" fmla="*/ 357869 h 953"/>
              <a:gd name="T28" fmla="*/ 62955 w 781"/>
              <a:gd name="T29" fmla="*/ 328544 h 953"/>
              <a:gd name="T30" fmla="*/ 62955 w 781"/>
              <a:gd name="T31" fmla="*/ 284014 h 953"/>
              <a:gd name="T32" fmla="*/ 199178 w 781"/>
              <a:gd name="T33" fmla="*/ 284014 h 953"/>
              <a:gd name="T34" fmla="*/ 199178 w 781"/>
              <a:gd name="T35" fmla="*/ 312796 h 953"/>
              <a:gd name="T36" fmla="*/ 62955 w 781"/>
              <a:gd name="T37" fmla="*/ 312796 h 953"/>
              <a:gd name="T38" fmla="*/ 62955 w 781"/>
              <a:gd name="T39" fmla="*/ 284014 h 953"/>
              <a:gd name="T40" fmla="*/ 62955 w 781"/>
              <a:gd name="T41" fmla="*/ 235683 h 953"/>
              <a:gd name="T42" fmla="*/ 199178 w 781"/>
              <a:gd name="T43" fmla="*/ 235683 h 953"/>
              <a:gd name="T44" fmla="*/ 199178 w 781"/>
              <a:gd name="T45" fmla="*/ 265008 h 953"/>
              <a:gd name="T46" fmla="*/ 62955 w 781"/>
              <a:gd name="T47" fmla="*/ 265008 h 953"/>
              <a:gd name="T48" fmla="*/ 62955 w 781"/>
              <a:gd name="T49" fmla="*/ 235683 h 953"/>
              <a:gd name="T50" fmla="*/ 289269 w 781"/>
              <a:gd name="T51" fmla="*/ 91775 h 953"/>
              <a:gd name="T52" fmla="*/ 347882 w 781"/>
              <a:gd name="T53" fmla="*/ 91775 h 953"/>
              <a:gd name="T54" fmla="*/ 347882 w 781"/>
              <a:gd name="T55" fmla="*/ 445300 h 953"/>
              <a:gd name="T56" fmla="*/ 289269 w 781"/>
              <a:gd name="T57" fmla="*/ 445300 h 953"/>
              <a:gd name="T58" fmla="*/ 289269 w 781"/>
              <a:gd name="T59" fmla="*/ 91775 h 953"/>
              <a:gd name="T60" fmla="*/ 147077 w 781"/>
              <a:gd name="T61" fmla="*/ 36384 h 953"/>
              <a:gd name="T62" fmla="*/ 152504 w 781"/>
              <a:gd name="T63" fmla="*/ 57563 h 953"/>
              <a:gd name="T64" fmla="*/ 153589 w 781"/>
              <a:gd name="T65" fmla="*/ 79828 h 953"/>
              <a:gd name="T66" fmla="*/ 150876 w 781"/>
              <a:gd name="T67" fmla="*/ 103179 h 953"/>
              <a:gd name="T68" fmla="*/ 143820 w 781"/>
              <a:gd name="T69" fmla="*/ 125444 h 953"/>
              <a:gd name="T70" fmla="*/ 131881 w 781"/>
              <a:gd name="T71" fmla="*/ 147709 h 953"/>
              <a:gd name="T72" fmla="*/ 116142 w 781"/>
              <a:gd name="T73" fmla="*/ 168345 h 953"/>
              <a:gd name="T74" fmla="*/ 96604 w 781"/>
              <a:gd name="T75" fmla="*/ 187352 h 953"/>
              <a:gd name="T76" fmla="*/ 93348 w 781"/>
              <a:gd name="T77" fmla="*/ 177034 h 953"/>
              <a:gd name="T78" fmla="*/ 87920 w 781"/>
              <a:gd name="T79" fmla="*/ 166173 h 953"/>
              <a:gd name="T80" fmla="*/ 81950 w 781"/>
              <a:gd name="T81" fmla="*/ 156398 h 953"/>
              <a:gd name="T82" fmla="*/ 73267 w 781"/>
              <a:gd name="T83" fmla="*/ 147166 h 953"/>
              <a:gd name="T84" fmla="*/ 67297 w 781"/>
              <a:gd name="T85" fmla="*/ 142822 h 953"/>
              <a:gd name="T86" fmla="*/ 58614 w 781"/>
              <a:gd name="T87" fmla="*/ 137391 h 953"/>
              <a:gd name="T88" fmla="*/ 47216 w 781"/>
              <a:gd name="T89" fmla="*/ 132504 h 953"/>
              <a:gd name="T90" fmla="*/ 30935 w 781"/>
              <a:gd name="T91" fmla="*/ 148795 h 953"/>
              <a:gd name="T92" fmla="*/ 29307 w 781"/>
              <a:gd name="T93" fmla="*/ 480598 h 953"/>
              <a:gd name="T94" fmla="*/ 392385 w 781"/>
              <a:gd name="T95" fmla="*/ 480598 h 953"/>
              <a:gd name="T96" fmla="*/ 393471 w 781"/>
              <a:gd name="T97" fmla="*/ 36384 h 953"/>
              <a:gd name="T98" fmla="*/ 147077 w 781"/>
              <a:gd name="T99" fmla="*/ 36384 h 953"/>
              <a:gd name="T100" fmla="*/ 134594 w 781"/>
              <a:gd name="T101" fmla="*/ 0 h 953"/>
              <a:gd name="T102" fmla="*/ 423863 w 781"/>
              <a:gd name="T103" fmla="*/ 0 h 953"/>
              <a:gd name="T104" fmla="*/ 421692 w 781"/>
              <a:gd name="T105" fmla="*/ 517525 h 953"/>
              <a:gd name="T106" fmla="*/ 0 w 781"/>
              <a:gd name="T107" fmla="*/ 517525 h 953"/>
              <a:gd name="T108" fmla="*/ 1628 w 781"/>
              <a:gd name="T109" fmla="*/ 130875 h 953"/>
              <a:gd name="T110" fmla="*/ 134594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sp>
        <p:nvSpPr>
          <p:cNvPr id="13" name="Rounded Rectangle 31">
            <a:extLst>
              <a:ext uri="{FF2B5EF4-FFF2-40B4-BE49-F238E27FC236}">
                <a16:creationId xmlns:a16="http://schemas.microsoft.com/office/drawing/2014/main" id="{ACEFA2D2-5806-2DDC-C000-C6743B23D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263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4" name="Rounded Rectangle 11">
            <a:extLst>
              <a:ext uri="{FF2B5EF4-FFF2-40B4-BE49-F238E27FC236}">
                <a16:creationId xmlns:a16="http://schemas.microsoft.com/office/drawing/2014/main" id="{441DD054-E6D2-A204-F8BD-7D972538DF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4263" y="1874839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E855F92A-A1CC-8F9E-3510-27A1581ED58B}"/>
              </a:ext>
            </a:extLst>
          </p:cNvPr>
          <p:cNvSpPr>
            <a:spLocks noEditPoints="1"/>
          </p:cNvSpPr>
          <p:nvPr/>
        </p:nvSpPr>
        <p:spPr bwMode="auto">
          <a:xfrm>
            <a:off x="6845300" y="2235202"/>
            <a:ext cx="668339" cy="511175"/>
          </a:xfrm>
          <a:custGeom>
            <a:avLst/>
            <a:gdLst>
              <a:gd name="T0" fmla="*/ 148640 w 1232"/>
              <a:gd name="T1" fmla="*/ 436448 h 944"/>
              <a:gd name="T2" fmla="*/ 193124 w 1232"/>
              <a:gd name="T3" fmla="*/ 439156 h 944"/>
              <a:gd name="T4" fmla="*/ 250084 w 1232"/>
              <a:gd name="T5" fmla="*/ 428867 h 944"/>
              <a:gd name="T6" fmla="*/ 249542 w 1232"/>
              <a:gd name="T7" fmla="*/ 360097 h 944"/>
              <a:gd name="T8" fmla="*/ 310300 w 1232"/>
              <a:gd name="T9" fmla="*/ 307571 h 944"/>
              <a:gd name="T10" fmla="*/ 206143 w 1232"/>
              <a:gd name="T11" fmla="*/ 367136 h 944"/>
              <a:gd name="T12" fmla="*/ 249542 w 1232"/>
              <a:gd name="T13" fmla="*/ 307571 h 944"/>
              <a:gd name="T14" fmla="*/ 133993 w 1232"/>
              <a:gd name="T15" fmla="*/ 344393 h 944"/>
              <a:gd name="T16" fmla="*/ 170339 w 1232"/>
              <a:gd name="T17" fmla="*/ 307571 h 944"/>
              <a:gd name="T18" fmla="*/ 91679 w 1232"/>
              <a:gd name="T19" fmla="*/ 346559 h 944"/>
              <a:gd name="T20" fmla="*/ 89510 w 1232"/>
              <a:gd name="T21" fmla="*/ 307571 h 944"/>
              <a:gd name="T22" fmla="*/ 292398 w 1232"/>
              <a:gd name="T23" fmla="*/ 511175 h 944"/>
              <a:gd name="T24" fmla="*/ 355326 w 1232"/>
              <a:gd name="T25" fmla="*/ 355765 h 944"/>
              <a:gd name="T26" fmla="*/ 379195 w 1232"/>
              <a:gd name="T27" fmla="*/ 319484 h 944"/>
              <a:gd name="T28" fmla="*/ 393842 w 1232"/>
              <a:gd name="T29" fmla="*/ 283745 h 944"/>
              <a:gd name="T30" fmla="*/ 324947 w 1232"/>
              <a:gd name="T31" fmla="*/ 284828 h 944"/>
              <a:gd name="T32" fmla="*/ 288058 w 1232"/>
              <a:gd name="T33" fmla="*/ 229596 h 944"/>
              <a:gd name="T34" fmla="*/ 261476 w 1232"/>
              <a:gd name="T35" fmla="*/ 257753 h 944"/>
              <a:gd name="T36" fmla="*/ 103072 w 1232"/>
              <a:gd name="T37" fmla="*/ 257753 h 944"/>
              <a:gd name="T38" fmla="*/ 100359 w 1232"/>
              <a:gd name="T39" fmla="*/ 229596 h 944"/>
              <a:gd name="T40" fmla="*/ 82457 w 1232"/>
              <a:gd name="T41" fmla="*/ 284828 h 944"/>
              <a:gd name="T42" fmla="*/ 281006 w 1232"/>
              <a:gd name="T43" fmla="*/ 151620 h 944"/>
              <a:gd name="T44" fmla="*/ 336881 w 1232"/>
              <a:gd name="T45" fmla="*/ 187900 h 944"/>
              <a:gd name="T46" fmla="*/ 193124 w 1232"/>
              <a:gd name="T47" fmla="*/ 151620 h 944"/>
              <a:gd name="T48" fmla="*/ 256052 w 1232"/>
              <a:gd name="T49" fmla="*/ 151620 h 944"/>
              <a:gd name="T50" fmla="*/ 100359 w 1232"/>
              <a:gd name="T51" fmla="*/ 206311 h 944"/>
              <a:gd name="T52" fmla="*/ 38516 w 1232"/>
              <a:gd name="T53" fmla="*/ 151620 h 944"/>
              <a:gd name="T54" fmla="*/ 75405 w 1232"/>
              <a:gd name="T55" fmla="*/ 206311 h 944"/>
              <a:gd name="T56" fmla="*/ 423136 w 1232"/>
              <a:gd name="T57" fmla="*/ 130501 h 944"/>
              <a:gd name="T58" fmla="*/ 423136 w 1232"/>
              <a:gd name="T59" fmla="*/ 130501 h 944"/>
              <a:gd name="T60" fmla="*/ 274496 w 1232"/>
              <a:gd name="T61" fmla="*/ 128335 h 944"/>
              <a:gd name="T62" fmla="*/ 266359 w 1232"/>
              <a:gd name="T63" fmla="*/ 86640 h 944"/>
              <a:gd name="T64" fmla="*/ 80830 w 1232"/>
              <a:gd name="T65" fmla="*/ 98553 h 944"/>
              <a:gd name="T66" fmla="*/ 97104 w 1232"/>
              <a:gd name="T67" fmla="*/ 108841 h 944"/>
              <a:gd name="T68" fmla="*/ 193124 w 1232"/>
              <a:gd name="T69" fmla="*/ 128335 h 944"/>
              <a:gd name="T70" fmla="*/ 219163 w 1232"/>
              <a:gd name="T71" fmla="*/ 79059 h 944"/>
              <a:gd name="T72" fmla="*/ 157320 w 1232"/>
              <a:gd name="T73" fmla="*/ 69312 h 944"/>
              <a:gd name="T74" fmla="*/ 115006 w 1232"/>
              <a:gd name="T75" fmla="*/ 128335 h 944"/>
              <a:gd name="T76" fmla="*/ 193124 w 1232"/>
              <a:gd name="T77" fmla="*/ 36822 h 944"/>
              <a:gd name="T78" fmla="*/ 267444 w 1232"/>
              <a:gd name="T79" fmla="*/ 58482 h 944"/>
              <a:gd name="T80" fmla="*/ 339594 w 1232"/>
              <a:gd name="T81" fmla="*/ 128335 h 944"/>
              <a:gd name="T82" fmla="*/ 351528 w 1232"/>
              <a:gd name="T83" fmla="*/ 151620 h 944"/>
              <a:gd name="T84" fmla="*/ 364548 w 1232"/>
              <a:gd name="T85" fmla="*/ 229596 h 944"/>
              <a:gd name="T86" fmla="*/ 352613 w 1232"/>
              <a:gd name="T87" fmla="*/ 284828 h 944"/>
              <a:gd name="T88" fmla="*/ 324947 w 1232"/>
              <a:gd name="T89" fmla="*/ 329773 h 944"/>
              <a:gd name="T90" fmla="*/ 244117 w 1232"/>
              <a:gd name="T91" fmla="*/ 388255 h 944"/>
              <a:gd name="T92" fmla="*/ 170339 w 1232"/>
              <a:gd name="T93" fmla="*/ 399626 h 944"/>
              <a:gd name="T94" fmla="*/ 97104 w 1232"/>
              <a:gd name="T95" fmla="*/ 377966 h 944"/>
              <a:gd name="T96" fmla="*/ 23869 w 1232"/>
              <a:gd name="T97" fmla="*/ 307571 h 944"/>
              <a:gd name="T98" fmla="*/ 12477 w 1232"/>
              <a:gd name="T99" fmla="*/ 284828 h 944"/>
              <a:gd name="T100" fmla="*/ 0 w 1232"/>
              <a:gd name="T101" fmla="*/ 206311 h 944"/>
              <a:gd name="T102" fmla="*/ 10850 w 1232"/>
              <a:gd name="T103" fmla="*/ 151620 h 944"/>
              <a:gd name="T104" fmla="*/ 38516 w 1232"/>
              <a:gd name="T105" fmla="*/ 107217 h 944"/>
              <a:gd name="T106" fmla="*/ 120431 w 1232"/>
              <a:gd name="T107" fmla="*/ 48193 h 944"/>
              <a:gd name="T108" fmla="*/ 566894 w 1232"/>
              <a:gd name="T109" fmla="*/ 0 h 944"/>
              <a:gd name="T110" fmla="*/ 566894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sp>
        <p:nvSpPr>
          <p:cNvPr id="18" name="Rounded Rectangle 32">
            <a:extLst>
              <a:ext uri="{FF2B5EF4-FFF2-40B4-BE49-F238E27FC236}">
                <a16:creationId xmlns:a16="http://schemas.microsoft.com/office/drawing/2014/main" id="{668F4FCD-3D40-03A0-0214-6D493B4AC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1200" y="1874840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19" name="Rounded Rectangle 12">
            <a:extLst>
              <a:ext uri="{FF2B5EF4-FFF2-40B4-BE49-F238E27FC236}">
                <a16:creationId xmlns:a16="http://schemas.microsoft.com/office/drawing/2014/main" id="{2126FA7C-C755-44D2-BC93-445DAA637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1200" y="1874840"/>
            <a:ext cx="2032000" cy="3048000"/>
          </a:xfrm>
          <a:prstGeom prst="roundRect">
            <a:avLst>
              <a:gd name="adj" fmla="val 16667"/>
            </a:avLst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charset="0"/>
                <a:ea typeface="宋体" charset="0"/>
              </a:defRPr>
            </a:lvl9pPr>
          </a:lstStyle>
          <a:p>
            <a:pPr algn="ctr"/>
            <a:endParaRPr lang="en-US" altLang="zh-CN">
              <a:solidFill>
                <a:schemeClr val="lt1"/>
              </a:solidFill>
            </a:endParaRPr>
          </a:p>
        </p:txBody>
      </p:sp>
      <p:sp>
        <p:nvSpPr>
          <p:cNvPr id="20" name="Freeform 9">
            <a:extLst>
              <a:ext uri="{FF2B5EF4-FFF2-40B4-BE49-F238E27FC236}">
                <a16:creationId xmlns:a16="http://schemas.microsoft.com/office/drawing/2014/main" id="{2B48E5E0-E0CC-4630-6B48-5EDCF10143BE}"/>
              </a:ext>
            </a:extLst>
          </p:cNvPr>
          <p:cNvSpPr>
            <a:spLocks noEditPoints="1"/>
          </p:cNvSpPr>
          <p:nvPr/>
        </p:nvSpPr>
        <p:spPr bwMode="auto">
          <a:xfrm>
            <a:off x="9069388" y="2214564"/>
            <a:ext cx="555625" cy="552451"/>
          </a:xfrm>
          <a:custGeom>
            <a:avLst/>
            <a:gdLst>
              <a:gd name="T0" fmla="*/ 319988 w 1021"/>
              <a:gd name="T1" fmla="*/ 358713 h 1018"/>
              <a:gd name="T2" fmla="*/ 319444 w 1021"/>
              <a:gd name="T3" fmla="*/ 510121 h 1018"/>
              <a:gd name="T4" fmla="*/ 321076 w 1021"/>
              <a:gd name="T5" fmla="*/ 511749 h 1018"/>
              <a:gd name="T6" fmla="*/ 446786 w 1021"/>
              <a:gd name="T7" fmla="*/ 511206 h 1018"/>
              <a:gd name="T8" fmla="*/ 447874 w 1021"/>
              <a:gd name="T9" fmla="*/ 359798 h 1018"/>
              <a:gd name="T10" fmla="*/ 446241 w 1021"/>
              <a:gd name="T11" fmla="*/ 358713 h 1018"/>
              <a:gd name="T12" fmla="*/ 148566 w 1021"/>
              <a:gd name="T13" fmla="*/ 358713 h 1018"/>
              <a:gd name="T14" fmla="*/ 145845 w 1021"/>
              <a:gd name="T15" fmla="*/ 359798 h 1018"/>
              <a:gd name="T16" fmla="*/ 131151 w 1021"/>
              <a:gd name="T17" fmla="*/ 374993 h 1018"/>
              <a:gd name="T18" fmla="*/ 131151 w 1021"/>
              <a:gd name="T19" fmla="*/ 422749 h 1018"/>
              <a:gd name="T20" fmla="*/ 131151 w 1021"/>
              <a:gd name="T21" fmla="*/ 424377 h 1018"/>
              <a:gd name="T22" fmla="*/ 146933 w 1021"/>
              <a:gd name="T23" fmla="*/ 439030 h 1018"/>
              <a:gd name="T24" fmla="*/ 228018 w 1021"/>
              <a:gd name="T25" fmla="*/ 439030 h 1018"/>
              <a:gd name="T26" fmla="*/ 229651 w 1021"/>
              <a:gd name="T27" fmla="*/ 439030 h 1018"/>
              <a:gd name="T28" fmla="*/ 244889 w 1021"/>
              <a:gd name="T29" fmla="*/ 423292 h 1018"/>
              <a:gd name="T30" fmla="*/ 244889 w 1021"/>
              <a:gd name="T31" fmla="*/ 376078 h 1018"/>
              <a:gd name="T32" fmla="*/ 244344 w 1021"/>
              <a:gd name="T33" fmla="*/ 373365 h 1018"/>
              <a:gd name="T34" fmla="*/ 228563 w 1021"/>
              <a:gd name="T35" fmla="*/ 358713 h 1018"/>
              <a:gd name="T36" fmla="*/ 148566 w 1021"/>
              <a:gd name="T37" fmla="*/ 358713 h 1018"/>
              <a:gd name="T38" fmla="*/ 484879 w 1021"/>
              <a:gd name="T39" fmla="*/ 269713 h 1018"/>
              <a:gd name="T40" fmla="*/ 485968 w 1021"/>
              <a:gd name="T41" fmla="*/ 270256 h 1018"/>
              <a:gd name="T42" fmla="*/ 485968 w 1021"/>
              <a:gd name="T43" fmla="*/ 552450 h 1018"/>
              <a:gd name="T44" fmla="*/ 69657 w 1021"/>
              <a:gd name="T45" fmla="*/ 552450 h 1018"/>
              <a:gd name="T46" fmla="*/ 69113 w 1021"/>
              <a:gd name="T47" fmla="*/ 551365 h 1018"/>
              <a:gd name="T48" fmla="*/ 69113 w 1021"/>
              <a:gd name="T49" fmla="*/ 269713 h 1018"/>
              <a:gd name="T50" fmla="*/ 426106 w 1021"/>
              <a:gd name="T51" fmla="*/ 0 h 1018"/>
              <a:gd name="T52" fmla="*/ 426106 w 1021"/>
              <a:gd name="T53" fmla="*/ 122646 h 1018"/>
              <a:gd name="T54" fmla="*/ 428827 w 1021"/>
              <a:gd name="T55" fmla="*/ 126988 h 1018"/>
              <a:gd name="T56" fmla="*/ 555625 w 1021"/>
              <a:gd name="T57" fmla="*/ 230097 h 1018"/>
              <a:gd name="T58" fmla="*/ 555081 w 1021"/>
              <a:gd name="T59" fmla="*/ 230640 h 1018"/>
              <a:gd name="T60" fmla="*/ 1633 w 1021"/>
              <a:gd name="T61" fmla="*/ 230640 h 1018"/>
              <a:gd name="T62" fmla="*/ 0 w 1021"/>
              <a:gd name="T63" fmla="*/ 230640 h 1018"/>
              <a:gd name="T64" fmla="*/ 544 w 1021"/>
              <a:gd name="T65" fmla="*/ 229012 h 1018"/>
              <a:gd name="T66" fmla="*/ 261214 w 1021"/>
              <a:gd name="T67" fmla="*/ 16823 h 1018"/>
              <a:gd name="T68" fmla="*/ 266656 w 1021"/>
              <a:gd name="T69" fmla="*/ 15195 h 1018"/>
              <a:gd name="T70" fmla="*/ 290601 w 1021"/>
              <a:gd name="T71" fmla="*/ 16280 h 1018"/>
              <a:gd name="T72" fmla="*/ 294955 w 1021"/>
              <a:gd name="T73" fmla="*/ 17908 h 1018"/>
              <a:gd name="T74" fmla="*/ 368421 w 1021"/>
              <a:gd name="T75" fmla="*/ 77061 h 1018"/>
              <a:gd name="T76" fmla="*/ 371142 w 1021"/>
              <a:gd name="T77" fmla="*/ 75433 h 1018"/>
              <a:gd name="T78" fmla="*/ 426106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 sz="1351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31F28AC-D211-D7E3-15AF-4975F0CAE930}"/>
              </a:ext>
            </a:extLst>
          </p:cNvPr>
          <p:cNvGrpSpPr/>
          <p:nvPr/>
        </p:nvGrpSpPr>
        <p:grpSpPr>
          <a:xfrm>
            <a:off x="2227596" y="3201179"/>
            <a:ext cx="1379204" cy="1023732"/>
            <a:chOff x="461288" y="1890865"/>
            <a:chExt cx="1379204" cy="102373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12594FE-9D47-E6A3-BCE6-4C78AF3E8D36}"/>
                </a:ext>
              </a:extLst>
            </p:cNvPr>
            <p:cNvSpPr txBox="1"/>
            <p:nvPr/>
          </p:nvSpPr>
          <p:spPr>
            <a:xfrm>
              <a:off x="468908" y="2100913"/>
              <a:ext cx="1371584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3AAAA58-7BF5-1D30-544F-F3BE25541D40}"/>
                </a:ext>
              </a:extLst>
            </p:cNvPr>
            <p:cNvSpPr txBox="1"/>
            <p:nvPr/>
          </p:nvSpPr>
          <p:spPr>
            <a:xfrm>
              <a:off x="461288" y="1890865"/>
              <a:ext cx="1371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E502CDB-9950-921B-28E8-7C578BBDF065}"/>
              </a:ext>
            </a:extLst>
          </p:cNvPr>
          <p:cNvGrpSpPr/>
          <p:nvPr/>
        </p:nvGrpSpPr>
        <p:grpSpPr>
          <a:xfrm>
            <a:off x="4322931" y="3201179"/>
            <a:ext cx="1379204" cy="1023732"/>
            <a:chOff x="461288" y="1890865"/>
            <a:chExt cx="1379204" cy="102373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C846B39-C3B9-270B-F9E1-912A838A2AB2}"/>
                </a:ext>
              </a:extLst>
            </p:cNvPr>
            <p:cNvSpPr txBox="1"/>
            <p:nvPr/>
          </p:nvSpPr>
          <p:spPr>
            <a:xfrm>
              <a:off x="468908" y="2100913"/>
              <a:ext cx="1371584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736624F-83EF-ECD0-B0A5-3DC1DE741BC3}"/>
                </a:ext>
              </a:extLst>
            </p:cNvPr>
            <p:cNvSpPr txBox="1"/>
            <p:nvPr/>
          </p:nvSpPr>
          <p:spPr>
            <a:xfrm>
              <a:off x="461288" y="1890865"/>
              <a:ext cx="1371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B99A43A-A9CA-4022-D040-E0BC6D50A6A4}"/>
              </a:ext>
            </a:extLst>
          </p:cNvPr>
          <p:cNvGrpSpPr/>
          <p:nvPr/>
        </p:nvGrpSpPr>
        <p:grpSpPr>
          <a:xfrm>
            <a:off x="6369378" y="3201179"/>
            <a:ext cx="1627804" cy="1020463"/>
            <a:chOff x="340798" y="1890865"/>
            <a:chExt cx="1627804" cy="102046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E5C3318-8365-EE93-3217-51146FA28D7B}"/>
                </a:ext>
              </a:extLst>
            </p:cNvPr>
            <p:cNvSpPr txBox="1"/>
            <p:nvPr/>
          </p:nvSpPr>
          <p:spPr>
            <a:xfrm>
              <a:off x="340798" y="2100913"/>
              <a:ext cx="1627804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6CB082B-DF71-09FC-BF79-208B20B15EC5}"/>
                </a:ext>
              </a:extLst>
            </p:cNvPr>
            <p:cNvSpPr txBox="1"/>
            <p:nvPr/>
          </p:nvSpPr>
          <p:spPr>
            <a:xfrm>
              <a:off x="461288" y="1890865"/>
              <a:ext cx="1371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4579AF7-D5AB-6757-3DEF-7C451677F2A9}"/>
              </a:ext>
            </a:extLst>
          </p:cNvPr>
          <p:cNvGrpSpPr/>
          <p:nvPr/>
        </p:nvGrpSpPr>
        <p:grpSpPr>
          <a:xfrm>
            <a:off x="8657598" y="3201179"/>
            <a:ext cx="1379204" cy="1023732"/>
            <a:chOff x="461288" y="1890865"/>
            <a:chExt cx="1379204" cy="102373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54B11D2-66BA-D213-7AC1-943000D2739E}"/>
                </a:ext>
              </a:extLst>
            </p:cNvPr>
            <p:cNvSpPr txBox="1"/>
            <p:nvPr/>
          </p:nvSpPr>
          <p:spPr>
            <a:xfrm>
              <a:off x="468908" y="2100913"/>
              <a:ext cx="1371584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FC1AF20-6810-F13B-EC4E-541E6C65F1EC}"/>
                </a:ext>
              </a:extLst>
            </p:cNvPr>
            <p:cNvSpPr txBox="1"/>
            <p:nvPr/>
          </p:nvSpPr>
          <p:spPr>
            <a:xfrm>
              <a:off x="461288" y="1890865"/>
              <a:ext cx="137158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8096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Freeform 68">
            <a:extLst>
              <a:ext uri="{FF2B5EF4-FFF2-40B4-BE49-F238E27FC236}">
                <a16:creationId xmlns:a16="http://schemas.microsoft.com/office/drawing/2014/main" id="{13CEFBD0-0BC5-3553-7B10-2796F4C7844F}"/>
              </a:ext>
            </a:extLst>
          </p:cNvPr>
          <p:cNvSpPr/>
          <p:nvPr/>
        </p:nvSpPr>
        <p:spPr>
          <a:xfrm>
            <a:off x="2554582" y="1690093"/>
            <a:ext cx="4230454" cy="105205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593" tIns="69981" rIns="69981" bIns="69983" numCol="1" spcCol="1270" anchor="ctr" anchorCtr="0">
            <a:noAutofit/>
          </a:bodyPr>
          <a:lstStyle/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3" name="Freeform 70">
            <a:extLst>
              <a:ext uri="{FF2B5EF4-FFF2-40B4-BE49-F238E27FC236}">
                <a16:creationId xmlns:a16="http://schemas.microsoft.com/office/drawing/2014/main" id="{DAD517BC-98D0-55B0-A19E-64B7DF6554A1}"/>
              </a:ext>
            </a:extLst>
          </p:cNvPr>
          <p:cNvSpPr/>
          <p:nvPr/>
        </p:nvSpPr>
        <p:spPr>
          <a:xfrm>
            <a:off x="2554582" y="3041197"/>
            <a:ext cx="4230454" cy="105205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593" tIns="69983" rIns="69981" bIns="69981" numCol="1" spcCol="1270" anchor="ctr" anchorCtr="0">
            <a:noAutofit/>
          </a:bodyPr>
          <a:lstStyle/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4" name="Freeform 72">
            <a:extLst>
              <a:ext uri="{FF2B5EF4-FFF2-40B4-BE49-F238E27FC236}">
                <a16:creationId xmlns:a16="http://schemas.microsoft.com/office/drawing/2014/main" id="{26876F86-A134-3990-BCFE-DAA38F4B484A}"/>
              </a:ext>
            </a:extLst>
          </p:cNvPr>
          <p:cNvSpPr/>
          <p:nvPr/>
        </p:nvSpPr>
        <p:spPr>
          <a:xfrm>
            <a:off x="2554582" y="4392301"/>
            <a:ext cx="4230454" cy="1052058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8593" tIns="69983" rIns="69981" bIns="69981" numCol="1" spcCol="1270" anchor="ctr" anchorCtr="0">
            <a:noAutofit/>
          </a:bodyPr>
          <a:lstStyle/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  <a:p>
            <a:pPr marL="321278" lvl="1" indent="-321278" defTabSz="1374638">
              <a:lnSpc>
                <a:spcPct val="120000"/>
              </a:lnSpc>
              <a:spcAft>
                <a:spcPct val="15000"/>
              </a:spcAft>
              <a:buChar char="•"/>
            </a:pPr>
            <a:endParaRPr lang="en-US" sz="760" dirty="0">
              <a:cs typeface="+mn-ea"/>
              <a:sym typeface="+mn-lt"/>
            </a:endParaRPr>
          </a:p>
        </p:txBody>
      </p:sp>
      <p:sp>
        <p:nvSpPr>
          <p:cNvPr id="6" name="Freeform 45">
            <a:extLst>
              <a:ext uri="{FF2B5EF4-FFF2-40B4-BE49-F238E27FC236}">
                <a16:creationId xmlns:a16="http://schemas.microsoft.com/office/drawing/2014/main" id="{DFC735DD-1F55-08D3-6EFD-4EEDDE97015E}"/>
              </a:ext>
            </a:extLst>
          </p:cNvPr>
          <p:cNvSpPr>
            <a:spLocks noEditPoints="1"/>
          </p:cNvSpPr>
          <p:nvPr/>
        </p:nvSpPr>
        <p:spPr bwMode="auto">
          <a:xfrm>
            <a:off x="2706294" y="2008710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45">
            <a:extLst>
              <a:ext uri="{FF2B5EF4-FFF2-40B4-BE49-F238E27FC236}">
                <a16:creationId xmlns:a16="http://schemas.microsoft.com/office/drawing/2014/main" id="{D8BF11EB-4FBD-2287-64BE-506827156BE1}"/>
              </a:ext>
            </a:extLst>
          </p:cNvPr>
          <p:cNvSpPr>
            <a:spLocks noEditPoints="1"/>
          </p:cNvSpPr>
          <p:nvPr/>
        </p:nvSpPr>
        <p:spPr bwMode="auto">
          <a:xfrm>
            <a:off x="2706294" y="3313051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0" name="Freeform 45">
            <a:extLst>
              <a:ext uri="{FF2B5EF4-FFF2-40B4-BE49-F238E27FC236}">
                <a16:creationId xmlns:a16="http://schemas.microsoft.com/office/drawing/2014/main" id="{E6E83C0F-4C75-3941-CEB8-1BE12701EBA3}"/>
              </a:ext>
            </a:extLst>
          </p:cNvPr>
          <p:cNvSpPr>
            <a:spLocks noEditPoints="1"/>
          </p:cNvSpPr>
          <p:nvPr/>
        </p:nvSpPr>
        <p:spPr bwMode="auto">
          <a:xfrm>
            <a:off x="2706294" y="4710901"/>
            <a:ext cx="414570" cy="41457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1" name="Rounded Rectangle 67">
            <a:extLst>
              <a:ext uri="{FF2B5EF4-FFF2-40B4-BE49-F238E27FC236}">
                <a16:creationId xmlns:a16="http://schemas.microsoft.com/office/drawing/2014/main" id="{5C20BBDC-92A7-A147-8DE9-E3CCB8F76EE9}"/>
              </a:ext>
            </a:extLst>
          </p:cNvPr>
          <p:cNvSpPr/>
          <p:nvPr/>
        </p:nvSpPr>
        <p:spPr>
          <a:xfrm>
            <a:off x="1197093" y="1610729"/>
            <a:ext cx="1357327" cy="1210532"/>
          </a:xfrm>
          <a:prstGeom prst="round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01</a:t>
            </a:r>
          </a:p>
        </p:txBody>
      </p:sp>
      <p:sp>
        <p:nvSpPr>
          <p:cNvPr id="12" name="Rounded Rectangle 69">
            <a:extLst>
              <a:ext uri="{FF2B5EF4-FFF2-40B4-BE49-F238E27FC236}">
                <a16:creationId xmlns:a16="http://schemas.microsoft.com/office/drawing/2014/main" id="{B5E8FF33-7528-BF4A-A374-DAFC55E00C95}"/>
              </a:ext>
            </a:extLst>
          </p:cNvPr>
          <p:cNvSpPr/>
          <p:nvPr/>
        </p:nvSpPr>
        <p:spPr>
          <a:xfrm>
            <a:off x="1207887" y="2965636"/>
            <a:ext cx="1357327" cy="1210530"/>
          </a:xfrm>
          <a:prstGeom prst="roundRect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02</a:t>
            </a:r>
          </a:p>
        </p:txBody>
      </p:sp>
      <p:sp>
        <p:nvSpPr>
          <p:cNvPr id="13" name="Rounded Rectangle 71">
            <a:extLst>
              <a:ext uri="{FF2B5EF4-FFF2-40B4-BE49-F238E27FC236}">
                <a16:creationId xmlns:a16="http://schemas.microsoft.com/office/drawing/2014/main" id="{20A55E53-B259-785C-CD92-4D776AF0D83F}"/>
              </a:ext>
            </a:extLst>
          </p:cNvPr>
          <p:cNvSpPr/>
          <p:nvPr/>
        </p:nvSpPr>
        <p:spPr>
          <a:xfrm>
            <a:off x="1197093" y="4312921"/>
            <a:ext cx="1357327" cy="1210530"/>
          </a:xfrm>
          <a:prstGeom prst="round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dirty="0">
                <a:sym typeface="+mn-lt"/>
              </a:rPr>
              <a:t>03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3BE06D01-9982-060A-5134-5AC4DC12B2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25386" y="1690094"/>
            <a:ext cx="3471427" cy="3754266"/>
          </a:xfrm>
          <a:prstGeom prst="rect">
            <a:avLst/>
          </a:prstGeom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C3E51090-52C8-52B3-8CC5-8F764C315EC8}"/>
              </a:ext>
            </a:extLst>
          </p:cNvPr>
          <p:cNvGrpSpPr/>
          <p:nvPr/>
        </p:nvGrpSpPr>
        <p:grpSpPr>
          <a:xfrm>
            <a:off x="3383305" y="1910074"/>
            <a:ext cx="2573007" cy="654400"/>
            <a:chOff x="461287" y="1890865"/>
            <a:chExt cx="2573007" cy="654400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F729E414-C6BB-E20C-789C-2503930F9714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6A940F7-BF41-77D2-BBB9-013B1B78CF02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1CB77D5-D7E5-0BDA-5DE8-737CFBF6589C}"/>
              </a:ext>
            </a:extLst>
          </p:cNvPr>
          <p:cNvGrpSpPr/>
          <p:nvPr/>
        </p:nvGrpSpPr>
        <p:grpSpPr>
          <a:xfrm>
            <a:off x="3383305" y="3240026"/>
            <a:ext cx="2573007" cy="654400"/>
            <a:chOff x="461287" y="1890865"/>
            <a:chExt cx="2573007" cy="654400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55663BB-2AA7-3355-7BB5-7BE64C264E04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79C972B-04A6-CE64-DCF7-F3E9F1A6DB9F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496D8D1-11A8-6C5D-4BA6-F1621C1A63D6}"/>
              </a:ext>
            </a:extLst>
          </p:cNvPr>
          <p:cNvGrpSpPr/>
          <p:nvPr/>
        </p:nvGrpSpPr>
        <p:grpSpPr>
          <a:xfrm>
            <a:off x="3383305" y="4569978"/>
            <a:ext cx="2573007" cy="654400"/>
            <a:chOff x="461287" y="1890865"/>
            <a:chExt cx="2573007" cy="654400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BD91AE6-6F23-8BF4-E4CD-C92167C8740B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E61FCB5-605C-E34B-E274-29603513A8BC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63297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927120" y="3562917"/>
            <a:ext cx="63293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2208271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0" name="组合 949">
            <a:extLst>
              <a:ext uri="{FF2B5EF4-FFF2-40B4-BE49-F238E27FC236}">
                <a16:creationId xmlns:a16="http://schemas.microsoft.com/office/drawing/2014/main" id="{8A8EC20D-BF10-D47C-C609-491EE37905DD}"/>
              </a:ext>
            </a:extLst>
          </p:cNvPr>
          <p:cNvGrpSpPr/>
          <p:nvPr/>
        </p:nvGrpSpPr>
        <p:grpSpPr>
          <a:xfrm>
            <a:off x="5775323" y="1524238"/>
            <a:ext cx="641352" cy="416041"/>
            <a:chOff x="5775323" y="1524238"/>
            <a:chExt cx="641352" cy="416041"/>
          </a:xfrm>
        </p:grpSpPr>
        <p:sp>
          <p:nvSpPr>
            <p:cNvPr id="947" name="任意多边形: 形状 946">
              <a:extLst>
                <a:ext uri="{FF2B5EF4-FFF2-40B4-BE49-F238E27FC236}">
                  <a16:creationId xmlns:a16="http://schemas.microsoft.com/office/drawing/2014/main" id="{A20873BD-3D7F-7940-26D6-77F5B149A9A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6" name="任意多边形: 形状 945">
              <a:extLst>
                <a:ext uri="{FF2B5EF4-FFF2-40B4-BE49-F238E27FC236}">
                  <a16:creationId xmlns:a16="http://schemas.microsoft.com/office/drawing/2014/main" id="{1C7B91DB-9974-F432-27B0-206065730ECA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4668" y="281268"/>
            <a:ext cx="4547332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4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目    录</a:t>
            </a:r>
          </a:p>
        </p:txBody>
      </p: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445000" y="1109282"/>
            <a:ext cx="330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CONTENTS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70" name="iconfont-11253-5327384">
            <a:extLst>
              <a:ext uri="{FF2B5EF4-FFF2-40B4-BE49-F238E27FC236}">
                <a16:creationId xmlns:a16="http://schemas.microsoft.com/office/drawing/2014/main" id="{834E91DD-7AA0-B010-7DB7-A4DEEB3F13A9}"/>
              </a:ext>
            </a:extLst>
          </p:cNvPr>
          <p:cNvSpPr/>
          <p:nvPr/>
        </p:nvSpPr>
        <p:spPr>
          <a:xfrm>
            <a:off x="5593233" y="218742"/>
            <a:ext cx="1030202" cy="686732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C4A396B-7D23-93BA-C2E7-647FBC5624D6}"/>
              </a:ext>
            </a:extLst>
          </p:cNvPr>
          <p:cNvGrpSpPr/>
          <p:nvPr/>
        </p:nvGrpSpPr>
        <p:grpSpPr>
          <a:xfrm>
            <a:off x="2518690" y="2321107"/>
            <a:ext cx="3074543" cy="402904"/>
            <a:chOff x="1863217" y="2474720"/>
            <a:chExt cx="3074543" cy="402904"/>
          </a:xfrm>
        </p:grpSpPr>
        <p:sp>
          <p:nvSpPr>
            <p:cNvPr id="769" name="矩形: 圆角 768">
              <a:extLst>
                <a:ext uri="{FF2B5EF4-FFF2-40B4-BE49-F238E27FC236}">
                  <a16:creationId xmlns:a16="http://schemas.microsoft.com/office/drawing/2014/main" id="{D7B656D5-1C9D-6EE8-D118-375425FBE18C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9" name="文本框 778">
              <a:extLst>
                <a:ext uri="{FF2B5EF4-FFF2-40B4-BE49-F238E27FC236}">
                  <a16:creationId xmlns:a16="http://schemas.microsoft.com/office/drawing/2014/main" id="{CC3A4EAB-44C5-50C3-F52C-799BC9A89E0F}"/>
                </a:ext>
              </a:extLst>
            </p:cNvPr>
            <p:cNvSpPr txBox="1"/>
            <p:nvPr/>
          </p:nvSpPr>
          <p:spPr>
            <a:xfrm>
              <a:off x="2669242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0E770C0-245D-9800-7C1E-D146A14001DD}"/>
                </a:ext>
              </a:extLst>
            </p:cNvPr>
            <p:cNvSpPr txBox="1"/>
            <p:nvPr/>
          </p:nvSpPr>
          <p:spPr>
            <a:xfrm>
              <a:off x="2114928" y="2474720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01</a:t>
              </a:r>
              <a:endPara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5A8A135-AF82-EA4D-ACEB-FC993C471077}"/>
              </a:ext>
            </a:extLst>
          </p:cNvPr>
          <p:cNvGrpSpPr/>
          <p:nvPr/>
        </p:nvGrpSpPr>
        <p:grpSpPr>
          <a:xfrm>
            <a:off x="6623435" y="2321107"/>
            <a:ext cx="3074543" cy="402904"/>
            <a:chOff x="1863217" y="2474720"/>
            <a:chExt cx="3074543" cy="402904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F52D3983-CBDF-3826-1FB7-0EFC39A5213B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36DB3E0-BCB4-10E1-D691-708F9DAB1295}"/>
                </a:ext>
              </a:extLst>
            </p:cNvPr>
            <p:cNvSpPr txBox="1"/>
            <p:nvPr/>
          </p:nvSpPr>
          <p:spPr>
            <a:xfrm>
              <a:off x="2669242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4E6E4A8-F0B7-DB7D-F809-5F4AC0F25D4F}"/>
                </a:ext>
              </a:extLst>
            </p:cNvPr>
            <p:cNvSpPr txBox="1"/>
            <p:nvPr/>
          </p:nvSpPr>
          <p:spPr>
            <a:xfrm>
              <a:off x="2114928" y="247472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02</a:t>
              </a:r>
              <a:endPara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endParaRPr>
            </a:p>
          </p:txBody>
        </p:sp>
      </p:grpSp>
      <p:grpSp>
        <p:nvGrpSpPr>
          <p:cNvPr id="897" name="组合 896">
            <a:extLst>
              <a:ext uri="{FF2B5EF4-FFF2-40B4-BE49-F238E27FC236}">
                <a16:creationId xmlns:a16="http://schemas.microsoft.com/office/drawing/2014/main" id="{5B959D60-7391-F604-D4D4-68E6CAD48CC3}"/>
              </a:ext>
            </a:extLst>
          </p:cNvPr>
          <p:cNvGrpSpPr/>
          <p:nvPr/>
        </p:nvGrpSpPr>
        <p:grpSpPr>
          <a:xfrm>
            <a:off x="2518690" y="3211039"/>
            <a:ext cx="3074543" cy="402904"/>
            <a:chOff x="1863217" y="2474720"/>
            <a:chExt cx="3074543" cy="402904"/>
          </a:xfrm>
        </p:grpSpPr>
        <p:sp>
          <p:nvSpPr>
            <p:cNvPr id="898" name="矩形: 圆角 897">
              <a:extLst>
                <a:ext uri="{FF2B5EF4-FFF2-40B4-BE49-F238E27FC236}">
                  <a16:creationId xmlns:a16="http://schemas.microsoft.com/office/drawing/2014/main" id="{9CBBF1B4-EC51-A6B8-E695-2BDB1B0B993E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9" name="文本框 898">
              <a:extLst>
                <a:ext uri="{FF2B5EF4-FFF2-40B4-BE49-F238E27FC236}">
                  <a16:creationId xmlns:a16="http://schemas.microsoft.com/office/drawing/2014/main" id="{94F0CCDE-19BA-BF63-9820-72124BD31CB5}"/>
                </a:ext>
              </a:extLst>
            </p:cNvPr>
            <p:cNvSpPr txBox="1"/>
            <p:nvPr/>
          </p:nvSpPr>
          <p:spPr>
            <a:xfrm>
              <a:off x="2669242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  <p:sp>
          <p:nvSpPr>
            <p:cNvPr id="900" name="文本框 899">
              <a:extLst>
                <a:ext uri="{FF2B5EF4-FFF2-40B4-BE49-F238E27FC236}">
                  <a16:creationId xmlns:a16="http://schemas.microsoft.com/office/drawing/2014/main" id="{75878496-15EB-8A07-B8F4-B6724076E504}"/>
                </a:ext>
              </a:extLst>
            </p:cNvPr>
            <p:cNvSpPr txBox="1"/>
            <p:nvPr/>
          </p:nvSpPr>
          <p:spPr>
            <a:xfrm>
              <a:off x="2114928" y="247472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03</a:t>
              </a:r>
              <a:endPara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endParaRPr>
            </a:p>
          </p:txBody>
        </p:sp>
      </p:grpSp>
      <p:grpSp>
        <p:nvGrpSpPr>
          <p:cNvPr id="901" name="组合 900">
            <a:extLst>
              <a:ext uri="{FF2B5EF4-FFF2-40B4-BE49-F238E27FC236}">
                <a16:creationId xmlns:a16="http://schemas.microsoft.com/office/drawing/2014/main" id="{CDD440F7-D6E8-2F98-E201-BE711700CE0F}"/>
              </a:ext>
            </a:extLst>
          </p:cNvPr>
          <p:cNvGrpSpPr/>
          <p:nvPr/>
        </p:nvGrpSpPr>
        <p:grpSpPr>
          <a:xfrm>
            <a:off x="6623435" y="3211039"/>
            <a:ext cx="3074543" cy="402904"/>
            <a:chOff x="1863217" y="2474720"/>
            <a:chExt cx="3074543" cy="402904"/>
          </a:xfrm>
        </p:grpSpPr>
        <p:sp>
          <p:nvSpPr>
            <p:cNvPr id="902" name="矩形: 圆角 901">
              <a:extLst>
                <a:ext uri="{FF2B5EF4-FFF2-40B4-BE49-F238E27FC236}">
                  <a16:creationId xmlns:a16="http://schemas.microsoft.com/office/drawing/2014/main" id="{1066B09B-5DF0-9B8C-7D29-CA3995B90C9A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3" name="文本框 902">
              <a:extLst>
                <a:ext uri="{FF2B5EF4-FFF2-40B4-BE49-F238E27FC236}">
                  <a16:creationId xmlns:a16="http://schemas.microsoft.com/office/drawing/2014/main" id="{515B489D-2AF6-5717-BD5D-E66C6C9AEFD5}"/>
                </a:ext>
              </a:extLst>
            </p:cNvPr>
            <p:cNvSpPr txBox="1"/>
            <p:nvPr/>
          </p:nvSpPr>
          <p:spPr>
            <a:xfrm>
              <a:off x="2669242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  <p:sp>
          <p:nvSpPr>
            <p:cNvPr id="904" name="文本框 903">
              <a:extLst>
                <a:ext uri="{FF2B5EF4-FFF2-40B4-BE49-F238E27FC236}">
                  <a16:creationId xmlns:a16="http://schemas.microsoft.com/office/drawing/2014/main" id="{0560E6FA-F636-15EF-4CE5-7F05BADB46C9}"/>
                </a:ext>
              </a:extLst>
            </p:cNvPr>
            <p:cNvSpPr txBox="1"/>
            <p:nvPr/>
          </p:nvSpPr>
          <p:spPr>
            <a:xfrm>
              <a:off x="2114928" y="247472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04</a:t>
              </a:r>
              <a:endPara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endParaRPr>
            </a:p>
          </p:txBody>
        </p:sp>
      </p:grpSp>
      <p:grpSp>
        <p:nvGrpSpPr>
          <p:cNvPr id="905" name="组合 904">
            <a:extLst>
              <a:ext uri="{FF2B5EF4-FFF2-40B4-BE49-F238E27FC236}">
                <a16:creationId xmlns:a16="http://schemas.microsoft.com/office/drawing/2014/main" id="{D0D19826-3A5A-F536-D358-5925DD9B2F1C}"/>
              </a:ext>
            </a:extLst>
          </p:cNvPr>
          <p:cNvGrpSpPr/>
          <p:nvPr/>
        </p:nvGrpSpPr>
        <p:grpSpPr>
          <a:xfrm>
            <a:off x="2518690" y="4100971"/>
            <a:ext cx="3074543" cy="402904"/>
            <a:chOff x="1863217" y="2474720"/>
            <a:chExt cx="3074543" cy="402904"/>
          </a:xfrm>
        </p:grpSpPr>
        <p:sp>
          <p:nvSpPr>
            <p:cNvPr id="906" name="矩形: 圆角 905">
              <a:extLst>
                <a:ext uri="{FF2B5EF4-FFF2-40B4-BE49-F238E27FC236}">
                  <a16:creationId xmlns:a16="http://schemas.microsoft.com/office/drawing/2014/main" id="{FA73A8E4-DA97-E8DE-C00B-EF2E70EE7486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7" name="文本框 906">
              <a:extLst>
                <a:ext uri="{FF2B5EF4-FFF2-40B4-BE49-F238E27FC236}">
                  <a16:creationId xmlns:a16="http://schemas.microsoft.com/office/drawing/2014/main" id="{D845C700-6649-2BE7-3F25-0515D32F785D}"/>
                </a:ext>
              </a:extLst>
            </p:cNvPr>
            <p:cNvSpPr txBox="1"/>
            <p:nvPr/>
          </p:nvSpPr>
          <p:spPr>
            <a:xfrm>
              <a:off x="2669242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  <p:sp>
          <p:nvSpPr>
            <p:cNvPr id="908" name="文本框 907">
              <a:extLst>
                <a:ext uri="{FF2B5EF4-FFF2-40B4-BE49-F238E27FC236}">
                  <a16:creationId xmlns:a16="http://schemas.microsoft.com/office/drawing/2014/main" id="{3520BC1E-27D2-4CBD-96BA-D1BC324775A2}"/>
                </a:ext>
              </a:extLst>
            </p:cNvPr>
            <p:cNvSpPr txBox="1"/>
            <p:nvPr/>
          </p:nvSpPr>
          <p:spPr>
            <a:xfrm>
              <a:off x="2114928" y="247472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05</a:t>
              </a:r>
              <a:endPara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endParaRPr>
            </a:p>
          </p:txBody>
        </p:sp>
      </p:grpSp>
      <p:grpSp>
        <p:nvGrpSpPr>
          <p:cNvPr id="933" name="组合 932">
            <a:extLst>
              <a:ext uri="{FF2B5EF4-FFF2-40B4-BE49-F238E27FC236}">
                <a16:creationId xmlns:a16="http://schemas.microsoft.com/office/drawing/2014/main" id="{E3D1C3FF-3ED1-BBA0-9783-EC56A5D2ABA4}"/>
              </a:ext>
            </a:extLst>
          </p:cNvPr>
          <p:cNvGrpSpPr/>
          <p:nvPr/>
        </p:nvGrpSpPr>
        <p:grpSpPr>
          <a:xfrm>
            <a:off x="6623435" y="4100971"/>
            <a:ext cx="3074543" cy="402904"/>
            <a:chOff x="1863217" y="2474720"/>
            <a:chExt cx="3074543" cy="402904"/>
          </a:xfrm>
        </p:grpSpPr>
        <p:sp>
          <p:nvSpPr>
            <p:cNvPr id="943" name="矩形: 圆角 942">
              <a:extLst>
                <a:ext uri="{FF2B5EF4-FFF2-40B4-BE49-F238E27FC236}">
                  <a16:creationId xmlns:a16="http://schemas.microsoft.com/office/drawing/2014/main" id="{C322D5C6-9B06-416F-E2A1-8773D71C1657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4" name="文本框 943">
              <a:extLst>
                <a:ext uri="{FF2B5EF4-FFF2-40B4-BE49-F238E27FC236}">
                  <a16:creationId xmlns:a16="http://schemas.microsoft.com/office/drawing/2014/main" id="{8D704AB7-8055-5C73-82A2-ED3A5C336886}"/>
                </a:ext>
              </a:extLst>
            </p:cNvPr>
            <p:cNvSpPr txBox="1"/>
            <p:nvPr/>
          </p:nvSpPr>
          <p:spPr>
            <a:xfrm>
              <a:off x="2669242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  <p:sp>
          <p:nvSpPr>
            <p:cNvPr id="945" name="文本框 944">
              <a:extLst>
                <a:ext uri="{FF2B5EF4-FFF2-40B4-BE49-F238E27FC236}">
                  <a16:creationId xmlns:a16="http://schemas.microsoft.com/office/drawing/2014/main" id="{459E8EC7-A6AA-D849-E9B1-DFC57C3AC0B9}"/>
                </a:ext>
              </a:extLst>
            </p:cNvPr>
            <p:cNvSpPr txBox="1"/>
            <p:nvPr/>
          </p:nvSpPr>
          <p:spPr>
            <a:xfrm>
              <a:off x="2114928" y="2474720"/>
              <a:ext cx="44435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06</a:t>
              </a:r>
              <a:endParaRPr lang="zh-CN" altLang="en-US" dirty="0">
                <a:solidFill>
                  <a:schemeClr val="bg1"/>
                </a:solidFill>
                <a:latin typeface="金山云技术体" pitchFamily="2" charset="-122"/>
                <a:ea typeface="金山云技术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3181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E3949C48-DE61-95AC-9ADF-F274811026E5}"/>
              </a:ext>
            </a:extLst>
          </p:cNvPr>
          <p:cNvSpPr/>
          <p:nvPr/>
        </p:nvSpPr>
        <p:spPr>
          <a:xfrm>
            <a:off x="1228254" y="1646403"/>
            <a:ext cx="3771900" cy="3880149"/>
          </a:xfrm>
          <a:custGeom>
            <a:avLst/>
            <a:gdLst>
              <a:gd name="connsiteX0" fmla="*/ 0 w 3771900"/>
              <a:gd name="connsiteY0" fmla="*/ 0 h 3880149"/>
              <a:gd name="connsiteX1" fmla="*/ 3771900 w 3771900"/>
              <a:gd name="connsiteY1" fmla="*/ 0 h 3880149"/>
              <a:gd name="connsiteX2" fmla="*/ 3771900 w 3771900"/>
              <a:gd name="connsiteY2" fmla="*/ 1114730 h 3880149"/>
              <a:gd name="connsiteX3" fmla="*/ 3119718 w 3771900"/>
              <a:gd name="connsiteY3" fmla="*/ 1766912 h 3880149"/>
              <a:gd name="connsiteX4" fmla="*/ 3771900 w 3771900"/>
              <a:gd name="connsiteY4" fmla="*/ 2419094 h 3880149"/>
              <a:gd name="connsiteX5" fmla="*/ 3771900 w 3771900"/>
              <a:gd name="connsiteY5" fmla="*/ 3880149 h 3880149"/>
              <a:gd name="connsiteX6" fmla="*/ 0 w 3771900"/>
              <a:gd name="connsiteY6" fmla="*/ 3880149 h 3880149"/>
              <a:gd name="connsiteX7" fmla="*/ 0 w 3771900"/>
              <a:gd name="connsiteY7" fmla="*/ 0 h 388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71900" h="3880149">
                <a:moveTo>
                  <a:pt x="0" y="0"/>
                </a:moveTo>
                <a:lnTo>
                  <a:pt x="3771900" y="0"/>
                </a:lnTo>
                <a:lnTo>
                  <a:pt x="3771900" y="1114730"/>
                </a:lnTo>
                <a:cubicBezTo>
                  <a:pt x="3411710" y="1114730"/>
                  <a:pt x="3119718" y="1406722"/>
                  <a:pt x="3119718" y="1766912"/>
                </a:cubicBezTo>
                <a:cubicBezTo>
                  <a:pt x="3119718" y="2127102"/>
                  <a:pt x="3411710" y="2419094"/>
                  <a:pt x="3771900" y="2419094"/>
                </a:cubicBezTo>
                <a:lnTo>
                  <a:pt x="3771900" y="3880149"/>
                </a:lnTo>
                <a:lnTo>
                  <a:pt x="0" y="3880149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6C26D4E-86D2-A020-DD34-69B1631EF549}"/>
              </a:ext>
            </a:extLst>
          </p:cNvPr>
          <p:cNvSpPr/>
          <p:nvPr/>
        </p:nvSpPr>
        <p:spPr>
          <a:xfrm>
            <a:off x="6551049" y="1646402"/>
            <a:ext cx="4424082" cy="3880149"/>
          </a:xfrm>
          <a:custGeom>
            <a:avLst/>
            <a:gdLst>
              <a:gd name="connsiteX0" fmla="*/ 652182 w 4424082"/>
              <a:gd name="connsiteY0" fmla="*/ 0 h 3880149"/>
              <a:gd name="connsiteX1" fmla="*/ 4424082 w 4424082"/>
              <a:gd name="connsiteY1" fmla="*/ 0 h 3880149"/>
              <a:gd name="connsiteX2" fmla="*/ 4424082 w 4424082"/>
              <a:gd name="connsiteY2" fmla="*/ 3880149 h 3880149"/>
              <a:gd name="connsiteX3" fmla="*/ 652182 w 4424082"/>
              <a:gd name="connsiteY3" fmla="*/ 3880149 h 3880149"/>
              <a:gd name="connsiteX4" fmla="*/ 652182 w 4424082"/>
              <a:gd name="connsiteY4" fmla="*/ 2419095 h 3880149"/>
              <a:gd name="connsiteX5" fmla="*/ 0 w 4424082"/>
              <a:gd name="connsiteY5" fmla="*/ 1766913 h 3880149"/>
              <a:gd name="connsiteX6" fmla="*/ 652182 w 4424082"/>
              <a:gd name="connsiteY6" fmla="*/ 1114731 h 3880149"/>
              <a:gd name="connsiteX7" fmla="*/ 652182 w 4424082"/>
              <a:gd name="connsiteY7" fmla="*/ 0 h 3880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24082" h="3880149">
                <a:moveTo>
                  <a:pt x="652182" y="0"/>
                </a:moveTo>
                <a:lnTo>
                  <a:pt x="4424082" y="0"/>
                </a:lnTo>
                <a:lnTo>
                  <a:pt x="4424082" y="3880149"/>
                </a:lnTo>
                <a:lnTo>
                  <a:pt x="652182" y="3880149"/>
                </a:lnTo>
                <a:lnTo>
                  <a:pt x="652182" y="2419095"/>
                </a:lnTo>
                <a:cubicBezTo>
                  <a:pt x="291992" y="2419095"/>
                  <a:pt x="0" y="2127103"/>
                  <a:pt x="0" y="1766913"/>
                </a:cubicBezTo>
                <a:cubicBezTo>
                  <a:pt x="0" y="1406723"/>
                  <a:pt x="291992" y="1114731"/>
                  <a:pt x="652182" y="1114731"/>
                </a:cubicBezTo>
                <a:lnTo>
                  <a:pt x="652182" y="0"/>
                </a:lnTo>
                <a:close/>
              </a:path>
            </a:pathLst>
          </a:custGeom>
          <a:noFill/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0A3F8180-64E3-2C34-6C57-962F58C7065B}"/>
              </a:ext>
            </a:extLst>
          </p:cNvPr>
          <p:cNvSpPr/>
          <p:nvPr/>
        </p:nvSpPr>
        <p:spPr>
          <a:xfrm>
            <a:off x="4494544" y="2896946"/>
            <a:ext cx="1026459" cy="1026459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BF0B33D7-5DB5-5EEE-B780-52458395396E}"/>
              </a:ext>
            </a:extLst>
          </p:cNvPr>
          <p:cNvSpPr/>
          <p:nvPr/>
        </p:nvSpPr>
        <p:spPr>
          <a:xfrm>
            <a:off x="6699767" y="2908150"/>
            <a:ext cx="1026459" cy="1026459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ym typeface="+mn-lt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E53BF30-5208-AD62-01E7-74E57B6B6758}"/>
              </a:ext>
            </a:extLst>
          </p:cNvPr>
          <p:cNvCxnSpPr/>
          <p:nvPr/>
        </p:nvCxnSpPr>
        <p:spPr>
          <a:xfrm>
            <a:off x="2324188" y="3436159"/>
            <a:ext cx="19577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0EBCAB0-7824-686E-33A4-E65A360EA56F}"/>
              </a:ext>
            </a:extLst>
          </p:cNvPr>
          <p:cNvCxnSpPr/>
          <p:nvPr/>
        </p:nvCxnSpPr>
        <p:spPr>
          <a:xfrm>
            <a:off x="7763524" y="3436159"/>
            <a:ext cx="1957776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4B829FBA-6DA8-2AF8-77BF-18475DD5B5B9}"/>
              </a:ext>
            </a:extLst>
          </p:cNvPr>
          <p:cNvSpPr/>
          <p:nvPr/>
        </p:nvSpPr>
        <p:spPr>
          <a:xfrm>
            <a:off x="1872400" y="3210265"/>
            <a:ext cx="451788" cy="451788"/>
          </a:xfrm>
          <a:prstGeom prst="ellipse">
            <a:avLst/>
          </a:prstGeom>
          <a:solidFill>
            <a:srgbClr val="C5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ECCDBC1-4BE2-6D91-0176-7EC54D083E0B}"/>
              </a:ext>
            </a:extLst>
          </p:cNvPr>
          <p:cNvSpPr/>
          <p:nvPr/>
        </p:nvSpPr>
        <p:spPr>
          <a:xfrm>
            <a:off x="9734101" y="3210265"/>
            <a:ext cx="451788" cy="451788"/>
          </a:xfrm>
          <a:prstGeom prst="ellipse">
            <a:avLst/>
          </a:prstGeom>
          <a:solidFill>
            <a:srgbClr val="C5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id="{2CBC343F-94E0-354B-F202-F465611D9748}"/>
              </a:ext>
            </a:extLst>
          </p:cNvPr>
          <p:cNvSpPr>
            <a:spLocks noEditPoints="1"/>
          </p:cNvSpPr>
          <p:nvPr/>
        </p:nvSpPr>
        <p:spPr bwMode="auto">
          <a:xfrm>
            <a:off x="4846432" y="3256280"/>
            <a:ext cx="302440" cy="26143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6" name="Freeform 9">
            <a:extLst>
              <a:ext uri="{FF2B5EF4-FFF2-40B4-BE49-F238E27FC236}">
                <a16:creationId xmlns:a16="http://schemas.microsoft.com/office/drawing/2014/main" id="{4B7CAE11-892A-47CB-888D-8934374A7469}"/>
              </a:ext>
            </a:extLst>
          </p:cNvPr>
          <p:cNvSpPr>
            <a:spLocks noEditPoints="1"/>
          </p:cNvSpPr>
          <p:nvPr/>
        </p:nvSpPr>
        <p:spPr bwMode="auto">
          <a:xfrm>
            <a:off x="7061717" y="3256280"/>
            <a:ext cx="302440" cy="261432"/>
          </a:xfrm>
          <a:custGeom>
            <a:avLst/>
            <a:gdLst>
              <a:gd name="T0" fmla="*/ 69 w 104"/>
              <a:gd name="T1" fmla="*/ 17 h 106"/>
              <a:gd name="T2" fmla="*/ 69 w 104"/>
              <a:gd name="T3" fmla="*/ 2 h 106"/>
              <a:gd name="T4" fmla="*/ 70 w 104"/>
              <a:gd name="T5" fmla="*/ 1 h 106"/>
              <a:gd name="T6" fmla="*/ 75 w 104"/>
              <a:gd name="T7" fmla="*/ 0 h 106"/>
              <a:gd name="T8" fmla="*/ 79 w 104"/>
              <a:gd name="T9" fmla="*/ 1 h 106"/>
              <a:gd name="T10" fmla="*/ 80 w 104"/>
              <a:gd name="T11" fmla="*/ 2 h 106"/>
              <a:gd name="T12" fmla="*/ 80 w 104"/>
              <a:gd name="T13" fmla="*/ 21 h 106"/>
              <a:gd name="T14" fmla="*/ 80 w 104"/>
              <a:gd name="T15" fmla="*/ 29 h 106"/>
              <a:gd name="T16" fmla="*/ 104 w 104"/>
              <a:gd name="T17" fmla="*/ 54 h 106"/>
              <a:gd name="T18" fmla="*/ 95 w 104"/>
              <a:gd name="T19" fmla="*/ 54 h 106"/>
              <a:gd name="T20" fmla="*/ 52 w 104"/>
              <a:gd name="T21" fmla="*/ 11 h 106"/>
              <a:gd name="T22" fmla="*/ 9 w 104"/>
              <a:gd name="T23" fmla="*/ 54 h 106"/>
              <a:gd name="T24" fmla="*/ 0 w 104"/>
              <a:gd name="T25" fmla="*/ 54 h 106"/>
              <a:gd name="T26" fmla="*/ 52 w 104"/>
              <a:gd name="T27" fmla="*/ 0 h 106"/>
              <a:gd name="T28" fmla="*/ 69 w 104"/>
              <a:gd name="T29" fmla="*/ 17 h 106"/>
              <a:gd name="T30" fmla="*/ 85 w 104"/>
              <a:gd name="T31" fmla="*/ 53 h 106"/>
              <a:gd name="T32" fmla="*/ 85 w 104"/>
              <a:gd name="T33" fmla="*/ 66 h 106"/>
              <a:gd name="T34" fmla="*/ 85 w 104"/>
              <a:gd name="T35" fmla="*/ 106 h 106"/>
              <a:gd name="T36" fmla="*/ 64 w 104"/>
              <a:gd name="T37" fmla="*/ 106 h 106"/>
              <a:gd name="T38" fmla="*/ 64 w 104"/>
              <a:gd name="T39" fmla="*/ 104 h 106"/>
              <a:gd name="T40" fmla="*/ 64 w 104"/>
              <a:gd name="T41" fmla="*/ 87 h 106"/>
              <a:gd name="T42" fmla="*/ 60 w 104"/>
              <a:gd name="T43" fmla="*/ 77 h 106"/>
              <a:gd name="T44" fmla="*/ 52 w 104"/>
              <a:gd name="T45" fmla="*/ 73 h 106"/>
              <a:gd name="T46" fmla="*/ 44 w 104"/>
              <a:gd name="T47" fmla="*/ 77 h 106"/>
              <a:gd name="T48" fmla="*/ 40 w 104"/>
              <a:gd name="T49" fmla="*/ 87 h 106"/>
              <a:gd name="T50" fmla="*/ 40 w 104"/>
              <a:gd name="T51" fmla="*/ 104 h 106"/>
              <a:gd name="T52" fmla="*/ 40 w 104"/>
              <a:gd name="T53" fmla="*/ 106 h 106"/>
              <a:gd name="T54" fmla="*/ 19 w 104"/>
              <a:gd name="T55" fmla="*/ 106 h 106"/>
              <a:gd name="T56" fmla="*/ 19 w 104"/>
              <a:gd name="T57" fmla="*/ 68 h 106"/>
              <a:gd name="T58" fmla="*/ 19 w 104"/>
              <a:gd name="T59" fmla="*/ 53 h 106"/>
              <a:gd name="T60" fmla="*/ 52 w 104"/>
              <a:gd name="T61" fmla="*/ 19 h 106"/>
              <a:gd name="T62" fmla="*/ 85 w 104"/>
              <a:gd name="T63" fmla="*/ 5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6">
                <a:moveTo>
                  <a:pt x="69" y="17"/>
                </a:moveTo>
                <a:cubicBezTo>
                  <a:pt x="69" y="2"/>
                  <a:pt x="69" y="2"/>
                  <a:pt x="69" y="2"/>
                </a:cubicBezTo>
                <a:cubicBezTo>
                  <a:pt x="69" y="2"/>
                  <a:pt x="69" y="1"/>
                  <a:pt x="70" y="1"/>
                </a:cubicBezTo>
                <a:cubicBezTo>
                  <a:pt x="72" y="0"/>
                  <a:pt x="73" y="0"/>
                  <a:pt x="75" y="0"/>
                </a:cubicBezTo>
                <a:cubicBezTo>
                  <a:pt x="76" y="0"/>
                  <a:pt x="78" y="0"/>
                  <a:pt x="79" y="1"/>
                </a:cubicBezTo>
                <a:cubicBezTo>
                  <a:pt x="80" y="1"/>
                  <a:pt x="80" y="2"/>
                  <a:pt x="80" y="2"/>
                </a:cubicBezTo>
                <a:cubicBezTo>
                  <a:pt x="80" y="21"/>
                  <a:pt x="80" y="21"/>
                  <a:pt x="80" y="21"/>
                </a:cubicBezTo>
                <a:cubicBezTo>
                  <a:pt x="80" y="29"/>
                  <a:pt x="80" y="29"/>
                  <a:pt x="80" y="29"/>
                </a:cubicBezTo>
                <a:cubicBezTo>
                  <a:pt x="104" y="54"/>
                  <a:pt x="104" y="54"/>
                  <a:pt x="104" y="54"/>
                </a:cubicBezTo>
                <a:cubicBezTo>
                  <a:pt x="95" y="54"/>
                  <a:pt x="95" y="54"/>
                  <a:pt x="95" y="54"/>
                </a:cubicBezTo>
                <a:cubicBezTo>
                  <a:pt x="52" y="11"/>
                  <a:pt x="52" y="11"/>
                  <a:pt x="52" y="11"/>
                </a:cubicBezTo>
                <a:cubicBezTo>
                  <a:pt x="9" y="54"/>
                  <a:pt x="9" y="54"/>
                  <a:pt x="9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52" y="0"/>
                  <a:pt x="52" y="0"/>
                  <a:pt x="52" y="0"/>
                </a:cubicBezTo>
                <a:lnTo>
                  <a:pt x="69" y="17"/>
                </a:lnTo>
                <a:close/>
                <a:moveTo>
                  <a:pt x="85" y="53"/>
                </a:moveTo>
                <a:cubicBezTo>
                  <a:pt x="85" y="66"/>
                  <a:pt x="85" y="66"/>
                  <a:pt x="85" y="66"/>
                </a:cubicBezTo>
                <a:cubicBezTo>
                  <a:pt x="85" y="106"/>
                  <a:pt x="85" y="106"/>
                  <a:pt x="85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64" y="105"/>
                  <a:pt x="64" y="105"/>
                  <a:pt x="64" y="104"/>
                </a:cubicBezTo>
                <a:cubicBezTo>
                  <a:pt x="64" y="87"/>
                  <a:pt x="64" y="87"/>
                  <a:pt x="64" y="87"/>
                </a:cubicBezTo>
                <a:cubicBezTo>
                  <a:pt x="64" y="83"/>
                  <a:pt x="63" y="80"/>
                  <a:pt x="60" y="77"/>
                </a:cubicBezTo>
                <a:cubicBezTo>
                  <a:pt x="58" y="74"/>
                  <a:pt x="55" y="73"/>
                  <a:pt x="52" y="73"/>
                </a:cubicBezTo>
                <a:cubicBezTo>
                  <a:pt x="49" y="73"/>
                  <a:pt x="46" y="74"/>
                  <a:pt x="44" y="77"/>
                </a:cubicBezTo>
                <a:cubicBezTo>
                  <a:pt x="41" y="80"/>
                  <a:pt x="40" y="83"/>
                  <a:pt x="40" y="87"/>
                </a:cubicBezTo>
                <a:cubicBezTo>
                  <a:pt x="40" y="104"/>
                  <a:pt x="40" y="104"/>
                  <a:pt x="40" y="104"/>
                </a:cubicBezTo>
                <a:cubicBezTo>
                  <a:pt x="40" y="105"/>
                  <a:pt x="40" y="105"/>
                  <a:pt x="40" y="106"/>
                </a:cubicBezTo>
                <a:cubicBezTo>
                  <a:pt x="19" y="106"/>
                  <a:pt x="19" y="106"/>
                  <a:pt x="19" y="106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53"/>
                  <a:pt x="19" y="53"/>
                  <a:pt x="19" y="53"/>
                </a:cubicBezTo>
                <a:cubicBezTo>
                  <a:pt x="52" y="19"/>
                  <a:pt x="52" y="19"/>
                  <a:pt x="52" y="19"/>
                </a:cubicBezTo>
                <a:lnTo>
                  <a:pt x="85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CE458BC-8916-115E-0925-9A121A2627B6}"/>
              </a:ext>
            </a:extLst>
          </p:cNvPr>
          <p:cNvGrpSpPr/>
          <p:nvPr/>
        </p:nvGrpSpPr>
        <p:grpSpPr>
          <a:xfrm>
            <a:off x="7612882" y="1936303"/>
            <a:ext cx="2573007" cy="654400"/>
            <a:chOff x="461287" y="1890865"/>
            <a:chExt cx="2573007" cy="654400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E2F65BB-1069-9BBC-0ACE-C23921BEB206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21DBA52-B550-0979-22B2-50D0AD2BBEA7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CACE0D8-7B6C-8885-0121-843F967EA548}"/>
              </a:ext>
            </a:extLst>
          </p:cNvPr>
          <p:cNvGrpSpPr/>
          <p:nvPr/>
        </p:nvGrpSpPr>
        <p:grpSpPr>
          <a:xfrm>
            <a:off x="2003719" y="1955726"/>
            <a:ext cx="2527669" cy="654400"/>
            <a:chOff x="723536" y="1890865"/>
            <a:chExt cx="2527669" cy="654400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47DA615-DAF7-EDFC-658F-4000D61C96C3}"/>
                </a:ext>
              </a:extLst>
            </p:cNvPr>
            <p:cNvSpPr txBox="1"/>
            <p:nvPr/>
          </p:nvSpPr>
          <p:spPr>
            <a:xfrm>
              <a:off x="723536" y="2100913"/>
              <a:ext cx="252766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104F81D-CFCD-8478-85D8-228738EE10A0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05D3044-9A62-F2F1-0C97-9B072B88A020}"/>
              </a:ext>
            </a:extLst>
          </p:cNvPr>
          <p:cNvGrpSpPr/>
          <p:nvPr/>
        </p:nvGrpSpPr>
        <p:grpSpPr>
          <a:xfrm>
            <a:off x="7612882" y="4422238"/>
            <a:ext cx="2573007" cy="835797"/>
            <a:chOff x="461287" y="1890865"/>
            <a:chExt cx="2573007" cy="835797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815008C-043B-3283-812F-B3BEBA1E302D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625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endPara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BBC0A6B-36B7-618A-F3E8-8BA889ABC77A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FFA98F19-3060-D3CD-93A1-F180BE27AB5E}"/>
              </a:ext>
            </a:extLst>
          </p:cNvPr>
          <p:cNvGrpSpPr/>
          <p:nvPr/>
        </p:nvGrpSpPr>
        <p:grpSpPr>
          <a:xfrm>
            <a:off x="2003719" y="4441661"/>
            <a:ext cx="2527669" cy="654400"/>
            <a:chOff x="723536" y="1890865"/>
            <a:chExt cx="2527669" cy="654400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B48AAB7-2A50-6DF0-21D7-D027BB6C9A27}"/>
                </a:ext>
              </a:extLst>
            </p:cNvPr>
            <p:cNvSpPr txBox="1"/>
            <p:nvPr/>
          </p:nvSpPr>
          <p:spPr>
            <a:xfrm>
              <a:off x="723536" y="2100913"/>
              <a:ext cx="2527669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A869F50-989A-041E-716F-4679B0920AE6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3782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7F3B7048-D261-C709-8FC4-09D388B2E925}"/>
              </a:ext>
            </a:extLst>
          </p:cNvPr>
          <p:cNvSpPr/>
          <p:nvPr/>
        </p:nvSpPr>
        <p:spPr>
          <a:xfrm>
            <a:off x="4660293" y="1338928"/>
            <a:ext cx="2867922" cy="1793007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78B394B-9E3F-BCF6-5D23-F27BA1CDCD71}"/>
              </a:ext>
            </a:extLst>
          </p:cNvPr>
          <p:cNvSpPr/>
          <p:nvPr/>
        </p:nvSpPr>
        <p:spPr>
          <a:xfrm>
            <a:off x="7955514" y="1338928"/>
            <a:ext cx="2867922" cy="1793007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9D000B9-5F2F-E2B8-2701-9FA8180363CD}"/>
              </a:ext>
            </a:extLst>
          </p:cNvPr>
          <p:cNvSpPr/>
          <p:nvPr/>
        </p:nvSpPr>
        <p:spPr>
          <a:xfrm>
            <a:off x="1365707" y="1338928"/>
            <a:ext cx="2867922" cy="1793007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481BD266-0128-4063-E60D-ADC3595156AC}"/>
              </a:ext>
            </a:extLst>
          </p:cNvPr>
          <p:cNvCxnSpPr>
            <a:cxnSpLocks/>
          </p:cNvCxnSpPr>
          <p:nvPr/>
        </p:nvCxnSpPr>
        <p:spPr>
          <a:xfrm>
            <a:off x="4445056" y="1338928"/>
            <a:ext cx="0" cy="2689143"/>
          </a:xfrm>
          <a:prstGeom prst="line">
            <a:avLst/>
          </a:prstGeom>
          <a:ln w="12700">
            <a:solidFill>
              <a:srgbClr val="8A8A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7A9D66B-5AB7-52D8-CB3C-824609E495FA}"/>
              </a:ext>
            </a:extLst>
          </p:cNvPr>
          <p:cNvGrpSpPr/>
          <p:nvPr/>
        </p:nvGrpSpPr>
        <p:grpSpPr>
          <a:xfrm>
            <a:off x="1530943" y="3373671"/>
            <a:ext cx="2573007" cy="654400"/>
            <a:chOff x="461287" y="1890865"/>
            <a:chExt cx="2573007" cy="654400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D4C042B-6D81-463F-CB0D-D8F9859FC8D7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AA266E2-5D08-B031-18DA-37030718E49F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1B118A0-2DF6-4BA6-A540-854812EC44DF}"/>
              </a:ext>
            </a:extLst>
          </p:cNvPr>
          <p:cNvGrpSpPr/>
          <p:nvPr/>
        </p:nvGrpSpPr>
        <p:grpSpPr>
          <a:xfrm>
            <a:off x="4806163" y="3373671"/>
            <a:ext cx="2622817" cy="654400"/>
            <a:chOff x="461287" y="1890865"/>
            <a:chExt cx="2622817" cy="654400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45D27BC-3A5F-DD23-99FC-42F44CC44896}"/>
                </a:ext>
              </a:extLst>
            </p:cNvPr>
            <p:cNvSpPr txBox="1"/>
            <p:nvPr/>
          </p:nvSpPr>
          <p:spPr>
            <a:xfrm>
              <a:off x="468907" y="2100913"/>
              <a:ext cx="2615197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 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2660BC6-46A0-402F-053E-B10FC3839949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E5534AA1-3733-0EB4-88E4-9DADFEE8354B}"/>
              </a:ext>
            </a:extLst>
          </p:cNvPr>
          <p:cNvGrpSpPr/>
          <p:nvPr/>
        </p:nvGrpSpPr>
        <p:grpSpPr>
          <a:xfrm>
            <a:off x="8081383" y="3373671"/>
            <a:ext cx="2573007" cy="654400"/>
            <a:chOff x="461287" y="1890865"/>
            <a:chExt cx="2573007" cy="654400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589710F-103A-53FC-91FE-460DAF7BF658}"/>
                </a:ext>
              </a:extLst>
            </p:cNvPr>
            <p:cNvSpPr txBox="1"/>
            <p:nvPr/>
          </p:nvSpPr>
          <p:spPr>
            <a:xfrm>
              <a:off x="468908" y="2100913"/>
              <a:ext cx="256538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F15EE57-F85C-7F67-D84B-95C950660C92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37C2A69-CBA8-AE79-DDBE-8062160E5A61}"/>
              </a:ext>
            </a:extLst>
          </p:cNvPr>
          <p:cNvCxnSpPr>
            <a:cxnSpLocks/>
          </p:cNvCxnSpPr>
          <p:nvPr/>
        </p:nvCxnSpPr>
        <p:spPr>
          <a:xfrm>
            <a:off x="7755184" y="1338928"/>
            <a:ext cx="0" cy="2689143"/>
          </a:xfrm>
          <a:prstGeom prst="line">
            <a:avLst/>
          </a:prstGeom>
          <a:ln w="12700">
            <a:solidFill>
              <a:srgbClr val="8A8A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8B19204-93AA-09E9-31D7-05B60AB061F1}"/>
              </a:ext>
            </a:extLst>
          </p:cNvPr>
          <p:cNvCxnSpPr/>
          <p:nvPr/>
        </p:nvCxnSpPr>
        <p:spPr>
          <a:xfrm>
            <a:off x="1228254" y="4276725"/>
            <a:ext cx="9763596" cy="0"/>
          </a:xfrm>
          <a:prstGeom prst="line">
            <a:avLst/>
          </a:prstGeom>
          <a:ln w="12700">
            <a:solidFill>
              <a:srgbClr val="8A8A8A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4D3E540-3E73-8F00-1A2E-314D9925BE83}"/>
              </a:ext>
            </a:extLst>
          </p:cNvPr>
          <p:cNvGrpSpPr/>
          <p:nvPr/>
        </p:nvGrpSpPr>
        <p:grpSpPr>
          <a:xfrm>
            <a:off x="1451823" y="4618659"/>
            <a:ext cx="9540026" cy="866029"/>
            <a:chOff x="461287" y="1789267"/>
            <a:chExt cx="9540026" cy="8660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30BE3D0-D4C7-1F3A-00C2-CCC3AD23B341}"/>
                </a:ext>
              </a:extLst>
            </p:cNvPr>
            <p:cNvSpPr txBox="1"/>
            <p:nvPr/>
          </p:nvSpPr>
          <p:spPr>
            <a:xfrm>
              <a:off x="468906" y="2100913"/>
              <a:ext cx="9532407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5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911ED67-3822-7195-9856-D5408048C293}"/>
                </a:ext>
              </a:extLst>
            </p:cNvPr>
            <p:cNvSpPr txBox="1"/>
            <p:nvPr/>
          </p:nvSpPr>
          <p:spPr>
            <a:xfrm>
              <a:off x="461287" y="1789267"/>
              <a:ext cx="3207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39313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04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29CDC04-1578-4D0B-717D-2B04D930F17D}"/>
              </a:ext>
            </a:extLst>
          </p:cNvPr>
          <p:cNvGrpSpPr/>
          <p:nvPr/>
        </p:nvGrpSpPr>
        <p:grpSpPr>
          <a:xfrm>
            <a:off x="907306" y="1361313"/>
            <a:ext cx="5188694" cy="4135374"/>
            <a:chOff x="1174752" y="2094775"/>
            <a:chExt cx="4294140" cy="3422418"/>
          </a:xfrm>
        </p:grpSpPr>
        <p:pic>
          <p:nvPicPr>
            <p:cNvPr id="3" name="Picture 5">
              <a:extLst>
                <a:ext uri="{FF2B5EF4-FFF2-40B4-BE49-F238E27FC236}">
                  <a16:creationId xmlns:a16="http://schemas.microsoft.com/office/drawing/2014/main" id="{8947D9FD-2384-01ED-9F27-38A83A7827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74752" y="2094775"/>
              <a:ext cx="4294140" cy="3422418"/>
            </a:xfrm>
            <a:prstGeom prst="rect">
              <a:avLst/>
            </a:prstGeom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6C01B518-A286-A655-DF4F-996F2E8497F2}"/>
                </a:ext>
              </a:extLst>
            </p:cNvPr>
            <p:cNvSpPr/>
            <p:nvPr/>
          </p:nvSpPr>
          <p:spPr>
            <a:xfrm>
              <a:off x="1397399" y="2301989"/>
              <a:ext cx="3842449" cy="2176369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" name="透明">
              <a:extLst>
                <a:ext uri="{FF2B5EF4-FFF2-40B4-BE49-F238E27FC236}">
                  <a16:creationId xmlns:a16="http://schemas.microsoft.com/office/drawing/2014/main" id="{38FF496F-79B1-A689-B0EE-76A381C1CF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9976" y="2301989"/>
              <a:ext cx="1979872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9" name="椭圆 38">
            <a:extLst>
              <a:ext uri="{FF2B5EF4-FFF2-40B4-BE49-F238E27FC236}">
                <a16:creationId xmlns:a16="http://schemas.microsoft.com/office/drawing/2014/main" id="{D42266A5-E1E2-2547-157F-E142DB674A23}"/>
              </a:ext>
            </a:extLst>
          </p:cNvPr>
          <p:cNvSpPr/>
          <p:nvPr/>
        </p:nvSpPr>
        <p:spPr>
          <a:xfrm>
            <a:off x="6267246" y="1672913"/>
            <a:ext cx="394416" cy="317876"/>
          </a:xfrm>
          <a:custGeom>
            <a:avLst/>
            <a:gdLst>
              <a:gd name="connsiteX0" fmla="*/ 50882 w 608344"/>
              <a:gd name="connsiteY0" fmla="*/ 115887 h 490289"/>
              <a:gd name="connsiteX1" fmla="*/ 50882 w 608344"/>
              <a:gd name="connsiteY1" fmla="*/ 201112 h 490289"/>
              <a:gd name="connsiteX2" fmla="*/ 438489 w 608344"/>
              <a:gd name="connsiteY2" fmla="*/ 201112 h 490289"/>
              <a:gd name="connsiteX3" fmla="*/ 438489 w 608344"/>
              <a:gd name="connsiteY3" fmla="*/ 162825 h 490289"/>
              <a:gd name="connsiteX4" fmla="*/ 219567 w 608344"/>
              <a:gd name="connsiteY4" fmla="*/ 162825 h 490289"/>
              <a:gd name="connsiteX5" fmla="*/ 174400 w 608344"/>
              <a:gd name="connsiteY5" fmla="*/ 135399 h 490289"/>
              <a:gd name="connsiteX6" fmla="*/ 165459 w 608344"/>
              <a:gd name="connsiteY6" fmla="*/ 118372 h 490289"/>
              <a:gd name="connsiteX7" fmla="*/ 164260 w 608344"/>
              <a:gd name="connsiteY7" fmla="*/ 115887 h 490289"/>
              <a:gd name="connsiteX8" fmla="*/ 50697 w 608344"/>
              <a:gd name="connsiteY8" fmla="*/ 64991 h 490289"/>
              <a:gd name="connsiteX9" fmla="*/ 164445 w 608344"/>
              <a:gd name="connsiteY9" fmla="*/ 64991 h 490289"/>
              <a:gd name="connsiteX10" fmla="*/ 210718 w 608344"/>
              <a:gd name="connsiteY10" fmla="*/ 94995 h 490289"/>
              <a:gd name="connsiteX11" fmla="*/ 219567 w 608344"/>
              <a:gd name="connsiteY11" fmla="*/ 112022 h 490289"/>
              <a:gd name="connsiteX12" fmla="*/ 438674 w 608344"/>
              <a:gd name="connsiteY12" fmla="*/ 112022 h 490289"/>
              <a:gd name="connsiteX13" fmla="*/ 489371 w 608344"/>
              <a:gd name="connsiteY13" fmla="*/ 162641 h 490289"/>
              <a:gd name="connsiteX14" fmla="*/ 489371 w 608344"/>
              <a:gd name="connsiteY14" fmla="*/ 445560 h 490289"/>
              <a:gd name="connsiteX15" fmla="*/ 444665 w 608344"/>
              <a:gd name="connsiteY15" fmla="*/ 490289 h 490289"/>
              <a:gd name="connsiteX16" fmla="*/ 44798 w 608344"/>
              <a:gd name="connsiteY16" fmla="*/ 490289 h 490289"/>
              <a:gd name="connsiteX17" fmla="*/ 0 w 608344"/>
              <a:gd name="connsiteY17" fmla="*/ 445560 h 490289"/>
              <a:gd name="connsiteX18" fmla="*/ 0 w 608344"/>
              <a:gd name="connsiteY18" fmla="*/ 115611 h 490289"/>
              <a:gd name="connsiteX19" fmla="*/ 50697 w 608344"/>
              <a:gd name="connsiteY19" fmla="*/ 64991 h 490289"/>
              <a:gd name="connsiteX20" fmla="*/ 261904 w 608344"/>
              <a:gd name="connsiteY20" fmla="*/ 0 h 490289"/>
              <a:gd name="connsiteX21" fmla="*/ 519660 w 608344"/>
              <a:gd name="connsiteY21" fmla="*/ 0 h 490289"/>
              <a:gd name="connsiteX22" fmla="*/ 608344 w 608344"/>
              <a:gd name="connsiteY22" fmla="*/ 88635 h 490289"/>
              <a:gd name="connsiteX23" fmla="*/ 608344 w 608344"/>
              <a:gd name="connsiteY23" fmla="*/ 335764 h 490289"/>
              <a:gd name="connsiteX24" fmla="*/ 578107 w 608344"/>
              <a:gd name="connsiteY24" fmla="*/ 365953 h 490289"/>
              <a:gd name="connsiteX25" fmla="*/ 547961 w 608344"/>
              <a:gd name="connsiteY25" fmla="*/ 335764 h 490289"/>
              <a:gd name="connsiteX26" fmla="*/ 547961 w 608344"/>
              <a:gd name="connsiteY26" fmla="*/ 88635 h 490289"/>
              <a:gd name="connsiteX27" fmla="*/ 519660 w 608344"/>
              <a:gd name="connsiteY27" fmla="*/ 60379 h 490289"/>
              <a:gd name="connsiteX28" fmla="*/ 261904 w 608344"/>
              <a:gd name="connsiteY28" fmla="*/ 60379 h 490289"/>
              <a:gd name="connsiteX29" fmla="*/ 231666 w 608344"/>
              <a:gd name="connsiteY29" fmla="*/ 30190 h 490289"/>
              <a:gd name="connsiteX30" fmla="*/ 261904 w 608344"/>
              <a:gd name="connsiteY30" fmla="*/ 0 h 490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608344" h="490289">
                <a:moveTo>
                  <a:pt x="50882" y="115887"/>
                </a:moveTo>
                <a:lnTo>
                  <a:pt x="50882" y="201112"/>
                </a:lnTo>
                <a:lnTo>
                  <a:pt x="438489" y="201112"/>
                </a:lnTo>
                <a:lnTo>
                  <a:pt x="438489" y="162825"/>
                </a:lnTo>
                <a:lnTo>
                  <a:pt x="219567" y="162825"/>
                </a:lnTo>
                <a:cubicBezTo>
                  <a:pt x="200578" y="162825"/>
                  <a:pt x="183065" y="152241"/>
                  <a:pt x="174400" y="135399"/>
                </a:cubicBezTo>
                <a:lnTo>
                  <a:pt x="165459" y="118372"/>
                </a:lnTo>
                <a:cubicBezTo>
                  <a:pt x="165090" y="117544"/>
                  <a:pt x="164629" y="116715"/>
                  <a:pt x="164260" y="115887"/>
                </a:cubicBezTo>
                <a:close/>
                <a:moveTo>
                  <a:pt x="50697" y="64991"/>
                </a:moveTo>
                <a:lnTo>
                  <a:pt x="164445" y="64991"/>
                </a:lnTo>
                <a:cubicBezTo>
                  <a:pt x="184447" y="64991"/>
                  <a:pt x="202514" y="76772"/>
                  <a:pt x="210718" y="94995"/>
                </a:cubicBezTo>
                <a:lnTo>
                  <a:pt x="219567" y="112022"/>
                </a:lnTo>
                <a:lnTo>
                  <a:pt x="438674" y="112022"/>
                </a:lnTo>
                <a:cubicBezTo>
                  <a:pt x="466696" y="112022"/>
                  <a:pt x="489371" y="134662"/>
                  <a:pt x="489371" y="162641"/>
                </a:cubicBezTo>
                <a:lnTo>
                  <a:pt x="489371" y="445560"/>
                </a:lnTo>
                <a:cubicBezTo>
                  <a:pt x="489371" y="470225"/>
                  <a:pt x="469369" y="490289"/>
                  <a:pt x="444665" y="490289"/>
                </a:cubicBezTo>
                <a:lnTo>
                  <a:pt x="44798" y="490289"/>
                </a:lnTo>
                <a:cubicBezTo>
                  <a:pt x="20002" y="490289"/>
                  <a:pt x="0" y="470225"/>
                  <a:pt x="0" y="445560"/>
                </a:cubicBezTo>
                <a:lnTo>
                  <a:pt x="0" y="115611"/>
                </a:lnTo>
                <a:cubicBezTo>
                  <a:pt x="0" y="87632"/>
                  <a:pt x="22675" y="64991"/>
                  <a:pt x="50697" y="64991"/>
                </a:cubicBezTo>
                <a:close/>
                <a:moveTo>
                  <a:pt x="261904" y="0"/>
                </a:moveTo>
                <a:lnTo>
                  <a:pt x="519660" y="0"/>
                </a:lnTo>
                <a:cubicBezTo>
                  <a:pt x="568611" y="0"/>
                  <a:pt x="608344" y="39762"/>
                  <a:pt x="608344" y="88635"/>
                </a:cubicBezTo>
                <a:lnTo>
                  <a:pt x="608344" y="335764"/>
                </a:lnTo>
                <a:cubicBezTo>
                  <a:pt x="608344" y="352423"/>
                  <a:pt x="594885" y="365953"/>
                  <a:pt x="578107" y="365953"/>
                </a:cubicBezTo>
                <a:cubicBezTo>
                  <a:pt x="561421" y="365953"/>
                  <a:pt x="547961" y="352423"/>
                  <a:pt x="547961" y="335764"/>
                </a:cubicBezTo>
                <a:lnTo>
                  <a:pt x="547961" y="88635"/>
                </a:lnTo>
                <a:cubicBezTo>
                  <a:pt x="547961" y="72988"/>
                  <a:pt x="535240" y="60379"/>
                  <a:pt x="519660" y="60379"/>
                </a:cubicBezTo>
                <a:lnTo>
                  <a:pt x="261904" y="60379"/>
                </a:lnTo>
                <a:cubicBezTo>
                  <a:pt x="245218" y="60379"/>
                  <a:pt x="231666" y="46849"/>
                  <a:pt x="231666" y="30190"/>
                </a:cubicBezTo>
                <a:cubicBezTo>
                  <a:pt x="231666" y="13530"/>
                  <a:pt x="245218" y="0"/>
                  <a:pt x="261904" y="0"/>
                </a:cubicBez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ym typeface="+mn-lt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32C2DE4-5465-AE4E-2990-E7BA789C173B}"/>
              </a:ext>
            </a:extLst>
          </p:cNvPr>
          <p:cNvGrpSpPr/>
          <p:nvPr/>
        </p:nvGrpSpPr>
        <p:grpSpPr>
          <a:xfrm>
            <a:off x="6456550" y="2495481"/>
            <a:ext cx="4487876" cy="1333326"/>
            <a:chOff x="6153150" y="3105150"/>
            <a:chExt cx="4488460" cy="1333500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7AEECC6-7E3D-CE2E-759E-7FDF741DCE46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3105150"/>
              <a:ext cx="44884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4DA77DF6-AC7D-86F6-6179-D6FF71950598}"/>
                </a:ext>
              </a:extLst>
            </p:cNvPr>
            <p:cNvCxnSpPr>
              <a:cxnSpLocks/>
            </p:cNvCxnSpPr>
            <p:nvPr/>
          </p:nvCxnSpPr>
          <p:spPr>
            <a:xfrm>
              <a:off x="6153150" y="4438650"/>
              <a:ext cx="4488460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Freeform 15">
            <a:extLst>
              <a:ext uri="{FF2B5EF4-FFF2-40B4-BE49-F238E27FC236}">
                <a16:creationId xmlns:a16="http://schemas.microsoft.com/office/drawing/2014/main" id="{895F381C-0A0C-6079-848F-3D274F58B425}"/>
              </a:ext>
            </a:extLst>
          </p:cNvPr>
          <p:cNvSpPr>
            <a:spLocks noEditPoints="1"/>
          </p:cNvSpPr>
          <p:nvPr/>
        </p:nvSpPr>
        <p:spPr bwMode="auto">
          <a:xfrm>
            <a:off x="6271124" y="3003207"/>
            <a:ext cx="370852" cy="31787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rgbClr val="C5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65362E0F-8BB4-BF9A-E190-12C092662CC4}"/>
              </a:ext>
            </a:extLst>
          </p:cNvPr>
          <p:cNvSpPr>
            <a:spLocks noEditPoints="1"/>
          </p:cNvSpPr>
          <p:nvPr/>
        </p:nvSpPr>
        <p:spPr bwMode="auto">
          <a:xfrm>
            <a:off x="6238278" y="4274209"/>
            <a:ext cx="365849" cy="369285"/>
          </a:xfrm>
          <a:custGeom>
            <a:avLst/>
            <a:gdLst>
              <a:gd name="T0" fmla="*/ 49 w 99"/>
              <a:gd name="T1" fmla="*/ 0 h 100"/>
              <a:gd name="T2" fmla="*/ 99 w 99"/>
              <a:gd name="T3" fmla="*/ 50 h 100"/>
              <a:gd name="T4" fmla="*/ 49 w 99"/>
              <a:gd name="T5" fmla="*/ 100 h 100"/>
              <a:gd name="T6" fmla="*/ 0 w 99"/>
              <a:gd name="T7" fmla="*/ 50 h 100"/>
              <a:gd name="T8" fmla="*/ 49 w 99"/>
              <a:gd name="T9" fmla="*/ 0 h 100"/>
              <a:gd name="T10" fmla="*/ 45 w 99"/>
              <a:gd name="T11" fmla="*/ 15 h 100"/>
              <a:gd name="T12" fmla="*/ 45 w 99"/>
              <a:gd name="T13" fmla="*/ 44 h 100"/>
              <a:gd name="T14" fmla="*/ 54 w 99"/>
              <a:gd name="T15" fmla="*/ 44 h 100"/>
              <a:gd name="T16" fmla="*/ 54 w 99"/>
              <a:gd name="T17" fmla="*/ 15 h 100"/>
              <a:gd name="T18" fmla="*/ 45 w 99"/>
              <a:gd name="T19" fmla="*/ 15 h 100"/>
              <a:gd name="T20" fmla="*/ 67 w 99"/>
              <a:gd name="T21" fmla="*/ 24 h 100"/>
              <a:gd name="T22" fmla="*/ 61 w 99"/>
              <a:gd name="T23" fmla="*/ 32 h 100"/>
              <a:gd name="T24" fmla="*/ 64 w 99"/>
              <a:gd name="T25" fmla="*/ 35 h 100"/>
              <a:gd name="T26" fmla="*/ 70 w 99"/>
              <a:gd name="T27" fmla="*/ 50 h 100"/>
              <a:gd name="T28" fmla="*/ 64 w 99"/>
              <a:gd name="T29" fmla="*/ 65 h 100"/>
              <a:gd name="T30" fmla="*/ 49 w 99"/>
              <a:gd name="T31" fmla="*/ 71 h 100"/>
              <a:gd name="T32" fmla="*/ 35 w 99"/>
              <a:gd name="T33" fmla="*/ 65 h 100"/>
              <a:gd name="T34" fmla="*/ 28 w 99"/>
              <a:gd name="T35" fmla="*/ 50 h 100"/>
              <a:gd name="T36" fmla="*/ 35 w 99"/>
              <a:gd name="T37" fmla="*/ 35 h 100"/>
              <a:gd name="T38" fmla="*/ 37 w 99"/>
              <a:gd name="T39" fmla="*/ 32 h 100"/>
              <a:gd name="T40" fmla="*/ 31 w 99"/>
              <a:gd name="T41" fmla="*/ 24 h 100"/>
              <a:gd name="T42" fmla="*/ 27 w 99"/>
              <a:gd name="T43" fmla="*/ 28 h 100"/>
              <a:gd name="T44" fmla="*/ 18 w 99"/>
              <a:gd name="T45" fmla="*/ 50 h 100"/>
              <a:gd name="T46" fmla="*/ 27 w 99"/>
              <a:gd name="T47" fmla="*/ 72 h 100"/>
              <a:gd name="T48" fmla="*/ 49 w 99"/>
              <a:gd name="T49" fmla="*/ 81 h 100"/>
              <a:gd name="T50" fmla="*/ 72 w 99"/>
              <a:gd name="T51" fmla="*/ 72 h 100"/>
              <a:gd name="T52" fmla="*/ 81 w 99"/>
              <a:gd name="T53" fmla="*/ 50 h 100"/>
              <a:gd name="T54" fmla="*/ 72 w 99"/>
              <a:gd name="T55" fmla="*/ 28 h 100"/>
              <a:gd name="T56" fmla="*/ 67 w 99"/>
              <a:gd name="T57" fmla="*/ 2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9" h="100">
                <a:moveTo>
                  <a:pt x="49" y="0"/>
                </a:moveTo>
                <a:cubicBezTo>
                  <a:pt x="77" y="0"/>
                  <a:pt x="99" y="22"/>
                  <a:pt x="99" y="50"/>
                </a:cubicBezTo>
                <a:cubicBezTo>
                  <a:pt x="99" y="77"/>
                  <a:pt x="77" y="100"/>
                  <a:pt x="49" y="100"/>
                </a:cubicBezTo>
                <a:cubicBezTo>
                  <a:pt x="22" y="100"/>
                  <a:pt x="0" y="77"/>
                  <a:pt x="0" y="50"/>
                </a:cubicBezTo>
                <a:cubicBezTo>
                  <a:pt x="0" y="22"/>
                  <a:pt x="22" y="0"/>
                  <a:pt x="49" y="0"/>
                </a:cubicBezTo>
                <a:close/>
                <a:moveTo>
                  <a:pt x="45" y="15"/>
                </a:moveTo>
                <a:cubicBezTo>
                  <a:pt x="45" y="44"/>
                  <a:pt x="45" y="44"/>
                  <a:pt x="45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15"/>
                  <a:pt x="54" y="15"/>
                  <a:pt x="54" y="15"/>
                </a:cubicBezTo>
                <a:cubicBezTo>
                  <a:pt x="45" y="15"/>
                  <a:pt x="45" y="15"/>
                  <a:pt x="45" y="15"/>
                </a:cubicBezTo>
                <a:close/>
                <a:moveTo>
                  <a:pt x="67" y="24"/>
                </a:moveTo>
                <a:cubicBezTo>
                  <a:pt x="61" y="32"/>
                  <a:pt x="61" y="32"/>
                  <a:pt x="61" y="32"/>
                </a:cubicBezTo>
                <a:cubicBezTo>
                  <a:pt x="62" y="33"/>
                  <a:pt x="63" y="34"/>
                  <a:pt x="64" y="35"/>
                </a:cubicBezTo>
                <a:cubicBezTo>
                  <a:pt x="68" y="39"/>
                  <a:pt x="70" y="44"/>
                  <a:pt x="70" y="50"/>
                </a:cubicBezTo>
                <a:cubicBezTo>
                  <a:pt x="70" y="55"/>
                  <a:pt x="68" y="61"/>
                  <a:pt x="64" y="65"/>
                </a:cubicBezTo>
                <a:cubicBezTo>
                  <a:pt x="60" y="68"/>
                  <a:pt x="55" y="71"/>
                  <a:pt x="49" y="71"/>
                </a:cubicBezTo>
                <a:cubicBezTo>
                  <a:pt x="44" y="71"/>
                  <a:pt x="38" y="68"/>
                  <a:pt x="35" y="65"/>
                </a:cubicBezTo>
                <a:cubicBezTo>
                  <a:pt x="31" y="61"/>
                  <a:pt x="28" y="55"/>
                  <a:pt x="28" y="50"/>
                </a:cubicBezTo>
                <a:cubicBezTo>
                  <a:pt x="28" y="44"/>
                  <a:pt x="31" y="39"/>
                  <a:pt x="35" y="35"/>
                </a:cubicBezTo>
                <a:cubicBezTo>
                  <a:pt x="35" y="34"/>
                  <a:pt x="36" y="33"/>
                  <a:pt x="37" y="32"/>
                </a:cubicBezTo>
                <a:cubicBezTo>
                  <a:pt x="31" y="24"/>
                  <a:pt x="31" y="24"/>
                  <a:pt x="31" y="24"/>
                </a:cubicBezTo>
                <a:cubicBezTo>
                  <a:pt x="30" y="25"/>
                  <a:pt x="29" y="26"/>
                  <a:pt x="27" y="28"/>
                </a:cubicBezTo>
                <a:cubicBezTo>
                  <a:pt x="22" y="33"/>
                  <a:pt x="18" y="41"/>
                  <a:pt x="18" y="50"/>
                </a:cubicBezTo>
                <a:cubicBezTo>
                  <a:pt x="18" y="58"/>
                  <a:pt x="22" y="66"/>
                  <a:pt x="27" y="72"/>
                </a:cubicBezTo>
                <a:cubicBezTo>
                  <a:pt x="33" y="77"/>
                  <a:pt x="41" y="81"/>
                  <a:pt x="49" y="81"/>
                </a:cubicBezTo>
                <a:cubicBezTo>
                  <a:pt x="58" y="81"/>
                  <a:pt x="66" y="77"/>
                  <a:pt x="72" y="72"/>
                </a:cubicBezTo>
                <a:cubicBezTo>
                  <a:pt x="77" y="66"/>
                  <a:pt x="81" y="58"/>
                  <a:pt x="81" y="50"/>
                </a:cubicBezTo>
                <a:cubicBezTo>
                  <a:pt x="81" y="41"/>
                  <a:pt x="77" y="33"/>
                  <a:pt x="72" y="28"/>
                </a:cubicBezTo>
                <a:cubicBezTo>
                  <a:pt x="70" y="26"/>
                  <a:pt x="69" y="25"/>
                  <a:pt x="67" y="24"/>
                </a:cubicBez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FDABCFDE-6ADA-20BF-AC7F-18B4CA7B61BB}"/>
              </a:ext>
            </a:extLst>
          </p:cNvPr>
          <p:cNvGrpSpPr/>
          <p:nvPr/>
        </p:nvGrpSpPr>
        <p:grpSpPr>
          <a:xfrm>
            <a:off x="6832908" y="1642238"/>
            <a:ext cx="4358967" cy="469734"/>
            <a:chOff x="461287" y="1890865"/>
            <a:chExt cx="4358967" cy="46973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A6CBDA6-B94E-5A86-544E-63D3ABD7DCA9}"/>
                </a:ext>
              </a:extLst>
            </p:cNvPr>
            <p:cNvSpPr txBox="1"/>
            <p:nvPr/>
          </p:nvSpPr>
          <p:spPr>
            <a:xfrm>
              <a:off x="468908" y="2100913"/>
              <a:ext cx="4351346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76F5652-C5C2-65FF-9A83-9E6DEC7A58C7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342C99E-1551-4919-CDE6-4316C401C7CA}"/>
              </a:ext>
            </a:extLst>
          </p:cNvPr>
          <p:cNvGrpSpPr/>
          <p:nvPr/>
        </p:nvGrpSpPr>
        <p:grpSpPr>
          <a:xfrm>
            <a:off x="6832908" y="2911134"/>
            <a:ext cx="4358967" cy="654400"/>
            <a:chOff x="461287" y="1890865"/>
            <a:chExt cx="4358967" cy="654400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4DD00C-9A41-4F5E-EF80-81FA842870E7}"/>
                </a:ext>
              </a:extLst>
            </p:cNvPr>
            <p:cNvSpPr txBox="1"/>
            <p:nvPr/>
          </p:nvSpPr>
          <p:spPr>
            <a:xfrm>
              <a:off x="468908" y="2100913"/>
              <a:ext cx="4351346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39A2454-16F3-088B-4FE8-E7BF3677D329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8BD1929-7AF8-13B7-DF44-A82A285FAB13}"/>
              </a:ext>
            </a:extLst>
          </p:cNvPr>
          <p:cNvGrpSpPr/>
          <p:nvPr/>
        </p:nvGrpSpPr>
        <p:grpSpPr>
          <a:xfrm>
            <a:off x="6832908" y="4228121"/>
            <a:ext cx="4358967" cy="469734"/>
            <a:chOff x="461287" y="1890865"/>
            <a:chExt cx="4358967" cy="469734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F3744CC-8765-6A78-BA15-648845C324DD}"/>
                </a:ext>
              </a:extLst>
            </p:cNvPr>
            <p:cNvSpPr txBox="1"/>
            <p:nvPr/>
          </p:nvSpPr>
          <p:spPr>
            <a:xfrm>
              <a:off x="468908" y="2100913"/>
              <a:ext cx="4351346" cy="2596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3FD456C-3943-6F6A-E259-7E64BE2E864B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84246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05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927120" y="3562917"/>
            <a:ext cx="63293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72397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05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cxnSp>
        <p:nvCxnSpPr>
          <p:cNvPr id="2" name="Straight Connector 9">
            <a:extLst>
              <a:ext uri="{FF2B5EF4-FFF2-40B4-BE49-F238E27FC236}">
                <a16:creationId xmlns:a16="http://schemas.microsoft.com/office/drawing/2014/main" id="{4937E53E-D26E-A3F1-B0E8-9943D80A6ADB}"/>
              </a:ext>
            </a:extLst>
          </p:cNvPr>
          <p:cNvCxnSpPr/>
          <p:nvPr/>
        </p:nvCxnSpPr>
        <p:spPr>
          <a:xfrm>
            <a:off x="1798575" y="3661390"/>
            <a:ext cx="1524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Oval 3">
            <a:extLst>
              <a:ext uri="{FF2B5EF4-FFF2-40B4-BE49-F238E27FC236}">
                <a16:creationId xmlns:a16="http://schemas.microsoft.com/office/drawing/2014/main" id="{B9018A39-1D5D-C322-8463-F6C13B5CD790}"/>
              </a:ext>
            </a:extLst>
          </p:cNvPr>
          <p:cNvSpPr>
            <a:spLocks noChangeAspect="1"/>
          </p:cNvSpPr>
          <p:nvPr/>
        </p:nvSpPr>
        <p:spPr>
          <a:xfrm>
            <a:off x="1828039" y="1927416"/>
            <a:ext cx="1465072" cy="1465072"/>
          </a:xfrm>
          <a:prstGeom prst="ellipse">
            <a:avLst/>
          </a:prstGeom>
          <a:solidFill>
            <a:srgbClr val="C5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4" name="Freeform 101">
            <a:extLst>
              <a:ext uri="{FF2B5EF4-FFF2-40B4-BE49-F238E27FC236}">
                <a16:creationId xmlns:a16="http://schemas.microsoft.com/office/drawing/2014/main" id="{1567EFA3-6F30-D463-8685-B99A1644993D}"/>
              </a:ext>
            </a:extLst>
          </p:cNvPr>
          <p:cNvSpPr>
            <a:spLocks noEditPoints="1"/>
          </p:cNvSpPr>
          <p:nvPr/>
        </p:nvSpPr>
        <p:spPr bwMode="auto">
          <a:xfrm>
            <a:off x="2129409" y="2374240"/>
            <a:ext cx="862331" cy="57142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cxnSp>
        <p:nvCxnSpPr>
          <p:cNvPr id="5" name="Straight Connector 16">
            <a:extLst>
              <a:ext uri="{FF2B5EF4-FFF2-40B4-BE49-F238E27FC236}">
                <a16:creationId xmlns:a16="http://schemas.microsoft.com/office/drawing/2014/main" id="{2E77DC1F-0231-54B2-4FC7-17798A633A52}"/>
              </a:ext>
            </a:extLst>
          </p:cNvPr>
          <p:cNvCxnSpPr/>
          <p:nvPr/>
        </p:nvCxnSpPr>
        <p:spPr>
          <a:xfrm>
            <a:off x="8937668" y="3661390"/>
            <a:ext cx="1524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22">
            <a:extLst>
              <a:ext uri="{FF2B5EF4-FFF2-40B4-BE49-F238E27FC236}">
                <a16:creationId xmlns:a16="http://schemas.microsoft.com/office/drawing/2014/main" id="{B4411E71-8E13-083F-C7BE-5EAEA6F30A8E}"/>
              </a:ext>
            </a:extLst>
          </p:cNvPr>
          <p:cNvCxnSpPr/>
          <p:nvPr/>
        </p:nvCxnSpPr>
        <p:spPr>
          <a:xfrm>
            <a:off x="4125591" y="3661390"/>
            <a:ext cx="1524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28">
            <a:extLst>
              <a:ext uri="{FF2B5EF4-FFF2-40B4-BE49-F238E27FC236}">
                <a16:creationId xmlns:a16="http://schemas.microsoft.com/office/drawing/2014/main" id="{ABADBA37-62BB-ECB6-0CB4-F91808DD8FFD}"/>
              </a:ext>
            </a:extLst>
          </p:cNvPr>
          <p:cNvCxnSpPr/>
          <p:nvPr/>
        </p:nvCxnSpPr>
        <p:spPr>
          <a:xfrm>
            <a:off x="6531629" y="3661390"/>
            <a:ext cx="1524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20">
            <a:extLst>
              <a:ext uri="{FF2B5EF4-FFF2-40B4-BE49-F238E27FC236}">
                <a16:creationId xmlns:a16="http://schemas.microsoft.com/office/drawing/2014/main" id="{31068BAB-C1BC-9787-9DE1-7C1E3FE2C088}"/>
              </a:ext>
            </a:extLst>
          </p:cNvPr>
          <p:cNvSpPr>
            <a:spLocks noChangeAspect="1"/>
          </p:cNvSpPr>
          <p:nvPr/>
        </p:nvSpPr>
        <p:spPr>
          <a:xfrm>
            <a:off x="4155055" y="1927416"/>
            <a:ext cx="1465072" cy="1465072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9" name="Freeform 157">
            <a:extLst>
              <a:ext uri="{FF2B5EF4-FFF2-40B4-BE49-F238E27FC236}">
                <a16:creationId xmlns:a16="http://schemas.microsoft.com/office/drawing/2014/main" id="{5D6390E8-5851-F9AA-154A-629F94E37E7D}"/>
              </a:ext>
            </a:extLst>
          </p:cNvPr>
          <p:cNvSpPr>
            <a:spLocks noEditPoints="1"/>
          </p:cNvSpPr>
          <p:nvPr/>
        </p:nvSpPr>
        <p:spPr bwMode="auto">
          <a:xfrm>
            <a:off x="4618841" y="2330810"/>
            <a:ext cx="537499" cy="658285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0" name="Oval 26">
            <a:extLst>
              <a:ext uri="{FF2B5EF4-FFF2-40B4-BE49-F238E27FC236}">
                <a16:creationId xmlns:a16="http://schemas.microsoft.com/office/drawing/2014/main" id="{8040DCA9-8A24-23AD-A8FB-2E7C5D8EE898}"/>
              </a:ext>
            </a:extLst>
          </p:cNvPr>
          <p:cNvSpPr>
            <a:spLocks noChangeAspect="1"/>
          </p:cNvSpPr>
          <p:nvPr/>
        </p:nvSpPr>
        <p:spPr>
          <a:xfrm>
            <a:off x="6561093" y="1927416"/>
            <a:ext cx="1465072" cy="1465072"/>
          </a:xfrm>
          <a:prstGeom prst="ellipse">
            <a:avLst/>
          </a:prstGeom>
          <a:solidFill>
            <a:srgbClr val="C5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1" name="Freeform 217">
            <a:extLst>
              <a:ext uri="{FF2B5EF4-FFF2-40B4-BE49-F238E27FC236}">
                <a16:creationId xmlns:a16="http://schemas.microsoft.com/office/drawing/2014/main" id="{EB9B6331-78FE-21E5-9D00-6CC46C2EB21D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6931731" y="2388526"/>
            <a:ext cx="723807" cy="542853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2" name="Oval 14">
            <a:extLst>
              <a:ext uri="{FF2B5EF4-FFF2-40B4-BE49-F238E27FC236}">
                <a16:creationId xmlns:a16="http://schemas.microsoft.com/office/drawing/2014/main" id="{90D01149-9A56-A3DF-EA27-208B9F8A4BFC}"/>
              </a:ext>
            </a:extLst>
          </p:cNvPr>
          <p:cNvSpPr>
            <a:spLocks noChangeAspect="1"/>
          </p:cNvSpPr>
          <p:nvPr/>
        </p:nvSpPr>
        <p:spPr>
          <a:xfrm>
            <a:off x="8967132" y="1927416"/>
            <a:ext cx="1465072" cy="1465072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13" name="Freeform 52">
            <a:extLst>
              <a:ext uri="{FF2B5EF4-FFF2-40B4-BE49-F238E27FC236}">
                <a16:creationId xmlns:a16="http://schemas.microsoft.com/office/drawing/2014/main" id="{35C13CA0-57FB-EB3B-0A66-48A5AB25FE25}"/>
              </a:ext>
            </a:extLst>
          </p:cNvPr>
          <p:cNvSpPr>
            <a:spLocks noEditPoints="1"/>
          </p:cNvSpPr>
          <p:nvPr/>
        </p:nvSpPr>
        <p:spPr bwMode="auto">
          <a:xfrm>
            <a:off x="9406126" y="2344135"/>
            <a:ext cx="587097" cy="63163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6948F84-F08E-8579-8C4F-A21C0C84C60D}"/>
              </a:ext>
            </a:extLst>
          </p:cNvPr>
          <p:cNvGrpSpPr/>
          <p:nvPr/>
        </p:nvGrpSpPr>
        <p:grpSpPr>
          <a:xfrm>
            <a:off x="1894714" y="3795486"/>
            <a:ext cx="1658111" cy="886691"/>
            <a:chOff x="461287" y="1890865"/>
            <a:chExt cx="1658111" cy="886691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225415E-460B-222C-62BC-C7A7174876B7}"/>
                </a:ext>
              </a:extLst>
            </p:cNvPr>
            <p:cNvSpPr txBox="1"/>
            <p:nvPr/>
          </p:nvSpPr>
          <p:spPr>
            <a:xfrm>
              <a:off x="468908" y="2148538"/>
              <a:ext cx="165049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93FE362-67A9-4078-B983-F10508978321}"/>
                </a:ext>
              </a:extLst>
            </p:cNvPr>
            <p:cNvSpPr txBox="1"/>
            <p:nvPr/>
          </p:nvSpPr>
          <p:spPr>
            <a:xfrm>
              <a:off x="461287" y="1890865"/>
              <a:ext cx="1391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AA0CE94-127D-2471-491A-7D1FA88A3617}"/>
              </a:ext>
            </a:extLst>
          </p:cNvPr>
          <p:cNvGrpSpPr/>
          <p:nvPr/>
        </p:nvGrpSpPr>
        <p:grpSpPr>
          <a:xfrm>
            <a:off x="4165470" y="3795486"/>
            <a:ext cx="1658111" cy="886691"/>
            <a:chOff x="461287" y="1890865"/>
            <a:chExt cx="1658111" cy="886691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B70F208-6597-4541-1E62-F09CC9C14062}"/>
                </a:ext>
              </a:extLst>
            </p:cNvPr>
            <p:cNvSpPr txBox="1"/>
            <p:nvPr/>
          </p:nvSpPr>
          <p:spPr>
            <a:xfrm>
              <a:off x="468908" y="2148538"/>
              <a:ext cx="165049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79DCD96-171E-D6E7-6FEE-18D70763F3BE}"/>
                </a:ext>
              </a:extLst>
            </p:cNvPr>
            <p:cNvSpPr txBox="1"/>
            <p:nvPr/>
          </p:nvSpPr>
          <p:spPr>
            <a:xfrm>
              <a:off x="461287" y="1890865"/>
              <a:ext cx="1391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5C473A0-606F-6C4A-F2CE-92ABEB5E4149}"/>
              </a:ext>
            </a:extLst>
          </p:cNvPr>
          <p:cNvGrpSpPr/>
          <p:nvPr/>
        </p:nvGrpSpPr>
        <p:grpSpPr>
          <a:xfrm>
            <a:off x="6531629" y="3795486"/>
            <a:ext cx="1658111" cy="1068088"/>
            <a:chOff x="461287" y="1890865"/>
            <a:chExt cx="1658111" cy="1068088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47F6CC66-C22A-6B4B-1463-D606A66E5206}"/>
                </a:ext>
              </a:extLst>
            </p:cNvPr>
            <p:cNvSpPr txBox="1"/>
            <p:nvPr/>
          </p:nvSpPr>
          <p:spPr>
            <a:xfrm>
              <a:off x="468908" y="2148538"/>
              <a:ext cx="165049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 .com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D5B3B37-19F6-C321-C504-734449A91A8A}"/>
                </a:ext>
              </a:extLst>
            </p:cNvPr>
            <p:cNvSpPr txBox="1"/>
            <p:nvPr/>
          </p:nvSpPr>
          <p:spPr>
            <a:xfrm>
              <a:off x="461287" y="1890865"/>
              <a:ext cx="1391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4878998-5C42-F0C0-B327-5AAD2C36E134}"/>
              </a:ext>
            </a:extLst>
          </p:cNvPr>
          <p:cNvGrpSpPr/>
          <p:nvPr/>
        </p:nvGrpSpPr>
        <p:grpSpPr>
          <a:xfrm>
            <a:off x="8870612" y="3795486"/>
            <a:ext cx="1658111" cy="886691"/>
            <a:chOff x="461287" y="1890865"/>
            <a:chExt cx="1658111" cy="88669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67A7123B-81F5-A410-083F-FAA69B895F00}"/>
                </a:ext>
              </a:extLst>
            </p:cNvPr>
            <p:cNvSpPr txBox="1"/>
            <p:nvPr/>
          </p:nvSpPr>
          <p:spPr>
            <a:xfrm>
              <a:off x="468908" y="2148538"/>
              <a:ext cx="165049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2848820-7E56-81BC-75EB-E180FBD1B7AE}"/>
                </a:ext>
              </a:extLst>
            </p:cNvPr>
            <p:cNvSpPr txBox="1"/>
            <p:nvPr/>
          </p:nvSpPr>
          <p:spPr>
            <a:xfrm>
              <a:off x="461287" y="1890865"/>
              <a:ext cx="139141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76528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05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3" name="Chevron 13">
            <a:extLst>
              <a:ext uri="{FF2B5EF4-FFF2-40B4-BE49-F238E27FC236}">
                <a16:creationId xmlns:a16="http://schemas.microsoft.com/office/drawing/2014/main" id="{B1655217-D5E3-229C-D9EB-82659BC443B1}"/>
              </a:ext>
            </a:extLst>
          </p:cNvPr>
          <p:cNvSpPr/>
          <p:nvPr/>
        </p:nvSpPr>
        <p:spPr>
          <a:xfrm>
            <a:off x="9049953" y="2387179"/>
            <a:ext cx="2127437" cy="406400"/>
          </a:xfrm>
          <a:prstGeom prst="chevron">
            <a:avLst>
              <a:gd name="adj" fmla="val 32323"/>
            </a:avLst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4" name="Chevron 12">
            <a:extLst>
              <a:ext uri="{FF2B5EF4-FFF2-40B4-BE49-F238E27FC236}">
                <a16:creationId xmlns:a16="http://schemas.microsoft.com/office/drawing/2014/main" id="{5C70590F-4ECE-28DD-E10D-B2E69B730C22}"/>
              </a:ext>
            </a:extLst>
          </p:cNvPr>
          <p:cNvSpPr/>
          <p:nvPr/>
        </p:nvSpPr>
        <p:spPr>
          <a:xfrm>
            <a:off x="7022765" y="2387179"/>
            <a:ext cx="2127437" cy="406400"/>
          </a:xfrm>
          <a:prstGeom prst="chevron">
            <a:avLst>
              <a:gd name="adj" fmla="val 32323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5" name="Chevron 11">
            <a:extLst>
              <a:ext uri="{FF2B5EF4-FFF2-40B4-BE49-F238E27FC236}">
                <a16:creationId xmlns:a16="http://schemas.microsoft.com/office/drawing/2014/main" id="{7250C90D-13AD-62F3-7951-D1A5778E65EA}"/>
              </a:ext>
            </a:extLst>
          </p:cNvPr>
          <p:cNvSpPr/>
          <p:nvPr/>
        </p:nvSpPr>
        <p:spPr>
          <a:xfrm>
            <a:off x="4995578" y="2387179"/>
            <a:ext cx="2127437" cy="406400"/>
          </a:xfrm>
          <a:prstGeom prst="chevron">
            <a:avLst>
              <a:gd name="adj" fmla="val 32323"/>
            </a:avLst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6" name="Oval 17">
            <a:extLst>
              <a:ext uri="{FF2B5EF4-FFF2-40B4-BE49-F238E27FC236}">
                <a16:creationId xmlns:a16="http://schemas.microsoft.com/office/drawing/2014/main" id="{F244D6D0-F10D-1415-779D-9F06878FE994}"/>
              </a:ext>
            </a:extLst>
          </p:cNvPr>
          <p:cNvSpPr/>
          <p:nvPr/>
        </p:nvSpPr>
        <p:spPr>
          <a:xfrm>
            <a:off x="5705236" y="3301579"/>
            <a:ext cx="708120" cy="708120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7" name="Oval 18">
            <a:extLst>
              <a:ext uri="{FF2B5EF4-FFF2-40B4-BE49-F238E27FC236}">
                <a16:creationId xmlns:a16="http://schemas.microsoft.com/office/drawing/2014/main" id="{A7DDD737-928F-59AC-BF52-93852770EE44}"/>
              </a:ext>
            </a:extLst>
          </p:cNvPr>
          <p:cNvSpPr/>
          <p:nvPr/>
        </p:nvSpPr>
        <p:spPr>
          <a:xfrm>
            <a:off x="7732423" y="3301579"/>
            <a:ext cx="708120" cy="708120"/>
          </a:xfrm>
          <a:prstGeom prst="ellipse">
            <a:avLst/>
          </a:prstGeom>
          <a:solidFill>
            <a:srgbClr val="C5C5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C5122643-E7C9-3134-8BFB-1ADC47E644B5}"/>
              </a:ext>
            </a:extLst>
          </p:cNvPr>
          <p:cNvSpPr/>
          <p:nvPr/>
        </p:nvSpPr>
        <p:spPr>
          <a:xfrm>
            <a:off x="9759611" y="3301579"/>
            <a:ext cx="708120" cy="708120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9" name="Rectangle 21">
            <a:extLst>
              <a:ext uri="{FF2B5EF4-FFF2-40B4-BE49-F238E27FC236}">
                <a16:creationId xmlns:a16="http://schemas.microsoft.com/office/drawing/2014/main" id="{DB13D1C7-4305-BC05-646B-19CEFAD6E021}"/>
              </a:ext>
            </a:extLst>
          </p:cNvPr>
          <p:cNvSpPr/>
          <p:nvPr/>
        </p:nvSpPr>
        <p:spPr>
          <a:xfrm>
            <a:off x="3657648" y="1879179"/>
            <a:ext cx="748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cs typeface="+mn-ea"/>
                <a:sym typeface="+mn-lt"/>
              </a:rPr>
              <a:t>2022</a:t>
            </a:r>
          </a:p>
        </p:txBody>
      </p:sp>
      <p:sp>
        <p:nvSpPr>
          <p:cNvPr id="10" name="Rectangle 22">
            <a:extLst>
              <a:ext uri="{FF2B5EF4-FFF2-40B4-BE49-F238E27FC236}">
                <a16:creationId xmlns:a16="http://schemas.microsoft.com/office/drawing/2014/main" id="{03007160-AE3A-1E8F-25D0-DAA71691EBC6}"/>
              </a:ext>
            </a:extLst>
          </p:cNvPr>
          <p:cNvSpPr/>
          <p:nvPr/>
        </p:nvSpPr>
        <p:spPr>
          <a:xfrm>
            <a:off x="5684836" y="1879179"/>
            <a:ext cx="748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cs typeface="+mn-ea"/>
                <a:sym typeface="+mn-lt"/>
              </a:rPr>
              <a:t>2023</a:t>
            </a:r>
          </a:p>
        </p:txBody>
      </p:sp>
      <p:sp>
        <p:nvSpPr>
          <p:cNvPr id="11" name="Rectangle 23">
            <a:extLst>
              <a:ext uri="{FF2B5EF4-FFF2-40B4-BE49-F238E27FC236}">
                <a16:creationId xmlns:a16="http://schemas.microsoft.com/office/drawing/2014/main" id="{1A4F5E0C-4425-DB7A-627C-3ECD4F13A1B1}"/>
              </a:ext>
            </a:extLst>
          </p:cNvPr>
          <p:cNvSpPr/>
          <p:nvPr/>
        </p:nvSpPr>
        <p:spPr>
          <a:xfrm>
            <a:off x="7712023" y="1879179"/>
            <a:ext cx="748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cs typeface="+mn-ea"/>
                <a:sym typeface="+mn-lt"/>
              </a:rPr>
              <a:t>2024</a:t>
            </a:r>
          </a:p>
        </p:txBody>
      </p:sp>
      <p:sp>
        <p:nvSpPr>
          <p:cNvPr id="12" name="Rectangle 24">
            <a:extLst>
              <a:ext uri="{FF2B5EF4-FFF2-40B4-BE49-F238E27FC236}">
                <a16:creationId xmlns:a16="http://schemas.microsoft.com/office/drawing/2014/main" id="{007D768A-B630-AE75-C568-C9E5B5A505A7}"/>
              </a:ext>
            </a:extLst>
          </p:cNvPr>
          <p:cNvSpPr/>
          <p:nvPr/>
        </p:nvSpPr>
        <p:spPr>
          <a:xfrm>
            <a:off x="9739211" y="1879179"/>
            <a:ext cx="748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cs typeface="+mn-ea"/>
                <a:sym typeface="+mn-lt"/>
              </a:rPr>
              <a:t>2025</a:t>
            </a:r>
          </a:p>
        </p:txBody>
      </p:sp>
      <p:cxnSp>
        <p:nvCxnSpPr>
          <p:cNvPr id="13" name="Straight Connector 28">
            <a:extLst>
              <a:ext uri="{FF2B5EF4-FFF2-40B4-BE49-F238E27FC236}">
                <a16:creationId xmlns:a16="http://schemas.microsoft.com/office/drawing/2014/main" id="{D5018E79-5AA4-389C-769E-9EA38A3D06AB}"/>
              </a:ext>
            </a:extLst>
          </p:cNvPr>
          <p:cNvCxnSpPr/>
          <p:nvPr/>
        </p:nvCxnSpPr>
        <p:spPr>
          <a:xfrm flipH="1" flipV="1">
            <a:off x="6059296" y="2793579"/>
            <a:ext cx="0" cy="50800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9">
            <a:extLst>
              <a:ext uri="{FF2B5EF4-FFF2-40B4-BE49-F238E27FC236}">
                <a16:creationId xmlns:a16="http://schemas.microsoft.com/office/drawing/2014/main" id="{B4751327-EDE0-471E-9615-F7519E1BF76F}"/>
              </a:ext>
            </a:extLst>
          </p:cNvPr>
          <p:cNvCxnSpPr/>
          <p:nvPr/>
        </p:nvCxnSpPr>
        <p:spPr>
          <a:xfrm flipH="1" flipV="1">
            <a:off x="8086483" y="2793579"/>
            <a:ext cx="0" cy="50800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30">
            <a:extLst>
              <a:ext uri="{FF2B5EF4-FFF2-40B4-BE49-F238E27FC236}">
                <a16:creationId xmlns:a16="http://schemas.microsoft.com/office/drawing/2014/main" id="{93DC7CC1-B633-A511-A0B0-CA5F5BF2A91D}"/>
              </a:ext>
            </a:extLst>
          </p:cNvPr>
          <p:cNvCxnSpPr/>
          <p:nvPr/>
        </p:nvCxnSpPr>
        <p:spPr>
          <a:xfrm flipH="1" flipV="1">
            <a:off x="10113671" y="2793579"/>
            <a:ext cx="0" cy="50800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Oval 15">
            <a:extLst>
              <a:ext uri="{FF2B5EF4-FFF2-40B4-BE49-F238E27FC236}">
                <a16:creationId xmlns:a16="http://schemas.microsoft.com/office/drawing/2014/main" id="{979F6128-19BB-4DD8-912D-7A48A807EE27}"/>
              </a:ext>
            </a:extLst>
          </p:cNvPr>
          <p:cNvSpPr/>
          <p:nvPr/>
        </p:nvSpPr>
        <p:spPr>
          <a:xfrm>
            <a:off x="1650862" y="3301579"/>
            <a:ext cx="708120" cy="708120"/>
          </a:xfrm>
          <a:prstGeom prst="ellipse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cxnSp>
        <p:nvCxnSpPr>
          <p:cNvPr id="18" name="Straight Connector 26">
            <a:extLst>
              <a:ext uri="{FF2B5EF4-FFF2-40B4-BE49-F238E27FC236}">
                <a16:creationId xmlns:a16="http://schemas.microsoft.com/office/drawing/2014/main" id="{0E88CC9B-7E54-DAB6-2ACB-42AD0A67D7ED}"/>
              </a:ext>
            </a:extLst>
          </p:cNvPr>
          <p:cNvCxnSpPr/>
          <p:nvPr/>
        </p:nvCxnSpPr>
        <p:spPr>
          <a:xfrm flipH="1" flipV="1">
            <a:off x="2004922" y="2793579"/>
            <a:ext cx="0" cy="50800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Chevron 4">
            <a:extLst>
              <a:ext uri="{FF2B5EF4-FFF2-40B4-BE49-F238E27FC236}">
                <a16:creationId xmlns:a16="http://schemas.microsoft.com/office/drawing/2014/main" id="{A3C0D77A-2B84-E544-CCBB-6FB25FB7D890}"/>
              </a:ext>
            </a:extLst>
          </p:cNvPr>
          <p:cNvSpPr/>
          <p:nvPr/>
        </p:nvSpPr>
        <p:spPr>
          <a:xfrm>
            <a:off x="941203" y="2387179"/>
            <a:ext cx="2127437" cy="406400"/>
          </a:xfrm>
          <a:prstGeom prst="chevron">
            <a:avLst>
              <a:gd name="adj" fmla="val 32323"/>
            </a:avLst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pic>
        <p:nvPicPr>
          <p:cNvPr id="20" name="Picture 48">
            <a:extLst>
              <a:ext uri="{FF2B5EF4-FFF2-40B4-BE49-F238E27FC236}">
                <a16:creationId xmlns:a16="http://schemas.microsoft.com/office/drawing/2014/main" id="{D28ED9FE-07FF-81DD-5EE0-F4ABD9EFC08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8132" y="3428977"/>
            <a:ext cx="333579" cy="453325"/>
          </a:xfrm>
          <a:prstGeom prst="rect">
            <a:avLst/>
          </a:prstGeom>
        </p:spPr>
      </p:pic>
      <p:sp>
        <p:nvSpPr>
          <p:cNvPr id="22" name="Chevron 10">
            <a:extLst>
              <a:ext uri="{FF2B5EF4-FFF2-40B4-BE49-F238E27FC236}">
                <a16:creationId xmlns:a16="http://schemas.microsoft.com/office/drawing/2014/main" id="{583E63F0-2421-93DD-E3F7-9270A2F85FAA}"/>
              </a:ext>
            </a:extLst>
          </p:cNvPr>
          <p:cNvSpPr/>
          <p:nvPr/>
        </p:nvSpPr>
        <p:spPr>
          <a:xfrm>
            <a:off x="2968390" y="2387179"/>
            <a:ext cx="2127437" cy="406400"/>
          </a:xfrm>
          <a:prstGeom prst="chevron">
            <a:avLst>
              <a:gd name="adj" fmla="val 32323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ym typeface="+mn-lt"/>
            </a:endParaRPr>
          </a:p>
        </p:txBody>
      </p:sp>
      <p:sp>
        <p:nvSpPr>
          <p:cNvPr id="23" name="Oval 16">
            <a:extLst>
              <a:ext uri="{FF2B5EF4-FFF2-40B4-BE49-F238E27FC236}">
                <a16:creationId xmlns:a16="http://schemas.microsoft.com/office/drawing/2014/main" id="{55C0CF0E-C22D-A362-AD6E-8D95829610D7}"/>
              </a:ext>
            </a:extLst>
          </p:cNvPr>
          <p:cNvSpPr/>
          <p:nvPr/>
        </p:nvSpPr>
        <p:spPr>
          <a:xfrm>
            <a:off x="3678048" y="3301579"/>
            <a:ext cx="708120" cy="708120"/>
          </a:xfrm>
          <a:prstGeom prst="ellipse">
            <a:avLst/>
          </a:prstGeom>
          <a:solidFill>
            <a:srgbClr val="C5C5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24" name="Straight Connector 27">
            <a:extLst>
              <a:ext uri="{FF2B5EF4-FFF2-40B4-BE49-F238E27FC236}">
                <a16:creationId xmlns:a16="http://schemas.microsoft.com/office/drawing/2014/main" id="{176C5661-2248-39C1-86E7-60BDD20BEC6C}"/>
              </a:ext>
            </a:extLst>
          </p:cNvPr>
          <p:cNvCxnSpPr/>
          <p:nvPr/>
        </p:nvCxnSpPr>
        <p:spPr>
          <a:xfrm flipH="1" flipV="1">
            <a:off x="4032108" y="2793579"/>
            <a:ext cx="0" cy="508000"/>
          </a:xfrm>
          <a:prstGeom prst="line">
            <a:avLst/>
          </a:prstGeom>
          <a:ln w="12700" cmpd="sng">
            <a:solidFill>
              <a:schemeClr val="bg1">
                <a:lumMod val="75000"/>
              </a:schemeClr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49">
            <a:extLst>
              <a:ext uri="{FF2B5EF4-FFF2-40B4-BE49-F238E27FC236}">
                <a16:creationId xmlns:a16="http://schemas.microsoft.com/office/drawing/2014/main" id="{8CD88C0E-9539-EFA9-554C-80D94FC045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0535" y="3434066"/>
            <a:ext cx="443147" cy="443147"/>
          </a:xfrm>
          <a:prstGeom prst="rect">
            <a:avLst/>
          </a:prstGeom>
        </p:spPr>
      </p:pic>
      <p:pic>
        <p:nvPicPr>
          <p:cNvPr id="26" name="Picture 50">
            <a:extLst>
              <a:ext uri="{FF2B5EF4-FFF2-40B4-BE49-F238E27FC236}">
                <a16:creationId xmlns:a16="http://schemas.microsoft.com/office/drawing/2014/main" id="{22639D8A-6A4A-26EA-32E5-BC8C8170B09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4487" y="3505497"/>
            <a:ext cx="469619" cy="300285"/>
          </a:xfrm>
          <a:prstGeom prst="rect">
            <a:avLst/>
          </a:prstGeom>
        </p:spPr>
      </p:pic>
      <p:pic>
        <p:nvPicPr>
          <p:cNvPr id="27" name="Picture 51">
            <a:extLst>
              <a:ext uri="{FF2B5EF4-FFF2-40B4-BE49-F238E27FC236}">
                <a16:creationId xmlns:a16="http://schemas.microsoft.com/office/drawing/2014/main" id="{D0E1ED58-C341-A901-1A99-17D5ABC0CB4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6693" y="3413607"/>
            <a:ext cx="479581" cy="484064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44968136-D0C9-BBF5-9278-3ED0EB972D23}"/>
              </a:ext>
            </a:extLst>
          </p:cNvPr>
          <p:cNvGrpSpPr/>
          <p:nvPr/>
        </p:nvGrpSpPr>
        <p:grpSpPr>
          <a:xfrm>
            <a:off x="9987085" y="3529491"/>
            <a:ext cx="253172" cy="215832"/>
            <a:chOff x="9710716" y="2996091"/>
            <a:chExt cx="253172" cy="215832"/>
          </a:xfrm>
        </p:grpSpPr>
        <p:sp>
          <p:nvSpPr>
            <p:cNvPr id="28" name="Freeform 21">
              <a:extLst>
                <a:ext uri="{FF2B5EF4-FFF2-40B4-BE49-F238E27FC236}">
                  <a16:creationId xmlns:a16="http://schemas.microsoft.com/office/drawing/2014/main" id="{18E0DF7C-E516-A3DD-CC0E-C71D855E541E}"/>
                </a:ext>
              </a:extLst>
            </p:cNvPr>
            <p:cNvSpPr/>
            <p:nvPr/>
          </p:nvSpPr>
          <p:spPr bwMode="auto">
            <a:xfrm>
              <a:off x="9710716" y="3166204"/>
              <a:ext cx="253172" cy="45719"/>
            </a:xfrm>
            <a:custGeom>
              <a:avLst/>
              <a:gdLst>
                <a:gd name="T0" fmla="*/ 1088 w 1088"/>
                <a:gd name="T1" fmla="*/ 0 h 184"/>
                <a:gd name="T2" fmla="*/ 1088 w 1088"/>
                <a:gd name="T3" fmla="*/ 0 h 184"/>
                <a:gd name="T4" fmla="*/ 544 w 1088"/>
                <a:gd name="T5" fmla="*/ 184 h 184"/>
                <a:gd name="T6" fmla="*/ 0 w 1088"/>
                <a:gd name="T7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8" h="184">
                  <a:moveTo>
                    <a:pt x="1088" y="0"/>
                  </a:moveTo>
                  <a:lnTo>
                    <a:pt x="1088" y="0"/>
                  </a:lnTo>
                  <a:cubicBezTo>
                    <a:pt x="1088" y="102"/>
                    <a:pt x="844" y="184"/>
                    <a:pt x="544" y="184"/>
                  </a:cubicBezTo>
                  <a:cubicBezTo>
                    <a:pt x="243" y="184"/>
                    <a:pt x="0" y="102"/>
                    <a:pt x="0" y="0"/>
                  </a:cubicBezTo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 dirty="0">
                <a:cs typeface="+mn-ea"/>
                <a:sym typeface="+mn-lt"/>
              </a:endParaRPr>
            </a:p>
          </p:txBody>
        </p:sp>
        <p:sp>
          <p:nvSpPr>
            <p:cNvPr id="29" name="Freeform 22">
              <a:extLst>
                <a:ext uri="{FF2B5EF4-FFF2-40B4-BE49-F238E27FC236}">
                  <a16:creationId xmlns:a16="http://schemas.microsoft.com/office/drawing/2014/main" id="{AC869273-1E85-C153-32F2-4373CB6219AB}"/>
                </a:ext>
              </a:extLst>
            </p:cNvPr>
            <p:cNvSpPr/>
            <p:nvPr/>
          </p:nvSpPr>
          <p:spPr bwMode="auto">
            <a:xfrm>
              <a:off x="9722562" y="2996091"/>
              <a:ext cx="227496" cy="78683"/>
            </a:xfrm>
            <a:custGeom>
              <a:avLst/>
              <a:gdLst>
                <a:gd name="T0" fmla="*/ 1088 w 1088"/>
                <a:gd name="T1" fmla="*/ 184 h 368"/>
                <a:gd name="T2" fmla="*/ 1088 w 1088"/>
                <a:gd name="T3" fmla="*/ 184 h 368"/>
                <a:gd name="T4" fmla="*/ 544 w 1088"/>
                <a:gd name="T5" fmla="*/ 368 h 368"/>
                <a:gd name="T6" fmla="*/ 0 w 1088"/>
                <a:gd name="T7" fmla="*/ 184 h 368"/>
                <a:gd name="T8" fmla="*/ 544 w 1088"/>
                <a:gd name="T9" fmla="*/ 0 h 368"/>
                <a:gd name="T10" fmla="*/ 1088 w 1088"/>
                <a:gd name="T11" fmla="*/ 184 h 368"/>
                <a:gd name="T12" fmla="*/ 1088 w 1088"/>
                <a:gd name="T13" fmla="*/ 184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8" h="368">
                  <a:moveTo>
                    <a:pt x="1088" y="184"/>
                  </a:moveTo>
                  <a:lnTo>
                    <a:pt x="1088" y="184"/>
                  </a:lnTo>
                  <a:cubicBezTo>
                    <a:pt x="1088" y="285"/>
                    <a:pt x="845" y="368"/>
                    <a:pt x="544" y="368"/>
                  </a:cubicBezTo>
                  <a:cubicBezTo>
                    <a:pt x="244" y="368"/>
                    <a:pt x="0" y="285"/>
                    <a:pt x="0" y="184"/>
                  </a:cubicBezTo>
                  <a:cubicBezTo>
                    <a:pt x="0" y="82"/>
                    <a:pt x="244" y="0"/>
                    <a:pt x="544" y="0"/>
                  </a:cubicBezTo>
                  <a:cubicBezTo>
                    <a:pt x="845" y="0"/>
                    <a:pt x="1088" y="82"/>
                    <a:pt x="1088" y="184"/>
                  </a:cubicBezTo>
                  <a:lnTo>
                    <a:pt x="1088" y="184"/>
                  </a:lnTo>
                  <a:close/>
                </a:path>
              </a:pathLst>
            </a:custGeom>
            <a:noFill/>
            <a:ln w="9525" cap="rnd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200" dirty="0">
                <a:cs typeface="+mn-ea"/>
                <a:sym typeface="+mn-lt"/>
              </a:endParaRPr>
            </a:p>
          </p:txBody>
        </p:sp>
      </p:grpSp>
      <p:sp>
        <p:nvSpPr>
          <p:cNvPr id="31" name="Rectangle 20">
            <a:extLst>
              <a:ext uri="{FF2B5EF4-FFF2-40B4-BE49-F238E27FC236}">
                <a16:creationId xmlns:a16="http://schemas.microsoft.com/office/drawing/2014/main" id="{06F8309A-F3D7-C8B6-197E-613D6371BC01}"/>
              </a:ext>
            </a:extLst>
          </p:cNvPr>
          <p:cNvSpPr/>
          <p:nvPr/>
        </p:nvSpPr>
        <p:spPr>
          <a:xfrm>
            <a:off x="1630461" y="1879179"/>
            <a:ext cx="7489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000" dirty="0">
                <a:cs typeface="+mn-ea"/>
                <a:sym typeface="+mn-lt"/>
              </a:rPr>
              <a:t>2021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123D64AC-53B6-9CEC-D473-B270F244F473}"/>
              </a:ext>
            </a:extLst>
          </p:cNvPr>
          <p:cNvGrpSpPr/>
          <p:nvPr/>
        </p:nvGrpSpPr>
        <p:grpSpPr>
          <a:xfrm>
            <a:off x="1530943" y="4190499"/>
            <a:ext cx="1651169" cy="839066"/>
            <a:chOff x="461287" y="1890865"/>
            <a:chExt cx="1651169" cy="839066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57533107-1759-89E1-FC80-B164B5841A33}"/>
                </a:ext>
              </a:extLst>
            </p:cNvPr>
            <p:cNvSpPr txBox="1"/>
            <p:nvPr/>
          </p:nvSpPr>
          <p:spPr>
            <a:xfrm>
              <a:off x="468908" y="2100913"/>
              <a:ext cx="164354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45D8A44-2A79-E5F1-7ADD-2D7E55A9D8D3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2F23547-69AC-11DE-1918-2BDF44F64C6F}"/>
              </a:ext>
            </a:extLst>
          </p:cNvPr>
          <p:cNvGrpSpPr/>
          <p:nvPr/>
        </p:nvGrpSpPr>
        <p:grpSpPr>
          <a:xfrm>
            <a:off x="3580986" y="4190499"/>
            <a:ext cx="1651169" cy="839066"/>
            <a:chOff x="461287" y="1890865"/>
            <a:chExt cx="1651169" cy="839066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523D6910-7BC7-5EB9-038F-9D9061B826D0}"/>
                </a:ext>
              </a:extLst>
            </p:cNvPr>
            <p:cNvSpPr txBox="1"/>
            <p:nvPr/>
          </p:nvSpPr>
          <p:spPr>
            <a:xfrm>
              <a:off x="468908" y="2100913"/>
              <a:ext cx="164354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E1D142C-241C-4D92-376F-C1920FF76A2D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7E7FDBC-CBB0-B948-11EB-900D0E10701B}"/>
              </a:ext>
            </a:extLst>
          </p:cNvPr>
          <p:cNvGrpSpPr/>
          <p:nvPr/>
        </p:nvGrpSpPr>
        <p:grpSpPr>
          <a:xfrm>
            <a:off x="5631029" y="4190499"/>
            <a:ext cx="1651169" cy="839066"/>
            <a:chOff x="461287" y="1890865"/>
            <a:chExt cx="1651169" cy="839066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E643B5B6-16FC-6353-2D3B-CB6B37AF81D4}"/>
                </a:ext>
              </a:extLst>
            </p:cNvPr>
            <p:cNvSpPr txBox="1"/>
            <p:nvPr/>
          </p:nvSpPr>
          <p:spPr>
            <a:xfrm>
              <a:off x="468908" y="2100913"/>
              <a:ext cx="164354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470C3C72-6788-8196-869E-E3478CF59BB6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F25EF482-D670-F783-919D-79BDD396F685}"/>
              </a:ext>
            </a:extLst>
          </p:cNvPr>
          <p:cNvGrpSpPr/>
          <p:nvPr/>
        </p:nvGrpSpPr>
        <p:grpSpPr>
          <a:xfrm>
            <a:off x="7681072" y="4190499"/>
            <a:ext cx="1651169" cy="1020463"/>
            <a:chOff x="461287" y="1890865"/>
            <a:chExt cx="1651169" cy="102046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B00EFE5-8E8E-E718-EE2C-C5A161FCF98E}"/>
                </a:ext>
              </a:extLst>
            </p:cNvPr>
            <p:cNvSpPr txBox="1"/>
            <p:nvPr/>
          </p:nvSpPr>
          <p:spPr>
            <a:xfrm>
              <a:off x="468908" y="2100913"/>
              <a:ext cx="1643548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 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 唯一访问网址：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D3C03479-FA3D-2556-8E44-A922FF81AA97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28351550-CF9D-2D75-55C7-4112CB17F0B5}"/>
              </a:ext>
            </a:extLst>
          </p:cNvPr>
          <p:cNvGrpSpPr/>
          <p:nvPr/>
        </p:nvGrpSpPr>
        <p:grpSpPr>
          <a:xfrm>
            <a:off x="9731115" y="4190499"/>
            <a:ext cx="1651169" cy="839066"/>
            <a:chOff x="461287" y="1890865"/>
            <a:chExt cx="1651169" cy="839066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59EBE138-EA49-5AD9-45AF-7F1D7CFD5364}"/>
                </a:ext>
              </a:extLst>
            </p:cNvPr>
            <p:cNvSpPr txBox="1"/>
            <p:nvPr/>
          </p:nvSpPr>
          <p:spPr>
            <a:xfrm>
              <a:off x="468908" y="2100913"/>
              <a:ext cx="164354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433BC20-BD34-8014-3BBC-370B69EA834E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2106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05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65182A9-F3D6-1C2E-6B1B-FE46EFB4B1DF}"/>
              </a:ext>
            </a:extLst>
          </p:cNvPr>
          <p:cNvGrpSpPr/>
          <p:nvPr/>
        </p:nvGrpSpPr>
        <p:grpSpPr>
          <a:xfrm>
            <a:off x="1736441" y="1557567"/>
            <a:ext cx="4217404" cy="3742865"/>
            <a:chOff x="1706687" y="2061912"/>
            <a:chExt cx="4217953" cy="3743352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448461D-1BD8-CD91-9493-22C407C5E291}"/>
                </a:ext>
              </a:extLst>
            </p:cNvPr>
            <p:cNvSpPr/>
            <p:nvPr/>
          </p:nvSpPr>
          <p:spPr bwMode="auto">
            <a:xfrm>
              <a:off x="1706687" y="2190078"/>
              <a:ext cx="4217953" cy="3615186"/>
            </a:xfrm>
            <a:prstGeom prst="rect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426F8857-A4CF-760A-136B-719B3CB6CB2E}"/>
                </a:ext>
              </a:extLst>
            </p:cNvPr>
            <p:cNvSpPr/>
            <p:nvPr/>
          </p:nvSpPr>
          <p:spPr bwMode="auto">
            <a:xfrm>
              <a:off x="1965587" y="2061912"/>
              <a:ext cx="3562213" cy="127898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91430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3AFEF859-8037-953F-E2E8-6DDFDCA5C9CD}"/>
                </a:ext>
              </a:extLst>
            </p:cNvPr>
            <p:cNvSpPr/>
            <p:nvPr/>
          </p:nvSpPr>
          <p:spPr bwMode="auto">
            <a:xfrm>
              <a:off x="2203505" y="2061912"/>
              <a:ext cx="3097148" cy="745630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1D99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CCE310D-0DCC-877A-DEB3-739C94136BE0}"/>
                </a:ext>
              </a:extLst>
            </p:cNvPr>
            <p:cNvSpPr/>
            <p:nvPr/>
          </p:nvSpPr>
          <p:spPr>
            <a:xfrm>
              <a:off x="2731850" y="2219842"/>
              <a:ext cx="200247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30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B69651C-686D-6392-C556-34A633F71DF8}"/>
              </a:ext>
            </a:extLst>
          </p:cNvPr>
          <p:cNvGrpSpPr/>
          <p:nvPr/>
        </p:nvGrpSpPr>
        <p:grpSpPr>
          <a:xfrm>
            <a:off x="6245827" y="1557567"/>
            <a:ext cx="4217404" cy="3742865"/>
            <a:chOff x="6216660" y="2061912"/>
            <a:chExt cx="4217953" cy="3743352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173B064D-8983-3502-ED84-95CD3BF6CFE7}"/>
                </a:ext>
              </a:extLst>
            </p:cNvPr>
            <p:cNvSpPr/>
            <p:nvPr/>
          </p:nvSpPr>
          <p:spPr bwMode="auto">
            <a:xfrm>
              <a:off x="6216660" y="2190078"/>
              <a:ext cx="4217953" cy="3615186"/>
            </a:xfrm>
            <a:prstGeom prst="rect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34EC5E88-2290-2F26-D619-71B34DF553CA}"/>
                </a:ext>
              </a:extLst>
            </p:cNvPr>
            <p:cNvSpPr/>
            <p:nvPr/>
          </p:nvSpPr>
          <p:spPr bwMode="auto">
            <a:xfrm>
              <a:off x="6546985" y="2061912"/>
              <a:ext cx="3562213" cy="127898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pPr defTabSz="914309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2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43E1B3FF-2731-CA75-43B1-C764DE3FEF0B}"/>
                </a:ext>
              </a:extLst>
            </p:cNvPr>
            <p:cNvSpPr/>
            <p:nvPr/>
          </p:nvSpPr>
          <p:spPr bwMode="auto">
            <a:xfrm>
              <a:off x="6784903" y="2061912"/>
              <a:ext cx="3097148" cy="745630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51D99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457200"/>
              <a:endParaRPr lang="zh-CN" altLang="en-US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E4C2E4C7-293A-F926-250C-F5340D950078}"/>
                </a:ext>
              </a:extLst>
            </p:cNvPr>
            <p:cNvSpPr/>
            <p:nvPr/>
          </p:nvSpPr>
          <p:spPr>
            <a:xfrm>
              <a:off x="7321027" y="2215327"/>
              <a:ext cx="20928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309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rgbClr val="FFFFFF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807CD2B-0EE2-7833-0266-F5444EE81F0D}"/>
              </a:ext>
            </a:extLst>
          </p:cNvPr>
          <p:cNvGrpSpPr/>
          <p:nvPr/>
        </p:nvGrpSpPr>
        <p:grpSpPr>
          <a:xfrm>
            <a:off x="2138697" y="2696498"/>
            <a:ext cx="3418359" cy="1593151"/>
            <a:chOff x="461287" y="1789267"/>
            <a:chExt cx="3418359" cy="159315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EFCC11C-DEA5-D036-6CF6-E68F6F6214F1}"/>
                </a:ext>
              </a:extLst>
            </p:cNvPr>
            <p:cNvSpPr txBox="1"/>
            <p:nvPr/>
          </p:nvSpPr>
          <p:spPr>
            <a:xfrm>
              <a:off x="468907" y="2100913"/>
              <a:ext cx="3410739" cy="1281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5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FB87988-316F-247E-17AD-A9ECABAA2B89}"/>
                </a:ext>
              </a:extLst>
            </p:cNvPr>
            <p:cNvSpPr txBox="1"/>
            <p:nvPr/>
          </p:nvSpPr>
          <p:spPr>
            <a:xfrm>
              <a:off x="461287" y="1789267"/>
              <a:ext cx="3207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10FB08B-C4F2-9EF3-3174-40EE53608C5E}"/>
              </a:ext>
            </a:extLst>
          </p:cNvPr>
          <p:cNvGrpSpPr/>
          <p:nvPr/>
        </p:nvGrpSpPr>
        <p:grpSpPr>
          <a:xfrm>
            <a:off x="6687156" y="2696498"/>
            <a:ext cx="3418359" cy="1593151"/>
            <a:chOff x="461287" y="1789267"/>
            <a:chExt cx="3418359" cy="1593151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2BEBE7D-23C3-BC40-C99B-2E858677895F}"/>
                </a:ext>
              </a:extLst>
            </p:cNvPr>
            <p:cNvSpPr txBox="1"/>
            <p:nvPr/>
          </p:nvSpPr>
          <p:spPr>
            <a:xfrm>
              <a:off x="468907" y="2100913"/>
              <a:ext cx="3410739" cy="1281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5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5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F4AE616-2E68-E03F-F8CB-FC53C1CEB328}"/>
                </a:ext>
              </a:extLst>
            </p:cNvPr>
            <p:cNvSpPr txBox="1"/>
            <p:nvPr/>
          </p:nvSpPr>
          <p:spPr>
            <a:xfrm>
              <a:off x="461287" y="1789267"/>
              <a:ext cx="3207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9863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06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927120" y="3562917"/>
            <a:ext cx="63293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907102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06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5" name="矩形: 剪去单角 444">
            <a:extLst>
              <a:ext uri="{FF2B5EF4-FFF2-40B4-BE49-F238E27FC236}">
                <a16:creationId xmlns:a16="http://schemas.microsoft.com/office/drawing/2014/main" id="{41178CD9-06D4-FAE3-AD54-57569BE770EC}"/>
              </a:ext>
            </a:extLst>
          </p:cNvPr>
          <p:cNvSpPr/>
          <p:nvPr/>
        </p:nvSpPr>
        <p:spPr>
          <a:xfrm>
            <a:off x="4742872" y="1310860"/>
            <a:ext cx="2722063" cy="3824807"/>
          </a:xfrm>
          <a:prstGeom prst="snip1Rect">
            <a:avLst>
              <a:gd name="adj" fmla="val 29383"/>
            </a:avLst>
          </a:prstGeom>
          <a:solidFill>
            <a:srgbClr val="F6F6F6">
              <a:alpha val="6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00376598-7753-D401-A281-934D219FD4C5}"/>
              </a:ext>
            </a:extLst>
          </p:cNvPr>
          <p:cNvSpPr/>
          <p:nvPr/>
        </p:nvSpPr>
        <p:spPr>
          <a:xfrm>
            <a:off x="4742873" y="5135667"/>
            <a:ext cx="2722063" cy="125794"/>
          </a:xfrm>
          <a:prstGeom prst="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7" name="任意多边形: 形状 445">
            <a:extLst>
              <a:ext uri="{FF2B5EF4-FFF2-40B4-BE49-F238E27FC236}">
                <a16:creationId xmlns:a16="http://schemas.microsoft.com/office/drawing/2014/main" id="{C9B78432-6475-BF50-B82E-FF957C9175D5}"/>
              </a:ext>
            </a:extLst>
          </p:cNvPr>
          <p:cNvSpPr>
            <a:spLocks/>
          </p:cNvSpPr>
          <p:nvPr/>
        </p:nvSpPr>
        <p:spPr bwMode="auto">
          <a:xfrm>
            <a:off x="6778172" y="1310860"/>
            <a:ext cx="686765" cy="735248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altLang="zh-CN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22" name="矩形: 剪去单角 437">
            <a:extLst>
              <a:ext uri="{FF2B5EF4-FFF2-40B4-BE49-F238E27FC236}">
                <a16:creationId xmlns:a16="http://schemas.microsoft.com/office/drawing/2014/main" id="{360E44E1-01DD-6BC7-DE33-3798423781D8}"/>
              </a:ext>
            </a:extLst>
          </p:cNvPr>
          <p:cNvSpPr/>
          <p:nvPr/>
        </p:nvSpPr>
        <p:spPr>
          <a:xfrm>
            <a:off x="1583293" y="1310860"/>
            <a:ext cx="2722063" cy="3824807"/>
          </a:xfrm>
          <a:prstGeom prst="snip1Rect">
            <a:avLst>
              <a:gd name="adj" fmla="val 29383"/>
            </a:avLst>
          </a:prstGeom>
          <a:solidFill>
            <a:srgbClr val="F6F6F6">
              <a:alpha val="6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5B86801-283E-3A38-C518-ED56F9A900C7}"/>
              </a:ext>
            </a:extLst>
          </p:cNvPr>
          <p:cNvSpPr/>
          <p:nvPr/>
        </p:nvSpPr>
        <p:spPr>
          <a:xfrm>
            <a:off x="1583294" y="5135667"/>
            <a:ext cx="2722063" cy="125794"/>
          </a:xfrm>
          <a:prstGeom prst="rect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4" name="任意多边形: 形状 438">
            <a:extLst>
              <a:ext uri="{FF2B5EF4-FFF2-40B4-BE49-F238E27FC236}">
                <a16:creationId xmlns:a16="http://schemas.microsoft.com/office/drawing/2014/main" id="{1ACEBB61-4924-9C3C-CDB1-7CDECEBA59D5}"/>
              </a:ext>
            </a:extLst>
          </p:cNvPr>
          <p:cNvSpPr>
            <a:spLocks/>
          </p:cNvSpPr>
          <p:nvPr/>
        </p:nvSpPr>
        <p:spPr bwMode="auto">
          <a:xfrm>
            <a:off x="3618593" y="1310860"/>
            <a:ext cx="686765" cy="735248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altLang="ko-KR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9" name="矩形: 剪去单角 455">
            <a:extLst>
              <a:ext uri="{FF2B5EF4-FFF2-40B4-BE49-F238E27FC236}">
                <a16:creationId xmlns:a16="http://schemas.microsoft.com/office/drawing/2014/main" id="{0D3BC668-E55F-850A-C8D7-1FCA837BC0A6}"/>
              </a:ext>
            </a:extLst>
          </p:cNvPr>
          <p:cNvSpPr/>
          <p:nvPr/>
        </p:nvSpPr>
        <p:spPr>
          <a:xfrm>
            <a:off x="7902450" y="1310860"/>
            <a:ext cx="2722063" cy="3824807"/>
          </a:xfrm>
          <a:prstGeom prst="snip1Rect">
            <a:avLst>
              <a:gd name="adj" fmla="val 29383"/>
            </a:avLst>
          </a:prstGeom>
          <a:solidFill>
            <a:srgbClr val="F6F6F6">
              <a:alpha val="6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7354"/>
            <a:endParaRPr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23CEF47-2DFD-4452-EC65-854ED21A4AEA}"/>
              </a:ext>
            </a:extLst>
          </p:cNvPr>
          <p:cNvSpPr/>
          <p:nvPr/>
        </p:nvSpPr>
        <p:spPr>
          <a:xfrm>
            <a:off x="7902451" y="5135667"/>
            <a:ext cx="2722063" cy="125794"/>
          </a:xfrm>
          <a:prstGeom prst="rect">
            <a:avLst/>
          </a:pr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21" name="任意多边形: 形状 456">
            <a:extLst>
              <a:ext uri="{FF2B5EF4-FFF2-40B4-BE49-F238E27FC236}">
                <a16:creationId xmlns:a16="http://schemas.microsoft.com/office/drawing/2014/main" id="{48974B21-99F9-1FDF-B527-2B46718273EB}"/>
              </a:ext>
            </a:extLst>
          </p:cNvPr>
          <p:cNvSpPr>
            <a:spLocks/>
          </p:cNvSpPr>
          <p:nvPr/>
        </p:nvSpPr>
        <p:spPr bwMode="auto">
          <a:xfrm>
            <a:off x="9937750" y="1310860"/>
            <a:ext cx="686765" cy="735248"/>
          </a:xfrm>
          <a:custGeom>
            <a:avLst/>
            <a:gdLst>
              <a:gd name="T0" fmla="*/ 608 w 608"/>
              <a:gd name="T1" fmla="*/ 0 h 608"/>
              <a:gd name="T2" fmla="*/ 0 w 608"/>
              <a:gd name="T3" fmla="*/ 0 h 608"/>
              <a:gd name="T4" fmla="*/ 608 w 608"/>
              <a:gd name="T5" fmla="*/ 608 h 608"/>
              <a:gd name="T6" fmla="*/ 608 w 608"/>
              <a:gd name="T7" fmla="*/ 0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08" h="608">
                <a:moveTo>
                  <a:pt x="608" y="0"/>
                </a:moveTo>
                <a:lnTo>
                  <a:pt x="0" y="0"/>
                </a:lnTo>
                <a:lnTo>
                  <a:pt x="608" y="608"/>
                </a:lnTo>
                <a:lnTo>
                  <a:pt x="608" y="0"/>
                </a:ln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altLang="ko-KR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任意多边形: 形状 43">
            <a:extLst>
              <a:ext uri="{FF2B5EF4-FFF2-40B4-BE49-F238E27FC236}">
                <a16:creationId xmlns:a16="http://schemas.microsoft.com/office/drawing/2014/main" id="{297AE81E-A02A-0E39-627A-EFAE88838E6A}"/>
              </a:ext>
            </a:extLst>
          </p:cNvPr>
          <p:cNvSpPr/>
          <p:nvPr/>
        </p:nvSpPr>
        <p:spPr>
          <a:xfrm>
            <a:off x="5677031" y="1627922"/>
            <a:ext cx="390609" cy="4181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51" h="21600" extrusionOk="0">
                <a:moveTo>
                  <a:pt x="19313" y="4353"/>
                </a:moveTo>
                <a:lnTo>
                  <a:pt x="16178" y="7496"/>
                </a:lnTo>
                <a:cubicBezTo>
                  <a:pt x="16034" y="7640"/>
                  <a:pt x="15980" y="7851"/>
                  <a:pt x="16036" y="8047"/>
                </a:cubicBezTo>
                <a:lnTo>
                  <a:pt x="18732" y="17470"/>
                </a:lnTo>
                <a:cubicBezTo>
                  <a:pt x="18788" y="17666"/>
                  <a:pt x="18734" y="17878"/>
                  <a:pt x="18590" y="18022"/>
                </a:cubicBezTo>
                <a:lnTo>
                  <a:pt x="17170" y="19445"/>
                </a:lnTo>
                <a:cubicBezTo>
                  <a:pt x="17059" y="19556"/>
                  <a:pt x="16916" y="19609"/>
                  <a:pt x="16775" y="19609"/>
                </a:cubicBezTo>
                <a:cubicBezTo>
                  <a:pt x="16581" y="19609"/>
                  <a:pt x="16390" y="19510"/>
                  <a:pt x="16285" y="19322"/>
                </a:cubicBezTo>
                <a:lnTo>
                  <a:pt x="12375" y="12317"/>
                </a:lnTo>
                <a:cubicBezTo>
                  <a:pt x="12271" y="12129"/>
                  <a:pt x="12079" y="12029"/>
                  <a:pt x="11886" y="12029"/>
                </a:cubicBezTo>
                <a:cubicBezTo>
                  <a:pt x="11744" y="12029"/>
                  <a:pt x="11602" y="12083"/>
                  <a:pt x="11491" y="12194"/>
                </a:cubicBezTo>
                <a:lnTo>
                  <a:pt x="8519" y="15172"/>
                </a:lnTo>
                <a:cubicBezTo>
                  <a:pt x="8388" y="15304"/>
                  <a:pt x="8330" y="15492"/>
                  <a:pt x="8365" y="15674"/>
                </a:cubicBezTo>
                <a:lnTo>
                  <a:pt x="8996" y="18989"/>
                </a:lnTo>
                <a:cubicBezTo>
                  <a:pt x="9031" y="19171"/>
                  <a:pt x="8973" y="19359"/>
                  <a:pt x="8842" y="19491"/>
                </a:cubicBezTo>
                <a:lnTo>
                  <a:pt x="8441" y="19893"/>
                </a:lnTo>
                <a:cubicBezTo>
                  <a:pt x="8330" y="20004"/>
                  <a:pt x="8187" y="20058"/>
                  <a:pt x="8046" y="20058"/>
                </a:cubicBezTo>
                <a:cubicBezTo>
                  <a:pt x="7852" y="20058"/>
                  <a:pt x="7661" y="19958"/>
                  <a:pt x="7556" y="19770"/>
                </a:cubicBezTo>
                <a:lnTo>
                  <a:pt x="5577" y="16226"/>
                </a:lnTo>
                <a:cubicBezTo>
                  <a:pt x="5526" y="16136"/>
                  <a:pt x="5452" y="16061"/>
                  <a:pt x="5362" y="16010"/>
                </a:cubicBezTo>
                <a:lnTo>
                  <a:pt x="1826" y="14027"/>
                </a:lnTo>
                <a:cubicBezTo>
                  <a:pt x="1502" y="13845"/>
                  <a:pt x="1441" y="13403"/>
                  <a:pt x="1703" y="13141"/>
                </a:cubicBezTo>
                <a:lnTo>
                  <a:pt x="2105" y="12738"/>
                </a:lnTo>
                <a:cubicBezTo>
                  <a:pt x="2211" y="12632"/>
                  <a:pt x="2354" y="12574"/>
                  <a:pt x="2501" y="12574"/>
                </a:cubicBezTo>
                <a:cubicBezTo>
                  <a:pt x="2536" y="12574"/>
                  <a:pt x="2571" y="12577"/>
                  <a:pt x="2606" y="12584"/>
                </a:cubicBezTo>
                <a:lnTo>
                  <a:pt x="5913" y="13216"/>
                </a:lnTo>
                <a:cubicBezTo>
                  <a:pt x="5948" y="13223"/>
                  <a:pt x="5983" y="13226"/>
                  <a:pt x="6018" y="13226"/>
                </a:cubicBezTo>
                <a:cubicBezTo>
                  <a:pt x="6165" y="13226"/>
                  <a:pt x="6308" y="13168"/>
                  <a:pt x="6414" y="13062"/>
                </a:cubicBezTo>
                <a:lnTo>
                  <a:pt x="9385" y="10083"/>
                </a:lnTo>
                <a:cubicBezTo>
                  <a:pt x="9648" y="9820"/>
                  <a:pt x="9587" y="9379"/>
                  <a:pt x="9263" y="9197"/>
                </a:cubicBezTo>
                <a:lnTo>
                  <a:pt x="2273" y="5278"/>
                </a:lnTo>
                <a:cubicBezTo>
                  <a:pt x="1949" y="5097"/>
                  <a:pt x="1888" y="4655"/>
                  <a:pt x="2150" y="4392"/>
                </a:cubicBezTo>
                <a:lnTo>
                  <a:pt x="3571" y="2968"/>
                </a:lnTo>
                <a:cubicBezTo>
                  <a:pt x="3677" y="2862"/>
                  <a:pt x="3820" y="2804"/>
                  <a:pt x="3966" y="2804"/>
                </a:cubicBezTo>
                <a:cubicBezTo>
                  <a:pt x="4018" y="2804"/>
                  <a:pt x="4070" y="2811"/>
                  <a:pt x="4121" y="2826"/>
                </a:cubicBezTo>
                <a:lnTo>
                  <a:pt x="13523" y="5528"/>
                </a:lnTo>
                <a:cubicBezTo>
                  <a:pt x="13574" y="5543"/>
                  <a:pt x="13625" y="5550"/>
                  <a:pt x="13677" y="5550"/>
                </a:cubicBezTo>
                <a:cubicBezTo>
                  <a:pt x="13823" y="5550"/>
                  <a:pt x="13966" y="5493"/>
                  <a:pt x="14073" y="5386"/>
                </a:cubicBezTo>
                <a:lnTo>
                  <a:pt x="17208" y="2243"/>
                </a:lnTo>
                <a:cubicBezTo>
                  <a:pt x="17593" y="1857"/>
                  <a:pt x="18321" y="1542"/>
                  <a:pt x="18937" y="1542"/>
                </a:cubicBezTo>
                <a:cubicBezTo>
                  <a:pt x="19252" y="1542"/>
                  <a:pt x="19538" y="1624"/>
                  <a:pt x="19734" y="1821"/>
                </a:cubicBezTo>
                <a:cubicBezTo>
                  <a:pt x="20316" y="2404"/>
                  <a:pt x="19895" y="3770"/>
                  <a:pt x="19313" y="4353"/>
                </a:cubicBezTo>
                <a:cubicBezTo>
                  <a:pt x="19313" y="4353"/>
                  <a:pt x="19313" y="4353"/>
                  <a:pt x="19313" y="4353"/>
                </a:cubicBezTo>
                <a:close/>
                <a:moveTo>
                  <a:pt x="20822" y="731"/>
                </a:moveTo>
                <a:cubicBezTo>
                  <a:pt x="20557" y="465"/>
                  <a:pt x="20235" y="268"/>
                  <a:pt x="19866" y="145"/>
                </a:cubicBezTo>
                <a:cubicBezTo>
                  <a:pt x="19578" y="49"/>
                  <a:pt x="19266" y="0"/>
                  <a:pt x="18937" y="0"/>
                </a:cubicBezTo>
                <a:cubicBezTo>
                  <a:pt x="18441" y="0"/>
                  <a:pt x="17909" y="111"/>
                  <a:pt x="17399" y="322"/>
                </a:cubicBezTo>
                <a:cubicBezTo>
                  <a:pt x="16897" y="530"/>
                  <a:pt x="16455" y="817"/>
                  <a:pt x="16120" y="1153"/>
                </a:cubicBezTo>
                <a:lnTo>
                  <a:pt x="13392" y="3887"/>
                </a:lnTo>
                <a:lnTo>
                  <a:pt x="4545" y="1343"/>
                </a:lnTo>
                <a:cubicBezTo>
                  <a:pt x="4357" y="1289"/>
                  <a:pt x="4162" y="1262"/>
                  <a:pt x="3966" y="1262"/>
                </a:cubicBezTo>
                <a:cubicBezTo>
                  <a:pt x="3691" y="1262"/>
                  <a:pt x="3423" y="1315"/>
                  <a:pt x="3169" y="1420"/>
                </a:cubicBezTo>
                <a:cubicBezTo>
                  <a:pt x="2911" y="1526"/>
                  <a:pt x="2680" y="1680"/>
                  <a:pt x="2482" y="1878"/>
                </a:cubicBezTo>
                <a:lnTo>
                  <a:pt x="1062" y="3301"/>
                </a:lnTo>
                <a:cubicBezTo>
                  <a:pt x="828" y="3536"/>
                  <a:pt x="650" y="3827"/>
                  <a:pt x="549" y="4142"/>
                </a:cubicBezTo>
                <a:cubicBezTo>
                  <a:pt x="452" y="4442"/>
                  <a:pt x="424" y="4765"/>
                  <a:pt x="467" y="5077"/>
                </a:cubicBezTo>
                <a:cubicBezTo>
                  <a:pt x="511" y="5389"/>
                  <a:pt x="625" y="5693"/>
                  <a:pt x="799" y="5955"/>
                </a:cubicBezTo>
                <a:cubicBezTo>
                  <a:pt x="982" y="6230"/>
                  <a:pt x="1232" y="6462"/>
                  <a:pt x="1522" y="6624"/>
                </a:cubicBezTo>
                <a:lnTo>
                  <a:pt x="7382" y="9910"/>
                </a:lnTo>
                <a:lnTo>
                  <a:pt x="5692" y="11604"/>
                </a:lnTo>
                <a:lnTo>
                  <a:pt x="2894" y="11069"/>
                </a:lnTo>
                <a:cubicBezTo>
                  <a:pt x="2765" y="11044"/>
                  <a:pt x="2632" y="11031"/>
                  <a:pt x="2501" y="11031"/>
                </a:cubicBezTo>
                <a:cubicBezTo>
                  <a:pt x="2225" y="11031"/>
                  <a:pt x="1956" y="11085"/>
                  <a:pt x="1701" y="11190"/>
                </a:cubicBezTo>
                <a:cubicBezTo>
                  <a:pt x="1444" y="11296"/>
                  <a:pt x="1213" y="11450"/>
                  <a:pt x="1017" y="11647"/>
                </a:cubicBezTo>
                <a:lnTo>
                  <a:pt x="615" y="12050"/>
                </a:lnTo>
                <a:cubicBezTo>
                  <a:pt x="380" y="12285"/>
                  <a:pt x="203" y="12576"/>
                  <a:pt x="101" y="12891"/>
                </a:cubicBezTo>
                <a:cubicBezTo>
                  <a:pt x="5" y="13191"/>
                  <a:pt x="-23" y="13513"/>
                  <a:pt x="20" y="13826"/>
                </a:cubicBezTo>
                <a:cubicBezTo>
                  <a:pt x="63" y="14138"/>
                  <a:pt x="178" y="14441"/>
                  <a:pt x="352" y="14703"/>
                </a:cubicBezTo>
                <a:cubicBezTo>
                  <a:pt x="535" y="14979"/>
                  <a:pt x="785" y="15210"/>
                  <a:pt x="1074" y="15373"/>
                </a:cubicBezTo>
                <a:lnTo>
                  <a:pt x="4369" y="17221"/>
                </a:lnTo>
                <a:lnTo>
                  <a:pt x="6213" y="20524"/>
                </a:lnTo>
                <a:cubicBezTo>
                  <a:pt x="6584" y="21188"/>
                  <a:pt x="7286" y="21600"/>
                  <a:pt x="8046" y="21600"/>
                </a:cubicBezTo>
                <a:cubicBezTo>
                  <a:pt x="8606" y="21600"/>
                  <a:pt x="9132" y="21381"/>
                  <a:pt x="9529" y="20984"/>
                </a:cubicBezTo>
                <a:lnTo>
                  <a:pt x="9930" y="20581"/>
                </a:lnTo>
                <a:cubicBezTo>
                  <a:pt x="10422" y="20088"/>
                  <a:pt x="10638" y="19385"/>
                  <a:pt x="10508" y="18700"/>
                </a:cubicBezTo>
                <a:lnTo>
                  <a:pt x="9974" y="15896"/>
                </a:lnTo>
                <a:lnTo>
                  <a:pt x="11664" y="14201"/>
                </a:lnTo>
                <a:lnTo>
                  <a:pt x="14942" y="20075"/>
                </a:lnTo>
                <a:cubicBezTo>
                  <a:pt x="15313" y="20739"/>
                  <a:pt x="16015" y="21152"/>
                  <a:pt x="16775" y="21152"/>
                </a:cubicBezTo>
                <a:cubicBezTo>
                  <a:pt x="17335" y="21152"/>
                  <a:pt x="17861" y="20933"/>
                  <a:pt x="18258" y="20536"/>
                </a:cubicBezTo>
                <a:lnTo>
                  <a:pt x="19678" y="19113"/>
                </a:lnTo>
                <a:cubicBezTo>
                  <a:pt x="20217" y="18572"/>
                  <a:pt x="20422" y="17780"/>
                  <a:pt x="20211" y="17045"/>
                </a:cubicBezTo>
                <a:lnTo>
                  <a:pt x="17674" y="8178"/>
                </a:lnTo>
                <a:lnTo>
                  <a:pt x="20402" y="5443"/>
                </a:lnTo>
                <a:cubicBezTo>
                  <a:pt x="20900" y="4943"/>
                  <a:pt x="21298" y="4185"/>
                  <a:pt x="21464" y="3413"/>
                </a:cubicBezTo>
                <a:cubicBezTo>
                  <a:pt x="21559" y="2971"/>
                  <a:pt x="21577" y="2546"/>
                  <a:pt x="21517" y="2149"/>
                </a:cubicBezTo>
                <a:cubicBezTo>
                  <a:pt x="21432" y="1592"/>
                  <a:pt x="21192" y="1102"/>
                  <a:pt x="20822" y="731"/>
                </a:cubicBezTo>
                <a:cubicBezTo>
                  <a:pt x="20822" y="731"/>
                  <a:pt x="20822" y="731"/>
                  <a:pt x="20822" y="731"/>
                </a:cubicBez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任意多边形: 形状 41">
            <a:extLst>
              <a:ext uri="{FF2B5EF4-FFF2-40B4-BE49-F238E27FC236}">
                <a16:creationId xmlns:a16="http://schemas.microsoft.com/office/drawing/2014/main" id="{D14E45E3-9FE1-4BA3-9886-60269463285B}"/>
              </a:ext>
            </a:extLst>
          </p:cNvPr>
          <p:cNvSpPr/>
          <p:nvPr/>
        </p:nvSpPr>
        <p:spPr>
          <a:xfrm>
            <a:off x="2472235" y="1649145"/>
            <a:ext cx="421097" cy="3663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" y="0"/>
                </a:moveTo>
                <a:cubicBezTo>
                  <a:pt x="912" y="0"/>
                  <a:pt x="0" y="1122"/>
                  <a:pt x="0" y="2491"/>
                </a:cubicBezTo>
                <a:lnTo>
                  <a:pt x="0" y="11634"/>
                </a:lnTo>
                <a:cubicBezTo>
                  <a:pt x="0" y="13008"/>
                  <a:pt x="912" y="14134"/>
                  <a:pt x="2024" y="14134"/>
                </a:cubicBezTo>
                <a:lnTo>
                  <a:pt x="2024" y="16617"/>
                </a:lnTo>
                <a:cubicBezTo>
                  <a:pt x="2024" y="17994"/>
                  <a:pt x="2935" y="19109"/>
                  <a:pt x="4049" y="19109"/>
                </a:cubicBezTo>
                <a:lnTo>
                  <a:pt x="4822" y="19109"/>
                </a:lnTo>
                <a:cubicBezTo>
                  <a:pt x="5125" y="20540"/>
                  <a:pt x="6166" y="21600"/>
                  <a:pt x="7423" y="21600"/>
                </a:cubicBezTo>
                <a:cubicBezTo>
                  <a:pt x="8673" y="21600"/>
                  <a:pt x="9726" y="20540"/>
                  <a:pt x="10030" y="19109"/>
                </a:cubicBezTo>
                <a:lnTo>
                  <a:pt x="13594" y="19109"/>
                </a:lnTo>
                <a:cubicBezTo>
                  <a:pt x="13897" y="20540"/>
                  <a:pt x="14942" y="21600"/>
                  <a:pt x="16202" y="21600"/>
                </a:cubicBezTo>
                <a:cubicBezTo>
                  <a:pt x="17449" y="21600"/>
                  <a:pt x="18498" y="20540"/>
                  <a:pt x="18803" y="19109"/>
                </a:cubicBezTo>
                <a:lnTo>
                  <a:pt x="19576" y="19109"/>
                </a:lnTo>
                <a:cubicBezTo>
                  <a:pt x="20692" y="19109"/>
                  <a:pt x="21600" y="17994"/>
                  <a:pt x="21600" y="16617"/>
                </a:cubicBezTo>
                <a:lnTo>
                  <a:pt x="21600" y="11634"/>
                </a:lnTo>
                <a:cubicBezTo>
                  <a:pt x="21600" y="11142"/>
                  <a:pt x="21482" y="10663"/>
                  <a:pt x="21259" y="10248"/>
                </a:cubicBezTo>
                <a:lnTo>
                  <a:pt x="18554" y="5265"/>
                </a:lnTo>
                <a:cubicBezTo>
                  <a:pt x="18182" y="4566"/>
                  <a:pt x="17557" y="4160"/>
                  <a:pt x="16876" y="4160"/>
                </a:cubicBezTo>
                <a:lnTo>
                  <a:pt x="14177" y="4160"/>
                </a:lnTo>
                <a:lnTo>
                  <a:pt x="14177" y="2491"/>
                </a:lnTo>
                <a:cubicBezTo>
                  <a:pt x="14177" y="1122"/>
                  <a:pt x="13265" y="0"/>
                  <a:pt x="12146" y="0"/>
                </a:cubicBezTo>
                <a:lnTo>
                  <a:pt x="2024" y="0"/>
                </a:lnTo>
                <a:close/>
                <a:moveTo>
                  <a:pt x="2024" y="1669"/>
                </a:moveTo>
                <a:lnTo>
                  <a:pt x="12146" y="1669"/>
                </a:lnTo>
                <a:cubicBezTo>
                  <a:pt x="12524" y="1669"/>
                  <a:pt x="12821" y="2034"/>
                  <a:pt x="12821" y="2491"/>
                </a:cubicBezTo>
                <a:lnTo>
                  <a:pt x="12821" y="11634"/>
                </a:lnTo>
                <a:cubicBezTo>
                  <a:pt x="12821" y="12090"/>
                  <a:pt x="12524" y="12465"/>
                  <a:pt x="12146" y="12465"/>
                </a:cubicBezTo>
                <a:cubicBezTo>
                  <a:pt x="12146" y="12465"/>
                  <a:pt x="2024" y="12465"/>
                  <a:pt x="2024" y="12465"/>
                </a:cubicBezTo>
                <a:cubicBezTo>
                  <a:pt x="1649" y="12465"/>
                  <a:pt x="1350" y="12090"/>
                  <a:pt x="1350" y="11634"/>
                </a:cubicBezTo>
                <a:lnTo>
                  <a:pt x="1350" y="2491"/>
                </a:lnTo>
                <a:cubicBezTo>
                  <a:pt x="1350" y="2034"/>
                  <a:pt x="1649" y="1669"/>
                  <a:pt x="2024" y="1669"/>
                </a:cubicBezTo>
                <a:close/>
                <a:moveTo>
                  <a:pt x="14177" y="5821"/>
                </a:moveTo>
                <a:lnTo>
                  <a:pt x="16876" y="5821"/>
                </a:lnTo>
                <a:cubicBezTo>
                  <a:pt x="17102" y="5821"/>
                  <a:pt x="17311" y="5958"/>
                  <a:pt x="17440" y="6184"/>
                </a:cubicBezTo>
                <a:lnTo>
                  <a:pt x="20132" y="11175"/>
                </a:lnTo>
                <a:cubicBezTo>
                  <a:pt x="20206" y="11307"/>
                  <a:pt x="20250" y="11475"/>
                  <a:pt x="20250" y="11634"/>
                </a:cubicBezTo>
                <a:cubicBezTo>
                  <a:pt x="20250" y="11634"/>
                  <a:pt x="20250" y="16617"/>
                  <a:pt x="20250" y="16617"/>
                </a:cubicBezTo>
                <a:cubicBezTo>
                  <a:pt x="20250" y="17074"/>
                  <a:pt x="19946" y="17448"/>
                  <a:pt x="19576" y="17448"/>
                </a:cubicBezTo>
                <a:lnTo>
                  <a:pt x="18803" y="17448"/>
                </a:lnTo>
                <a:cubicBezTo>
                  <a:pt x="18498" y="16016"/>
                  <a:pt x="17455" y="14956"/>
                  <a:pt x="16202" y="14956"/>
                </a:cubicBezTo>
                <a:cubicBezTo>
                  <a:pt x="14942" y="14956"/>
                  <a:pt x="13897" y="16016"/>
                  <a:pt x="13594" y="17448"/>
                </a:cubicBezTo>
                <a:lnTo>
                  <a:pt x="10030" y="17448"/>
                </a:lnTo>
                <a:cubicBezTo>
                  <a:pt x="9729" y="16016"/>
                  <a:pt x="8678" y="14956"/>
                  <a:pt x="7423" y="14956"/>
                </a:cubicBezTo>
                <a:cubicBezTo>
                  <a:pt x="6166" y="14956"/>
                  <a:pt x="5125" y="16016"/>
                  <a:pt x="4822" y="17448"/>
                </a:cubicBezTo>
                <a:lnTo>
                  <a:pt x="4049" y="17448"/>
                </a:lnTo>
                <a:cubicBezTo>
                  <a:pt x="3676" y="17448"/>
                  <a:pt x="3374" y="17074"/>
                  <a:pt x="3374" y="16617"/>
                </a:cubicBezTo>
                <a:lnTo>
                  <a:pt x="3374" y="14134"/>
                </a:lnTo>
                <a:lnTo>
                  <a:pt x="12146" y="14134"/>
                </a:lnTo>
                <a:cubicBezTo>
                  <a:pt x="13265" y="14134"/>
                  <a:pt x="14177" y="13008"/>
                  <a:pt x="14177" y="11634"/>
                </a:cubicBezTo>
                <a:lnTo>
                  <a:pt x="14177" y="5821"/>
                </a:lnTo>
                <a:close/>
                <a:moveTo>
                  <a:pt x="15553" y="6450"/>
                </a:moveTo>
                <a:cubicBezTo>
                  <a:pt x="15182" y="6450"/>
                  <a:pt x="14885" y="6824"/>
                  <a:pt x="14885" y="7281"/>
                </a:cubicBezTo>
                <a:lnTo>
                  <a:pt x="14885" y="12263"/>
                </a:lnTo>
                <a:cubicBezTo>
                  <a:pt x="14885" y="12721"/>
                  <a:pt x="15182" y="13102"/>
                  <a:pt x="15553" y="13102"/>
                </a:cubicBezTo>
                <a:lnTo>
                  <a:pt x="18259" y="13102"/>
                </a:lnTo>
                <a:cubicBezTo>
                  <a:pt x="18629" y="13102"/>
                  <a:pt x="18934" y="12721"/>
                  <a:pt x="18934" y="12263"/>
                </a:cubicBezTo>
                <a:lnTo>
                  <a:pt x="18934" y="11022"/>
                </a:lnTo>
                <a:cubicBezTo>
                  <a:pt x="18934" y="10857"/>
                  <a:pt x="18888" y="10694"/>
                  <a:pt x="18816" y="10554"/>
                </a:cubicBezTo>
                <a:cubicBezTo>
                  <a:pt x="18816" y="10554"/>
                  <a:pt x="16798" y="6829"/>
                  <a:pt x="16798" y="6829"/>
                </a:cubicBezTo>
                <a:cubicBezTo>
                  <a:pt x="16673" y="6592"/>
                  <a:pt x="16460" y="6450"/>
                  <a:pt x="16234" y="6450"/>
                </a:cubicBezTo>
                <a:lnTo>
                  <a:pt x="15553" y="6450"/>
                </a:lnTo>
                <a:close/>
                <a:moveTo>
                  <a:pt x="15553" y="7281"/>
                </a:moveTo>
                <a:lnTo>
                  <a:pt x="16234" y="7281"/>
                </a:lnTo>
                <a:lnTo>
                  <a:pt x="18259" y="11022"/>
                </a:lnTo>
                <a:cubicBezTo>
                  <a:pt x="18259" y="11022"/>
                  <a:pt x="18259" y="12263"/>
                  <a:pt x="18259" y="12263"/>
                </a:cubicBezTo>
                <a:lnTo>
                  <a:pt x="15553" y="12263"/>
                </a:lnTo>
                <a:lnTo>
                  <a:pt x="15553" y="7281"/>
                </a:lnTo>
                <a:close/>
                <a:moveTo>
                  <a:pt x="7423" y="16617"/>
                </a:moveTo>
                <a:cubicBezTo>
                  <a:pt x="8167" y="16617"/>
                  <a:pt x="8772" y="17365"/>
                  <a:pt x="8772" y="18278"/>
                </a:cubicBezTo>
                <a:cubicBezTo>
                  <a:pt x="8772" y="19191"/>
                  <a:pt x="8167" y="19939"/>
                  <a:pt x="7423" y="19939"/>
                </a:cubicBezTo>
                <a:cubicBezTo>
                  <a:pt x="6677" y="19939"/>
                  <a:pt x="6073" y="19191"/>
                  <a:pt x="6073" y="18278"/>
                </a:cubicBezTo>
                <a:cubicBezTo>
                  <a:pt x="6073" y="17365"/>
                  <a:pt x="6677" y="16617"/>
                  <a:pt x="7423" y="16617"/>
                </a:cubicBezTo>
                <a:close/>
                <a:moveTo>
                  <a:pt x="16202" y="16617"/>
                </a:moveTo>
                <a:cubicBezTo>
                  <a:pt x="16943" y="16617"/>
                  <a:pt x="17551" y="17365"/>
                  <a:pt x="17551" y="18278"/>
                </a:cubicBezTo>
                <a:cubicBezTo>
                  <a:pt x="17551" y="19191"/>
                  <a:pt x="16943" y="19939"/>
                  <a:pt x="16202" y="19939"/>
                </a:cubicBezTo>
                <a:cubicBezTo>
                  <a:pt x="15454" y="19939"/>
                  <a:pt x="14852" y="19191"/>
                  <a:pt x="14852" y="18278"/>
                </a:cubicBezTo>
                <a:cubicBezTo>
                  <a:pt x="14852" y="17365"/>
                  <a:pt x="15454" y="16617"/>
                  <a:pt x="16202" y="16617"/>
                </a:cubicBez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任意多边形: 形状 39">
            <a:extLst>
              <a:ext uri="{FF2B5EF4-FFF2-40B4-BE49-F238E27FC236}">
                <a16:creationId xmlns:a16="http://schemas.microsoft.com/office/drawing/2014/main" id="{95DDC13A-3814-FDB1-BDED-1B17E0E54CDA}"/>
              </a:ext>
            </a:extLst>
          </p:cNvPr>
          <p:cNvSpPr/>
          <p:nvPr/>
        </p:nvSpPr>
        <p:spPr>
          <a:xfrm>
            <a:off x="8838288" y="1596539"/>
            <a:ext cx="364391" cy="4948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003" y="6729"/>
                </a:moveTo>
                <a:cubicBezTo>
                  <a:pt x="17891" y="6790"/>
                  <a:pt x="17842" y="6883"/>
                  <a:pt x="17842" y="6994"/>
                </a:cubicBezTo>
                <a:cubicBezTo>
                  <a:pt x="17842" y="7080"/>
                  <a:pt x="17901" y="7139"/>
                  <a:pt x="18015" y="7191"/>
                </a:cubicBezTo>
                <a:cubicBezTo>
                  <a:pt x="18122" y="7230"/>
                  <a:pt x="18344" y="7284"/>
                  <a:pt x="18697" y="7352"/>
                </a:cubicBezTo>
                <a:cubicBezTo>
                  <a:pt x="19207" y="7434"/>
                  <a:pt x="19552" y="7540"/>
                  <a:pt x="19715" y="7661"/>
                </a:cubicBezTo>
                <a:cubicBezTo>
                  <a:pt x="19899" y="7775"/>
                  <a:pt x="19976" y="7963"/>
                  <a:pt x="19976" y="8220"/>
                </a:cubicBezTo>
                <a:cubicBezTo>
                  <a:pt x="19976" y="8479"/>
                  <a:pt x="19851" y="8684"/>
                  <a:pt x="19591" y="8842"/>
                </a:cubicBezTo>
                <a:cubicBezTo>
                  <a:pt x="19332" y="8993"/>
                  <a:pt x="18985" y="9069"/>
                  <a:pt x="18546" y="9069"/>
                </a:cubicBezTo>
                <a:cubicBezTo>
                  <a:pt x="18091" y="9069"/>
                  <a:pt x="17748" y="8987"/>
                  <a:pt x="17505" y="8826"/>
                </a:cubicBezTo>
                <a:cubicBezTo>
                  <a:pt x="17256" y="8660"/>
                  <a:pt x="17122" y="8433"/>
                  <a:pt x="17105" y="8130"/>
                </a:cubicBezTo>
                <a:lnTo>
                  <a:pt x="17814" y="8130"/>
                </a:lnTo>
                <a:cubicBezTo>
                  <a:pt x="17814" y="8283"/>
                  <a:pt x="17879" y="8395"/>
                  <a:pt x="18015" y="8471"/>
                </a:cubicBezTo>
                <a:cubicBezTo>
                  <a:pt x="18132" y="8553"/>
                  <a:pt x="18312" y="8592"/>
                  <a:pt x="18546" y="8592"/>
                </a:cubicBezTo>
                <a:cubicBezTo>
                  <a:pt x="18773" y="8592"/>
                  <a:pt x="18957" y="8562"/>
                  <a:pt x="19091" y="8501"/>
                </a:cubicBezTo>
                <a:cubicBezTo>
                  <a:pt x="19217" y="8442"/>
                  <a:pt x="19283" y="8356"/>
                  <a:pt x="19283" y="8253"/>
                </a:cubicBezTo>
                <a:cubicBezTo>
                  <a:pt x="19283" y="8152"/>
                  <a:pt x="19234" y="8078"/>
                  <a:pt x="19148" y="8024"/>
                </a:cubicBezTo>
                <a:cubicBezTo>
                  <a:pt x="19054" y="7973"/>
                  <a:pt x="18860" y="7926"/>
                  <a:pt x="18555" y="7874"/>
                </a:cubicBezTo>
                <a:cubicBezTo>
                  <a:pt x="18003" y="7775"/>
                  <a:pt x="17623" y="7669"/>
                  <a:pt x="17440" y="7554"/>
                </a:cubicBezTo>
                <a:cubicBezTo>
                  <a:pt x="17256" y="7442"/>
                  <a:pt x="17161" y="7268"/>
                  <a:pt x="17161" y="7024"/>
                </a:cubicBezTo>
                <a:cubicBezTo>
                  <a:pt x="17161" y="6759"/>
                  <a:pt x="17278" y="6550"/>
                  <a:pt x="17527" y="6388"/>
                </a:cubicBezTo>
                <a:cubicBezTo>
                  <a:pt x="17776" y="6230"/>
                  <a:pt x="18103" y="6154"/>
                  <a:pt x="18524" y="6154"/>
                </a:cubicBezTo>
                <a:cubicBezTo>
                  <a:pt x="18919" y="6154"/>
                  <a:pt x="19234" y="6230"/>
                  <a:pt x="19487" y="6397"/>
                </a:cubicBezTo>
                <a:cubicBezTo>
                  <a:pt x="19737" y="6563"/>
                  <a:pt x="19868" y="6785"/>
                  <a:pt x="19899" y="7063"/>
                </a:cubicBezTo>
                <a:lnTo>
                  <a:pt x="19179" y="7063"/>
                </a:lnTo>
                <a:cubicBezTo>
                  <a:pt x="19169" y="6926"/>
                  <a:pt x="19091" y="6820"/>
                  <a:pt x="18967" y="6747"/>
                </a:cubicBezTo>
                <a:cubicBezTo>
                  <a:pt x="18832" y="6670"/>
                  <a:pt x="18648" y="6631"/>
                  <a:pt x="18437" y="6631"/>
                </a:cubicBezTo>
                <a:cubicBezTo>
                  <a:pt x="18257" y="6631"/>
                  <a:pt x="18103" y="6661"/>
                  <a:pt x="18003" y="6729"/>
                </a:cubicBezTo>
                <a:cubicBezTo>
                  <a:pt x="18003" y="6729"/>
                  <a:pt x="18003" y="6729"/>
                  <a:pt x="18003" y="6729"/>
                </a:cubicBezTo>
                <a:close/>
                <a:moveTo>
                  <a:pt x="15761" y="7344"/>
                </a:moveTo>
                <a:cubicBezTo>
                  <a:pt x="15665" y="7405"/>
                  <a:pt x="15528" y="7434"/>
                  <a:pt x="15338" y="7434"/>
                </a:cubicBezTo>
                <a:lnTo>
                  <a:pt x="14490" y="7434"/>
                </a:lnTo>
                <a:lnTo>
                  <a:pt x="14490" y="6707"/>
                </a:lnTo>
                <a:lnTo>
                  <a:pt x="15366" y="6707"/>
                </a:lnTo>
                <a:cubicBezTo>
                  <a:pt x="15549" y="6707"/>
                  <a:pt x="15675" y="6738"/>
                  <a:pt x="15768" y="6798"/>
                </a:cubicBezTo>
                <a:cubicBezTo>
                  <a:pt x="15865" y="6857"/>
                  <a:pt x="15902" y="6950"/>
                  <a:pt x="15902" y="7070"/>
                </a:cubicBezTo>
                <a:cubicBezTo>
                  <a:pt x="15902" y="7191"/>
                  <a:pt x="15855" y="7284"/>
                  <a:pt x="15761" y="7344"/>
                </a:cubicBezTo>
                <a:cubicBezTo>
                  <a:pt x="15761" y="7344"/>
                  <a:pt x="15761" y="7344"/>
                  <a:pt x="15761" y="7344"/>
                </a:cubicBezTo>
                <a:close/>
                <a:moveTo>
                  <a:pt x="16633" y="6994"/>
                </a:moveTo>
                <a:cubicBezTo>
                  <a:pt x="16633" y="6769"/>
                  <a:pt x="16526" y="6579"/>
                  <a:pt x="16326" y="6435"/>
                </a:cubicBezTo>
                <a:cubicBezTo>
                  <a:pt x="16124" y="6299"/>
                  <a:pt x="15855" y="6230"/>
                  <a:pt x="15518" y="6230"/>
                </a:cubicBezTo>
                <a:lnTo>
                  <a:pt x="13751" y="6230"/>
                </a:lnTo>
                <a:lnTo>
                  <a:pt x="13751" y="8993"/>
                </a:lnTo>
                <a:lnTo>
                  <a:pt x="14490" y="8993"/>
                </a:lnTo>
                <a:lnTo>
                  <a:pt x="14490" y="7904"/>
                </a:lnTo>
                <a:lnTo>
                  <a:pt x="15210" y="7904"/>
                </a:lnTo>
                <a:cubicBezTo>
                  <a:pt x="15432" y="7904"/>
                  <a:pt x="15577" y="7926"/>
                  <a:pt x="15665" y="7980"/>
                </a:cubicBezTo>
                <a:cubicBezTo>
                  <a:pt x="15761" y="8032"/>
                  <a:pt x="15800" y="8122"/>
                  <a:pt x="15800" y="8245"/>
                </a:cubicBezTo>
                <a:lnTo>
                  <a:pt x="15806" y="8494"/>
                </a:lnTo>
                <a:cubicBezTo>
                  <a:pt x="15806" y="8609"/>
                  <a:pt x="15815" y="8706"/>
                  <a:pt x="15837" y="8805"/>
                </a:cubicBezTo>
                <a:cubicBezTo>
                  <a:pt x="15855" y="8895"/>
                  <a:pt x="15865" y="8963"/>
                  <a:pt x="15886" y="8987"/>
                </a:cubicBezTo>
                <a:lnTo>
                  <a:pt x="16692" y="8987"/>
                </a:lnTo>
                <a:lnTo>
                  <a:pt x="16692" y="8919"/>
                </a:lnTo>
                <a:cubicBezTo>
                  <a:pt x="16633" y="8895"/>
                  <a:pt x="16585" y="8864"/>
                  <a:pt x="16575" y="8826"/>
                </a:cubicBezTo>
                <a:cubicBezTo>
                  <a:pt x="16547" y="8788"/>
                  <a:pt x="16538" y="8720"/>
                  <a:pt x="16526" y="8638"/>
                </a:cubicBezTo>
                <a:lnTo>
                  <a:pt x="16519" y="8184"/>
                </a:lnTo>
                <a:cubicBezTo>
                  <a:pt x="16508" y="7963"/>
                  <a:pt x="16401" y="7805"/>
                  <a:pt x="16202" y="7707"/>
                </a:cubicBezTo>
                <a:cubicBezTo>
                  <a:pt x="16174" y="7691"/>
                  <a:pt x="16135" y="7685"/>
                  <a:pt x="16086" y="7661"/>
                </a:cubicBezTo>
                <a:cubicBezTo>
                  <a:pt x="16163" y="7639"/>
                  <a:pt x="16230" y="7609"/>
                  <a:pt x="16298" y="7579"/>
                </a:cubicBezTo>
                <a:cubicBezTo>
                  <a:pt x="16519" y="7456"/>
                  <a:pt x="16633" y="7260"/>
                  <a:pt x="16633" y="6994"/>
                </a:cubicBezTo>
                <a:cubicBezTo>
                  <a:pt x="16633" y="6994"/>
                  <a:pt x="16633" y="6994"/>
                  <a:pt x="16633" y="6994"/>
                </a:cubicBezTo>
                <a:close/>
                <a:moveTo>
                  <a:pt x="12311" y="8993"/>
                </a:moveTo>
                <a:lnTo>
                  <a:pt x="12311" y="7737"/>
                </a:lnTo>
                <a:lnTo>
                  <a:pt x="10936" y="7737"/>
                </a:lnTo>
                <a:lnTo>
                  <a:pt x="10936" y="8993"/>
                </a:lnTo>
                <a:lnTo>
                  <a:pt x="10200" y="8993"/>
                </a:lnTo>
                <a:lnTo>
                  <a:pt x="10200" y="6230"/>
                </a:lnTo>
                <a:lnTo>
                  <a:pt x="10936" y="6230"/>
                </a:lnTo>
                <a:lnTo>
                  <a:pt x="10936" y="7268"/>
                </a:lnTo>
                <a:lnTo>
                  <a:pt x="12311" y="7268"/>
                </a:lnTo>
                <a:lnTo>
                  <a:pt x="12311" y="6230"/>
                </a:lnTo>
                <a:lnTo>
                  <a:pt x="13033" y="6230"/>
                </a:lnTo>
                <a:lnTo>
                  <a:pt x="13033" y="8993"/>
                </a:lnTo>
                <a:cubicBezTo>
                  <a:pt x="13033" y="8993"/>
                  <a:pt x="12311" y="8993"/>
                  <a:pt x="12311" y="8993"/>
                </a:cubicBezTo>
                <a:close/>
                <a:moveTo>
                  <a:pt x="16086" y="3348"/>
                </a:moveTo>
                <a:lnTo>
                  <a:pt x="16135" y="3271"/>
                </a:lnTo>
                <a:lnTo>
                  <a:pt x="17787" y="1111"/>
                </a:lnTo>
                <a:lnTo>
                  <a:pt x="17787" y="3348"/>
                </a:lnTo>
                <a:cubicBezTo>
                  <a:pt x="17787" y="3348"/>
                  <a:pt x="16086" y="3348"/>
                  <a:pt x="16086" y="3348"/>
                </a:cubicBezTo>
                <a:close/>
                <a:moveTo>
                  <a:pt x="17787" y="5367"/>
                </a:moveTo>
                <a:lnTo>
                  <a:pt x="19104" y="5367"/>
                </a:lnTo>
                <a:lnTo>
                  <a:pt x="19104" y="4180"/>
                </a:lnTo>
                <a:lnTo>
                  <a:pt x="19868" y="4180"/>
                </a:lnTo>
                <a:lnTo>
                  <a:pt x="19868" y="3348"/>
                </a:lnTo>
                <a:lnTo>
                  <a:pt x="19104" y="3348"/>
                </a:lnTo>
                <a:lnTo>
                  <a:pt x="19104" y="0"/>
                </a:lnTo>
                <a:lnTo>
                  <a:pt x="17613" y="0"/>
                </a:lnTo>
                <a:lnTo>
                  <a:pt x="15106" y="3271"/>
                </a:lnTo>
                <a:lnTo>
                  <a:pt x="15106" y="4180"/>
                </a:lnTo>
                <a:lnTo>
                  <a:pt x="17787" y="4180"/>
                </a:lnTo>
                <a:cubicBezTo>
                  <a:pt x="17787" y="4180"/>
                  <a:pt x="17787" y="5367"/>
                  <a:pt x="17787" y="5367"/>
                </a:cubicBezTo>
                <a:close/>
                <a:moveTo>
                  <a:pt x="14415" y="5367"/>
                </a:moveTo>
                <a:lnTo>
                  <a:pt x="9776" y="5367"/>
                </a:lnTo>
                <a:lnTo>
                  <a:pt x="9776" y="5360"/>
                </a:lnTo>
                <a:cubicBezTo>
                  <a:pt x="9776" y="4876"/>
                  <a:pt x="9929" y="4451"/>
                  <a:pt x="10247" y="4095"/>
                </a:cubicBezTo>
                <a:cubicBezTo>
                  <a:pt x="10563" y="3746"/>
                  <a:pt x="11159" y="3340"/>
                  <a:pt x="12024" y="2853"/>
                </a:cubicBezTo>
                <a:cubicBezTo>
                  <a:pt x="12410" y="2643"/>
                  <a:pt x="12676" y="2443"/>
                  <a:pt x="12841" y="2271"/>
                </a:cubicBezTo>
                <a:cubicBezTo>
                  <a:pt x="13003" y="2089"/>
                  <a:pt x="13081" y="1892"/>
                  <a:pt x="13081" y="1674"/>
                </a:cubicBezTo>
                <a:cubicBezTo>
                  <a:pt x="13081" y="1440"/>
                  <a:pt x="12995" y="1243"/>
                  <a:pt x="12820" y="1106"/>
                </a:cubicBezTo>
                <a:cubicBezTo>
                  <a:pt x="12648" y="954"/>
                  <a:pt x="12416" y="885"/>
                  <a:pt x="12121" y="885"/>
                </a:cubicBezTo>
                <a:cubicBezTo>
                  <a:pt x="11824" y="885"/>
                  <a:pt x="11581" y="976"/>
                  <a:pt x="11419" y="1158"/>
                </a:cubicBezTo>
                <a:cubicBezTo>
                  <a:pt x="11235" y="1342"/>
                  <a:pt x="11159" y="1590"/>
                  <a:pt x="11169" y="1892"/>
                </a:cubicBezTo>
                <a:lnTo>
                  <a:pt x="9863" y="1892"/>
                </a:lnTo>
                <a:cubicBezTo>
                  <a:pt x="9842" y="1317"/>
                  <a:pt x="10038" y="855"/>
                  <a:pt x="10449" y="514"/>
                </a:cubicBezTo>
                <a:cubicBezTo>
                  <a:pt x="10851" y="175"/>
                  <a:pt x="11419" y="0"/>
                  <a:pt x="12139" y="0"/>
                </a:cubicBezTo>
                <a:cubicBezTo>
                  <a:pt x="12801" y="0"/>
                  <a:pt x="13348" y="159"/>
                  <a:pt x="13779" y="470"/>
                </a:cubicBezTo>
                <a:cubicBezTo>
                  <a:pt x="14194" y="786"/>
                  <a:pt x="14415" y="1188"/>
                  <a:pt x="14415" y="1679"/>
                </a:cubicBezTo>
                <a:cubicBezTo>
                  <a:pt x="14415" y="2089"/>
                  <a:pt x="14290" y="2430"/>
                  <a:pt x="14051" y="2695"/>
                </a:cubicBezTo>
                <a:cubicBezTo>
                  <a:pt x="13810" y="2960"/>
                  <a:pt x="13358" y="3263"/>
                  <a:pt x="12697" y="3595"/>
                </a:cubicBezTo>
                <a:cubicBezTo>
                  <a:pt x="12080" y="3907"/>
                  <a:pt x="11668" y="4180"/>
                  <a:pt x="11438" y="4429"/>
                </a:cubicBezTo>
                <a:lnTo>
                  <a:pt x="11438" y="4437"/>
                </a:lnTo>
                <a:lnTo>
                  <a:pt x="14415" y="4437"/>
                </a:lnTo>
                <a:cubicBezTo>
                  <a:pt x="14415" y="4437"/>
                  <a:pt x="14415" y="5367"/>
                  <a:pt x="14415" y="5367"/>
                </a:cubicBezTo>
                <a:close/>
                <a:moveTo>
                  <a:pt x="11045" y="20298"/>
                </a:moveTo>
                <a:cubicBezTo>
                  <a:pt x="11045" y="21008"/>
                  <a:pt x="10314" y="21600"/>
                  <a:pt x="9403" y="21600"/>
                </a:cubicBezTo>
                <a:cubicBezTo>
                  <a:pt x="8489" y="21600"/>
                  <a:pt x="7750" y="21008"/>
                  <a:pt x="7750" y="20298"/>
                </a:cubicBezTo>
                <a:cubicBezTo>
                  <a:pt x="7750" y="19577"/>
                  <a:pt x="8489" y="18995"/>
                  <a:pt x="9403" y="18995"/>
                </a:cubicBezTo>
                <a:cubicBezTo>
                  <a:pt x="10314" y="18995"/>
                  <a:pt x="11045" y="19577"/>
                  <a:pt x="11045" y="20298"/>
                </a:cubicBezTo>
                <a:cubicBezTo>
                  <a:pt x="11045" y="20298"/>
                  <a:pt x="11045" y="20298"/>
                  <a:pt x="11045" y="20298"/>
                </a:cubicBezTo>
                <a:close/>
                <a:moveTo>
                  <a:pt x="5175" y="20298"/>
                </a:moveTo>
                <a:cubicBezTo>
                  <a:pt x="5175" y="21008"/>
                  <a:pt x="4448" y="21600"/>
                  <a:pt x="3541" y="21600"/>
                </a:cubicBezTo>
                <a:cubicBezTo>
                  <a:pt x="2625" y="21600"/>
                  <a:pt x="1882" y="21008"/>
                  <a:pt x="1882" y="20298"/>
                </a:cubicBezTo>
                <a:cubicBezTo>
                  <a:pt x="1882" y="19577"/>
                  <a:pt x="2625" y="18995"/>
                  <a:pt x="3541" y="18995"/>
                </a:cubicBezTo>
                <a:cubicBezTo>
                  <a:pt x="4448" y="18995"/>
                  <a:pt x="5175" y="19577"/>
                  <a:pt x="5175" y="20298"/>
                </a:cubicBezTo>
                <a:cubicBezTo>
                  <a:pt x="5175" y="20298"/>
                  <a:pt x="5175" y="20298"/>
                  <a:pt x="5175" y="20298"/>
                </a:cubicBezTo>
                <a:close/>
                <a:moveTo>
                  <a:pt x="21600" y="12006"/>
                </a:moveTo>
                <a:cubicBezTo>
                  <a:pt x="21600" y="12259"/>
                  <a:pt x="21339" y="12460"/>
                  <a:pt x="21021" y="12460"/>
                </a:cubicBezTo>
                <a:lnTo>
                  <a:pt x="16990" y="12460"/>
                </a:lnTo>
                <a:lnTo>
                  <a:pt x="13714" y="18359"/>
                </a:lnTo>
                <a:cubicBezTo>
                  <a:pt x="13627" y="18526"/>
                  <a:pt x="13417" y="18624"/>
                  <a:pt x="13184" y="18624"/>
                </a:cubicBezTo>
                <a:lnTo>
                  <a:pt x="847" y="18624"/>
                </a:lnTo>
                <a:cubicBezTo>
                  <a:pt x="523" y="18624"/>
                  <a:pt x="264" y="18428"/>
                  <a:pt x="264" y="18177"/>
                </a:cubicBezTo>
                <a:cubicBezTo>
                  <a:pt x="264" y="17928"/>
                  <a:pt x="523" y="17723"/>
                  <a:pt x="847" y="17723"/>
                </a:cubicBezTo>
                <a:lnTo>
                  <a:pt x="12810" y="17723"/>
                </a:lnTo>
                <a:lnTo>
                  <a:pt x="16086" y="11824"/>
                </a:lnTo>
                <a:cubicBezTo>
                  <a:pt x="16174" y="11657"/>
                  <a:pt x="16384" y="11554"/>
                  <a:pt x="16613" y="11554"/>
                </a:cubicBezTo>
                <a:lnTo>
                  <a:pt x="21021" y="11554"/>
                </a:lnTo>
                <a:cubicBezTo>
                  <a:pt x="21339" y="11554"/>
                  <a:pt x="21600" y="11758"/>
                  <a:pt x="21600" y="12006"/>
                </a:cubicBezTo>
                <a:cubicBezTo>
                  <a:pt x="21600" y="12006"/>
                  <a:pt x="21600" y="12006"/>
                  <a:pt x="21600" y="12006"/>
                </a:cubicBezTo>
                <a:close/>
                <a:moveTo>
                  <a:pt x="3650" y="4466"/>
                </a:moveTo>
                <a:cubicBezTo>
                  <a:pt x="5034" y="4466"/>
                  <a:pt x="6147" y="5345"/>
                  <a:pt x="6147" y="6435"/>
                </a:cubicBezTo>
                <a:lnTo>
                  <a:pt x="6147" y="9675"/>
                </a:lnTo>
                <a:lnTo>
                  <a:pt x="1158" y="9675"/>
                </a:lnTo>
                <a:lnTo>
                  <a:pt x="1158" y="6435"/>
                </a:lnTo>
                <a:cubicBezTo>
                  <a:pt x="1158" y="5345"/>
                  <a:pt x="2273" y="4466"/>
                  <a:pt x="3650" y="4466"/>
                </a:cubicBezTo>
                <a:cubicBezTo>
                  <a:pt x="3650" y="4466"/>
                  <a:pt x="3650" y="4466"/>
                  <a:pt x="3650" y="4466"/>
                </a:cubicBezTo>
                <a:close/>
                <a:moveTo>
                  <a:pt x="10936" y="11113"/>
                </a:moveTo>
                <a:lnTo>
                  <a:pt x="5982" y="15080"/>
                </a:lnTo>
                <a:cubicBezTo>
                  <a:pt x="4963" y="13984"/>
                  <a:pt x="5059" y="12430"/>
                  <a:pt x="6310" y="11431"/>
                </a:cubicBezTo>
                <a:cubicBezTo>
                  <a:pt x="6992" y="10888"/>
                  <a:pt x="7903" y="10585"/>
                  <a:pt x="8872" y="10585"/>
                </a:cubicBezTo>
                <a:cubicBezTo>
                  <a:pt x="9620" y="10590"/>
                  <a:pt x="10341" y="10772"/>
                  <a:pt x="10936" y="11113"/>
                </a:cubicBezTo>
                <a:cubicBezTo>
                  <a:pt x="10936" y="11113"/>
                  <a:pt x="10936" y="11113"/>
                  <a:pt x="10936" y="11113"/>
                </a:cubicBezTo>
                <a:close/>
                <a:moveTo>
                  <a:pt x="11438" y="15405"/>
                </a:moveTo>
                <a:cubicBezTo>
                  <a:pt x="10228" y="16366"/>
                  <a:pt x="8201" y="16481"/>
                  <a:pt x="6809" y="15716"/>
                </a:cubicBezTo>
                <a:lnTo>
                  <a:pt x="11765" y="11750"/>
                </a:lnTo>
                <a:cubicBezTo>
                  <a:pt x="12784" y="12856"/>
                  <a:pt x="12685" y="14398"/>
                  <a:pt x="11438" y="15405"/>
                </a:cubicBezTo>
                <a:cubicBezTo>
                  <a:pt x="11438" y="15405"/>
                  <a:pt x="11438" y="15405"/>
                  <a:pt x="11438" y="15405"/>
                </a:cubicBezTo>
                <a:close/>
                <a:moveTo>
                  <a:pt x="1158" y="14082"/>
                </a:moveTo>
                <a:lnTo>
                  <a:pt x="1158" y="10585"/>
                </a:lnTo>
                <a:lnTo>
                  <a:pt x="5811" y="10585"/>
                </a:lnTo>
                <a:cubicBezTo>
                  <a:pt x="5704" y="10652"/>
                  <a:pt x="5590" y="10720"/>
                  <a:pt x="5493" y="10794"/>
                </a:cubicBezTo>
                <a:cubicBezTo>
                  <a:pt x="3821" y="12135"/>
                  <a:pt x="3713" y="14218"/>
                  <a:pt x="5109" y="15670"/>
                </a:cubicBezTo>
                <a:cubicBezTo>
                  <a:pt x="4686" y="15913"/>
                  <a:pt x="4187" y="16050"/>
                  <a:pt x="3650" y="16050"/>
                </a:cubicBezTo>
                <a:cubicBezTo>
                  <a:pt x="2273" y="16050"/>
                  <a:pt x="1158" y="15170"/>
                  <a:pt x="1158" y="14082"/>
                </a:cubicBezTo>
                <a:cubicBezTo>
                  <a:pt x="1158" y="14082"/>
                  <a:pt x="1158" y="14082"/>
                  <a:pt x="1158" y="14082"/>
                </a:cubicBezTo>
                <a:close/>
                <a:moveTo>
                  <a:pt x="3650" y="16958"/>
                </a:moveTo>
                <a:cubicBezTo>
                  <a:pt x="4485" y="16958"/>
                  <a:pt x="5271" y="16732"/>
                  <a:pt x="5916" y="16323"/>
                </a:cubicBezTo>
                <a:cubicBezTo>
                  <a:pt x="6761" y="16852"/>
                  <a:pt x="7778" y="17155"/>
                  <a:pt x="8872" y="17155"/>
                </a:cubicBezTo>
                <a:cubicBezTo>
                  <a:pt x="10151" y="17155"/>
                  <a:pt x="11360" y="16761"/>
                  <a:pt x="12252" y="16041"/>
                </a:cubicBezTo>
                <a:cubicBezTo>
                  <a:pt x="14088" y="14573"/>
                  <a:pt x="14067" y="12195"/>
                  <a:pt x="12204" y="10750"/>
                </a:cubicBezTo>
                <a:cubicBezTo>
                  <a:pt x="11304" y="10059"/>
                  <a:pt x="10123" y="9675"/>
                  <a:pt x="8872" y="9675"/>
                </a:cubicBezTo>
                <a:cubicBezTo>
                  <a:pt x="8326" y="9675"/>
                  <a:pt x="7799" y="9764"/>
                  <a:pt x="7297" y="9902"/>
                </a:cubicBezTo>
                <a:lnTo>
                  <a:pt x="7297" y="6435"/>
                </a:lnTo>
                <a:cubicBezTo>
                  <a:pt x="7297" y="4846"/>
                  <a:pt x="5667" y="3557"/>
                  <a:pt x="3650" y="3557"/>
                </a:cubicBezTo>
                <a:cubicBezTo>
                  <a:pt x="1639" y="3557"/>
                  <a:pt x="0" y="4846"/>
                  <a:pt x="0" y="6435"/>
                </a:cubicBezTo>
                <a:lnTo>
                  <a:pt x="0" y="14082"/>
                </a:lnTo>
                <a:cubicBezTo>
                  <a:pt x="0" y="15670"/>
                  <a:pt x="1639" y="16958"/>
                  <a:pt x="3650" y="16958"/>
                </a:cubicBezTo>
                <a:cubicBezTo>
                  <a:pt x="3650" y="16958"/>
                  <a:pt x="3650" y="16958"/>
                  <a:pt x="3650" y="16958"/>
                </a:cubicBezTo>
                <a:close/>
              </a:path>
            </a:pathLst>
          </a:custGeom>
          <a:solidFill>
            <a:srgbClr val="351D99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563FC9D-0A67-E147-8D01-FBEB7C2FD959}"/>
              </a:ext>
            </a:extLst>
          </p:cNvPr>
          <p:cNvGrpSpPr/>
          <p:nvPr/>
        </p:nvGrpSpPr>
        <p:grpSpPr>
          <a:xfrm>
            <a:off x="1881495" y="2697040"/>
            <a:ext cx="2186617" cy="1463919"/>
            <a:chOff x="461287" y="1890865"/>
            <a:chExt cx="2186617" cy="146391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CB20C04-A158-145A-C25B-5B025CBBCF50}"/>
                </a:ext>
              </a:extLst>
            </p:cNvPr>
            <p:cNvSpPr txBox="1"/>
            <p:nvPr/>
          </p:nvSpPr>
          <p:spPr>
            <a:xfrm>
              <a:off x="468908" y="2171768"/>
              <a:ext cx="2178996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15F0C9A-ACC3-796D-F0ED-5A330A747EB4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2E255C8-BA0E-B840-3F17-55FA80D6C812}"/>
              </a:ext>
            </a:extLst>
          </p:cNvPr>
          <p:cNvGrpSpPr/>
          <p:nvPr/>
        </p:nvGrpSpPr>
        <p:grpSpPr>
          <a:xfrm>
            <a:off x="5010594" y="2697040"/>
            <a:ext cx="2186617" cy="1463919"/>
            <a:chOff x="461287" y="1890865"/>
            <a:chExt cx="2186617" cy="146391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5130CD7B-7C4B-6092-55AB-D77A8A76A7B0}"/>
                </a:ext>
              </a:extLst>
            </p:cNvPr>
            <p:cNvSpPr txBox="1"/>
            <p:nvPr/>
          </p:nvSpPr>
          <p:spPr>
            <a:xfrm>
              <a:off x="468908" y="2171768"/>
              <a:ext cx="2178996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9B51D85-0830-02EA-5407-C2E04067A347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4CA9C37C-D112-9EDF-7772-574F32A66EB0}"/>
              </a:ext>
            </a:extLst>
          </p:cNvPr>
          <p:cNvGrpSpPr/>
          <p:nvPr/>
        </p:nvGrpSpPr>
        <p:grpSpPr>
          <a:xfrm>
            <a:off x="8139693" y="2697040"/>
            <a:ext cx="2186617" cy="1463919"/>
            <a:chOff x="461287" y="1890865"/>
            <a:chExt cx="2186617" cy="146391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8FC6022-3DB6-80FF-D83B-1AD18738C1ED}"/>
                </a:ext>
              </a:extLst>
            </p:cNvPr>
            <p:cNvSpPr txBox="1"/>
            <p:nvPr/>
          </p:nvSpPr>
          <p:spPr>
            <a:xfrm>
              <a:off x="468908" y="2171768"/>
              <a:ext cx="2178996" cy="1183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1E89B951-A468-D29A-6DD1-DC735D94790D}"/>
                </a:ext>
              </a:extLst>
            </p:cNvPr>
            <p:cNvSpPr txBox="1"/>
            <p:nvPr/>
          </p:nvSpPr>
          <p:spPr>
            <a:xfrm>
              <a:off x="461287" y="1890865"/>
              <a:ext cx="13494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713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06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3" name="五边形 6">
            <a:extLst>
              <a:ext uri="{FF2B5EF4-FFF2-40B4-BE49-F238E27FC236}">
                <a16:creationId xmlns:a16="http://schemas.microsoft.com/office/drawing/2014/main" id="{FC39B0D8-FBFC-26FE-0D71-C5A9B0C9A9C1}"/>
              </a:ext>
            </a:extLst>
          </p:cNvPr>
          <p:cNvSpPr/>
          <p:nvPr/>
        </p:nvSpPr>
        <p:spPr>
          <a:xfrm>
            <a:off x="4615998" y="1610840"/>
            <a:ext cx="1756158" cy="275334"/>
          </a:xfrm>
          <a:prstGeom prst="homePlate">
            <a:avLst/>
          </a:prstGeom>
          <a:solidFill>
            <a:srgbClr val="C5C5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B27C355-B65B-559A-2F4A-1D7DB86E8529}"/>
              </a:ext>
            </a:extLst>
          </p:cNvPr>
          <p:cNvSpPr/>
          <p:nvPr/>
        </p:nvSpPr>
        <p:spPr>
          <a:xfrm>
            <a:off x="7686040" y="1295400"/>
            <a:ext cx="3198495" cy="2133600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531904D-6D22-C4D2-7736-14E6FAD4B2D9}"/>
              </a:ext>
            </a:extLst>
          </p:cNvPr>
          <p:cNvSpPr/>
          <p:nvPr/>
        </p:nvSpPr>
        <p:spPr>
          <a:xfrm>
            <a:off x="4487545" y="3429000"/>
            <a:ext cx="3198495" cy="2133600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6F8B354-3A99-42A7-DD5C-F1A48AF7B39D}"/>
              </a:ext>
            </a:extLst>
          </p:cNvPr>
          <p:cNvSpPr/>
          <p:nvPr/>
        </p:nvSpPr>
        <p:spPr>
          <a:xfrm>
            <a:off x="1289050" y="1295400"/>
            <a:ext cx="3198495" cy="2133600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MiSans Normal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五边形 11">
            <a:extLst>
              <a:ext uri="{FF2B5EF4-FFF2-40B4-BE49-F238E27FC236}">
                <a16:creationId xmlns:a16="http://schemas.microsoft.com/office/drawing/2014/main" id="{A8639CF6-C6E5-D4C4-2283-4B851D62FE1D}"/>
              </a:ext>
            </a:extLst>
          </p:cNvPr>
          <p:cNvSpPr/>
          <p:nvPr/>
        </p:nvSpPr>
        <p:spPr>
          <a:xfrm>
            <a:off x="1289233" y="3744440"/>
            <a:ext cx="1756158" cy="275334"/>
          </a:xfrm>
          <a:prstGeom prst="homePlate">
            <a:avLst/>
          </a:pr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0" name="五边形 18">
            <a:extLst>
              <a:ext uri="{FF2B5EF4-FFF2-40B4-BE49-F238E27FC236}">
                <a16:creationId xmlns:a16="http://schemas.microsoft.com/office/drawing/2014/main" id="{C6429046-B199-830D-7BD2-E993AA980DDF}"/>
              </a:ext>
            </a:extLst>
          </p:cNvPr>
          <p:cNvSpPr/>
          <p:nvPr/>
        </p:nvSpPr>
        <p:spPr>
          <a:xfrm flipH="1">
            <a:off x="9048657" y="3744388"/>
            <a:ext cx="1756158" cy="275334"/>
          </a:xfrm>
          <a:prstGeom prst="homePlate">
            <a:avLst/>
          </a:pr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latin typeface="HarmonyOS Sans SC Light" panose="00000400000000000000" pitchFamily="2" charset="-122"/>
                <a:ea typeface="MiSans Normal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91E6032-D908-3684-723F-5FB727172575}"/>
              </a:ext>
            </a:extLst>
          </p:cNvPr>
          <p:cNvSpPr txBox="1"/>
          <p:nvPr/>
        </p:nvSpPr>
        <p:spPr>
          <a:xfrm>
            <a:off x="4833383" y="2028569"/>
            <a:ext cx="2529442" cy="6257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 灯片演示模板及素材免费下载！</a:t>
            </a:r>
          </a:p>
          <a:p>
            <a:pPr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 网 唯一访问网址：</a:t>
            </a:r>
            <a:endParaRPr lang="en-US" altLang="zh-CN" sz="800" b="0" i="0" dirty="0">
              <a:solidFill>
                <a:schemeClr val="bg1">
                  <a:lumMod val="6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rtl="0">
              <a:lnSpc>
                <a:spcPct val="150000"/>
              </a:lnSpc>
            </a:pP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 an.com</a:t>
            </a:r>
            <a:endParaRPr lang="zh-CN" altLang="en-US" sz="800" b="0" i="0" dirty="0">
              <a:solidFill>
                <a:schemeClr val="bg1">
                  <a:lumMod val="65000"/>
                </a:schemeClr>
              </a:solidFill>
              <a:effectLst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FFD17D-E258-E307-110C-EC016211EBB1}"/>
              </a:ext>
            </a:extLst>
          </p:cNvPr>
          <p:cNvSpPr txBox="1"/>
          <p:nvPr/>
        </p:nvSpPr>
        <p:spPr>
          <a:xfrm>
            <a:off x="1524151" y="4247894"/>
            <a:ext cx="2529442" cy="118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91312825-2DEC-39ED-A5AF-2B0C6A48FDE1}"/>
              </a:ext>
            </a:extLst>
          </p:cNvPr>
          <p:cNvSpPr txBox="1"/>
          <p:nvPr/>
        </p:nvSpPr>
        <p:spPr>
          <a:xfrm>
            <a:off x="8119992" y="4247894"/>
            <a:ext cx="2529442" cy="11830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829951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01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927120" y="3562917"/>
            <a:ext cx="63293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456462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06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479E814D-BEF5-A5DA-FF57-4F664A06872F}"/>
              </a:ext>
            </a:extLst>
          </p:cNvPr>
          <p:cNvSpPr/>
          <p:nvPr/>
        </p:nvSpPr>
        <p:spPr bwMode="auto">
          <a:xfrm>
            <a:off x="2152901" y="1262167"/>
            <a:ext cx="738537" cy="1370270"/>
          </a:xfrm>
          <a:custGeom>
            <a:avLst/>
            <a:gdLst>
              <a:gd name="T0" fmla="*/ 0 w 325"/>
              <a:gd name="T1" fmla="*/ 0 h 603"/>
              <a:gd name="T2" fmla="*/ 325 w 325"/>
              <a:gd name="T3" fmla="*/ 316 h 603"/>
              <a:gd name="T4" fmla="*/ 325 w 325"/>
              <a:gd name="T5" fmla="*/ 603 h 603"/>
              <a:gd name="T6" fmla="*/ 0 w 325"/>
              <a:gd name="T7" fmla="*/ 397 h 603"/>
              <a:gd name="T8" fmla="*/ 0 w 325"/>
              <a:gd name="T9" fmla="*/ 0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603">
                <a:moveTo>
                  <a:pt x="0" y="0"/>
                </a:moveTo>
                <a:lnTo>
                  <a:pt x="325" y="316"/>
                </a:lnTo>
                <a:lnTo>
                  <a:pt x="325" y="603"/>
                </a:lnTo>
                <a:lnTo>
                  <a:pt x="0" y="397"/>
                </a:lnTo>
                <a:lnTo>
                  <a:pt x="0" y="0"/>
                </a:lnTo>
                <a:close/>
              </a:path>
            </a:pathLst>
          </a:custGeom>
          <a:solidFill>
            <a:srgbClr val="351D99">
              <a:alpha val="91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" name="Rectangle 25">
            <a:extLst>
              <a:ext uri="{FF2B5EF4-FFF2-40B4-BE49-F238E27FC236}">
                <a16:creationId xmlns:a16="http://schemas.microsoft.com/office/drawing/2014/main" id="{E26096C2-848F-6BEF-C089-4E54CB6FCB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1262167"/>
            <a:ext cx="2152902" cy="902151"/>
          </a:xfrm>
          <a:prstGeom prst="rect">
            <a:avLst/>
          </a:prstGeom>
          <a:solidFill>
            <a:srgbClr val="351D9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4" name="Freeform 15">
            <a:extLst>
              <a:ext uri="{FF2B5EF4-FFF2-40B4-BE49-F238E27FC236}">
                <a16:creationId xmlns:a16="http://schemas.microsoft.com/office/drawing/2014/main" id="{779D7E8A-7723-CE42-9412-768D43219F26}"/>
              </a:ext>
            </a:extLst>
          </p:cNvPr>
          <p:cNvSpPr/>
          <p:nvPr/>
        </p:nvSpPr>
        <p:spPr bwMode="auto">
          <a:xfrm>
            <a:off x="2891438" y="1980252"/>
            <a:ext cx="4390316" cy="652185"/>
          </a:xfrm>
          <a:custGeom>
            <a:avLst/>
            <a:gdLst>
              <a:gd name="T0" fmla="*/ 0 w 1932"/>
              <a:gd name="T1" fmla="*/ 0 h 287"/>
              <a:gd name="T2" fmla="*/ 1831 w 1932"/>
              <a:gd name="T3" fmla="*/ 0 h 287"/>
              <a:gd name="T4" fmla="*/ 1932 w 1932"/>
              <a:gd name="T5" fmla="*/ 144 h 287"/>
              <a:gd name="T6" fmla="*/ 1831 w 1932"/>
              <a:gd name="T7" fmla="*/ 287 h 287"/>
              <a:gd name="T8" fmla="*/ 0 w 1932"/>
              <a:gd name="T9" fmla="*/ 287 h 287"/>
              <a:gd name="T10" fmla="*/ 0 w 1932"/>
              <a:gd name="T11" fmla="*/ 0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87">
                <a:moveTo>
                  <a:pt x="0" y="0"/>
                </a:moveTo>
                <a:lnTo>
                  <a:pt x="1831" y="0"/>
                </a:lnTo>
                <a:lnTo>
                  <a:pt x="1932" y="144"/>
                </a:lnTo>
                <a:lnTo>
                  <a:pt x="1831" y="287"/>
                </a:lnTo>
                <a:lnTo>
                  <a:pt x="0" y="287"/>
                </a:lnTo>
                <a:lnTo>
                  <a:pt x="0" y="0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5" name="Text Box 10">
            <a:extLst>
              <a:ext uri="{FF2B5EF4-FFF2-40B4-BE49-F238E27FC236}">
                <a16:creationId xmlns:a16="http://schemas.microsoft.com/office/drawing/2014/main" id="{B6EC2FB3-6CBE-8676-410E-DAD77E9D8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0657" y="1517659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en-US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Freeform 1">
            <a:extLst>
              <a:ext uri="{FF2B5EF4-FFF2-40B4-BE49-F238E27FC236}">
                <a16:creationId xmlns:a16="http://schemas.microsoft.com/office/drawing/2014/main" id="{74F01BDA-2A8B-506A-84A0-E41729CF7A7B}"/>
              </a:ext>
            </a:extLst>
          </p:cNvPr>
          <p:cNvSpPr/>
          <p:nvPr/>
        </p:nvSpPr>
        <p:spPr bwMode="auto">
          <a:xfrm>
            <a:off x="2152901" y="2164317"/>
            <a:ext cx="738537" cy="1131665"/>
          </a:xfrm>
          <a:custGeom>
            <a:avLst/>
            <a:gdLst>
              <a:gd name="T0" fmla="*/ 0 w 325"/>
              <a:gd name="T1" fmla="*/ 0 h 498"/>
              <a:gd name="T2" fmla="*/ 325 w 325"/>
              <a:gd name="T3" fmla="*/ 206 h 498"/>
              <a:gd name="T4" fmla="*/ 325 w 325"/>
              <a:gd name="T5" fmla="*/ 498 h 498"/>
              <a:gd name="T6" fmla="*/ 0 w 325"/>
              <a:gd name="T7" fmla="*/ 398 h 498"/>
              <a:gd name="T8" fmla="*/ 0 w 325"/>
              <a:gd name="T9" fmla="*/ 0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498">
                <a:moveTo>
                  <a:pt x="0" y="0"/>
                </a:moveTo>
                <a:lnTo>
                  <a:pt x="325" y="206"/>
                </a:lnTo>
                <a:lnTo>
                  <a:pt x="325" y="498"/>
                </a:lnTo>
                <a:lnTo>
                  <a:pt x="0" y="398"/>
                </a:lnTo>
                <a:lnTo>
                  <a:pt x="0" y="0"/>
                </a:lnTo>
                <a:close/>
              </a:path>
            </a:pathLst>
          </a:custGeom>
          <a:solidFill>
            <a:srgbClr val="C5C5FF">
              <a:alpha val="64000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79B9857C-512F-17A6-6622-FE2B2C9BD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2164318"/>
            <a:ext cx="2152902" cy="904423"/>
          </a:xfrm>
          <a:prstGeom prst="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" name="Freeform 16">
            <a:extLst>
              <a:ext uri="{FF2B5EF4-FFF2-40B4-BE49-F238E27FC236}">
                <a16:creationId xmlns:a16="http://schemas.microsoft.com/office/drawing/2014/main" id="{D33EBC89-4F81-4DD6-5725-AB02FD2728D9}"/>
              </a:ext>
            </a:extLst>
          </p:cNvPr>
          <p:cNvSpPr/>
          <p:nvPr/>
        </p:nvSpPr>
        <p:spPr bwMode="auto">
          <a:xfrm>
            <a:off x="2891438" y="2632435"/>
            <a:ext cx="4390316" cy="663547"/>
          </a:xfrm>
          <a:custGeom>
            <a:avLst/>
            <a:gdLst>
              <a:gd name="T0" fmla="*/ 0 w 1932"/>
              <a:gd name="T1" fmla="*/ 0 h 292"/>
              <a:gd name="T2" fmla="*/ 1831 w 1932"/>
              <a:gd name="T3" fmla="*/ 0 h 292"/>
              <a:gd name="T4" fmla="*/ 1932 w 1932"/>
              <a:gd name="T5" fmla="*/ 149 h 292"/>
              <a:gd name="T6" fmla="*/ 1831 w 1932"/>
              <a:gd name="T7" fmla="*/ 292 h 292"/>
              <a:gd name="T8" fmla="*/ 0 w 1932"/>
              <a:gd name="T9" fmla="*/ 292 h 292"/>
              <a:gd name="T10" fmla="*/ 0 w 1932"/>
              <a:gd name="T11" fmla="*/ 0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2">
                <a:moveTo>
                  <a:pt x="0" y="0"/>
                </a:moveTo>
                <a:lnTo>
                  <a:pt x="1831" y="0"/>
                </a:lnTo>
                <a:lnTo>
                  <a:pt x="1932" y="149"/>
                </a:lnTo>
                <a:lnTo>
                  <a:pt x="1831" y="292"/>
                </a:lnTo>
                <a:lnTo>
                  <a:pt x="0" y="292"/>
                </a:lnTo>
                <a:lnTo>
                  <a:pt x="0" y="0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9" name="Text Box 10">
            <a:extLst>
              <a:ext uri="{FF2B5EF4-FFF2-40B4-BE49-F238E27FC236}">
                <a16:creationId xmlns:a16="http://schemas.microsoft.com/office/drawing/2014/main" id="{2F64D3C9-2526-0104-BA62-2E757998B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260" y="2387858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10" name="Freeform 3">
            <a:extLst>
              <a:ext uri="{FF2B5EF4-FFF2-40B4-BE49-F238E27FC236}">
                <a16:creationId xmlns:a16="http://schemas.microsoft.com/office/drawing/2014/main" id="{B674E0C6-14B0-E2E7-3463-E04201D9E20E}"/>
              </a:ext>
            </a:extLst>
          </p:cNvPr>
          <p:cNvSpPr/>
          <p:nvPr/>
        </p:nvSpPr>
        <p:spPr bwMode="auto">
          <a:xfrm>
            <a:off x="2152901" y="3068740"/>
            <a:ext cx="738537" cy="902151"/>
          </a:xfrm>
          <a:custGeom>
            <a:avLst/>
            <a:gdLst>
              <a:gd name="T0" fmla="*/ 0 w 325"/>
              <a:gd name="T1" fmla="*/ 0 h 397"/>
              <a:gd name="T2" fmla="*/ 325 w 325"/>
              <a:gd name="T3" fmla="*/ 100 h 397"/>
              <a:gd name="T4" fmla="*/ 325 w 325"/>
              <a:gd name="T5" fmla="*/ 397 h 397"/>
              <a:gd name="T6" fmla="*/ 0 w 325"/>
              <a:gd name="T7" fmla="*/ 397 h 397"/>
              <a:gd name="T8" fmla="*/ 0 w 325"/>
              <a:gd name="T9" fmla="*/ 0 h 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97">
                <a:moveTo>
                  <a:pt x="0" y="0"/>
                </a:moveTo>
                <a:lnTo>
                  <a:pt x="325" y="100"/>
                </a:lnTo>
                <a:lnTo>
                  <a:pt x="325" y="397"/>
                </a:lnTo>
                <a:lnTo>
                  <a:pt x="0" y="397"/>
                </a:lnTo>
                <a:lnTo>
                  <a:pt x="0" y="0"/>
                </a:lnTo>
                <a:close/>
              </a:path>
            </a:pathLst>
          </a:custGeom>
          <a:solidFill>
            <a:srgbClr val="351D99">
              <a:alpha val="91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288CD71E-1E11-E908-3E0A-92E1D18FC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068740"/>
            <a:ext cx="2152902" cy="902151"/>
          </a:xfrm>
          <a:prstGeom prst="rect">
            <a:avLst/>
          </a:prstGeom>
          <a:solidFill>
            <a:srgbClr val="351D9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2B1800CA-6D62-B878-D2D1-17A7FF75D1BB}"/>
              </a:ext>
            </a:extLst>
          </p:cNvPr>
          <p:cNvSpPr/>
          <p:nvPr/>
        </p:nvSpPr>
        <p:spPr bwMode="auto">
          <a:xfrm>
            <a:off x="2891438" y="3295981"/>
            <a:ext cx="4390316" cy="674909"/>
          </a:xfrm>
          <a:custGeom>
            <a:avLst/>
            <a:gdLst>
              <a:gd name="T0" fmla="*/ 0 w 1932"/>
              <a:gd name="T1" fmla="*/ 0 h 293"/>
              <a:gd name="T2" fmla="*/ 1831 w 1932"/>
              <a:gd name="T3" fmla="*/ 0 h 293"/>
              <a:gd name="T4" fmla="*/ 1932 w 1932"/>
              <a:gd name="T5" fmla="*/ 149 h 293"/>
              <a:gd name="T6" fmla="*/ 1831 w 1932"/>
              <a:gd name="T7" fmla="*/ 293 h 293"/>
              <a:gd name="T8" fmla="*/ 0 w 1932"/>
              <a:gd name="T9" fmla="*/ 293 h 293"/>
              <a:gd name="T10" fmla="*/ 0 w 1932"/>
              <a:gd name="T11" fmla="*/ 0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3">
                <a:moveTo>
                  <a:pt x="0" y="0"/>
                </a:moveTo>
                <a:lnTo>
                  <a:pt x="1831" y="0"/>
                </a:lnTo>
                <a:lnTo>
                  <a:pt x="1932" y="149"/>
                </a:lnTo>
                <a:lnTo>
                  <a:pt x="1831" y="293"/>
                </a:lnTo>
                <a:lnTo>
                  <a:pt x="0" y="293"/>
                </a:lnTo>
                <a:lnTo>
                  <a:pt x="0" y="0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3" name="Text Box 10">
            <a:extLst>
              <a:ext uri="{FF2B5EF4-FFF2-40B4-BE49-F238E27FC236}">
                <a16:creationId xmlns:a16="http://schemas.microsoft.com/office/drawing/2014/main" id="{AC7DA4E2-6FBD-7EE9-F184-4A42D87D9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7259" y="3275741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4" name="Freeform 4">
            <a:extLst>
              <a:ext uri="{FF2B5EF4-FFF2-40B4-BE49-F238E27FC236}">
                <a16:creationId xmlns:a16="http://schemas.microsoft.com/office/drawing/2014/main" id="{575E3108-5B51-29C4-79FE-2C0AA0DB824E}"/>
              </a:ext>
            </a:extLst>
          </p:cNvPr>
          <p:cNvSpPr/>
          <p:nvPr/>
        </p:nvSpPr>
        <p:spPr bwMode="auto">
          <a:xfrm>
            <a:off x="2152901" y="3970891"/>
            <a:ext cx="738537" cy="893062"/>
          </a:xfrm>
          <a:custGeom>
            <a:avLst/>
            <a:gdLst>
              <a:gd name="T0" fmla="*/ 0 w 325"/>
              <a:gd name="T1" fmla="*/ 393 h 393"/>
              <a:gd name="T2" fmla="*/ 325 w 325"/>
              <a:gd name="T3" fmla="*/ 293 h 393"/>
              <a:gd name="T4" fmla="*/ 325 w 325"/>
              <a:gd name="T5" fmla="*/ 0 h 393"/>
              <a:gd name="T6" fmla="*/ 0 w 325"/>
              <a:gd name="T7" fmla="*/ 0 h 393"/>
              <a:gd name="T8" fmla="*/ 0 w 325"/>
              <a:gd name="T9" fmla="*/ 393 h 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393">
                <a:moveTo>
                  <a:pt x="0" y="393"/>
                </a:moveTo>
                <a:lnTo>
                  <a:pt x="325" y="293"/>
                </a:lnTo>
                <a:lnTo>
                  <a:pt x="325" y="0"/>
                </a:lnTo>
                <a:lnTo>
                  <a:pt x="0" y="0"/>
                </a:lnTo>
                <a:lnTo>
                  <a:pt x="0" y="393"/>
                </a:lnTo>
                <a:close/>
              </a:path>
            </a:pathLst>
          </a:custGeom>
          <a:solidFill>
            <a:srgbClr val="C5C5FF">
              <a:alpha val="64000"/>
            </a:srgbClr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5" name="Rectangle 19">
            <a:extLst>
              <a:ext uri="{FF2B5EF4-FFF2-40B4-BE49-F238E27FC236}">
                <a16:creationId xmlns:a16="http://schemas.microsoft.com/office/drawing/2014/main" id="{80DF1B9B-14B7-06A2-D49C-C31BDA24C8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3970891"/>
            <a:ext cx="2152902" cy="893062"/>
          </a:xfrm>
          <a:prstGeom prst="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6" name="Freeform 19">
            <a:extLst>
              <a:ext uri="{FF2B5EF4-FFF2-40B4-BE49-F238E27FC236}">
                <a16:creationId xmlns:a16="http://schemas.microsoft.com/office/drawing/2014/main" id="{FBC69AC4-6F0A-9562-8BD7-4186FF1B8263}"/>
              </a:ext>
            </a:extLst>
          </p:cNvPr>
          <p:cNvSpPr/>
          <p:nvPr/>
        </p:nvSpPr>
        <p:spPr bwMode="auto">
          <a:xfrm>
            <a:off x="2891438" y="3970891"/>
            <a:ext cx="4390316" cy="665071"/>
          </a:xfrm>
          <a:custGeom>
            <a:avLst/>
            <a:gdLst>
              <a:gd name="T0" fmla="*/ 0 w 1932"/>
              <a:gd name="T1" fmla="*/ 288 h 288"/>
              <a:gd name="T2" fmla="*/ 1831 w 1932"/>
              <a:gd name="T3" fmla="*/ 288 h 288"/>
              <a:gd name="T4" fmla="*/ 1932 w 1932"/>
              <a:gd name="T5" fmla="*/ 144 h 288"/>
              <a:gd name="T6" fmla="*/ 1831 w 1932"/>
              <a:gd name="T7" fmla="*/ 0 h 288"/>
              <a:gd name="T8" fmla="*/ 0 w 1932"/>
              <a:gd name="T9" fmla="*/ 0 h 288"/>
              <a:gd name="T10" fmla="*/ 0 w 1932"/>
              <a:gd name="T11" fmla="*/ 28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88">
                <a:moveTo>
                  <a:pt x="0" y="288"/>
                </a:moveTo>
                <a:lnTo>
                  <a:pt x="1831" y="288"/>
                </a:lnTo>
                <a:lnTo>
                  <a:pt x="1932" y="144"/>
                </a:lnTo>
                <a:lnTo>
                  <a:pt x="1831" y="0"/>
                </a:lnTo>
                <a:lnTo>
                  <a:pt x="0" y="0"/>
                </a:lnTo>
                <a:lnTo>
                  <a:pt x="0" y="288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defTabSz="457200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17" name="Text Box 10">
            <a:extLst>
              <a:ext uri="{FF2B5EF4-FFF2-40B4-BE49-F238E27FC236}">
                <a16:creationId xmlns:a16="http://schemas.microsoft.com/office/drawing/2014/main" id="{F51D785B-E4DE-30D4-0034-3D0EB7292D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866" y="4173369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8" name="Freeform 2">
            <a:extLst>
              <a:ext uri="{FF2B5EF4-FFF2-40B4-BE49-F238E27FC236}">
                <a16:creationId xmlns:a16="http://schemas.microsoft.com/office/drawing/2014/main" id="{AEE1EC9E-2C0F-60BB-98A2-B2153C6A35AB}"/>
              </a:ext>
            </a:extLst>
          </p:cNvPr>
          <p:cNvSpPr/>
          <p:nvPr/>
        </p:nvSpPr>
        <p:spPr bwMode="auto">
          <a:xfrm>
            <a:off x="2152901" y="4636711"/>
            <a:ext cx="738537" cy="1131665"/>
          </a:xfrm>
          <a:custGeom>
            <a:avLst/>
            <a:gdLst>
              <a:gd name="T0" fmla="*/ 0 w 325"/>
              <a:gd name="T1" fmla="*/ 498 h 498"/>
              <a:gd name="T2" fmla="*/ 325 w 325"/>
              <a:gd name="T3" fmla="*/ 292 h 498"/>
              <a:gd name="T4" fmla="*/ 325 w 325"/>
              <a:gd name="T5" fmla="*/ 0 h 498"/>
              <a:gd name="T6" fmla="*/ 0 w 325"/>
              <a:gd name="T7" fmla="*/ 100 h 498"/>
              <a:gd name="T8" fmla="*/ 0 w 325"/>
              <a:gd name="T9" fmla="*/ 49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5" h="498">
                <a:moveTo>
                  <a:pt x="0" y="498"/>
                </a:moveTo>
                <a:lnTo>
                  <a:pt x="325" y="292"/>
                </a:lnTo>
                <a:lnTo>
                  <a:pt x="325" y="0"/>
                </a:lnTo>
                <a:lnTo>
                  <a:pt x="0" y="100"/>
                </a:lnTo>
                <a:lnTo>
                  <a:pt x="0" y="498"/>
                </a:lnTo>
                <a:close/>
              </a:path>
            </a:pathLst>
          </a:custGeom>
          <a:solidFill>
            <a:srgbClr val="351D99">
              <a:alpha val="91000"/>
            </a:srgb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C4596A5D-397E-71DF-4536-34D5C9293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" y="4863953"/>
            <a:ext cx="2152902" cy="904423"/>
          </a:xfrm>
          <a:prstGeom prst="rect">
            <a:avLst/>
          </a:prstGeom>
          <a:solidFill>
            <a:srgbClr val="351D9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0" name="Freeform 17">
            <a:extLst>
              <a:ext uri="{FF2B5EF4-FFF2-40B4-BE49-F238E27FC236}">
                <a16:creationId xmlns:a16="http://schemas.microsoft.com/office/drawing/2014/main" id="{395FFD3D-59F8-6157-AFAF-52D2F2F2CD1F}"/>
              </a:ext>
            </a:extLst>
          </p:cNvPr>
          <p:cNvSpPr/>
          <p:nvPr/>
        </p:nvSpPr>
        <p:spPr bwMode="auto">
          <a:xfrm>
            <a:off x="2891438" y="4635963"/>
            <a:ext cx="4390316" cy="663547"/>
          </a:xfrm>
          <a:custGeom>
            <a:avLst/>
            <a:gdLst>
              <a:gd name="T0" fmla="*/ 0 w 1932"/>
              <a:gd name="T1" fmla="*/ 292 h 292"/>
              <a:gd name="T2" fmla="*/ 1831 w 1932"/>
              <a:gd name="T3" fmla="*/ 292 h 292"/>
              <a:gd name="T4" fmla="*/ 1932 w 1932"/>
              <a:gd name="T5" fmla="*/ 143 h 292"/>
              <a:gd name="T6" fmla="*/ 1831 w 1932"/>
              <a:gd name="T7" fmla="*/ 0 h 292"/>
              <a:gd name="T8" fmla="*/ 0 w 1932"/>
              <a:gd name="T9" fmla="*/ 0 h 292"/>
              <a:gd name="T10" fmla="*/ 0 w 1932"/>
              <a:gd name="T11" fmla="*/ 29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932" h="292">
                <a:moveTo>
                  <a:pt x="0" y="292"/>
                </a:moveTo>
                <a:lnTo>
                  <a:pt x="1831" y="292"/>
                </a:lnTo>
                <a:lnTo>
                  <a:pt x="1932" y="143"/>
                </a:lnTo>
                <a:lnTo>
                  <a:pt x="1831" y="0"/>
                </a:lnTo>
                <a:lnTo>
                  <a:pt x="0" y="0"/>
                </a:lnTo>
                <a:lnTo>
                  <a:pt x="0" y="292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21" name="Text Box 10">
            <a:extLst>
              <a:ext uri="{FF2B5EF4-FFF2-40B4-BE49-F238E27FC236}">
                <a16:creationId xmlns:a16="http://schemas.microsoft.com/office/drawing/2014/main" id="{9041C728-0640-F4C9-3FCC-1806FED57B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1865" y="5113909"/>
            <a:ext cx="545381" cy="430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0960" tIns="30480" rIns="60960" bIns="30480">
            <a:spAutoFit/>
          </a:bodyPr>
          <a:lstStyle/>
          <a:p>
            <a:pPr defTabSz="1450340"/>
            <a:r>
              <a:rPr lang="en-US" sz="2400" b="1" dirty="0">
                <a:solidFill>
                  <a:schemeClr val="bg1"/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7725BA6-36A2-0D5A-F9F0-DDE34279D736}"/>
              </a:ext>
            </a:extLst>
          </p:cNvPr>
          <p:cNvSpPr txBox="1"/>
          <p:nvPr/>
        </p:nvSpPr>
        <p:spPr>
          <a:xfrm>
            <a:off x="3886766" y="2163569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US" altLang="zh-CN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2700F2DE-AA76-6E08-98B9-43E08EC64A50}"/>
              </a:ext>
            </a:extLst>
          </p:cNvPr>
          <p:cNvSpPr txBox="1"/>
          <p:nvPr/>
        </p:nvSpPr>
        <p:spPr>
          <a:xfrm>
            <a:off x="3886766" y="2815034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US" altLang="zh-CN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C5FB63E3-8402-3ACE-E9A3-14C349A59145}"/>
              </a:ext>
            </a:extLst>
          </p:cNvPr>
          <p:cNvSpPr txBox="1"/>
          <p:nvPr/>
        </p:nvSpPr>
        <p:spPr>
          <a:xfrm>
            <a:off x="3886766" y="3466180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US" altLang="zh-CN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D6387959-98F2-C96F-0FCD-6389D1D15BCB}"/>
              </a:ext>
            </a:extLst>
          </p:cNvPr>
          <p:cNvSpPr txBox="1"/>
          <p:nvPr/>
        </p:nvSpPr>
        <p:spPr>
          <a:xfrm>
            <a:off x="3886767" y="4125647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US" altLang="zh-CN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B1BFBF4A-0D3E-BE6C-A9B1-14B4D3404DF3}"/>
              </a:ext>
            </a:extLst>
          </p:cNvPr>
          <p:cNvSpPr txBox="1"/>
          <p:nvPr/>
        </p:nvSpPr>
        <p:spPr>
          <a:xfrm>
            <a:off x="3886767" y="4790254"/>
            <a:ext cx="2399659" cy="33451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单击此处添加标题文本</a:t>
            </a:r>
            <a:endParaRPr lang="en-US" altLang="zh-CN" sz="1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CA9DBCEE-E941-4AAA-B1D7-3E3E7363757B}"/>
              </a:ext>
            </a:extLst>
          </p:cNvPr>
          <p:cNvSpPr txBox="1"/>
          <p:nvPr/>
        </p:nvSpPr>
        <p:spPr>
          <a:xfrm>
            <a:off x="7363966" y="2003420"/>
            <a:ext cx="3084959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8906FA11-88E2-DCF2-2814-8AE6BDDB7239}"/>
              </a:ext>
            </a:extLst>
          </p:cNvPr>
          <p:cNvSpPr txBox="1"/>
          <p:nvPr/>
        </p:nvSpPr>
        <p:spPr>
          <a:xfrm>
            <a:off x="7363966" y="2742032"/>
            <a:ext cx="3084959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9C2B4A5E-8BC4-9463-89C0-7A31FB963E7B}"/>
              </a:ext>
            </a:extLst>
          </p:cNvPr>
          <p:cNvSpPr txBox="1"/>
          <p:nvPr/>
        </p:nvSpPr>
        <p:spPr>
          <a:xfrm>
            <a:off x="7363966" y="3405598"/>
            <a:ext cx="3084959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421BA7D-F1C2-F239-6B92-0BF1E8E50B8D}"/>
              </a:ext>
            </a:extLst>
          </p:cNvPr>
          <p:cNvSpPr txBox="1"/>
          <p:nvPr/>
        </p:nvSpPr>
        <p:spPr>
          <a:xfrm>
            <a:off x="7363966" y="4081250"/>
            <a:ext cx="3084959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4726B3E-CC1F-C2BA-FD1B-C469E0C34CAE}"/>
              </a:ext>
            </a:extLst>
          </p:cNvPr>
          <p:cNvSpPr txBox="1"/>
          <p:nvPr/>
        </p:nvSpPr>
        <p:spPr>
          <a:xfrm>
            <a:off x="7363966" y="4735334"/>
            <a:ext cx="3084959" cy="444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</a:pPr>
            <a:r>
              <a:rPr lang="zh-CN" altLang="en-US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800" b="0" i="0" dirty="0">
                <a:solidFill>
                  <a:schemeClr val="bg1">
                    <a:lumMod val="6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743056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任意多边形: 形状 947">
            <a:extLst>
              <a:ext uri="{FF2B5EF4-FFF2-40B4-BE49-F238E27FC236}">
                <a16:creationId xmlns:a16="http://schemas.microsoft.com/office/drawing/2014/main" id="{24E181D8-9EC7-6A39-6B2C-A3243DA5B4E8}"/>
              </a:ext>
            </a:extLst>
          </p:cNvPr>
          <p:cNvSpPr/>
          <p:nvPr/>
        </p:nvSpPr>
        <p:spPr>
          <a:xfrm>
            <a:off x="-29027" y="808486"/>
            <a:ext cx="4639933" cy="6078543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9" name="任意多边形: 形状 948">
            <a:extLst>
              <a:ext uri="{FF2B5EF4-FFF2-40B4-BE49-F238E27FC236}">
                <a16:creationId xmlns:a16="http://schemas.microsoft.com/office/drawing/2014/main" id="{E6F2E949-7077-2BD5-58D1-716FD3B69512}"/>
              </a:ext>
            </a:extLst>
          </p:cNvPr>
          <p:cNvSpPr/>
          <p:nvPr/>
        </p:nvSpPr>
        <p:spPr>
          <a:xfrm flipH="1">
            <a:off x="7581093" y="808486"/>
            <a:ext cx="4639934" cy="6078543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6" name="任意多边形: 形状 775">
            <a:extLst>
              <a:ext uri="{FF2B5EF4-FFF2-40B4-BE49-F238E27FC236}">
                <a16:creationId xmlns:a16="http://schemas.microsoft.com/office/drawing/2014/main" id="{9CBBB739-C89D-B18C-6DEF-E011F568ACF2}"/>
              </a:ext>
            </a:extLst>
          </p:cNvPr>
          <p:cNvSpPr/>
          <p:nvPr/>
        </p:nvSpPr>
        <p:spPr>
          <a:xfrm>
            <a:off x="-259140" y="1846573"/>
            <a:ext cx="5052460" cy="5219677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noFill/>
          <a:ln w="38100">
            <a:solidFill>
              <a:srgbClr val="351D99"/>
            </a:solidFill>
            <a:prstDash val="solid"/>
          </a:ln>
          <a:effectLst>
            <a:outerShdw blurRad="76200" dist="76200" dir="756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7" name="任意多边形: 形状 776">
            <a:extLst>
              <a:ext uri="{FF2B5EF4-FFF2-40B4-BE49-F238E27FC236}">
                <a16:creationId xmlns:a16="http://schemas.microsoft.com/office/drawing/2014/main" id="{8B10D053-6C07-23AF-12EA-58015B0FFD4B}"/>
              </a:ext>
            </a:extLst>
          </p:cNvPr>
          <p:cNvSpPr/>
          <p:nvPr/>
        </p:nvSpPr>
        <p:spPr>
          <a:xfrm flipH="1">
            <a:off x="7398682" y="1846573"/>
            <a:ext cx="5052460" cy="5219677"/>
          </a:xfrm>
          <a:custGeom>
            <a:avLst/>
            <a:gdLst>
              <a:gd name="connsiteX0" fmla="*/ 0 w 4639933"/>
              <a:gd name="connsiteY0" fmla="*/ 0 h 6078543"/>
              <a:gd name="connsiteX1" fmla="*/ 129364 w 4639933"/>
              <a:gd name="connsiteY1" fmla="*/ 29857 h 6078543"/>
              <a:gd name="connsiteX2" fmla="*/ 3508662 w 4639933"/>
              <a:gd name="connsiteY2" fmla="*/ 4393244 h 6078543"/>
              <a:gd name="connsiteX3" fmla="*/ 3417132 w 4639933"/>
              <a:gd name="connsiteY3" fmla="*/ 5301205 h 6078543"/>
              <a:gd name="connsiteX4" fmla="*/ 3391708 w 4639933"/>
              <a:gd name="connsiteY4" fmla="*/ 5411361 h 6078543"/>
              <a:gd name="connsiteX5" fmla="*/ 3469084 w 4639933"/>
              <a:gd name="connsiteY5" fmla="*/ 5437542 h 6078543"/>
              <a:gd name="connsiteX6" fmla="*/ 4382476 w 4639933"/>
              <a:gd name="connsiteY6" fmla="*/ 5896050 h 6078543"/>
              <a:gd name="connsiteX7" fmla="*/ 4639933 w 4639933"/>
              <a:gd name="connsiteY7" fmla="*/ 6078543 h 6078543"/>
              <a:gd name="connsiteX8" fmla="*/ 0 w 4639933"/>
              <a:gd name="connsiteY8" fmla="*/ 6078543 h 6078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39933" h="6078543">
                <a:moveTo>
                  <a:pt x="0" y="0"/>
                </a:moveTo>
                <a:lnTo>
                  <a:pt x="129364" y="29857"/>
                </a:lnTo>
                <a:cubicBezTo>
                  <a:pt x="2072691" y="529852"/>
                  <a:pt x="3508662" y="2293853"/>
                  <a:pt x="3508662" y="4393244"/>
                </a:cubicBezTo>
                <a:cubicBezTo>
                  <a:pt x="3508662" y="4704265"/>
                  <a:pt x="3477146" y="5007926"/>
                  <a:pt x="3417132" y="5301205"/>
                </a:cubicBezTo>
                <a:lnTo>
                  <a:pt x="3391708" y="5411361"/>
                </a:lnTo>
                <a:lnTo>
                  <a:pt x="3469084" y="5437542"/>
                </a:lnTo>
                <a:cubicBezTo>
                  <a:pt x="3792533" y="5555973"/>
                  <a:pt x="4098617" y="5710429"/>
                  <a:pt x="4382476" y="5896050"/>
                </a:cubicBezTo>
                <a:lnTo>
                  <a:pt x="4639933" y="6078543"/>
                </a:lnTo>
                <a:lnTo>
                  <a:pt x="0" y="6078543"/>
                </a:lnTo>
                <a:close/>
              </a:path>
            </a:pathLst>
          </a:custGeom>
          <a:noFill/>
          <a:ln w="38100">
            <a:solidFill>
              <a:srgbClr val="351D99"/>
            </a:solidFill>
            <a:prstDash val="solid"/>
          </a:ln>
          <a:effectLst>
            <a:outerShdw blurRad="76200" dist="762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57" name="图片 956">
            <a:extLst>
              <a:ext uri="{FF2B5EF4-FFF2-40B4-BE49-F238E27FC236}">
                <a16:creationId xmlns:a16="http://schemas.microsoft.com/office/drawing/2014/main" id="{78F6DAFE-8B22-52DA-CDF7-774015ABB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53622" y="218742"/>
            <a:ext cx="5614679" cy="4534933"/>
          </a:xfrm>
          <a:prstGeom prst="rect">
            <a:avLst/>
          </a:prstGeom>
        </p:spPr>
      </p:pic>
      <p:pic>
        <p:nvPicPr>
          <p:cNvPr id="958" name="图片 957">
            <a:extLst>
              <a:ext uri="{FF2B5EF4-FFF2-40B4-BE49-F238E27FC236}">
                <a16:creationId xmlns:a16="http://schemas.microsoft.com/office/drawing/2014/main" id="{2B497109-0D96-204B-07AA-19894CF17AA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7562392" y="218742"/>
            <a:ext cx="5092451" cy="4534933"/>
          </a:xfrm>
          <a:prstGeom prst="rect">
            <a:avLst/>
          </a:prstGeom>
        </p:spPr>
      </p:pic>
      <p:grpSp>
        <p:nvGrpSpPr>
          <p:cNvPr id="40" name="组合 3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1D8C74E-7880-EE9C-672D-1DADE251165B}"/>
              </a:ext>
            </a:extLst>
          </p:cNvPr>
          <p:cNvGrpSpPr/>
          <p:nvPr/>
        </p:nvGrpSpPr>
        <p:grpSpPr>
          <a:xfrm>
            <a:off x="0" y="2117840"/>
            <a:ext cx="2945618" cy="4740159"/>
            <a:chOff x="0" y="620818"/>
            <a:chExt cx="3875894" cy="623718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A9164108-5613-BA8A-9272-2188BB3DADC5}"/>
                </a:ext>
              </a:extLst>
            </p:cNvPr>
            <p:cNvSpPr/>
            <p:nvPr/>
          </p:nvSpPr>
          <p:spPr>
            <a:xfrm>
              <a:off x="1621163" y="2947092"/>
              <a:ext cx="1241955" cy="2185837"/>
            </a:xfrm>
            <a:custGeom>
              <a:avLst/>
              <a:gdLst>
                <a:gd name="connsiteX0" fmla="*/ 0 w 91849"/>
                <a:gd name="connsiteY0" fmla="*/ 0 h 161654"/>
                <a:gd name="connsiteX1" fmla="*/ 91440 w 91849"/>
                <a:gd name="connsiteY1" fmla="*/ 160877 h 161654"/>
                <a:gd name="connsiteX2" fmla="*/ 30194 w 91849"/>
                <a:gd name="connsiteY2" fmla="*/ 113729 h 16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49" h="161654">
                  <a:moveTo>
                    <a:pt x="0" y="0"/>
                  </a:moveTo>
                  <a:cubicBezTo>
                    <a:pt x="14573" y="14669"/>
                    <a:pt x="98393" y="152971"/>
                    <a:pt x="91440" y="160877"/>
                  </a:cubicBezTo>
                  <a:cubicBezTo>
                    <a:pt x="84487" y="168783"/>
                    <a:pt x="30194" y="113729"/>
                    <a:pt x="30194" y="113729"/>
                  </a:cubicBezTo>
                </a:path>
              </a:pathLst>
            </a:custGeom>
            <a:solidFill>
              <a:srgbClr val="1A0A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4022404-18FB-744B-17A3-589B3A88C706}"/>
                </a:ext>
              </a:extLst>
            </p:cNvPr>
            <p:cNvSpPr/>
            <p:nvPr/>
          </p:nvSpPr>
          <p:spPr>
            <a:xfrm>
              <a:off x="800720" y="2574880"/>
              <a:ext cx="1682073" cy="2984862"/>
            </a:xfrm>
            <a:custGeom>
              <a:avLst/>
              <a:gdLst>
                <a:gd name="connsiteX0" fmla="*/ 124398 w 124398"/>
                <a:gd name="connsiteY0" fmla="*/ 22860 h 220746"/>
                <a:gd name="connsiteX1" fmla="*/ 24100 w 124398"/>
                <a:gd name="connsiteY1" fmla="*/ 220694 h 220746"/>
                <a:gd name="connsiteX2" fmla="*/ 2 w 124398"/>
                <a:gd name="connsiteY2" fmla="*/ 166211 h 220746"/>
                <a:gd name="connsiteX3" fmla="*/ 93347 w 124398"/>
                <a:gd name="connsiteY3" fmla="*/ 0 h 22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398" h="220746">
                  <a:moveTo>
                    <a:pt x="124398" y="22860"/>
                  </a:moveTo>
                  <a:cubicBezTo>
                    <a:pt x="110492" y="57912"/>
                    <a:pt x="48579" y="224124"/>
                    <a:pt x="24100" y="220694"/>
                  </a:cubicBezTo>
                  <a:cubicBezTo>
                    <a:pt x="-379" y="217266"/>
                    <a:pt x="478" y="177451"/>
                    <a:pt x="2" y="166211"/>
                  </a:cubicBezTo>
                  <a:cubicBezTo>
                    <a:pt x="-474" y="154972"/>
                    <a:pt x="93347" y="0"/>
                    <a:pt x="93347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1F7F89C-ED4F-3117-31DA-F29555F85775}"/>
                </a:ext>
              </a:extLst>
            </p:cNvPr>
            <p:cNvSpPr/>
            <p:nvPr/>
          </p:nvSpPr>
          <p:spPr>
            <a:xfrm>
              <a:off x="1931297" y="1711330"/>
              <a:ext cx="1153631" cy="1242198"/>
            </a:xfrm>
            <a:custGeom>
              <a:avLst/>
              <a:gdLst>
                <a:gd name="connsiteX0" fmla="*/ 2210 w 85317"/>
                <a:gd name="connsiteY0" fmla="*/ 80723 h 91867"/>
                <a:gd name="connsiteX1" fmla="*/ 2781 w 85317"/>
                <a:gd name="connsiteY1" fmla="*/ 9381 h 91867"/>
                <a:gd name="connsiteX2" fmla="*/ 17926 w 85317"/>
                <a:gd name="connsiteY2" fmla="*/ 32432 h 91867"/>
                <a:gd name="connsiteX3" fmla="*/ 72123 w 85317"/>
                <a:gd name="connsiteY3" fmla="*/ 523 h 91867"/>
                <a:gd name="connsiteX4" fmla="*/ 38691 w 85317"/>
                <a:gd name="connsiteY4" fmla="*/ 91867 h 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17" h="91867">
                  <a:moveTo>
                    <a:pt x="2210" y="80723"/>
                  </a:moveTo>
                  <a:cubicBezTo>
                    <a:pt x="2210" y="80723"/>
                    <a:pt x="-3124" y="18906"/>
                    <a:pt x="2781" y="9381"/>
                  </a:cubicBezTo>
                  <a:cubicBezTo>
                    <a:pt x="12878" y="-6907"/>
                    <a:pt x="17926" y="32432"/>
                    <a:pt x="17926" y="32432"/>
                  </a:cubicBezTo>
                  <a:cubicBezTo>
                    <a:pt x="17926" y="32432"/>
                    <a:pt x="48311" y="-4811"/>
                    <a:pt x="72123" y="523"/>
                  </a:cubicBezTo>
                  <a:cubicBezTo>
                    <a:pt x="95174" y="5762"/>
                    <a:pt x="90411" y="33479"/>
                    <a:pt x="38691" y="9186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E42B284-779D-4BED-156E-DC4D6E707EA2}"/>
                </a:ext>
              </a:extLst>
            </p:cNvPr>
            <p:cNvSpPr/>
            <p:nvPr/>
          </p:nvSpPr>
          <p:spPr>
            <a:xfrm>
              <a:off x="0" y="2947092"/>
              <a:ext cx="2857589" cy="3910908"/>
            </a:xfrm>
            <a:custGeom>
              <a:avLst/>
              <a:gdLst>
                <a:gd name="connsiteX0" fmla="*/ 1621164 w 2857589"/>
                <a:gd name="connsiteY0" fmla="*/ 0 h 3910908"/>
                <a:gd name="connsiteX1" fmla="*/ 2857589 w 2857589"/>
                <a:gd name="connsiteY1" fmla="*/ 2175331 h 3910908"/>
                <a:gd name="connsiteX2" fmla="*/ 825451 w 2857589"/>
                <a:gd name="connsiteY2" fmla="*/ 3809188 h 3910908"/>
                <a:gd name="connsiteX3" fmla="*/ 646665 w 2857589"/>
                <a:gd name="connsiteY3" fmla="*/ 3910908 h 3910908"/>
                <a:gd name="connsiteX4" fmla="*/ 0 w 2857589"/>
                <a:gd name="connsiteY4" fmla="*/ 3910908 h 3910908"/>
                <a:gd name="connsiteX5" fmla="*/ 0 w 2857589"/>
                <a:gd name="connsiteY5" fmla="*/ 2245000 h 3910908"/>
                <a:gd name="connsiteX6" fmla="*/ 101067 w 2857589"/>
                <a:gd name="connsiteY6" fmla="*/ 2145692 h 3910908"/>
                <a:gd name="connsiteX7" fmla="*/ 1621164 w 2857589"/>
                <a:gd name="connsiteY7" fmla="*/ 0 h 391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89" h="3910908">
                  <a:moveTo>
                    <a:pt x="1621164" y="0"/>
                  </a:moveTo>
                  <a:cubicBezTo>
                    <a:pt x="1621164" y="0"/>
                    <a:pt x="2198162" y="1857220"/>
                    <a:pt x="2857589" y="2175331"/>
                  </a:cubicBezTo>
                  <a:cubicBezTo>
                    <a:pt x="2857589" y="2175331"/>
                    <a:pt x="2084580" y="3057006"/>
                    <a:pt x="825451" y="3809188"/>
                  </a:cubicBezTo>
                  <a:lnTo>
                    <a:pt x="646665" y="3910908"/>
                  </a:lnTo>
                  <a:lnTo>
                    <a:pt x="0" y="3910908"/>
                  </a:lnTo>
                  <a:lnTo>
                    <a:pt x="0" y="2245000"/>
                  </a:lnTo>
                  <a:lnTo>
                    <a:pt x="101067" y="2145692"/>
                  </a:lnTo>
                  <a:cubicBezTo>
                    <a:pt x="545143" y="1697428"/>
                    <a:pt x="1072014" y="1020050"/>
                    <a:pt x="1621164" y="0"/>
                  </a:cubicBezTo>
                  <a:close/>
                </a:path>
              </a:pathLst>
            </a:custGeom>
            <a:solidFill>
              <a:srgbClr val="280E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A05A596-600B-298E-B4B2-601B09E4BB9B}"/>
                </a:ext>
              </a:extLst>
            </p:cNvPr>
            <p:cNvSpPr/>
            <p:nvPr/>
          </p:nvSpPr>
          <p:spPr>
            <a:xfrm>
              <a:off x="2281428" y="2268343"/>
              <a:ext cx="238712" cy="1732279"/>
            </a:xfrm>
            <a:custGeom>
              <a:avLst/>
              <a:gdLst>
                <a:gd name="connsiteX0" fmla="*/ 7558 w 17654"/>
                <a:gd name="connsiteY0" fmla="*/ 0 h 128111"/>
                <a:gd name="connsiteX1" fmla="*/ 17655 w 17654"/>
                <a:gd name="connsiteY1" fmla="*/ 128111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4" h="128111">
                  <a:moveTo>
                    <a:pt x="7558" y="0"/>
                  </a:moveTo>
                  <a:cubicBezTo>
                    <a:pt x="7558" y="0"/>
                    <a:pt x="-14921" y="59531"/>
                    <a:pt x="17655" y="128111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615BEA63-E0D5-4EE2-2B22-33B9C0FFCE86}"/>
                </a:ext>
              </a:extLst>
            </p:cNvPr>
            <p:cNvSpPr/>
            <p:nvPr/>
          </p:nvSpPr>
          <p:spPr>
            <a:xfrm>
              <a:off x="2512798" y="2238730"/>
              <a:ext cx="347359" cy="1205500"/>
            </a:xfrm>
            <a:custGeom>
              <a:avLst/>
              <a:gdLst>
                <a:gd name="connsiteX0" fmla="*/ 924 w 25689"/>
                <a:gd name="connsiteY0" fmla="*/ 0 h 89153"/>
                <a:gd name="connsiteX1" fmla="*/ 25689 w 25689"/>
                <a:gd name="connsiteY1" fmla="*/ 89154 h 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89" h="89153">
                  <a:moveTo>
                    <a:pt x="924" y="0"/>
                  </a:moveTo>
                  <a:cubicBezTo>
                    <a:pt x="924" y="0"/>
                    <a:pt x="-7363" y="44958"/>
                    <a:pt x="25689" y="89154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5" name="图形 3">
              <a:extLst>
                <a:ext uri="{FF2B5EF4-FFF2-40B4-BE49-F238E27FC236}">
                  <a16:creationId xmlns:a16="http://schemas.microsoft.com/office/drawing/2014/main" id="{079157DC-BEBF-4839-FF6D-282438522F6E}"/>
                </a:ext>
              </a:extLst>
            </p:cNvPr>
            <p:cNvGrpSpPr/>
            <p:nvPr/>
          </p:nvGrpSpPr>
          <p:grpSpPr>
            <a:xfrm>
              <a:off x="1228790" y="620818"/>
              <a:ext cx="2647104" cy="2987945"/>
              <a:chOff x="7857015" y="4061822"/>
              <a:chExt cx="195767" cy="220974"/>
            </a:xfrm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13E7AD8B-3B69-197F-9597-334B77732957}"/>
                  </a:ext>
                </a:extLst>
              </p:cNvPr>
              <p:cNvSpPr/>
              <p:nvPr/>
            </p:nvSpPr>
            <p:spPr>
              <a:xfrm rot="-2416987">
                <a:off x="7934946" y="4045180"/>
                <a:ext cx="40483" cy="253950"/>
              </a:xfrm>
              <a:custGeom>
                <a:avLst/>
                <a:gdLst>
                  <a:gd name="connsiteX0" fmla="*/ 0 w 40483"/>
                  <a:gd name="connsiteY0" fmla="*/ 0 h 253950"/>
                  <a:gd name="connsiteX1" fmla="*/ 40484 w 40483"/>
                  <a:gd name="connsiteY1" fmla="*/ 0 h 253950"/>
                  <a:gd name="connsiteX2" fmla="*/ 40484 w 40483"/>
                  <a:gd name="connsiteY2" fmla="*/ 253950 h 253950"/>
                  <a:gd name="connsiteX3" fmla="*/ 0 w 40483"/>
                  <a:gd name="connsiteY3" fmla="*/ 253950 h 25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3" h="253950">
                    <a:moveTo>
                      <a:pt x="0" y="0"/>
                    </a:moveTo>
                    <a:lnTo>
                      <a:pt x="40484" y="0"/>
                    </a:lnTo>
                    <a:lnTo>
                      <a:pt x="40484" y="253950"/>
                    </a:lnTo>
                    <a:lnTo>
                      <a:pt x="0" y="253950"/>
                    </a:lnTo>
                    <a:close/>
                  </a:path>
                </a:pathLst>
              </a:custGeom>
              <a:solidFill>
                <a:srgbClr val="FFCA76"/>
              </a:solidFill>
              <a:ln w="95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720AF048-2C64-18E8-C0CA-BFE327C27294}"/>
                  </a:ext>
                </a:extLst>
              </p:cNvPr>
              <p:cNvSpPr/>
              <p:nvPr/>
            </p:nvSpPr>
            <p:spPr>
              <a:xfrm>
                <a:off x="8021130" y="4255473"/>
                <a:ext cx="31651" cy="27323"/>
              </a:xfrm>
              <a:custGeom>
                <a:avLst/>
                <a:gdLst>
                  <a:gd name="connsiteX0" fmla="*/ 31304 w 31651"/>
                  <a:gd name="connsiteY0" fmla="*/ 582 h 27323"/>
                  <a:gd name="connsiteX1" fmla="*/ 19112 w 31651"/>
                  <a:gd name="connsiteY1" fmla="*/ 17537 h 27323"/>
                  <a:gd name="connsiteX2" fmla="*/ 348 w 31651"/>
                  <a:gd name="connsiteY2" fmla="*/ 26776 h 27323"/>
                  <a:gd name="connsiteX3" fmla="*/ 12540 w 31651"/>
                  <a:gd name="connsiteY3" fmla="*/ 9821 h 27323"/>
                  <a:gd name="connsiteX4" fmla="*/ 31304 w 31651"/>
                  <a:gd name="connsiteY4" fmla="*/ 582 h 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23">
                    <a:moveTo>
                      <a:pt x="31304" y="582"/>
                    </a:moveTo>
                    <a:cubicBezTo>
                      <a:pt x="33114" y="2773"/>
                      <a:pt x="27684" y="10298"/>
                      <a:pt x="19112" y="17537"/>
                    </a:cubicBezTo>
                    <a:cubicBezTo>
                      <a:pt x="10540" y="24776"/>
                      <a:pt x="2158" y="28871"/>
                      <a:pt x="348" y="26776"/>
                    </a:cubicBezTo>
                    <a:cubicBezTo>
                      <a:pt x="-1462" y="24585"/>
                      <a:pt x="3967" y="17060"/>
                      <a:pt x="12540" y="9821"/>
                    </a:cubicBezTo>
                    <a:cubicBezTo>
                      <a:pt x="21112" y="2583"/>
                      <a:pt x="29494" y="-1609"/>
                      <a:pt x="31304" y="582"/>
                    </a:cubicBezTo>
                    <a:close/>
                  </a:path>
                </a:pathLst>
              </a:custGeom>
              <a:solidFill>
                <a:srgbClr val="FFB2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BFD54FB8-B389-C9E1-96F6-11DF01990932}"/>
                  </a:ext>
                </a:extLst>
              </p:cNvPr>
              <p:cNvSpPr/>
              <p:nvPr/>
            </p:nvSpPr>
            <p:spPr>
              <a:xfrm>
                <a:off x="7857015" y="4061822"/>
                <a:ext cx="31651" cy="27331"/>
              </a:xfrm>
              <a:custGeom>
                <a:avLst/>
                <a:gdLst>
                  <a:gd name="connsiteX0" fmla="*/ 31304 w 31651"/>
                  <a:gd name="connsiteY0" fmla="*/ 590 h 27331"/>
                  <a:gd name="connsiteX1" fmla="*/ 19112 w 31651"/>
                  <a:gd name="connsiteY1" fmla="*/ 17544 h 27331"/>
                  <a:gd name="connsiteX2" fmla="*/ 348 w 31651"/>
                  <a:gd name="connsiteY2" fmla="*/ 26784 h 27331"/>
                  <a:gd name="connsiteX3" fmla="*/ 12540 w 31651"/>
                  <a:gd name="connsiteY3" fmla="*/ 9829 h 27331"/>
                  <a:gd name="connsiteX4" fmla="*/ 31304 w 31651"/>
                  <a:gd name="connsiteY4" fmla="*/ 590 h 2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31">
                    <a:moveTo>
                      <a:pt x="31304" y="590"/>
                    </a:moveTo>
                    <a:cubicBezTo>
                      <a:pt x="33114" y="2781"/>
                      <a:pt x="27685" y="10305"/>
                      <a:pt x="19112" y="17544"/>
                    </a:cubicBezTo>
                    <a:cubicBezTo>
                      <a:pt x="10539" y="24783"/>
                      <a:pt x="2157" y="28879"/>
                      <a:pt x="348" y="26784"/>
                    </a:cubicBezTo>
                    <a:cubicBezTo>
                      <a:pt x="-1462" y="24593"/>
                      <a:pt x="3967" y="17068"/>
                      <a:pt x="12540" y="9829"/>
                    </a:cubicBezTo>
                    <a:cubicBezTo>
                      <a:pt x="21112" y="2495"/>
                      <a:pt x="29494" y="-1601"/>
                      <a:pt x="31304" y="590"/>
                    </a:cubicBezTo>
                    <a:close/>
                  </a:path>
                </a:pathLst>
              </a:custGeom>
              <a:solidFill>
                <a:srgbClr val="FFCA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520B0003-00C3-0DBA-24DC-6F9567F79395}"/>
                  </a:ext>
                </a:extLst>
              </p:cNvPr>
              <p:cNvSpPr/>
              <p:nvPr/>
            </p:nvSpPr>
            <p:spPr>
              <a:xfrm>
                <a:off x="7927815" y="4147470"/>
                <a:ext cx="41331" cy="38293"/>
              </a:xfrm>
              <a:custGeom>
                <a:avLst/>
                <a:gdLst>
                  <a:gd name="connsiteX0" fmla="*/ 32894 w 41331"/>
                  <a:gd name="connsiteY0" fmla="*/ 0 h 38293"/>
                  <a:gd name="connsiteX1" fmla="*/ 33 w 41331"/>
                  <a:gd name="connsiteY1" fmla="*/ 25527 h 38293"/>
                  <a:gd name="connsiteX2" fmla="*/ 9844 w 41331"/>
                  <a:gd name="connsiteY2" fmla="*/ 38291 h 38293"/>
                  <a:gd name="connsiteX3" fmla="*/ 41276 w 41331"/>
                  <a:gd name="connsiteY3" fmla="*/ 9811 h 38293"/>
                  <a:gd name="connsiteX4" fmla="*/ 32894 w 41331"/>
                  <a:gd name="connsiteY4" fmla="*/ 0 h 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1" h="38293">
                    <a:moveTo>
                      <a:pt x="32894" y="0"/>
                    </a:moveTo>
                    <a:cubicBezTo>
                      <a:pt x="32894" y="0"/>
                      <a:pt x="-1205" y="22860"/>
                      <a:pt x="33" y="25527"/>
                    </a:cubicBezTo>
                    <a:cubicBezTo>
                      <a:pt x="1271" y="28194"/>
                      <a:pt x="7367" y="38005"/>
                      <a:pt x="9844" y="38291"/>
                    </a:cubicBezTo>
                    <a:cubicBezTo>
                      <a:pt x="12320" y="38576"/>
                      <a:pt x="42800" y="12763"/>
                      <a:pt x="41276" y="9811"/>
                    </a:cubicBezTo>
                    <a:cubicBezTo>
                      <a:pt x="39562" y="6477"/>
                      <a:pt x="32894" y="0"/>
                      <a:pt x="32894" y="0"/>
                    </a:cubicBezTo>
                    <a:close/>
                  </a:path>
                </a:pathLst>
              </a:custGeom>
              <a:solidFill>
                <a:srgbClr val="FF5C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F1BA238-99FC-D064-A5F4-C7C956AA5A84}"/>
                </a:ext>
              </a:extLst>
            </p:cNvPr>
            <p:cNvSpPr/>
            <p:nvPr/>
          </p:nvSpPr>
          <p:spPr>
            <a:xfrm>
              <a:off x="1918803" y="1668547"/>
              <a:ext cx="255019" cy="607517"/>
            </a:xfrm>
            <a:custGeom>
              <a:avLst/>
              <a:gdLst>
                <a:gd name="connsiteX0" fmla="*/ 848 w 18860"/>
                <a:gd name="connsiteY0" fmla="*/ 44930 h 44929"/>
                <a:gd name="connsiteX1" fmla="*/ 7992 w 18860"/>
                <a:gd name="connsiteY1" fmla="*/ 162 h 44929"/>
                <a:gd name="connsiteX2" fmla="*/ 18850 w 18860"/>
                <a:gd name="connsiteY2" fmla="*/ 35595 h 4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0" h="44929">
                  <a:moveTo>
                    <a:pt x="848" y="44930"/>
                  </a:moveTo>
                  <a:cubicBezTo>
                    <a:pt x="848" y="44930"/>
                    <a:pt x="-3629" y="3210"/>
                    <a:pt x="7992" y="162"/>
                  </a:cubicBezTo>
                  <a:cubicBezTo>
                    <a:pt x="19612" y="-2791"/>
                    <a:pt x="18850" y="35595"/>
                    <a:pt x="18850" y="35595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3578" y="1689775"/>
            <a:ext cx="6269512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7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感谢老师指导</a:t>
            </a:r>
          </a:p>
        </p:txBody>
      </p:sp>
      <p:grpSp>
        <p:nvGrpSpPr>
          <p:cNvPr id="773" name="组合 772">
            <a:extLst>
              <a:ext uri="{FF2B5EF4-FFF2-40B4-BE49-F238E27FC236}">
                <a16:creationId xmlns:a16="http://schemas.microsoft.com/office/drawing/2014/main" id="{E7244D03-3465-4D95-AD7C-2A3A19BF3080}"/>
              </a:ext>
            </a:extLst>
          </p:cNvPr>
          <p:cNvGrpSpPr/>
          <p:nvPr/>
        </p:nvGrpSpPr>
        <p:grpSpPr>
          <a:xfrm>
            <a:off x="4174137" y="5343419"/>
            <a:ext cx="3992374" cy="340155"/>
            <a:chOff x="4043771" y="4742935"/>
            <a:chExt cx="3992374" cy="340155"/>
          </a:xfrm>
        </p:grpSpPr>
        <p:grpSp>
          <p:nvGrpSpPr>
            <p:cNvPr id="772" name="组合 771">
              <a:extLst>
                <a:ext uri="{FF2B5EF4-FFF2-40B4-BE49-F238E27FC236}">
                  <a16:creationId xmlns:a16="http://schemas.microsoft.com/office/drawing/2014/main" id="{6DA1CF4A-43AF-3CE3-CBF3-B5E23B4486DF}"/>
                </a:ext>
              </a:extLst>
            </p:cNvPr>
            <p:cNvGrpSpPr/>
            <p:nvPr/>
          </p:nvGrpSpPr>
          <p:grpSpPr>
            <a:xfrm>
              <a:off x="6385604" y="4747064"/>
              <a:ext cx="1650541" cy="336026"/>
              <a:chOff x="6497687" y="4747064"/>
              <a:chExt cx="1650541" cy="336026"/>
            </a:xfrm>
          </p:grpSpPr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5F04BDC6-1CE1-E878-514B-EAA06B49A0F1}"/>
                  </a:ext>
                </a:extLst>
              </p:cNvPr>
              <p:cNvSpPr txBox="1"/>
              <p:nvPr/>
            </p:nvSpPr>
            <p:spPr>
              <a:xfrm>
                <a:off x="6869838" y="4775313"/>
                <a:ext cx="127839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导师：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endPara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  <p:sp>
            <p:nvSpPr>
              <p:cNvPr id="57" name="iconfont-10471-5111261">
                <a:extLst>
                  <a:ext uri="{FF2B5EF4-FFF2-40B4-BE49-F238E27FC236}">
                    <a16:creationId xmlns:a16="http://schemas.microsoft.com/office/drawing/2014/main" id="{B3E0A3EE-482B-29EB-CF2B-764B7A33D685}"/>
                  </a:ext>
                </a:extLst>
              </p:cNvPr>
              <p:cNvSpPr/>
              <p:nvPr/>
            </p:nvSpPr>
            <p:spPr>
              <a:xfrm>
                <a:off x="6497687" y="4747064"/>
                <a:ext cx="325857" cy="325857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solidFill>
                <a:srgbClr val="280E77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71" name="组合 770">
              <a:extLst>
                <a:ext uri="{FF2B5EF4-FFF2-40B4-BE49-F238E27FC236}">
                  <a16:creationId xmlns:a16="http://schemas.microsoft.com/office/drawing/2014/main" id="{555F4C23-F4CB-97E6-BA25-882397EDE512}"/>
                </a:ext>
              </a:extLst>
            </p:cNvPr>
            <p:cNvGrpSpPr/>
            <p:nvPr/>
          </p:nvGrpSpPr>
          <p:grpSpPr>
            <a:xfrm>
              <a:off x="4043771" y="4742935"/>
              <a:ext cx="2237296" cy="336305"/>
              <a:chOff x="4043771" y="4742935"/>
              <a:chExt cx="2237296" cy="336305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09E20A3A-DAAD-8DD4-6E1C-FD6ECF82C2E7}"/>
                  </a:ext>
                </a:extLst>
              </p:cNvPr>
              <p:cNvSpPr txBox="1"/>
              <p:nvPr/>
            </p:nvSpPr>
            <p:spPr>
              <a:xfrm>
                <a:off x="4291082" y="4771463"/>
                <a:ext cx="198998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1200" b="1">
                    <a:gradFill flip="none" rotWithShape="1">
                      <a:gsLst>
                        <a:gs pos="1000">
                          <a:srgbClr val="BB9F64"/>
                        </a:gs>
                        <a:gs pos="100000">
                          <a:srgbClr val="BB9F64"/>
                        </a:gs>
                        <a:gs pos="61000">
                          <a:srgbClr val="FFF0AE"/>
                        </a:gs>
                      </a:gsLst>
                      <a:lin ang="5400000" scaled="1"/>
                      <a:tileRect/>
                    </a:gradFill>
                    <a:latin typeface="+mn-ea"/>
                    <a:ea typeface="+mn-ea"/>
                    <a:cs typeface="+mn-ea"/>
                  </a:defRPr>
                </a:lvl1pPr>
              </a:lstStyle>
              <a:p>
                <a:pPr algn="l"/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答辩人：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  <p:sp>
            <p:nvSpPr>
              <p:cNvPr id="60" name="graduate_57239">
                <a:extLst>
                  <a:ext uri="{FF2B5EF4-FFF2-40B4-BE49-F238E27FC236}">
                    <a16:creationId xmlns:a16="http://schemas.microsoft.com/office/drawing/2014/main" id="{5D0809D5-B248-58E8-F968-8DF561E676CE}"/>
                  </a:ext>
                </a:extLst>
              </p:cNvPr>
              <p:cNvSpPr/>
              <p:nvPr/>
            </p:nvSpPr>
            <p:spPr>
              <a:xfrm>
                <a:off x="4043771" y="4742935"/>
                <a:ext cx="226675" cy="329812"/>
              </a:xfrm>
              <a:custGeom>
                <a:avLst/>
                <a:gdLst>
                  <a:gd name="connsiteX0" fmla="*/ 142468 w 412043"/>
                  <a:gd name="connsiteY0" fmla="*/ 396851 h 599527"/>
                  <a:gd name="connsiteX1" fmla="*/ 153964 w 412043"/>
                  <a:gd name="connsiteY1" fmla="*/ 405753 h 599527"/>
                  <a:gd name="connsiteX2" fmla="*/ 144814 w 412043"/>
                  <a:gd name="connsiteY2" fmla="*/ 585910 h 599527"/>
                  <a:gd name="connsiteX3" fmla="*/ 135898 w 412043"/>
                  <a:gd name="connsiteY3" fmla="*/ 595046 h 599527"/>
                  <a:gd name="connsiteX4" fmla="*/ 15768 w 412043"/>
                  <a:gd name="connsiteY4" fmla="*/ 599498 h 599527"/>
                  <a:gd name="connsiteX5" fmla="*/ 6383 w 412043"/>
                  <a:gd name="connsiteY5" fmla="*/ 590127 h 599527"/>
                  <a:gd name="connsiteX6" fmla="*/ 142468 w 412043"/>
                  <a:gd name="connsiteY6" fmla="*/ 396851 h 599527"/>
                  <a:gd name="connsiteX7" fmla="*/ 275305 w 412043"/>
                  <a:gd name="connsiteY7" fmla="*/ 271238 h 599527"/>
                  <a:gd name="connsiteX8" fmla="*/ 222034 w 412043"/>
                  <a:gd name="connsiteY8" fmla="*/ 284828 h 599527"/>
                  <a:gd name="connsiteX9" fmla="*/ 158437 w 412043"/>
                  <a:gd name="connsiteY9" fmla="*/ 287640 h 599527"/>
                  <a:gd name="connsiteX10" fmla="*/ 99299 w 412043"/>
                  <a:gd name="connsiteY10" fmla="*/ 277096 h 599527"/>
                  <a:gd name="connsiteX11" fmla="*/ 205137 w 412043"/>
                  <a:gd name="connsiteY11" fmla="*/ 392382 h 599527"/>
                  <a:gd name="connsiteX12" fmla="*/ 312148 w 412043"/>
                  <a:gd name="connsiteY12" fmla="*/ 309432 h 599527"/>
                  <a:gd name="connsiteX13" fmla="*/ 305108 w 412043"/>
                  <a:gd name="connsiteY13" fmla="*/ 310604 h 599527"/>
                  <a:gd name="connsiteX14" fmla="*/ 275305 w 412043"/>
                  <a:gd name="connsiteY14" fmla="*/ 271238 h 599527"/>
                  <a:gd name="connsiteX15" fmla="*/ 93667 w 412043"/>
                  <a:gd name="connsiteY15" fmla="*/ 210314 h 599527"/>
                  <a:gd name="connsiteX16" fmla="*/ 93667 w 412043"/>
                  <a:gd name="connsiteY16" fmla="*/ 212892 h 599527"/>
                  <a:gd name="connsiteX17" fmla="*/ 100003 w 412043"/>
                  <a:gd name="connsiteY17" fmla="*/ 213595 h 599527"/>
                  <a:gd name="connsiteX18" fmla="*/ 93667 w 412043"/>
                  <a:gd name="connsiteY18" fmla="*/ 210314 h 599527"/>
                  <a:gd name="connsiteX19" fmla="*/ 80202 w 412043"/>
                  <a:gd name="connsiteY19" fmla="*/ 186355 h 599527"/>
                  <a:gd name="connsiteX20" fmla="*/ 89443 w 412043"/>
                  <a:gd name="connsiteY20" fmla="*/ 186413 h 599527"/>
                  <a:gd name="connsiteX21" fmla="*/ 269203 w 412043"/>
                  <a:gd name="connsiteY21" fmla="*/ 193209 h 599527"/>
                  <a:gd name="connsiteX22" fmla="*/ 279059 w 412043"/>
                  <a:gd name="connsiteY22" fmla="*/ 193209 h 599527"/>
                  <a:gd name="connsiteX23" fmla="*/ 284222 w 412043"/>
                  <a:gd name="connsiteY23" fmla="*/ 197661 h 599527"/>
                  <a:gd name="connsiteX24" fmla="*/ 288681 w 412043"/>
                  <a:gd name="connsiteY24" fmla="*/ 255304 h 599527"/>
                  <a:gd name="connsiteX25" fmla="*/ 312383 w 412043"/>
                  <a:gd name="connsiteY25" fmla="*/ 289280 h 599527"/>
                  <a:gd name="connsiteX26" fmla="*/ 314965 w 412043"/>
                  <a:gd name="connsiteY26" fmla="*/ 201175 h 599527"/>
                  <a:gd name="connsiteX27" fmla="*/ 330688 w 412043"/>
                  <a:gd name="connsiteY27" fmla="*/ 199067 h 599527"/>
                  <a:gd name="connsiteX28" fmla="*/ 260051 w 412043"/>
                  <a:gd name="connsiteY28" fmla="*/ 401287 h 599527"/>
                  <a:gd name="connsiteX29" fmla="*/ 263102 w 412043"/>
                  <a:gd name="connsiteY29" fmla="*/ 401990 h 599527"/>
                  <a:gd name="connsiteX30" fmla="*/ 401325 w 412043"/>
                  <a:gd name="connsiteY30" fmla="*/ 590150 h 599527"/>
                  <a:gd name="connsiteX31" fmla="*/ 389591 w 412043"/>
                  <a:gd name="connsiteY31" fmla="*/ 599289 h 599527"/>
                  <a:gd name="connsiteX32" fmla="*/ 262867 w 412043"/>
                  <a:gd name="connsiteY32" fmla="*/ 595071 h 599527"/>
                  <a:gd name="connsiteX33" fmla="*/ 253480 w 412043"/>
                  <a:gd name="connsiteY33" fmla="*/ 585698 h 599527"/>
                  <a:gd name="connsiteX34" fmla="*/ 247144 w 412043"/>
                  <a:gd name="connsiteY34" fmla="*/ 414643 h 599527"/>
                  <a:gd name="connsiteX35" fmla="*/ 248786 w 412043"/>
                  <a:gd name="connsiteY35" fmla="*/ 410660 h 599527"/>
                  <a:gd name="connsiteX36" fmla="*/ 251603 w 412043"/>
                  <a:gd name="connsiteY36" fmla="*/ 404802 h 599527"/>
                  <a:gd name="connsiteX37" fmla="*/ 205137 w 412043"/>
                  <a:gd name="connsiteY37" fmla="*/ 410894 h 599527"/>
                  <a:gd name="connsiteX38" fmla="*/ 75362 w 412043"/>
                  <a:gd name="connsiteY38" fmla="*/ 194380 h 599527"/>
                  <a:gd name="connsiteX39" fmla="*/ 80202 w 412043"/>
                  <a:gd name="connsiteY39" fmla="*/ 186355 h 599527"/>
                  <a:gd name="connsiteX40" fmla="*/ 204675 w 412043"/>
                  <a:gd name="connsiteY40" fmla="*/ 1071 h 599527"/>
                  <a:gd name="connsiteX41" fmla="*/ 297143 w 412043"/>
                  <a:gd name="connsiteY41" fmla="*/ 36212 h 599527"/>
                  <a:gd name="connsiteX42" fmla="*/ 407917 w 412043"/>
                  <a:gd name="connsiteY42" fmla="*/ 88689 h 599527"/>
                  <a:gd name="connsiteX43" fmla="*/ 405335 w 412043"/>
                  <a:gd name="connsiteY43" fmla="*/ 105790 h 599527"/>
                  <a:gd name="connsiteX44" fmla="*/ 367785 w 412043"/>
                  <a:gd name="connsiteY44" fmla="*/ 126172 h 599527"/>
                  <a:gd name="connsiteX45" fmla="*/ 313102 w 412043"/>
                  <a:gd name="connsiteY45" fmla="*/ 136948 h 599527"/>
                  <a:gd name="connsiteX46" fmla="*/ 200216 w 412043"/>
                  <a:gd name="connsiteY46" fmla="*/ 93608 h 599527"/>
                  <a:gd name="connsiteX47" fmla="*/ 282123 w 412043"/>
                  <a:gd name="connsiteY47" fmla="*/ 147256 h 599527"/>
                  <a:gd name="connsiteX48" fmla="*/ 285643 w 412043"/>
                  <a:gd name="connsiteY48" fmla="*/ 153347 h 599527"/>
                  <a:gd name="connsiteX49" fmla="*/ 285174 w 412043"/>
                  <a:gd name="connsiteY49" fmla="*/ 165530 h 599527"/>
                  <a:gd name="connsiteX50" fmla="*/ 172757 w 412043"/>
                  <a:gd name="connsiteY50" fmla="*/ 198328 h 599527"/>
                  <a:gd name="connsiteX51" fmla="*/ 8474 w 412043"/>
                  <a:gd name="connsiteY51" fmla="*/ 110242 h 599527"/>
                  <a:gd name="connsiteX52" fmla="*/ 3310 w 412043"/>
                  <a:gd name="connsiteY52" fmla="*/ 97122 h 599527"/>
                  <a:gd name="connsiteX53" fmla="*/ 113146 w 412043"/>
                  <a:gd name="connsiteY53" fmla="*/ 45114 h 599527"/>
                  <a:gd name="connsiteX54" fmla="*/ 204675 w 412043"/>
                  <a:gd name="connsiteY54" fmla="*/ 1071 h 59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412043" h="599527">
                    <a:moveTo>
                      <a:pt x="142468" y="396851"/>
                    </a:moveTo>
                    <a:cubicBezTo>
                      <a:pt x="148333" y="395679"/>
                      <a:pt x="153730" y="399662"/>
                      <a:pt x="153964" y="405753"/>
                    </a:cubicBezTo>
                    <a:cubicBezTo>
                      <a:pt x="156545" y="464556"/>
                      <a:pt x="165461" y="529215"/>
                      <a:pt x="144814" y="585910"/>
                    </a:cubicBezTo>
                    <a:cubicBezTo>
                      <a:pt x="145048" y="590595"/>
                      <a:pt x="142233" y="595515"/>
                      <a:pt x="135898" y="595046"/>
                    </a:cubicBezTo>
                    <a:cubicBezTo>
                      <a:pt x="95776" y="591532"/>
                      <a:pt x="55889" y="595046"/>
                      <a:pt x="15768" y="599498"/>
                    </a:cubicBezTo>
                    <a:cubicBezTo>
                      <a:pt x="10606" y="599966"/>
                      <a:pt x="6383" y="594812"/>
                      <a:pt x="6383" y="590127"/>
                    </a:cubicBezTo>
                    <a:cubicBezTo>
                      <a:pt x="5913" y="512348"/>
                      <a:pt x="62224" y="414655"/>
                      <a:pt x="142468" y="396851"/>
                    </a:cubicBezTo>
                    <a:close/>
                    <a:moveTo>
                      <a:pt x="275305" y="271238"/>
                    </a:moveTo>
                    <a:cubicBezTo>
                      <a:pt x="260285" y="280845"/>
                      <a:pt x="239165" y="282251"/>
                      <a:pt x="222034" y="284828"/>
                    </a:cubicBezTo>
                    <a:cubicBezTo>
                      <a:pt x="201148" y="287875"/>
                      <a:pt x="179557" y="289280"/>
                      <a:pt x="158437" y="287640"/>
                    </a:cubicBezTo>
                    <a:cubicBezTo>
                      <a:pt x="143887" y="286469"/>
                      <a:pt x="116899" y="285531"/>
                      <a:pt x="99299" y="277096"/>
                    </a:cubicBezTo>
                    <a:cubicBezTo>
                      <a:pt x="110329" y="336145"/>
                      <a:pt x="139663" y="391679"/>
                      <a:pt x="205137" y="392382"/>
                    </a:cubicBezTo>
                    <a:cubicBezTo>
                      <a:pt x="262163" y="392851"/>
                      <a:pt x="296895" y="356062"/>
                      <a:pt x="312148" y="309432"/>
                    </a:cubicBezTo>
                    <a:cubicBezTo>
                      <a:pt x="310036" y="310135"/>
                      <a:pt x="307690" y="310604"/>
                      <a:pt x="305108" y="310604"/>
                    </a:cubicBezTo>
                    <a:cubicBezTo>
                      <a:pt x="287977" y="310604"/>
                      <a:pt x="279294" y="293030"/>
                      <a:pt x="275305" y="271238"/>
                    </a:cubicBezTo>
                    <a:close/>
                    <a:moveTo>
                      <a:pt x="93667" y="210314"/>
                    </a:moveTo>
                    <a:cubicBezTo>
                      <a:pt x="93667" y="211251"/>
                      <a:pt x="93667" y="212189"/>
                      <a:pt x="93667" y="212892"/>
                    </a:cubicBezTo>
                    <a:cubicBezTo>
                      <a:pt x="95779" y="213126"/>
                      <a:pt x="97891" y="213360"/>
                      <a:pt x="100003" y="213595"/>
                    </a:cubicBezTo>
                    <a:cubicBezTo>
                      <a:pt x="97891" y="212423"/>
                      <a:pt x="95779" y="211486"/>
                      <a:pt x="93667" y="210314"/>
                    </a:cubicBezTo>
                    <a:close/>
                    <a:moveTo>
                      <a:pt x="80202" y="186355"/>
                    </a:moveTo>
                    <a:cubicBezTo>
                      <a:pt x="82872" y="184714"/>
                      <a:pt x="86275" y="184422"/>
                      <a:pt x="89443" y="186413"/>
                    </a:cubicBezTo>
                    <a:cubicBezTo>
                      <a:pt x="144356" y="220156"/>
                      <a:pt x="213820" y="232340"/>
                      <a:pt x="269203" y="193209"/>
                    </a:cubicBezTo>
                    <a:cubicBezTo>
                      <a:pt x="272958" y="190397"/>
                      <a:pt x="276713" y="191100"/>
                      <a:pt x="279059" y="193209"/>
                    </a:cubicBezTo>
                    <a:cubicBezTo>
                      <a:pt x="281641" y="192271"/>
                      <a:pt x="284692" y="194380"/>
                      <a:pt x="284222" y="197661"/>
                    </a:cubicBezTo>
                    <a:cubicBezTo>
                      <a:pt x="281876" y="216172"/>
                      <a:pt x="285630" y="237261"/>
                      <a:pt x="288681" y="255304"/>
                    </a:cubicBezTo>
                    <a:cubicBezTo>
                      <a:pt x="289620" y="261162"/>
                      <a:pt x="304404" y="314587"/>
                      <a:pt x="312383" y="289280"/>
                    </a:cubicBezTo>
                    <a:cubicBezTo>
                      <a:pt x="321301" y="261162"/>
                      <a:pt x="315434" y="229997"/>
                      <a:pt x="314965" y="201175"/>
                    </a:cubicBezTo>
                    <a:cubicBezTo>
                      <a:pt x="314730" y="192037"/>
                      <a:pt x="328341" y="190397"/>
                      <a:pt x="330688" y="199067"/>
                    </a:cubicBezTo>
                    <a:cubicBezTo>
                      <a:pt x="349227" y="270300"/>
                      <a:pt x="328576" y="369887"/>
                      <a:pt x="260051" y="401287"/>
                    </a:cubicBezTo>
                    <a:cubicBezTo>
                      <a:pt x="261224" y="401287"/>
                      <a:pt x="262163" y="401521"/>
                      <a:pt x="263102" y="401990"/>
                    </a:cubicBezTo>
                    <a:cubicBezTo>
                      <a:pt x="332330" y="431983"/>
                      <a:pt x="406018" y="510481"/>
                      <a:pt x="401325" y="590150"/>
                    </a:cubicBezTo>
                    <a:cubicBezTo>
                      <a:pt x="401090" y="596711"/>
                      <a:pt x="395693" y="600226"/>
                      <a:pt x="389591" y="599289"/>
                    </a:cubicBezTo>
                    <a:cubicBezTo>
                      <a:pt x="347584" y="591790"/>
                      <a:pt x="305108" y="600460"/>
                      <a:pt x="262867" y="595071"/>
                    </a:cubicBezTo>
                    <a:cubicBezTo>
                      <a:pt x="257704" y="594368"/>
                      <a:pt x="253480" y="591322"/>
                      <a:pt x="253480" y="585698"/>
                    </a:cubicBezTo>
                    <a:cubicBezTo>
                      <a:pt x="252776" y="529226"/>
                      <a:pt x="239634" y="471115"/>
                      <a:pt x="247144" y="414643"/>
                    </a:cubicBezTo>
                    <a:cubicBezTo>
                      <a:pt x="247378" y="413003"/>
                      <a:pt x="248082" y="411831"/>
                      <a:pt x="248786" y="410660"/>
                    </a:cubicBezTo>
                    <a:cubicBezTo>
                      <a:pt x="249021" y="408551"/>
                      <a:pt x="249960" y="406442"/>
                      <a:pt x="251603" y="404802"/>
                    </a:cubicBezTo>
                    <a:cubicBezTo>
                      <a:pt x="237757" y="409722"/>
                      <a:pt x="222268" y="411831"/>
                      <a:pt x="205137" y="410894"/>
                    </a:cubicBezTo>
                    <a:cubicBezTo>
                      <a:pt x="96248" y="404802"/>
                      <a:pt x="70903" y="284360"/>
                      <a:pt x="75362" y="194380"/>
                    </a:cubicBezTo>
                    <a:cubicBezTo>
                      <a:pt x="75597" y="190983"/>
                      <a:pt x="77533" y="187995"/>
                      <a:pt x="80202" y="186355"/>
                    </a:cubicBezTo>
                    <a:close/>
                    <a:moveTo>
                      <a:pt x="204675" y="1071"/>
                    </a:moveTo>
                    <a:cubicBezTo>
                      <a:pt x="234481" y="-6191"/>
                      <a:pt x="272031" y="25435"/>
                      <a:pt x="297143" y="36212"/>
                    </a:cubicBezTo>
                    <a:cubicBezTo>
                      <a:pt x="334459" y="52142"/>
                      <a:pt x="374121" y="65730"/>
                      <a:pt x="407917" y="88689"/>
                    </a:cubicBezTo>
                    <a:cubicBezTo>
                      <a:pt x="415192" y="93843"/>
                      <a:pt x="411907" y="104150"/>
                      <a:pt x="405335" y="105790"/>
                    </a:cubicBezTo>
                    <a:cubicBezTo>
                      <a:pt x="398295" y="117035"/>
                      <a:pt x="379519" y="122189"/>
                      <a:pt x="367785" y="126172"/>
                    </a:cubicBezTo>
                    <a:cubicBezTo>
                      <a:pt x="351122" y="132029"/>
                      <a:pt x="331173" y="139291"/>
                      <a:pt x="313102" y="136948"/>
                    </a:cubicBezTo>
                    <a:cubicBezTo>
                      <a:pt x="271562" y="131092"/>
                      <a:pt x="243164" y="83769"/>
                      <a:pt x="200216" y="93608"/>
                    </a:cubicBezTo>
                    <a:cubicBezTo>
                      <a:pt x="211481" y="122658"/>
                      <a:pt x="255368" y="139760"/>
                      <a:pt x="282123" y="147256"/>
                    </a:cubicBezTo>
                    <a:cubicBezTo>
                      <a:pt x="285174" y="148193"/>
                      <a:pt x="286113" y="150770"/>
                      <a:pt x="285643" y="153347"/>
                    </a:cubicBezTo>
                    <a:cubicBezTo>
                      <a:pt x="288459" y="156627"/>
                      <a:pt x="289398" y="161547"/>
                      <a:pt x="285174" y="165530"/>
                    </a:cubicBezTo>
                    <a:cubicBezTo>
                      <a:pt x="254899" y="193408"/>
                      <a:pt x="213358" y="214961"/>
                      <a:pt x="172757" y="198328"/>
                    </a:cubicBezTo>
                    <a:cubicBezTo>
                      <a:pt x="115493" y="174666"/>
                      <a:pt x="65738" y="134840"/>
                      <a:pt x="8474" y="110242"/>
                    </a:cubicBezTo>
                    <a:cubicBezTo>
                      <a:pt x="728" y="112584"/>
                      <a:pt x="-3261" y="101339"/>
                      <a:pt x="3310" y="97122"/>
                    </a:cubicBezTo>
                    <a:cubicBezTo>
                      <a:pt x="37341" y="75569"/>
                      <a:pt x="76769" y="61982"/>
                      <a:pt x="113146" y="45114"/>
                    </a:cubicBezTo>
                    <a:cubicBezTo>
                      <a:pt x="142482" y="31526"/>
                      <a:pt x="173226" y="8568"/>
                      <a:pt x="204675" y="1071"/>
                    </a:cubicBezTo>
                    <a:close/>
                  </a:path>
                </a:pathLst>
              </a:custGeom>
              <a:solidFill>
                <a:srgbClr val="280E77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1" name="组合 60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25180BAE-087D-F673-0D71-3898CE1CE2F9}"/>
              </a:ext>
            </a:extLst>
          </p:cNvPr>
          <p:cNvGrpSpPr/>
          <p:nvPr/>
        </p:nvGrpSpPr>
        <p:grpSpPr>
          <a:xfrm flipH="1">
            <a:off x="9246382" y="2117840"/>
            <a:ext cx="2945618" cy="4740159"/>
            <a:chOff x="0" y="620818"/>
            <a:chExt cx="3875894" cy="6237182"/>
          </a:xfrm>
        </p:grpSpPr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36C14200-67DB-9348-5040-98924B166B44}"/>
                </a:ext>
              </a:extLst>
            </p:cNvPr>
            <p:cNvSpPr/>
            <p:nvPr/>
          </p:nvSpPr>
          <p:spPr>
            <a:xfrm>
              <a:off x="1621163" y="2947092"/>
              <a:ext cx="1241955" cy="2185837"/>
            </a:xfrm>
            <a:custGeom>
              <a:avLst/>
              <a:gdLst>
                <a:gd name="connsiteX0" fmla="*/ 0 w 91849"/>
                <a:gd name="connsiteY0" fmla="*/ 0 h 161654"/>
                <a:gd name="connsiteX1" fmla="*/ 91440 w 91849"/>
                <a:gd name="connsiteY1" fmla="*/ 160877 h 161654"/>
                <a:gd name="connsiteX2" fmla="*/ 30194 w 91849"/>
                <a:gd name="connsiteY2" fmla="*/ 113729 h 16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1849" h="161654">
                  <a:moveTo>
                    <a:pt x="0" y="0"/>
                  </a:moveTo>
                  <a:cubicBezTo>
                    <a:pt x="14573" y="14669"/>
                    <a:pt x="98393" y="152971"/>
                    <a:pt x="91440" y="160877"/>
                  </a:cubicBezTo>
                  <a:cubicBezTo>
                    <a:pt x="84487" y="168783"/>
                    <a:pt x="30194" y="113729"/>
                    <a:pt x="30194" y="113729"/>
                  </a:cubicBezTo>
                </a:path>
              </a:pathLst>
            </a:custGeom>
            <a:solidFill>
              <a:srgbClr val="1A0A6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DFF6276-7DFC-7121-1750-E4D0AAF7A6EF}"/>
                </a:ext>
              </a:extLst>
            </p:cNvPr>
            <p:cNvSpPr/>
            <p:nvPr/>
          </p:nvSpPr>
          <p:spPr>
            <a:xfrm>
              <a:off x="800720" y="2574880"/>
              <a:ext cx="1682073" cy="2984862"/>
            </a:xfrm>
            <a:custGeom>
              <a:avLst/>
              <a:gdLst>
                <a:gd name="connsiteX0" fmla="*/ 124398 w 124398"/>
                <a:gd name="connsiteY0" fmla="*/ 22860 h 220746"/>
                <a:gd name="connsiteX1" fmla="*/ 24100 w 124398"/>
                <a:gd name="connsiteY1" fmla="*/ 220694 h 220746"/>
                <a:gd name="connsiteX2" fmla="*/ 2 w 124398"/>
                <a:gd name="connsiteY2" fmla="*/ 166211 h 220746"/>
                <a:gd name="connsiteX3" fmla="*/ 93347 w 124398"/>
                <a:gd name="connsiteY3" fmla="*/ 0 h 220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398" h="220746">
                  <a:moveTo>
                    <a:pt x="124398" y="22860"/>
                  </a:moveTo>
                  <a:cubicBezTo>
                    <a:pt x="110492" y="57912"/>
                    <a:pt x="48579" y="224124"/>
                    <a:pt x="24100" y="220694"/>
                  </a:cubicBezTo>
                  <a:cubicBezTo>
                    <a:pt x="-379" y="217266"/>
                    <a:pt x="478" y="177451"/>
                    <a:pt x="2" y="166211"/>
                  </a:cubicBezTo>
                  <a:cubicBezTo>
                    <a:pt x="-474" y="154972"/>
                    <a:pt x="93347" y="0"/>
                    <a:pt x="93347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9" name="任意多边形: 形状 908">
              <a:extLst>
                <a:ext uri="{FF2B5EF4-FFF2-40B4-BE49-F238E27FC236}">
                  <a16:creationId xmlns:a16="http://schemas.microsoft.com/office/drawing/2014/main" id="{C40263A9-6358-3678-257F-EA070CFCF0BD}"/>
                </a:ext>
              </a:extLst>
            </p:cNvPr>
            <p:cNvSpPr/>
            <p:nvPr/>
          </p:nvSpPr>
          <p:spPr>
            <a:xfrm>
              <a:off x="1931297" y="1711330"/>
              <a:ext cx="1153631" cy="1242198"/>
            </a:xfrm>
            <a:custGeom>
              <a:avLst/>
              <a:gdLst>
                <a:gd name="connsiteX0" fmla="*/ 2210 w 85317"/>
                <a:gd name="connsiteY0" fmla="*/ 80723 h 91867"/>
                <a:gd name="connsiteX1" fmla="*/ 2781 w 85317"/>
                <a:gd name="connsiteY1" fmla="*/ 9381 h 91867"/>
                <a:gd name="connsiteX2" fmla="*/ 17926 w 85317"/>
                <a:gd name="connsiteY2" fmla="*/ 32432 h 91867"/>
                <a:gd name="connsiteX3" fmla="*/ 72123 w 85317"/>
                <a:gd name="connsiteY3" fmla="*/ 523 h 91867"/>
                <a:gd name="connsiteX4" fmla="*/ 38691 w 85317"/>
                <a:gd name="connsiteY4" fmla="*/ 91867 h 91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317" h="91867">
                  <a:moveTo>
                    <a:pt x="2210" y="80723"/>
                  </a:moveTo>
                  <a:cubicBezTo>
                    <a:pt x="2210" y="80723"/>
                    <a:pt x="-3124" y="18906"/>
                    <a:pt x="2781" y="9381"/>
                  </a:cubicBezTo>
                  <a:cubicBezTo>
                    <a:pt x="12878" y="-6907"/>
                    <a:pt x="17926" y="32432"/>
                    <a:pt x="17926" y="32432"/>
                  </a:cubicBezTo>
                  <a:cubicBezTo>
                    <a:pt x="17926" y="32432"/>
                    <a:pt x="48311" y="-4811"/>
                    <a:pt x="72123" y="523"/>
                  </a:cubicBezTo>
                  <a:cubicBezTo>
                    <a:pt x="95174" y="5762"/>
                    <a:pt x="90411" y="33479"/>
                    <a:pt x="38691" y="91867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任意多边形: 形状 933">
              <a:extLst>
                <a:ext uri="{FF2B5EF4-FFF2-40B4-BE49-F238E27FC236}">
                  <a16:creationId xmlns:a16="http://schemas.microsoft.com/office/drawing/2014/main" id="{93AA5D0E-77C1-83DE-7C64-1ABDC02A9DF2}"/>
                </a:ext>
              </a:extLst>
            </p:cNvPr>
            <p:cNvSpPr/>
            <p:nvPr/>
          </p:nvSpPr>
          <p:spPr>
            <a:xfrm>
              <a:off x="0" y="2947092"/>
              <a:ext cx="2857589" cy="3910908"/>
            </a:xfrm>
            <a:custGeom>
              <a:avLst/>
              <a:gdLst>
                <a:gd name="connsiteX0" fmla="*/ 1621164 w 2857589"/>
                <a:gd name="connsiteY0" fmla="*/ 0 h 3910908"/>
                <a:gd name="connsiteX1" fmla="*/ 2857589 w 2857589"/>
                <a:gd name="connsiteY1" fmla="*/ 2175331 h 3910908"/>
                <a:gd name="connsiteX2" fmla="*/ 825451 w 2857589"/>
                <a:gd name="connsiteY2" fmla="*/ 3809188 h 3910908"/>
                <a:gd name="connsiteX3" fmla="*/ 646665 w 2857589"/>
                <a:gd name="connsiteY3" fmla="*/ 3910908 h 3910908"/>
                <a:gd name="connsiteX4" fmla="*/ 0 w 2857589"/>
                <a:gd name="connsiteY4" fmla="*/ 3910908 h 3910908"/>
                <a:gd name="connsiteX5" fmla="*/ 0 w 2857589"/>
                <a:gd name="connsiteY5" fmla="*/ 2245000 h 3910908"/>
                <a:gd name="connsiteX6" fmla="*/ 101067 w 2857589"/>
                <a:gd name="connsiteY6" fmla="*/ 2145692 h 3910908"/>
                <a:gd name="connsiteX7" fmla="*/ 1621164 w 2857589"/>
                <a:gd name="connsiteY7" fmla="*/ 0 h 391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57589" h="3910908">
                  <a:moveTo>
                    <a:pt x="1621164" y="0"/>
                  </a:moveTo>
                  <a:cubicBezTo>
                    <a:pt x="1621164" y="0"/>
                    <a:pt x="2198162" y="1857220"/>
                    <a:pt x="2857589" y="2175331"/>
                  </a:cubicBezTo>
                  <a:cubicBezTo>
                    <a:pt x="2857589" y="2175331"/>
                    <a:pt x="2084580" y="3057006"/>
                    <a:pt x="825451" y="3809188"/>
                  </a:cubicBezTo>
                  <a:lnTo>
                    <a:pt x="646665" y="3910908"/>
                  </a:lnTo>
                  <a:lnTo>
                    <a:pt x="0" y="3910908"/>
                  </a:lnTo>
                  <a:lnTo>
                    <a:pt x="0" y="2245000"/>
                  </a:lnTo>
                  <a:lnTo>
                    <a:pt x="101067" y="2145692"/>
                  </a:lnTo>
                  <a:cubicBezTo>
                    <a:pt x="545143" y="1697428"/>
                    <a:pt x="1072014" y="1020050"/>
                    <a:pt x="1621164" y="0"/>
                  </a:cubicBezTo>
                  <a:close/>
                </a:path>
              </a:pathLst>
            </a:custGeom>
            <a:solidFill>
              <a:srgbClr val="280E7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任意多边形: 形状 934">
              <a:extLst>
                <a:ext uri="{FF2B5EF4-FFF2-40B4-BE49-F238E27FC236}">
                  <a16:creationId xmlns:a16="http://schemas.microsoft.com/office/drawing/2014/main" id="{C9CCE76B-9679-378F-9753-314F7F594901}"/>
                </a:ext>
              </a:extLst>
            </p:cNvPr>
            <p:cNvSpPr/>
            <p:nvPr/>
          </p:nvSpPr>
          <p:spPr>
            <a:xfrm>
              <a:off x="2281428" y="2268343"/>
              <a:ext cx="238712" cy="1732279"/>
            </a:xfrm>
            <a:custGeom>
              <a:avLst/>
              <a:gdLst>
                <a:gd name="connsiteX0" fmla="*/ 7558 w 17654"/>
                <a:gd name="connsiteY0" fmla="*/ 0 h 128111"/>
                <a:gd name="connsiteX1" fmla="*/ 17655 w 17654"/>
                <a:gd name="connsiteY1" fmla="*/ 128111 h 128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654" h="128111">
                  <a:moveTo>
                    <a:pt x="7558" y="0"/>
                  </a:moveTo>
                  <a:cubicBezTo>
                    <a:pt x="7558" y="0"/>
                    <a:pt x="-14921" y="59531"/>
                    <a:pt x="17655" y="128111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任意多边形: 形状 935">
              <a:extLst>
                <a:ext uri="{FF2B5EF4-FFF2-40B4-BE49-F238E27FC236}">
                  <a16:creationId xmlns:a16="http://schemas.microsoft.com/office/drawing/2014/main" id="{D352431E-4685-2388-891C-33DDC7FB3687}"/>
                </a:ext>
              </a:extLst>
            </p:cNvPr>
            <p:cNvSpPr/>
            <p:nvPr/>
          </p:nvSpPr>
          <p:spPr>
            <a:xfrm>
              <a:off x="2512798" y="2238730"/>
              <a:ext cx="347359" cy="1205500"/>
            </a:xfrm>
            <a:custGeom>
              <a:avLst/>
              <a:gdLst>
                <a:gd name="connsiteX0" fmla="*/ 924 w 25689"/>
                <a:gd name="connsiteY0" fmla="*/ 0 h 89153"/>
                <a:gd name="connsiteX1" fmla="*/ 25689 w 25689"/>
                <a:gd name="connsiteY1" fmla="*/ 89154 h 891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689" h="89153">
                  <a:moveTo>
                    <a:pt x="924" y="0"/>
                  </a:moveTo>
                  <a:cubicBezTo>
                    <a:pt x="924" y="0"/>
                    <a:pt x="-7363" y="44958"/>
                    <a:pt x="25689" y="89154"/>
                  </a:cubicBezTo>
                </a:path>
              </a:pathLst>
            </a:custGeom>
            <a:noFill/>
            <a:ln w="9525" cap="rnd">
              <a:solidFill>
                <a:srgbClr val="FF5C5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37" name="图形 3">
              <a:extLst>
                <a:ext uri="{FF2B5EF4-FFF2-40B4-BE49-F238E27FC236}">
                  <a16:creationId xmlns:a16="http://schemas.microsoft.com/office/drawing/2014/main" id="{A766B643-80B9-8DF5-6144-440223689FAE}"/>
                </a:ext>
              </a:extLst>
            </p:cNvPr>
            <p:cNvGrpSpPr/>
            <p:nvPr/>
          </p:nvGrpSpPr>
          <p:grpSpPr>
            <a:xfrm>
              <a:off x="1228790" y="620818"/>
              <a:ext cx="2647104" cy="2987945"/>
              <a:chOff x="7857015" y="4061822"/>
              <a:chExt cx="195767" cy="220974"/>
            </a:xfrm>
          </p:grpSpPr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66B77CB3-0996-F6B2-C095-1448802CD1E1}"/>
                  </a:ext>
                </a:extLst>
              </p:cNvPr>
              <p:cNvSpPr/>
              <p:nvPr/>
            </p:nvSpPr>
            <p:spPr>
              <a:xfrm rot="-2416987">
                <a:off x="7934946" y="4045180"/>
                <a:ext cx="40483" cy="253950"/>
              </a:xfrm>
              <a:custGeom>
                <a:avLst/>
                <a:gdLst>
                  <a:gd name="connsiteX0" fmla="*/ 0 w 40483"/>
                  <a:gd name="connsiteY0" fmla="*/ 0 h 253950"/>
                  <a:gd name="connsiteX1" fmla="*/ 40484 w 40483"/>
                  <a:gd name="connsiteY1" fmla="*/ 0 h 253950"/>
                  <a:gd name="connsiteX2" fmla="*/ 40484 w 40483"/>
                  <a:gd name="connsiteY2" fmla="*/ 253950 h 253950"/>
                  <a:gd name="connsiteX3" fmla="*/ 0 w 40483"/>
                  <a:gd name="connsiteY3" fmla="*/ 253950 h 253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83" h="253950">
                    <a:moveTo>
                      <a:pt x="0" y="0"/>
                    </a:moveTo>
                    <a:lnTo>
                      <a:pt x="40484" y="0"/>
                    </a:lnTo>
                    <a:lnTo>
                      <a:pt x="40484" y="253950"/>
                    </a:lnTo>
                    <a:lnTo>
                      <a:pt x="0" y="253950"/>
                    </a:lnTo>
                    <a:close/>
                  </a:path>
                </a:pathLst>
              </a:custGeom>
              <a:solidFill>
                <a:srgbClr val="FFCA76"/>
              </a:solidFill>
              <a:ln w="95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59C5AB3-E384-0C4E-F2D0-54932A13580E}"/>
                  </a:ext>
                </a:extLst>
              </p:cNvPr>
              <p:cNvSpPr/>
              <p:nvPr/>
            </p:nvSpPr>
            <p:spPr>
              <a:xfrm>
                <a:off x="8021130" y="4255473"/>
                <a:ext cx="31651" cy="27323"/>
              </a:xfrm>
              <a:custGeom>
                <a:avLst/>
                <a:gdLst>
                  <a:gd name="connsiteX0" fmla="*/ 31304 w 31651"/>
                  <a:gd name="connsiteY0" fmla="*/ 582 h 27323"/>
                  <a:gd name="connsiteX1" fmla="*/ 19112 w 31651"/>
                  <a:gd name="connsiteY1" fmla="*/ 17537 h 27323"/>
                  <a:gd name="connsiteX2" fmla="*/ 348 w 31651"/>
                  <a:gd name="connsiteY2" fmla="*/ 26776 h 27323"/>
                  <a:gd name="connsiteX3" fmla="*/ 12540 w 31651"/>
                  <a:gd name="connsiteY3" fmla="*/ 9821 h 27323"/>
                  <a:gd name="connsiteX4" fmla="*/ 31304 w 31651"/>
                  <a:gd name="connsiteY4" fmla="*/ 582 h 27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23">
                    <a:moveTo>
                      <a:pt x="31304" y="582"/>
                    </a:moveTo>
                    <a:cubicBezTo>
                      <a:pt x="33114" y="2773"/>
                      <a:pt x="27684" y="10298"/>
                      <a:pt x="19112" y="17537"/>
                    </a:cubicBezTo>
                    <a:cubicBezTo>
                      <a:pt x="10540" y="24776"/>
                      <a:pt x="2158" y="28871"/>
                      <a:pt x="348" y="26776"/>
                    </a:cubicBezTo>
                    <a:cubicBezTo>
                      <a:pt x="-1462" y="24585"/>
                      <a:pt x="3967" y="17060"/>
                      <a:pt x="12540" y="9821"/>
                    </a:cubicBezTo>
                    <a:cubicBezTo>
                      <a:pt x="21112" y="2583"/>
                      <a:pt x="29494" y="-1609"/>
                      <a:pt x="31304" y="582"/>
                    </a:cubicBezTo>
                    <a:close/>
                  </a:path>
                </a:pathLst>
              </a:custGeom>
              <a:solidFill>
                <a:srgbClr val="FFB25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1" name="任意多边形: 形状 940">
                <a:extLst>
                  <a:ext uri="{FF2B5EF4-FFF2-40B4-BE49-F238E27FC236}">
                    <a16:creationId xmlns:a16="http://schemas.microsoft.com/office/drawing/2014/main" id="{3FC7360F-6AD7-3DF2-3D25-D552A2860800}"/>
                  </a:ext>
                </a:extLst>
              </p:cNvPr>
              <p:cNvSpPr/>
              <p:nvPr/>
            </p:nvSpPr>
            <p:spPr>
              <a:xfrm>
                <a:off x="7857015" y="4061822"/>
                <a:ext cx="31651" cy="27331"/>
              </a:xfrm>
              <a:custGeom>
                <a:avLst/>
                <a:gdLst>
                  <a:gd name="connsiteX0" fmla="*/ 31304 w 31651"/>
                  <a:gd name="connsiteY0" fmla="*/ 590 h 27331"/>
                  <a:gd name="connsiteX1" fmla="*/ 19112 w 31651"/>
                  <a:gd name="connsiteY1" fmla="*/ 17544 h 27331"/>
                  <a:gd name="connsiteX2" fmla="*/ 348 w 31651"/>
                  <a:gd name="connsiteY2" fmla="*/ 26784 h 27331"/>
                  <a:gd name="connsiteX3" fmla="*/ 12540 w 31651"/>
                  <a:gd name="connsiteY3" fmla="*/ 9829 h 27331"/>
                  <a:gd name="connsiteX4" fmla="*/ 31304 w 31651"/>
                  <a:gd name="connsiteY4" fmla="*/ 590 h 27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51" h="27331">
                    <a:moveTo>
                      <a:pt x="31304" y="590"/>
                    </a:moveTo>
                    <a:cubicBezTo>
                      <a:pt x="33114" y="2781"/>
                      <a:pt x="27685" y="10305"/>
                      <a:pt x="19112" y="17544"/>
                    </a:cubicBezTo>
                    <a:cubicBezTo>
                      <a:pt x="10539" y="24783"/>
                      <a:pt x="2157" y="28879"/>
                      <a:pt x="348" y="26784"/>
                    </a:cubicBezTo>
                    <a:cubicBezTo>
                      <a:pt x="-1462" y="24593"/>
                      <a:pt x="3967" y="17068"/>
                      <a:pt x="12540" y="9829"/>
                    </a:cubicBezTo>
                    <a:cubicBezTo>
                      <a:pt x="21112" y="2495"/>
                      <a:pt x="29494" y="-1601"/>
                      <a:pt x="31304" y="590"/>
                    </a:cubicBezTo>
                    <a:close/>
                  </a:path>
                </a:pathLst>
              </a:custGeom>
              <a:solidFill>
                <a:srgbClr val="FFCA7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CD631402-CF65-0C64-DD12-7FCFDEF32BC2}"/>
                  </a:ext>
                </a:extLst>
              </p:cNvPr>
              <p:cNvSpPr/>
              <p:nvPr/>
            </p:nvSpPr>
            <p:spPr>
              <a:xfrm>
                <a:off x="7927815" y="4147470"/>
                <a:ext cx="41331" cy="38293"/>
              </a:xfrm>
              <a:custGeom>
                <a:avLst/>
                <a:gdLst>
                  <a:gd name="connsiteX0" fmla="*/ 32894 w 41331"/>
                  <a:gd name="connsiteY0" fmla="*/ 0 h 38293"/>
                  <a:gd name="connsiteX1" fmla="*/ 33 w 41331"/>
                  <a:gd name="connsiteY1" fmla="*/ 25527 h 38293"/>
                  <a:gd name="connsiteX2" fmla="*/ 9844 w 41331"/>
                  <a:gd name="connsiteY2" fmla="*/ 38291 h 38293"/>
                  <a:gd name="connsiteX3" fmla="*/ 41276 w 41331"/>
                  <a:gd name="connsiteY3" fmla="*/ 9811 h 38293"/>
                  <a:gd name="connsiteX4" fmla="*/ 32894 w 41331"/>
                  <a:gd name="connsiteY4" fmla="*/ 0 h 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331" h="38293">
                    <a:moveTo>
                      <a:pt x="32894" y="0"/>
                    </a:moveTo>
                    <a:cubicBezTo>
                      <a:pt x="32894" y="0"/>
                      <a:pt x="-1205" y="22860"/>
                      <a:pt x="33" y="25527"/>
                    </a:cubicBezTo>
                    <a:cubicBezTo>
                      <a:pt x="1271" y="28194"/>
                      <a:pt x="7367" y="38005"/>
                      <a:pt x="9844" y="38291"/>
                    </a:cubicBezTo>
                    <a:cubicBezTo>
                      <a:pt x="12320" y="38576"/>
                      <a:pt x="42800" y="12763"/>
                      <a:pt x="41276" y="9811"/>
                    </a:cubicBezTo>
                    <a:cubicBezTo>
                      <a:pt x="39562" y="6477"/>
                      <a:pt x="32894" y="0"/>
                      <a:pt x="32894" y="0"/>
                    </a:cubicBezTo>
                    <a:close/>
                  </a:path>
                </a:pathLst>
              </a:custGeom>
              <a:solidFill>
                <a:srgbClr val="FF5C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38" name="任意多边形: 形状 937">
              <a:extLst>
                <a:ext uri="{FF2B5EF4-FFF2-40B4-BE49-F238E27FC236}">
                  <a16:creationId xmlns:a16="http://schemas.microsoft.com/office/drawing/2014/main" id="{6BFDA547-3222-7524-F421-1D6D9E216B3C}"/>
                </a:ext>
              </a:extLst>
            </p:cNvPr>
            <p:cNvSpPr/>
            <p:nvPr/>
          </p:nvSpPr>
          <p:spPr>
            <a:xfrm>
              <a:off x="1918803" y="1668547"/>
              <a:ext cx="255019" cy="607517"/>
            </a:xfrm>
            <a:custGeom>
              <a:avLst/>
              <a:gdLst>
                <a:gd name="connsiteX0" fmla="*/ 848 w 18860"/>
                <a:gd name="connsiteY0" fmla="*/ 44930 h 44929"/>
                <a:gd name="connsiteX1" fmla="*/ 7992 w 18860"/>
                <a:gd name="connsiteY1" fmla="*/ 162 h 44929"/>
                <a:gd name="connsiteX2" fmla="*/ 18850 w 18860"/>
                <a:gd name="connsiteY2" fmla="*/ 35595 h 44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860" h="44929">
                  <a:moveTo>
                    <a:pt x="848" y="44930"/>
                  </a:moveTo>
                  <a:cubicBezTo>
                    <a:pt x="848" y="44930"/>
                    <a:pt x="-3629" y="3210"/>
                    <a:pt x="7992" y="162"/>
                  </a:cubicBezTo>
                  <a:cubicBezTo>
                    <a:pt x="19612" y="-2791"/>
                    <a:pt x="18850" y="35595"/>
                    <a:pt x="18850" y="35595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114800" y="2890104"/>
            <a:ext cx="3962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</a:rPr>
              <a:t>GRADUATION THESIS DEFENSE</a:t>
            </a:r>
          </a:p>
        </p:txBody>
      </p:sp>
      <p:sp>
        <p:nvSpPr>
          <p:cNvPr id="769" name="矩形: 圆角 768">
            <a:extLst>
              <a:ext uri="{FF2B5EF4-FFF2-40B4-BE49-F238E27FC236}">
                <a16:creationId xmlns:a16="http://schemas.microsoft.com/office/drawing/2014/main" id="{D7B656D5-1C9D-6EE8-D118-375425FBE18C}"/>
              </a:ext>
            </a:extLst>
          </p:cNvPr>
          <p:cNvSpPr/>
          <p:nvPr/>
        </p:nvSpPr>
        <p:spPr>
          <a:xfrm>
            <a:off x="4050157" y="3385613"/>
            <a:ext cx="4116354" cy="393899"/>
          </a:xfrm>
          <a:prstGeom prst="roundRect">
            <a:avLst>
              <a:gd name="adj" fmla="val 50000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0" name="iconfont-11253-5327384">
            <a:extLst>
              <a:ext uri="{FF2B5EF4-FFF2-40B4-BE49-F238E27FC236}">
                <a16:creationId xmlns:a16="http://schemas.microsoft.com/office/drawing/2014/main" id="{834E91DD-7AA0-B010-7DB7-A4DEEB3F13A9}"/>
              </a:ext>
            </a:extLst>
          </p:cNvPr>
          <p:cNvSpPr/>
          <p:nvPr/>
        </p:nvSpPr>
        <p:spPr>
          <a:xfrm>
            <a:off x="5580899" y="790974"/>
            <a:ext cx="1030202" cy="686732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rgbClr val="351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5" name="文本框 774">
            <a:extLst>
              <a:ext uri="{FF2B5EF4-FFF2-40B4-BE49-F238E27FC236}">
                <a16:creationId xmlns:a16="http://schemas.microsoft.com/office/drawing/2014/main" id="{30B6DC72-FE94-744A-DF18-E0D877EE0F75}"/>
              </a:ext>
            </a:extLst>
          </p:cNvPr>
          <p:cNvSpPr txBox="1"/>
          <p:nvPr/>
        </p:nvSpPr>
        <p:spPr>
          <a:xfrm>
            <a:off x="3898574" y="4117239"/>
            <a:ext cx="4394852" cy="5719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65000"/>
                  </a:schemeClr>
                </a:solidFill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779" name="文本框 778">
            <a:extLst>
              <a:ext uri="{FF2B5EF4-FFF2-40B4-BE49-F238E27FC236}">
                <a16:creationId xmlns:a16="http://schemas.microsoft.com/office/drawing/2014/main" id="{CC3A4EAB-44C5-50C3-F52C-799BC9A89E0F}"/>
              </a:ext>
            </a:extLst>
          </p:cNvPr>
          <p:cNvSpPr txBox="1"/>
          <p:nvPr/>
        </p:nvSpPr>
        <p:spPr>
          <a:xfrm>
            <a:off x="4820707" y="3442942"/>
            <a:ext cx="25218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论文答辩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毕业汇报  </a:t>
            </a:r>
            <a:r>
              <a:rPr lang="en-US" altLang="zh-CN" sz="1200" dirty="0">
                <a:solidFill>
                  <a:schemeClr val="bg1"/>
                </a:solidFill>
                <a:latin typeface="+mn-ea"/>
              </a:rPr>
              <a:t>/  </a:t>
            </a: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学术报告</a:t>
            </a: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7520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4286" y="1050294"/>
            <a:ext cx="9517349" cy="13226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398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398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4284" y="4897592"/>
            <a:ext cx="9945576" cy="1242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5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398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01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5FE86A53-745A-4239-A5C9-DCA0548B33CA}"/>
              </a:ext>
            </a:extLst>
          </p:cNvPr>
          <p:cNvGrpSpPr/>
          <p:nvPr/>
        </p:nvGrpSpPr>
        <p:grpSpPr>
          <a:xfrm>
            <a:off x="2574561" y="1681921"/>
            <a:ext cx="8563250" cy="866029"/>
            <a:chOff x="461287" y="1789267"/>
            <a:chExt cx="8563250" cy="86602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A14B2653-2669-9D86-7ADE-F908CC5435D9}"/>
                </a:ext>
              </a:extLst>
            </p:cNvPr>
            <p:cNvSpPr txBox="1"/>
            <p:nvPr/>
          </p:nvSpPr>
          <p:spPr>
            <a:xfrm>
              <a:off x="468907" y="2100913"/>
              <a:ext cx="8555630" cy="5543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 板及素材免费下载！</a:t>
              </a:r>
              <a:r>
                <a:rPr lang="en-US" altLang="zh-CN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5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D784738-000C-B56C-4461-9CB4DDF8304B}"/>
                </a:ext>
              </a:extLst>
            </p:cNvPr>
            <p:cNvSpPr txBox="1"/>
            <p:nvPr/>
          </p:nvSpPr>
          <p:spPr>
            <a:xfrm>
              <a:off x="461287" y="1789267"/>
              <a:ext cx="3207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DC3205A9-9389-53EB-9701-19DE47C131B2}"/>
              </a:ext>
            </a:extLst>
          </p:cNvPr>
          <p:cNvSpPr/>
          <p:nvPr/>
        </p:nvSpPr>
        <p:spPr>
          <a:xfrm>
            <a:off x="1197093" y="3120504"/>
            <a:ext cx="9794757" cy="2470668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-8001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bookshelf-with-books_4376">
            <a:extLst>
              <a:ext uri="{FF2B5EF4-FFF2-40B4-BE49-F238E27FC236}">
                <a16:creationId xmlns:a16="http://schemas.microsoft.com/office/drawing/2014/main" id="{4E238B2A-1A69-34C2-85E5-F66830E0FDC8}"/>
              </a:ext>
            </a:extLst>
          </p:cNvPr>
          <p:cNvSpPr/>
          <p:nvPr/>
        </p:nvSpPr>
        <p:spPr>
          <a:xfrm>
            <a:off x="1705320" y="1743952"/>
            <a:ext cx="456507" cy="609685"/>
          </a:xfrm>
          <a:custGeom>
            <a:avLst/>
            <a:gdLst>
              <a:gd name="T0" fmla="*/ 600116 w 606244"/>
              <a:gd name="T1" fmla="*/ 600116 w 606244"/>
              <a:gd name="T2" fmla="*/ 600116 w 606244"/>
              <a:gd name="T3" fmla="*/ 600116 w 606244"/>
              <a:gd name="T4" fmla="*/ 600116 w 606244"/>
              <a:gd name="T5" fmla="*/ 600116 w 606244"/>
              <a:gd name="T6" fmla="*/ 600116 w 606244"/>
              <a:gd name="T7" fmla="*/ 600116 w 606244"/>
              <a:gd name="T8" fmla="*/ 455839 w 606244"/>
              <a:gd name="T9" fmla="*/ 455839 w 606244"/>
              <a:gd name="T10" fmla="*/ 600116 w 606244"/>
              <a:gd name="T11" fmla="*/ 600116 w 606244"/>
              <a:gd name="T12" fmla="*/ 600116 w 606244"/>
              <a:gd name="T13" fmla="*/ 600116 w 606244"/>
              <a:gd name="T14" fmla="*/ 600116 w 606244"/>
              <a:gd name="T15" fmla="*/ 600116 w 606244"/>
              <a:gd name="T16" fmla="*/ 600116 w 606244"/>
              <a:gd name="T17" fmla="*/ 600116 w 606244"/>
              <a:gd name="T18" fmla="*/ 600116 w 606244"/>
              <a:gd name="T19" fmla="*/ 600116 w 606244"/>
              <a:gd name="T20" fmla="*/ 600116 w 606244"/>
              <a:gd name="T21" fmla="*/ 600116 w 606244"/>
              <a:gd name="T22" fmla="*/ 600116 w 606244"/>
              <a:gd name="T23" fmla="*/ 600116 w 606244"/>
              <a:gd name="T24" fmla="*/ 600116 w 606244"/>
              <a:gd name="T25" fmla="*/ 600116 w 606244"/>
              <a:gd name="T26" fmla="*/ 600116 w 606244"/>
              <a:gd name="T27" fmla="*/ 600116 w 606244"/>
              <a:gd name="T28" fmla="*/ 600116 w 606244"/>
              <a:gd name="T29" fmla="*/ 600116 w 606244"/>
              <a:gd name="T30" fmla="*/ 600116 w 606244"/>
              <a:gd name="T31" fmla="*/ 600116 w 606244"/>
              <a:gd name="T32" fmla="*/ 600116 w 606244"/>
              <a:gd name="T33" fmla="*/ 600116 w 606244"/>
              <a:gd name="T34" fmla="*/ 600116 w 606244"/>
              <a:gd name="T35" fmla="*/ 600116 w 606244"/>
              <a:gd name="T36" fmla="*/ 600116 w 606244"/>
              <a:gd name="T37" fmla="*/ 600116 w 606244"/>
              <a:gd name="T38" fmla="*/ 600116 w 606244"/>
              <a:gd name="T39" fmla="*/ 600116 w 606244"/>
              <a:gd name="T40" fmla="*/ 600116 w 606244"/>
              <a:gd name="T41" fmla="*/ 600116 w 606244"/>
              <a:gd name="T42" fmla="*/ 600116 w 606244"/>
              <a:gd name="T43" fmla="*/ 600116 w 606244"/>
              <a:gd name="T44" fmla="*/ 600116 w 606244"/>
              <a:gd name="T45" fmla="*/ 600116 w 606244"/>
              <a:gd name="T46" fmla="*/ 600116 w 606244"/>
              <a:gd name="T47" fmla="*/ 600116 w 606244"/>
              <a:gd name="T48" fmla="*/ 600116 w 606244"/>
              <a:gd name="T49" fmla="*/ 600116 w 606244"/>
              <a:gd name="T50" fmla="*/ 600116 w 606244"/>
              <a:gd name="T51" fmla="*/ 600116 w 606244"/>
              <a:gd name="T52" fmla="*/ 600116 w 606244"/>
              <a:gd name="T53" fmla="*/ 600116 w 606244"/>
              <a:gd name="T54" fmla="*/ 600116 w 606244"/>
              <a:gd name="T55" fmla="*/ 600116 w 606244"/>
              <a:gd name="T56" fmla="*/ 600116 w 606244"/>
              <a:gd name="T57" fmla="*/ 600116 w 606244"/>
              <a:gd name="T58" fmla="*/ 600116 w 606244"/>
              <a:gd name="T59" fmla="*/ 600116 w 606244"/>
              <a:gd name="T60" fmla="*/ 600116 w 606244"/>
              <a:gd name="T61" fmla="*/ 600116 w 606244"/>
              <a:gd name="T62" fmla="*/ 600116 w 606244"/>
              <a:gd name="T63" fmla="*/ 600116 w 606244"/>
              <a:gd name="T64" fmla="*/ 600116 w 606244"/>
              <a:gd name="T65" fmla="*/ 600116 w 606244"/>
              <a:gd name="T66" fmla="*/ 600116 w 606244"/>
              <a:gd name="T67" fmla="*/ 600116 w 606244"/>
              <a:gd name="T68" fmla="*/ 600116 w 606244"/>
              <a:gd name="T69" fmla="*/ 600116 w 606244"/>
              <a:gd name="T70" fmla="*/ 600116 w 606244"/>
              <a:gd name="T71" fmla="*/ 600116 w 606244"/>
              <a:gd name="T72" fmla="*/ 600116 w 606244"/>
              <a:gd name="T73" fmla="*/ 600116 w 606244"/>
              <a:gd name="T74" fmla="*/ 600116 w 606244"/>
              <a:gd name="T75" fmla="*/ 600116 w 606244"/>
              <a:gd name="T76" fmla="*/ 600116 w 606244"/>
              <a:gd name="T77" fmla="*/ 600116 w 606244"/>
              <a:gd name="T78" fmla="*/ 600116 w 606244"/>
              <a:gd name="T79" fmla="*/ 600116 w 606244"/>
              <a:gd name="T80" fmla="*/ 600116 w 606244"/>
              <a:gd name="T81" fmla="*/ 600116 w 606244"/>
              <a:gd name="T82" fmla="*/ 600116 w 606244"/>
              <a:gd name="T83" fmla="*/ 600116 w 606244"/>
              <a:gd name="T84" fmla="*/ 600116 w 606244"/>
              <a:gd name="T85" fmla="*/ 600116 w 606244"/>
              <a:gd name="T86" fmla="*/ 600116 w 606244"/>
              <a:gd name="T87" fmla="*/ 600116 w 606244"/>
              <a:gd name="T88" fmla="*/ 600116 w 606244"/>
              <a:gd name="T89" fmla="*/ 600116 w 606244"/>
              <a:gd name="T90" fmla="*/ 600116 w 606244"/>
              <a:gd name="T91" fmla="*/ 600116 w 60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4" h="420">
                <a:moveTo>
                  <a:pt x="302" y="0"/>
                </a:moveTo>
                <a:lnTo>
                  <a:pt x="12" y="0"/>
                </a:lnTo>
                <a:cubicBezTo>
                  <a:pt x="6" y="0"/>
                  <a:pt x="0" y="5"/>
                  <a:pt x="0" y="12"/>
                </a:cubicBezTo>
                <a:lnTo>
                  <a:pt x="0" y="409"/>
                </a:lnTo>
                <a:cubicBezTo>
                  <a:pt x="0" y="415"/>
                  <a:pt x="6" y="420"/>
                  <a:pt x="12" y="420"/>
                </a:cubicBezTo>
                <a:lnTo>
                  <a:pt x="302" y="420"/>
                </a:lnTo>
                <a:cubicBezTo>
                  <a:pt x="309" y="420"/>
                  <a:pt x="314" y="415"/>
                  <a:pt x="314" y="409"/>
                </a:cubicBezTo>
                <a:lnTo>
                  <a:pt x="314" y="12"/>
                </a:lnTo>
                <a:cubicBezTo>
                  <a:pt x="314" y="5"/>
                  <a:pt x="309" y="0"/>
                  <a:pt x="302" y="0"/>
                </a:cubicBezTo>
                <a:close/>
                <a:moveTo>
                  <a:pt x="216" y="258"/>
                </a:moveTo>
                <a:lnTo>
                  <a:pt x="188" y="258"/>
                </a:lnTo>
                <a:lnTo>
                  <a:pt x="188" y="199"/>
                </a:lnTo>
                <a:lnTo>
                  <a:pt x="188" y="187"/>
                </a:lnTo>
                <a:lnTo>
                  <a:pt x="159" y="187"/>
                </a:lnTo>
                <a:lnTo>
                  <a:pt x="159" y="258"/>
                </a:lnTo>
                <a:lnTo>
                  <a:pt x="148" y="258"/>
                </a:lnTo>
                <a:lnTo>
                  <a:pt x="148" y="187"/>
                </a:lnTo>
                <a:lnTo>
                  <a:pt x="119" y="187"/>
                </a:lnTo>
                <a:lnTo>
                  <a:pt x="119" y="258"/>
                </a:lnTo>
                <a:lnTo>
                  <a:pt x="106" y="258"/>
                </a:lnTo>
                <a:lnTo>
                  <a:pt x="106" y="187"/>
                </a:lnTo>
                <a:lnTo>
                  <a:pt x="77" y="187"/>
                </a:lnTo>
                <a:lnTo>
                  <a:pt x="77" y="258"/>
                </a:lnTo>
                <a:lnTo>
                  <a:pt x="67" y="258"/>
                </a:lnTo>
                <a:lnTo>
                  <a:pt x="67" y="187"/>
                </a:lnTo>
                <a:lnTo>
                  <a:pt x="38" y="187"/>
                </a:lnTo>
                <a:lnTo>
                  <a:pt x="38" y="258"/>
                </a:lnTo>
                <a:lnTo>
                  <a:pt x="24" y="258"/>
                </a:lnTo>
                <a:lnTo>
                  <a:pt x="24" y="152"/>
                </a:lnTo>
                <a:lnTo>
                  <a:pt x="290" y="152"/>
                </a:lnTo>
                <a:lnTo>
                  <a:pt x="290" y="258"/>
                </a:lnTo>
                <a:lnTo>
                  <a:pt x="237" y="258"/>
                </a:lnTo>
                <a:lnTo>
                  <a:pt x="246" y="254"/>
                </a:lnTo>
                <a:lnTo>
                  <a:pt x="214" y="187"/>
                </a:lnTo>
                <a:lnTo>
                  <a:pt x="188" y="199"/>
                </a:lnTo>
                <a:lnTo>
                  <a:pt x="216" y="258"/>
                </a:lnTo>
                <a:close/>
                <a:moveTo>
                  <a:pt x="268" y="123"/>
                </a:moveTo>
                <a:lnTo>
                  <a:pt x="290" y="69"/>
                </a:lnTo>
                <a:lnTo>
                  <a:pt x="290" y="123"/>
                </a:lnTo>
                <a:lnTo>
                  <a:pt x="268" y="123"/>
                </a:lnTo>
                <a:close/>
                <a:moveTo>
                  <a:pt x="290" y="24"/>
                </a:moveTo>
                <a:lnTo>
                  <a:pt x="290" y="62"/>
                </a:lnTo>
                <a:lnTo>
                  <a:pt x="266" y="52"/>
                </a:lnTo>
                <a:lnTo>
                  <a:pt x="238" y="121"/>
                </a:lnTo>
                <a:lnTo>
                  <a:pt x="244" y="123"/>
                </a:lnTo>
                <a:lnTo>
                  <a:pt x="188" y="123"/>
                </a:lnTo>
                <a:lnTo>
                  <a:pt x="188" y="49"/>
                </a:lnTo>
                <a:lnTo>
                  <a:pt x="159" y="49"/>
                </a:lnTo>
                <a:lnTo>
                  <a:pt x="159" y="123"/>
                </a:lnTo>
                <a:lnTo>
                  <a:pt x="146" y="123"/>
                </a:lnTo>
                <a:lnTo>
                  <a:pt x="146" y="49"/>
                </a:lnTo>
                <a:lnTo>
                  <a:pt x="118" y="49"/>
                </a:lnTo>
                <a:lnTo>
                  <a:pt x="118" y="123"/>
                </a:lnTo>
                <a:lnTo>
                  <a:pt x="107" y="123"/>
                </a:lnTo>
                <a:lnTo>
                  <a:pt x="107" y="49"/>
                </a:lnTo>
                <a:lnTo>
                  <a:pt x="79" y="49"/>
                </a:lnTo>
                <a:lnTo>
                  <a:pt x="79" y="123"/>
                </a:lnTo>
                <a:lnTo>
                  <a:pt x="69" y="123"/>
                </a:lnTo>
                <a:lnTo>
                  <a:pt x="69" y="49"/>
                </a:lnTo>
                <a:lnTo>
                  <a:pt x="40" y="49"/>
                </a:lnTo>
                <a:lnTo>
                  <a:pt x="40" y="123"/>
                </a:lnTo>
                <a:lnTo>
                  <a:pt x="24" y="123"/>
                </a:lnTo>
                <a:lnTo>
                  <a:pt x="24" y="24"/>
                </a:lnTo>
                <a:lnTo>
                  <a:pt x="290" y="24"/>
                </a:lnTo>
                <a:close/>
                <a:moveTo>
                  <a:pt x="24" y="287"/>
                </a:moveTo>
                <a:lnTo>
                  <a:pt x="290" y="287"/>
                </a:lnTo>
                <a:lnTo>
                  <a:pt x="290" y="334"/>
                </a:lnTo>
                <a:lnTo>
                  <a:pt x="268" y="324"/>
                </a:lnTo>
                <a:lnTo>
                  <a:pt x="237" y="391"/>
                </a:lnTo>
                <a:lnTo>
                  <a:pt x="250" y="397"/>
                </a:lnTo>
                <a:lnTo>
                  <a:pt x="188" y="397"/>
                </a:lnTo>
                <a:lnTo>
                  <a:pt x="188" y="326"/>
                </a:lnTo>
                <a:lnTo>
                  <a:pt x="159" y="326"/>
                </a:lnTo>
                <a:lnTo>
                  <a:pt x="159" y="397"/>
                </a:lnTo>
                <a:lnTo>
                  <a:pt x="148" y="397"/>
                </a:lnTo>
                <a:lnTo>
                  <a:pt x="148" y="326"/>
                </a:lnTo>
                <a:lnTo>
                  <a:pt x="119" y="326"/>
                </a:lnTo>
                <a:lnTo>
                  <a:pt x="119" y="397"/>
                </a:lnTo>
                <a:lnTo>
                  <a:pt x="106" y="397"/>
                </a:lnTo>
                <a:lnTo>
                  <a:pt x="106" y="326"/>
                </a:lnTo>
                <a:lnTo>
                  <a:pt x="77" y="326"/>
                </a:lnTo>
                <a:lnTo>
                  <a:pt x="77" y="397"/>
                </a:lnTo>
                <a:lnTo>
                  <a:pt x="67" y="397"/>
                </a:lnTo>
                <a:lnTo>
                  <a:pt x="67" y="326"/>
                </a:lnTo>
                <a:lnTo>
                  <a:pt x="38" y="326"/>
                </a:lnTo>
                <a:lnTo>
                  <a:pt x="38" y="397"/>
                </a:lnTo>
                <a:lnTo>
                  <a:pt x="24" y="397"/>
                </a:lnTo>
                <a:lnTo>
                  <a:pt x="24" y="287"/>
                </a:lnTo>
                <a:close/>
                <a:moveTo>
                  <a:pt x="266" y="397"/>
                </a:moveTo>
                <a:lnTo>
                  <a:pt x="290" y="342"/>
                </a:lnTo>
                <a:lnTo>
                  <a:pt x="290" y="397"/>
                </a:lnTo>
                <a:lnTo>
                  <a:pt x="266" y="397"/>
                </a:lnTo>
                <a:close/>
              </a:path>
            </a:pathLst>
          </a:cu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DF8F833C-DAD5-D74C-BD93-7CAA6D24F49F}"/>
              </a:ext>
            </a:extLst>
          </p:cNvPr>
          <p:cNvCxnSpPr/>
          <p:nvPr/>
        </p:nvCxnSpPr>
        <p:spPr>
          <a:xfrm>
            <a:off x="1228254" y="2771775"/>
            <a:ext cx="9763596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4057936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01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3DA7E70-8165-316B-CBB0-124C86766E94}"/>
              </a:ext>
            </a:extLst>
          </p:cNvPr>
          <p:cNvGrpSpPr/>
          <p:nvPr/>
        </p:nvGrpSpPr>
        <p:grpSpPr>
          <a:xfrm>
            <a:off x="1338516" y="1813766"/>
            <a:ext cx="4914526" cy="3762003"/>
            <a:chOff x="1834823" y="2230479"/>
            <a:chExt cx="4914526" cy="3762003"/>
          </a:xfrm>
        </p:grpSpPr>
        <p:sp>
          <p:nvSpPr>
            <p:cNvPr id="4" name="Freeform 9">
              <a:extLst>
                <a:ext uri="{FF2B5EF4-FFF2-40B4-BE49-F238E27FC236}">
                  <a16:creationId xmlns:a16="http://schemas.microsoft.com/office/drawing/2014/main" id="{81A8D0BB-ACBB-6B85-AB6E-8CBD850F3009}"/>
                </a:ext>
              </a:extLst>
            </p:cNvPr>
            <p:cNvSpPr>
              <a:spLocks noEditPoints="1"/>
            </p:cNvSpPr>
            <p:nvPr/>
          </p:nvSpPr>
          <p:spPr bwMode="auto">
            <a:xfrm rot="20049179">
              <a:off x="2898999" y="2577057"/>
              <a:ext cx="1213174" cy="2800941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50" y="134"/>
                </a:cxn>
                <a:cxn ang="0">
                  <a:pos x="61" y="133"/>
                </a:cxn>
                <a:cxn ang="0">
                  <a:pos x="61" y="148"/>
                </a:cxn>
                <a:cxn ang="0">
                  <a:pos x="73" y="154"/>
                </a:cxn>
                <a:cxn ang="0">
                  <a:pos x="73" y="278"/>
                </a:cxn>
                <a:cxn ang="0">
                  <a:pos x="61" y="284"/>
                </a:cxn>
                <a:cxn ang="0">
                  <a:pos x="61" y="377"/>
                </a:cxn>
                <a:cxn ang="0">
                  <a:pos x="75" y="392"/>
                </a:cxn>
                <a:cxn ang="0">
                  <a:pos x="93" y="392"/>
                </a:cxn>
                <a:cxn ang="0">
                  <a:pos x="107" y="377"/>
                </a:cxn>
                <a:cxn ang="0">
                  <a:pos x="107" y="357"/>
                </a:cxn>
                <a:cxn ang="0">
                  <a:pos x="143" y="357"/>
                </a:cxn>
                <a:cxn ang="0">
                  <a:pos x="157" y="343"/>
                </a:cxn>
                <a:cxn ang="0">
                  <a:pos x="143" y="329"/>
                </a:cxn>
                <a:cxn ang="0">
                  <a:pos x="107" y="329"/>
                </a:cxn>
                <a:cxn ang="0">
                  <a:pos x="107" y="321"/>
                </a:cxn>
                <a:cxn ang="0">
                  <a:pos x="143" y="321"/>
                </a:cxn>
                <a:cxn ang="0">
                  <a:pos x="157" y="307"/>
                </a:cxn>
                <a:cxn ang="0">
                  <a:pos x="143" y="293"/>
                </a:cxn>
                <a:cxn ang="0">
                  <a:pos x="107" y="293"/>
                </a:cxn>
                <a:cxn ang="0">
                  <a:pos x="107" y="283"/>
                </a:cxn>
                <a:cxn ang="0">
                  <a:pos x="95" y="277"/>
                </a:cxn>
                <a:cxn ang="0">
                  <a:pos x="95" y="156"/>
                </a:cxn>
                <a:cxn ang="0">
                  <a:pos x="107" y="150"/>
                </a:cxn>
                <a:cxn ang="0">
                  <a:pos x="107" y="133"/>
                </a:cxn>
                <a:cxn ang="0">
                  <a:pos x="117" y="134"/>
                </a:cxn>
                <a:cxn ang="0">
                  <a:pos x="168" y="84"/>
                </a:cxn>
                <a:cxn ang="0">
                  <a:pos x="132" y="36"/>
                </a:cxn>
                <a:cxn ang="0">
                  <a:pos x="84" y="0"/>
                </a:cxn>
                <a:cxn ang="0">
                  <a:pos x="36" y="36"/>
                </a:cxn>
                <a:cxn ang="0">
                  <a:pos x="0" y="84"/>
                </a:cxn>
                <a:cxn ang="0">
                  <a:pos x="84" y="31"/>
                </a:cxn>
                <a:cxn ang="0">
                  <a:pos x="107" y="54"/>
                </a:cxn>
                <a:cxn ang="0">
                  <a:pos x="106" y="62"/>
                </a:cxn>
                <a:cxn ang="0">
                  <a:pos x="129" y="87"/>
                </a:cxn>
                <a:cxn ang="0">
                  <a:pos x="105" y="111"/>
                </a:cxn>
                <a:cxn ang="0">
                  <a:pos x="84" y="100"/>
                </a:cxn>
                <a:cxn ang="0">
                  <a:pos x="63" y="111"/>
                </a:cxn>
                <a:cxn ang="0">
                  <a:pos x="38" y="87"/>
                </a:cxn>
                <a:cxn ang="0">
                  <a:pos x="62" y="62"/>
                </a:cxn>
                <a:cxn ang="0">
                  <a:pos x="61" y="54"/>
                </a:cxn>
                <a:cxn ang="0">
                  <a:pos x="84" y="31"/>
                </a:cxn>
                <a:cxn ang="0">
                  <a:pos x="84" y="31"/>
                </a:cxn>
                <a:cxn ang="0">
                  <a:pos x="84" y="31"/>
                </a:cxn>
              </a:cxnLst>
              <a:rect l="0" t="0" r="r" b="b"/>
              <a:pathLst>
                <a:path w="168" h="392">
                  <a:moveTo>
                    <a:pt x="0" y="84"/>
                  </a:moveTo>
                  <a:cubicBezTo>
                    <a:pt x="0" y="112"/>
                    <a:pt x="23" y="134"/>
                    <a:pt x="50" y="134"/>
                  </a:cubicBezTo>
                  <a:cubicBezTo>
                    <a:pt x="54" y="134"/>
                    <a:pt x="57" y="134"/>
                    <a:pt x="61" y="133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73" y="154"/>
                    <a:pt x="73" y="154"/>
                    <a:pt x="73" y="154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61" y="284"/>
                    <a:pt x="61" y="284"/>
                    <a:pt x="61" y="284"/>
                  </a:cubicBezTo>
                  <a:cubicBezTo>
                    <a:pt x="61" y="377"/>
                    <a:pt x="61" y="377"/>
                    <a:pt x="61" y="377"/>
                  </a:cubicBezTo>
                  <a:cubicBezTo>
                    <a:pt x="61" y="385"/>
                    <a:pt x="67" y="392"/>
                    <a:pt x="75" y="392"/>
                  </a:cubicBezTo>
                  <a:cubicBezTo>
                    <a:pt x="93" y="392"/>
                    <a:pt x="93" y="392"/>
                    <a:pt x="93" y="392"/>
                  </a:cubicBezTo>
                  <a:cubicBezTo>
                    <a:pt x="101" y="392"/>
                    <a:pt x="107" y="385"/>
                    <a:pt x="107" y="377"/>
                  </a:cubicBezTo>
                  <a:cubicBezTo>
                    <a:pt x="107" y="357"/>
                    <a:pt x="107" y="357"/>
                    <a:pt x="107" y="357"/>
                  </a:cubicBezTo>
                  <a:cubicBezTo>
                    <a:pt x="143" y="357"/>
                    <a:pt x="143" y="357"/>
                    <a:pt x="143" y="357"/>
                  </a:cubicBezTo>
                  <a:cubicBezTo>
                    <a:pt x="150" y="357"/>
                    <a:pt x="157" y="350"/>
                    <a:pt x="157" y="343"/>
                  </a:cubicBezTo>
                  <a:cubicBezTo>
                    <a:pt x="157" y="335"/>
                    <a:pt x="150" y="329"/>
                    <a:pt x="143" y="329"/>
                  </a:cubicBezTo>
                  <a:cubicBezTo>
                    <a:pt x="107" y="329"/>
                    <a:pt x="107" y="329"/>
                    <a:pt x="107" y="329"/>
                  </a:cubicBezTo>
                  <a:cubicBezTo>
                    <a:pt x="107" y="321"/>
                    <a:pt x="107" y="321"/>
                    <a:pt x="107" y="321"/>
                  </a:cubicBezTo>
                  <a:cubicBezTo>
                    <a:pt x="143" y="321"/>
                    <a:pt x="143" y="321"/>
                    <a:pt x="143" y="321"/>
                  </a:cubicBezTo>
                  <a:cubicBezTo>
                    <a:pt x="150" y="321"/>
                    <a:pt x="157" y="314"/>
                    <a:pt x="157" y="307"/>
                  </a:cubicBezTo>
                  <a:cubicBezTo>
                    <a:pt x="157" y="299"/>
                    <a:pt x="150" y="293"/>
                    <a:pt x="143" y="293"/>
                  </a:cubicBezTo>
                  <a:cubicBezTo>
                    <a:pt x="107" y="293"/>
                    <a:pt x="107" y="293"/>
                    <a:pt x="107" y="293"/>
                  </a:cubicBezTo>
                  <a:cubicBezTo>
                    <a:pt x="107" y="283"/>
                    <a:pt x="107" y="283"/>
                    <a:pt x="107" y="283"/>
                  </a:cubicBezTo>
                  <a:cubicBezTo>
                    <a:pt x="95" y="277"/>
                    <a:pt x="95" y="277"/>
                    <a:pt x="95" y="277"/>
                  </a:cubicBezTo>
                  <a:cubicBezTo>
                    <a:pt x="95" y="156"/>
                    <a:pt x="95" y="156"/>
                    <a:pt x="95" y="156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10" y="134"/>
                    <a:pt x="114" y="134"/>
                    <a:pt x="117" y="134"/>
                  </a:cubicBezTo>
                  <a:cubicBezTo>
                    <a:pt x="145" y="134"/>
                    <a:pt x="168" y="112"/>
                    <a:pt x="168" y="84"/>
                  </a:cubicBezTo>
                  <a:cubicBezTo>
                    <a:pt x="168" y="61"/>
                    <a:pt x="153" y="42"/>
                    <a:pt x="132" y="36"/>
                  </a:cubicBezTo>
                  <a:cubicBezTo>
                    <a:pt x="126" y="15"/>
                    <a:pt x="107" y="0"/>
                    <a:pt x="84" y="0"/>
                  </a:cubicBezTo>
                  <a:cubicBezTo>
                    <a:pt x="61" y="0"/>
                    <a:pt x="42" y="15"/>
                    <a:pt x="36" y="36"/>
                  </a:cubicBezTo>
                  <a:cubicBezTo>
                    <a:pt x="15" y="42"/>
                    <a:pt x="0" y="61"/>
                    <a:pt x="0" y="84"/>
                  </a:cubicBezTo>
                  <a:close/>
                  <a:moveTo>
                    <a:pt x="84" y="31"/>
                  </a:moveTo>
                  <a:cubicBezTo>
                    <a:pt x="97" y="31"/>
                    <a:pt x="107" y="41"/>
                    <a:pt x="107" y="54"/>
                  </a:cubicBezTo>
                  <a:cubicBezTo>
                    <a:pt x="107" y="57"/>
                    <a:pt x="106" y="59"/>
                    <a:pt x="106" y="62"/>
                  </a:cubicBezTo>
                  <a:cubicBezTo>
                    <a:pt x="119" y="62"/>
                    <a:pt x="129" y="73"/>
                    <a:pt x="129" y="87"/>
                  </a:cubicBezTo>
                  <a:cubicBezTo>
                    <a:pt x="129" y="100"/>
                    <a:pt x="118" y="111"/>
                    <a:pt x="105" y="111"/>
                  </a:cubicBezTo>
                  <a:cubicBezTo>
                    <a:pt x="96" y="111"/>
                    <a:pt x="88" y="107"/>
                    <a:pt x="84" y="100"/>
                  </a:cubicBezTo>
                  <a:cubicBezTo>
                    <a:pt x="79" y="107"/>
                    <a:pt x="72" y="111"/>
                    <a:pt x="63" y="111"/>
                  </a:cubicBezTo>
                  <a:cubicBezTo>
                    <a:pt x="49" y="111"/>
                    <a:pt x="38" y="100"/>
                    <a:pt x="38" y="87"/>
                  </a:cubicBezTo>
                  <a:cubicBezTo>
                    <a:pt x="38" y="73"/>
                    <a:pt x="49" y="62"/>
                    <a:pt x="62" y="62"/>
                  </a:cubicBezTo>
                  <a:cubicBezTo>
                    <a:pt x="61" y="59"/>
                    <a:pt x="61" y="57"/>
                    <a:pt x="61" y="54"/>
                  </a:cubicBezTo>
                  <a:cubicBezTo>
                    <a:pt x="61" y="41"/>
                    <a:pt x="71" y="31"/>
                    <a:pt x="84" y="31"/>
                  </a:cubicBezTo>
                  <a:close/>
                  <a:moveTo>
                    <a:pt x="84" y="31"/>
                  </a:moveTo>
                  <a:cubicBezTo>
                    <a:pt x="84" y="31"/>
                    <a:pt x="84" y="31"/>
                    <a:pt x="84" y="31"/>
                  </a:cubicBezTo>
                </a:path>
              </a:pathLst>
            </a:cu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5" name="Rounded Rectangle 7">
              <a:extLst>
                <a:ext uri="{FF2B5EF4-FFF2-40B4-BE49-F238E27FC236}">
                  <a16:creationId xmlns:a16="http://schemas.microsoft.com/office/drawing/2014/main" id="{80BF1C51-19F8-8358-04D3-D2281797133B}"/>
                </a:ext>
              </a:extLst>
            </p:cNvPr>
            <p:cNvSpPr/>
            <p:nvPr/>
          </p:nvSpPr>
          <p:spPr bwMode="auto">
            <a:xfrm rot="1568449">
              <a:off x="3585023" y="3564878"/>
              <a:ext cx="2075946" cy="744378"/>
            </a:xfrm>
            <a:prstGeom prst="roundRect">
              <a:avLst/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6" name="Group 22">
              <a:extLst>
                <a:ext uri="{FF2B5EF4-FFF2-40B4-BE49-F238E27FC236}">
                  <a16:creationId xmlns:a16="http://schemas.microsoft.com/office/drawing/2014/main" id="{0ABA0397-ED03-F158-2344-BD88E84740DE}"/>
                </a:ext>
              </a:extLst>
            </p:cNvPr>
            <p:cNvGrpSpPr/>
            <p:nvPr/>
          </p:nvGrpSpPr>
          <p:grpSpPr>
            <a:xfrm rot="17768449">
              <a:off x="3483089" y="3033674"/>
              <a:ext cx="193915" cy="830812"/>
              <a:chOff x="3686186" y="1166322"/>
              <a:chExt cx="152400" cy="652944"/>
            </a:xfrm>
          </p:grpSpPr>
          <p:sp>
            <p:nvSpPr>
              <p:cNvPr id="23" name="Oval 9">
                <a:extLst>
                  <a:ext uri="{FF2B5EF4-FFF2-40B4-BE49-F238E27FC236}">
                    <a16:creationId xmlns:a16="http://schemas.microsoft.com/office/drawing/2014/main" id="{050E127C-B94E-A4A5-5823-F9CC6DF3BBA1}"/>
                  </a:ext>
                </a:extLst>
              </p:cNvPr>
              <p:cNvSpPr/>
              <p:nvPr/>
            </p:nvSpPr>
            <p:spPr>
              <a:xfrm>
                <a:off x="3686186" y="1666867"/>
                <a:ext cx="152400" cy="1523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4" name="Rounded Rectangle 10">
                <a:extLst>
                  <a:ext uri="{FF2B5EF4-FFF2-40B4-BE49-F238E27FC236}">
                    <a16:creationId xmlns:a16="http://schemas.microsoft.com/office/drawing/2014/main" id="{75284E26-E1EF-6ED3-0240-60632CC2D71C}"/>
                  </a:ext>
                </a:extLst>
              </p:cNvPr>
              <p:cNvSpPr/>
              <p:nvPr/>
            </p:nvSpPr>
            <p:spPr>
              <a:xfrm>
                <a:off x="3737893" y="1166322"/>
                <a:ext cx="48984" cy="610899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Rounded Rectangle 13">
              <a:extLst>
                <a:ext uri="{FF2B5EF4-FFF2-40B4-BE49-F238E27FC236}">
                  <a16:creationId xmlns:a16="http://schemas.microsoft.com/office/drawing/2014/main" id="{4FDA8266-CC22-4845-20A9-00CD67B15914}"/>
                </a:ext>
              </a:extLst>
            </p:cNvPr>
            <p:cNvSpPr/>
            <p:nvPr/>
          </p:nvSpPr>
          <p:spPr bwMode="auto">
            <a:xfrm rot="140878">
              <a:off x="3875516" y="2879877"/>
              <a:ext cx="2075945" cy="744378"/>
            </a:xfrm>
            <a:prstGeom prst="roundRect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8" name="Group 22">
              <a:extLst>
                <a:ext uri="{FF2B5EF4-FFF2-40B4-BE49-F238E27FC236}">
                  <a16:creationId xmlns:a16="http://schemas.microsoft.com/office/drawing/2014/main" id="{A9707599-CD9E-70D0-481F-4FEBB8B9AA14}"/>
                </a:ext>
              </a:extLst>
            </p:cNvPr>
            <p:cNvGrpSpPr/>
            <p:nvPr/>
          </p:nvGrpSpPr>
          <p:grpSpPr>
            <a:xfrm rot="16340878">
              <a:off x="3665350" y="2810907"/>
              <a:ext cx="193915" cy="830810"/>
              <a:chOff x="3686186" y="1166322"/>
              <a:chExt cx="152400" cy="652944"/>
            </a:xfrm>
          </p:grpSpPr>
          <p:sp>
            <p:nvSpPr>
              <p:cNvPr id="21" name="Oval 15">
                <a:extLst>
                  <a:ext uri="{FF2B5EF4-FFF2-40B4-BE49-F238E27FC236}">
                    <a16:creationId xmlns:a16="http://schemas.microsoft.com/office/drawing/2014/main" id="{6F630C29-BBB0-F370-1F90-9B4BC0732CB7}"/>
                  </a:ext>
                </a:extLst>
              </p:cNvPr>
              <p:cNvSpPr/>
              <p:nvPr/>
            </p:nvSpPr>
            <p:spPr>
              <a:xfrm>
                <a:off x="3686186" y="1666867"/>
                <a:ext cx="152400" cy="1523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2" name="Rounded Rectangle 16">
                <a:extLst>
                  <a:ext uri="{FF2B5EF4-FFF2-40B4-BE49-F238E27FC236}">
                    <a16:creationId xmlns:a16="http://schemas.microsoft.com/office/drawing/2014/main" id="{3EB5281F-0626-6BCC-CD51-A6B6643FB228}"/>
                  </a:ext>
                </a:extLst>
              </p:cNvPr>
              <p:cNvSpPr/>
              <p:nvPr/>
            </p:nvSpPr>
            <p:spPr>
              <a:xfrm>
                <a:off x="3738410" y="1166322"/>
                <a:ext cx="47949" cy="610899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9" name="Rounded Rectangle 19">
              <a:extLst>
                <a:ext uri="{FF2B5EF4-FFF2-40B4-BE49-F238E27FC236}">
                  <a16:creationId xmlns:a16="http://schemas.microsoft.com/office/drawing/2014/main" id="{4C4A0C55-24FC-9F46-406E-C5B379417122}"/>
                </a:ext>
              </a:extLst>
            </p:cNvPr>
            <p:cNvSpPr/>
            <p:nvPr/>
          </p:nvSpPr>
          <p:spPr bwMode="auto">
            <a:xfrm rot="20546288">
              <a:off x="3732976" y="2230479"/>
              <a:ext cx="2075945" cy="744378"/>
            </a:xfrm>
            <a:prstGeom prst="roundRect">
              <a:avLst/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0" name="Group 22">
              <a:extLst>
                <a:ext uri="{FF2B5EF4-FFF2-40B4-BE49-F238E27FC236}">
                  <a16:creationId xmlns:a16="http://schemas.microsoft.com/office/drawing/2014/main" id="{DE24BE03-C88D-C148-5FB7-E45B667481CF}"/>
                </a:ext>
              </a:extLst>
            </p:cNvPr>
            <p:cNvGrpSpPr/>
            <p:nvPr/>
          </p:nvGrpSpPr>
          <p:grpSpPr>
            <a:xfrm rot="15146288">
              <a:off x="3582846" y="2555073"/>
              <a:ext cx="193915" cy="830810"/>
              <a:chOff x="3686186" y="1166322"/>
              <a:chExt cx="152400" cy="652944"/>
            </a:xfrm>
          </p:grpSpPr>
          <p:sp>
            <p:nvSpPr>
              <p:cNvPr id="19" name="Oval 21">
                <a:extLst>
                  <a:ext uri="{FF2B5EF4-FFF2-40B4-BE49-F238E27FC236}">
                    <a16:creationId xmlns:a16="http://schemas.microsoft.com/office/drawing/2014/main" id="{D8FAFA82-9994-532C-C709-E57C1E416263}"/>
                  </a:ext>
                </a:extLst>
              </p:cNvPr>
              <p:cNvSpPr/>
              <p:nvPr/>
            </p:nvSpPr>
            <p:spPr>
              <a:xfrm>
                <a:off x="3686186" y="1666867"/>
                <a:ext cx="152400" cy="1523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20" name="Rounded Rectangle 22">
                <a:extLst>
                  <a:ext uri="{FF2B5EF4-FFF2-40B4-BE49-F238E27FC236}">
                    <a16:creationId xmlns:a16="http://schemas.microsoft.com/office/drawing/2014/main" id="{E2C540AB-C19F-019C-3180-83467C733681}"/>
                  </a:ext>
                </a:extLst>
              </p:cNvPr>
              <p:cNvSpPr/>
              <p:nvPr/>
            </p:nvSpPr>
            <p:spPr>
              <a:xfrm>
                <a:off x="3738410" y="1166322"/>
                <a:ext cx="47949" cy="610899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1" name="Rounded Rectangle 50">
              <a:extLst>
                <a:ext uri="{FF2B5EF4-FFF2-40B4-BE49-F238E27FC236}">
                  <a16:creationId xmlns:a16="http://schemas.microsoft.com/office/drawing/2014/main" id="{4767E56F-540D-7F78-AA38-B2492A516A73}"/>
                </a:ext>
              </a:extLst>
            </p:cNvPr>
            <p:cNvSpPr/>
            <p:nvPr/>
          </p:nvSpPr>
          <p:spPr bwMode="auto">
            <a:xfrm rot="18174686" flipH="1">
              <a:off x="1194321" y="4108787"/>
              <a:ext cx="2075946" cy="744378"/>
            </a:xfrm>
            <a:prstGeom prst="roundRect">
              <a:avLst/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2" name="Group 22">
              <a:extLst>
                <a:ext uri="{FF2B5EF4-FFF2-40B4-BE49-F238E27FC236}">
                  <a16:creationId xmlns:a16="http://schemas.microsoft.com/office/drawing/2014/main" id="{F4270A6C-B782-1AC7-57DC-C68E847E6B46}"/>
                </a:ext>
              </a:extLst>
            </p:cNvPr>
            <p:cNvGrpSpPr/>
            <p:nvPr/>
          </p:nvGrpSpPr>
          <p:grpSpPr>
            <a:xfrm rot="1974686" flipH="1">
              <a:off x="2778858" y="3110711"/>
              <a:ext cx="193915" cy="830812"/>
              <a:chOff x="3686186" y="1166322"/>
              <a:chExt cx="152400" cy="652944"/>
            </a:xfrm>
          </p:grpSpPr>
          <p:sp>
            <p:nvSpPr>
              <p:cNvPr id="17" name="Oval 52">
                <a:extLst>
                  <a:ext uri="{FF2B5EF4-FFF2-40B4-BE49-F238E27FC236}">
                    <a16:creationId xmlns:a16="http://schemas.microsoft.com/office/drawing/2014/main" id="{E5515074-D331-86F3-E36C-2C2DE45DFAE8}"/>
                  </a:ext>
                </a:extLst>
              </p:cNvPr>
              <p:cNvSpPr/>
              <p:nvPr/>
            </p:nvSpPr>
            <p:spPr>
              <a:xfrm>
                <a:off x="3686186" y="1666867"/>
                <a:ext cx="152400" cy="15239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  <p:sp>
            <p:nvSpPr>
              <p:cNvPr id="18" name="Rounded Rectangle 53">
                <a:extLst>
                  <a:ext uri="{FF2B5EF4-FFF2-40B4-BE49-F238E27FC236}">
                    <a16:creationId xmlns:a16="http://schemas.microsoft.com/office/drawing/2014/main" id="{482ABB09-03FA-328B-27BD-6A844E659359}"/>
                  </a:ext>
                </a:extLst>
              </p:cNvPr>
              <p:cNvSpPr/>
              <p:nvPr/>
            </p:nvSpPr>
            <p:spPr>
              <a:xfrm>
                <a:off x="3737893" y="1166322"/>
                <a:ext cx="48984" cy="610899"/>
              </a:xfrm>
              <a:prstGeom prst="roundRect">
                <a:avLst>
                  <a:gd name="adj" fmla="val 38542"/>
                </a:avLst>
              </a:prstGeom>
              <a:gradFill>
                <a:gsLst>
                  <a:gs pos="2000">
                    <a:schemeClr val="tx1">
                      <a:lumMod val="50000"/>
                      <a:lumOff val="50000"/>
                    </a:schemeClr>
                  </a:gs>
                  <a:gs pos="100000">
                    <a:schemeClr val="bg1"/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" name="Text Placeholder 2">
              <a:extLst>
                <a:ext uri="{FF2B5EF4-FFF2-40B4-BE49-F238E27FC236}">
                  <a16:creationId xmlns:a16="http://schemas.microsoft.com/office/drawing/2014/main" id="{9A30B6F9-3844-8F7E-06D9-D064F81AEFC3}"/>
                </a:ext>
              </a:extLst>
            </p:cNvPr>
            <p:cNvSpPr txBox="1"/>
            <p:nvPr/>
          </p:nvSpPr>
          <p:spPr>
            <a:xfrm rot="20574419">
              <a:off x="4274478" y="2253571"/>
              <a:ext cx="2115422" cy="28083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 Placeholder 2">
              <a:extLst>
                <a:ext uri="{FF2B5EF4-FFF2-40B4-BE49-F238E27FC236}">
                  <a16:creationId xmlns:a16="http://schemas.microsoft.com/office/drawing/2014/main" id="{7B490CA5-78AA-564F-C135-3C0CA8EA8C7B}"/>
                </a:ext>
              </a:extLst>
            </p:cNvPr>
            <p:cNvSpPr txBox="1"/>
            <p:nvPr/>
          </p:nvSpPr>
          <p:spPr>
            <a:xfrm>
              <a:off x="4633927" y="3126529"/>
              <a:ext cx="2115422" cy="28083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Text Placeholder 2">
              <a:extLst>
                <a:ext uri="{FF2B5EF4-FFF2-40B4-BE49-F238E27FC236}">
                  <a16:creationId xmlns:a16="http://schemas.microsoft.com/office/drawing/2014/main" id="{9535BCAB-4E48-D493-8F99-70FBEE3B2B64}"/>
                </a:ext>
              </a:extLst>
            </p:cNvPr>
            <p:cNvSpPr txBox="1"/>
            <p:nvPr/>
          </p:nvSpPr>
          <p:spPr>
            <a:xfrm rot="1655488">
              <a:off x="4200179" y="4111544"/>
              <a:ext cx="2115422" cy="28083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Text Placeholder 2">
              <a:extLst>
                <a:ext uri="{FF2B5EF4-FFF2-40B4-BE49-F238E27FC236}">
                  <a16:creationId xmlns:a16="http://schemas.microsoft.com/office/drawing/2014/main" id="{A50BE3FF-8DEE-D76F-822C-53C9F678E9A8}"/>
                </a:ext>
              </a:extLst>
            </p:cNvPr>
            <p:cNvSpPr txBox="1"/>
            <p:nvPr/>
          </p:nvSpPr>
          <p:spPr>
            <a:xfrm rot="7402711">
              <a:off x="917527" y="4794356"/>
              <a:ext cx="2115422" cy="28083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9144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  <a:endParaRPr lang="en-US" altLang="zh-CN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" name="Oval 54">
            <a:extLst>
              <a:ext uri="{FF2B5EF4-FFF2-40B4-BE49-F238E27FC236}">
                <a16:creationId xmlns:a16="http://schemas.microsoft.com/office/drawing/2014/main" id="{7BDBA621-EDA4-261A-EBCD-B52C4BFB59FC}"/>
              </a:ext>
            </a:extLst>
          </p:cNvPr>
          <p:cNvSpPr/>
          <p:nvPr/>
        </p:nvSpPr>
        <p:spPr>
          <a:xfrm>
            <a:off x="6755214" y="1723757"/>
            <a:ext cx="558580" cy="558580"/>
          </a:xfrm>
          <a:prstGeom prst="ellips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28" name="Freeform 6">
            <a:extLst>
              <a:ext uri="{FF2B5EF4-FFF2-40B4-BE49-F238E27FC236}">
                <a16:creationId xmlns:a16="http://schemas.microsoft.com/office/drawing/2014/main" id="{F42520AB-BB2F-48E4-E6EC-98B5F684BB53}"/>
              </a:ext>
            </a:extLst>
          </p:cNvPr>
          <p:cNvSpPr/>
          <p:nvPr/>
        </p:nvSpPr>
        <p:spPr bwMode="auto">
          <a:xfrm>
            <a:off x="6958143" y="1897227"/>
            <a:ext cx="127416" cy="230267"/>
          </a:xfrm>
          <a:custGeom>
            <a:avLst/>
            <a:gdLst>
              <a:gd name="T0" fmla="*/ 66 w 83"/>
              <a:gd name="T1" fmla="*/ 150 h 150"/>
              <a:gd name="T2" fmla="*/ 19 w 83"/>
              <a:gd name="T3" fmla="*/ 150 h 150"/>
              <a:gd name="T4" fmla="*/ 19 w 83"/>
              <a:gd name="T5" fmla="*/ 60 h 150"/>
              <a:gd name="T6" fmla="*/ 0 w 83"/>
              <a:gd name="T7" fmla="*/ 60 h 150"/>
              <a:gd name="T8" fmla="*/ 43 w 83"/>
              <a:gd name="T9" fmla="*/ 0 h 150"/>
              <a:gd name="T10" fmla="*/ 83 w 83"/>
              <a:gd name="T11" fmla="*/ 60 h 150"/>
              <a:gd name="T12" fmla="*/ 66 w 83"/>
              <a:gd name="T13" fmla="*/ 60 h 150"/>
              <a:gd name="T14" fmla="*/ 66 w 83"/>
              <a:gd name="T15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3" h="150">
                <a:moveTo>
                  <a:pt x="66" y="150"/>
                </a:moveTo>
                <a:lnTo>
                  <a:pt x="19" y="150"/>
                </a:lnTo>
                <a:lnTo>
                  <a:pt x="19" y="60"/>
                </a:lnTo>
                <a:lnTo>
                  <a:pt x="0" y="60"/>
                </a:lnTo>
                <a:lnTo>
                  <a:pt x="43" y="0"/>
                </a:lnTo>
                <a:lnTo>
                  <a:pt x="83" y="60"/>
                </a:lnTo>
                <a:lnTo>
                  <a:pt x="66" y="60"/>
                </a:lnTo>
                <a:lnTo>
                  <a:pt x="66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9" name="Oval 56">
            <a:extLst>
              <a:ext uri="{FF2B5EF4-FFF2-40B4-BE49-F238E27FC236}">
                <a16:creationId xmlns:a16="http://schemas.microsoft.com/office/drawing/2014/main" id="{9341628C-B5CF-3C6B-715E-0941A23ACF5E}"/>
              </a:ext>
            </a:extLst>
          </p:cNvPr>
          <p:cNvSpPr/>
          <p:nvPr/>
        </p:nvSpPr>
        <p:spPr>
          <a:xfrm>
            <a:off x="6755214" y="2614932"/>
            <a:ext cx="558580" cy="558580"/>
          </a:xfrm>
          <a:prstGeom prst="ellips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Freeform 11">
            <a:extLst>
              <a:ext uri="{FF2B5EF4-FFF2-40B4-BE49-F238E27FC236}">
                <a16:creationId xmlns:a16="http://schemas.microsoft.com/office/drawing/2014/main" id="{75858BAF-5CBE-1E42-C681-749F3659AC5D}"/>
              </a:ext>
            </a:extLst>
          </p:cNvPr>
          <p:cNvSpPr>
            <a:spLocks noEditPoints="1"/>
          </p:cNvSpPr>
          <p:nvPr/>
        </p:nvSpPr>
        <p:spPr bwMode="auto">
          <a:xfrm>
            <a:off x="6845746" y="2709923"/>
            <a:ext cx="398582" cy="329922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31" name="Oval 58">
            <a:extLst>
              <a:ext uri="{FF2B5EF4-FFF2-40B4-BE49-F238E27FC236}">
                <a16:creationId xmlns:a16="http://schemas.microsoft.com/office/drawing/2014/main" id="{646035CC-2D76-1B6F-025F-A66041CC1F61}"/>
              </a:ext>
            </a:extLst>
          </p:cNvPr>
          <p:cNvSpPr/>
          <p:nvPr/>
        </p:nvSpPr>
        <p:spPr>
          <a:xfrm>
            <a:off x="6755214" y="3513816"/>
            <a:ext cx="558580" cy="558580"/>
          </a:xfrm>
          <a:prstGeom prst="ellips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32" name="Freeform 5">
            <a:extLst>
              <a:ext uri="{FF2B5EF4-FFF2-40B4-BE49-F238E27FC236}">
                <a16:creationId xmlns:a16="http://schemas.microsoft.com/office/drawing/2014/main" id="{993192B7-FA90-155A-6F41-7CDE93D39017}"/>
              </a:ext>
            </a:extLst>
          </p:cNvPr>
          <p:cNvSpPr>
            <a:spLocks noEditPoints="1"/>
          </p:cNvSpPr>
          <p:nvPr/>
        </p:nvSpPr>
        <p:spPr bwMode="auto">
          <a:xfrm>
            <a:off x="6877777" y="3670483"/>
            <a:ext cx="304834" cy="240459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6" name="Oval 60">
            <a:extLst>
              <a:ext uri="{FF2B5EF4-FFF2-40B4-BE49-F238E27FC236}">
                <a16:creationId xmlns:a16="http://schemas.microsoft.com/office/drawing/2014/main" id="{68D16234-3DAB-5836-1BD9-E40AE8B49C52}"/>
              </a:ext>
            </a:extLst>
          </p:cNvPr>
          <p:cNvSpPr/>
          <p:nvPr/>
        </p:nvSpPr>
        <p:spPr>
          <a:xfrm>
            <a:off x="6755214" y="4406953"/>
            <a:ext cx="558580" cy="558580"/>
          </a:xfrm>
          <a:prstGeom prst="ellipse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37" name="Freeform 71">
            <a:extLst>
              <a:ext uri="{FF2B5EF4-FFF2-40B4-BE49-F238E27FC236}">
                <a16:creationId xmlns:a16="http://schemas.microsoft.com/office/drawing/2014/main" id="{85BED00B-35F2-EEA2-76B5-923EA5008C88}"/>
              </a:ext>
            </a:extLst>
          </p:cNvPr>
          <p:cNvSpPr/>
          <p:nvPr/>
        </p:nvSpPr>
        <p:spPr bwMode="auto">
          <a:xfrm>
            <a:off x="6910905" y="4601228"/>
            <a:ext cx="256468" cy="167952"/>
          </a:xfrm>
          <a:custGeom>
            <a:avLst/>
            <a:gdLst>
              <a:gd name="T0" fmla="*/ 316 w 346"/>
              <a:gd name="T1" fmla="*/ 39 h 227"/>
              <a:gd name="T2" fmla="*/ 265 w 346"/>
              <a:gd name="T3" fmla="*/ 85 h 227"/>
              <a:gd name="T4" fmla="*/ 269 w 346"/>
              <a:gd name="T5" fmla="*/ 38 h 227"/>
              <a:gd name="T6" fmla="*/ 253 w 346"/>
              <a:gd name="T7" fmla="*/ 36 h 227"/>
              <a:gd name="T8" fmla="*/ 222 w 346"/>
              <a:gd name="T9" fmla="*/ 75 h 227"/>
              <a:gd name="T10" fmla="*/ 182 w 346"/>
              <a:gd name="T11" fmla="*/ 12 h 227"/>
              <a:gd name="T12" fmla="*/ 152 w 346"/>
              <a:gd name="T13" fmla="*/ 12 h 227"/>
              <a:gd name="T14" fmla="*/ 113 w 346"/>
              <a:gd name="T15" fmla="*/ 74 h 227"/>
              <a:gd name="T16" fmla="*/ 86 w 346"/>
              <a:gd name="T17" fmla="*/ 36 h 227"/>
              <a:gd name="T18" fmla="*/ 71 w 346"/>
              <a:gd name="T19" fmla="*/ 36 h 227"/>
              <a:gd name="T20" fmla="*/ 73 w 346"/>
              <a:gd name="T21" fmla="*/ 88 h 227"/>
              <a:gd name="T22" fmla="*/ 23 w 346"/>
              <a:gd name="T23" fmla="*/ 39 h 227"/>
              <a:gd name="T24" fmla="*/ 0 w 346"/>
              <a:gd name="T25" fmla="*/ 47 h 227"/>
              <a:gd name="T26" fmla="*/ 32 w 346"/>
              <a:gd name="T27" fmla="*/ 227 h 227"/>
              <a:gd name="T28" fmla="*/ 301 w 346"/>
              <a:gd name="T29" fmla="*/ 227 h 227"/>
              <a:gd name="T30" fmla="*/ 346 w 346"/>
              <a:gd name="T31" fmla="*/ 52 h 227"/>
              <a:gd name="T32" fmla="*/ 316 w 346"/>
              <a:gd name="T33" fmla="*/ 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EC71C9EB-964C-B802-D739-976BB2AF8DB3}"/>
              </a:ext>
            </a:extLst>
          </p:cNvPr>
          <p:cNvGrpSpPr/>
          <p:nvPr/>
        </p:nvGrpSpPr>
        <p:grpSpPr>
          <a:xfrm>
            <a:off x="7449457" y="1695270"/>
            <a:ext cx="2789919" cy="654400"/>
            <a:chOff x="461287" y="1890865"/>
            <a:chExt cx="2789919" cy="654400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8CDB96ED-4742-0CC3-2F88-878E6B6108A1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BA6D4D2-B6FE-D352-515D-EAC91A0E3581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315784D-D17C-96F5-7D66-8D72A5FF6A05}"/>
              </a:ext>
            </a:extLst>
          </p:cNvPr>
          <p:cNvGrpSpPr/>
          <p:nvPr/>
        </p:nvGrpSpPr>
        <p:grpSpPr>
          <a:xfrm>
            <a:off x="7449457" y="2580419"/>
            <a:ext cx="2789919" cy="654400"/>
            <a:chOff x="461287" y="1890865"/>
            <a:chExt cx="2789919" cy="65440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270A9E7A-D1C4-16F4-4DAF-3323D3621CA7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2FD318A-9A08-3321-108D-A6EF05A5EB35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4A3A85C1-7E07-4DCE-5C72-594EB99F225C}"/>
              </a:ext>
            </a:extLst>
          </p:cNvPr>
          <p:cNvGrpSpPr/>
          <p:nvPr/>
        </p:nvGrpSpPr>
        <p:grpSpPr>
          <a:xfrm>
            <a:off x="7449457" y="3460267"/>
            <a:ext cx="2789919" cy="654400"/>
            <a:chOff x="461287" y="1890865"/>
            <a:chExt cx="2789919" cy="65440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79C52D4-D2A8-5E9A-67F0-05FAFBFD54CE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78E0376-52A7-0951-5AB9-243B98E63915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35BF50B-A361-6569-6A3A-F2856D2E00D7}"/>
              </a:ext>
            </a:extLst>
          </p:cNvPr>
          <p:cNvGrpSpPr/>
          <p:nvPr/>
        </p:nvGrpSpPr>
        <p:grpSpPr>
          <a:xfrm>
            <a:off x="7449457" y="4358696"/>
            <a:ext cx="2789919" cy="654400"/>
            <a:chOff x="461287" y="1890865"/>
            <a:chExt cx="2789919" cy="65440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3737EE2-E2C2-AC84-5A17-49D044FDE254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2C22D619-9ADE-0A64-F617-37B6DDB35793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02670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01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4" name="Bent Arrow 6">
            <a:extLst>
              <a:ext uri="{FF2B5EF4-FFF2-40B4-BE49-F238E27FC236}">
                <a16:creationId xmlns:a16="http://schemas.microsoft.com/office/drawing/2014/main" id="{6B61D233-C28F-C61D-E7F7-F5B940C34B61}"/>
              </a:ext>
            </a:extLst>
          </p:cNvPr>
          <p:cNvSpPr/>
          <p:nvPr/>
        </p:nvSpPr>
        <p:spPr>
          <a:xfrm rot="10800000" flipV="1">
            <a:off x="7797029" y="2084692"/>
            <a:ext cx="1024176" cy="1559886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Bent Arrow 10">
            <a:extLst>
              <a:ext uri="{FF2B5EF4-FFF2-40B4-BE49-F238E27FC236}">
                <a16:creationId xmlns:a16="http://schemas.microsoft.com/office/drawing/2014/main" id="{B7BCF6B3-AEBB-F4A7-C66E-FF2B5DA60D73}"/>
              </a:ext>
            </a:extLst>
          </p:cNvPr>
          <p:cNvSpPr/>
          <p:nvPr/>
        </p:nvSpPr>
        <p:spPr>
          <a:xfrm rot="5400000" flipH="1" flipV="1">
            <a:off x="8556432" y="3067759"/>
            <a:ext cx="1094346" cy="1099216"/>
          </a:xfrm>
          <a:prstGeom prst="bentArrow">
            <a:avLst>
              <a:gd name="adj1" fmla="val 25864"/>
              <a:gd name="adj2" fmla="val 12062"/>
              <a:gd name="adj3" fmla="val 0"/>
              <a:gd name="adj4" fmla="val 51957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6" name="Bent Arrow 5">
            <a:extLst>
              <a:ext uri="{FF2B5EF4-FFF2-40B4-BE49-F238E27FC236}">
                <a16:creationId xmlns:a16="http://schemas.microsoft.com/office/drawing/2014/main" id="{3A8DA00A-942F-494E-C61E-33787AFBE5F1}"/>
              </a:ext>
            </a:extLst>
          </p:cNvPr>
          <p:cNvSpPr/>
          <p:nvPr/>
        </p:nvSpPr>
        <p:spPr>
          <a:xfrm rot="10800000" flipH="1" flipV="1">
            <a:off x="6772854" y="2084692"/>
            <a:ext cx="1024176" cy="1559885"/>
          </a:xfrm>
          <a:prstGeom prst="bentArrow">
            <a:avLst>
              <a:gd name="adj1" fmla="val 25610"/>
              <a:gd name="adj2" fmla="val 12932"/>
              <a:gd name="adj3" fmla="val 0"/>
              <a:gd name="adj4" fmla="val 51957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7" name="Bent Arrow 13">
            <a:extLst>
              <a:ext uri="{FF2B5EF4-FFF2-40B4-BE49-F238E27FC236}">
                <a16:creationId xmlns:a16="http://schemas.microsoft.com/office/drawing/2014/main" id="{CC0A8E59-630B-0082-53F0-6CBBED64A62E}"/>
              </a:ext>
            </a:extLst>
          </p:cNvPr>
          <p:cNvSpPr/>
          <p:nvPr/>
        </p:nvSpPr>
        <p:spPr>
          <a:xfrm flipH="1" flipV="1">
            <a:off x="6012446" y="3070195"/>
            <a:ext cx="1024176" cy="1094345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8" name="Bent Arrow 16">
            <a:extLst>
              <a:ext uri="{FF2B5EF4-FFF2-40B4-BE49-F238E27FC236}">
                <a16:creationId xmlns:a16="http://schemas.microsoft.com/office/drawing/2014/main" id="{4A3D71B4-84F9-07B1-75D1-5ABDEB94CF30}"/>
              </a:ext>
            </a:extLst>
          </p:cNvPr>
          <p:cNvSpPr/>
          <p:nvPr/>
        </p:nvSpPr>
        <p:spPr>
          <a:xfrm rot="10800000" flipV="1">
            <a:off x="4192969" y="2084692"/>
            <a:ext cx="1024176" cy="1559886"/>
          </a:xfrm>
          <a:prstGeom prst="bentArrow">
            <a:avLst>
              <a:gd name="adj1" fmla="val 25864"/>
              <a:gd name="adj2" fmla="val 12932"/>
              <a:gd name="adj3" fmla="val 0"/>
              <a:gd name="adj4" fmla="val 51957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9" name="Bent Arrow 17">
            <a:extLst>
              <a:ext uri="{FF2B5EF4-FFF2-40B4-BE49-F238E27FC236}">
                <a16:creationId xmlns:a16="http://schemas.microsoft.com/office/drawing/2014/main" id="{2E57E29F-94AD-74BB-522C-58318223D03F}"/>
              </a:ext>
            </a:extLst>
          </p:cNvPr>
          <p:cNvSpPr/>
          <p:nvPr/>
        </p:nvSpPr>
        <p:spPr>
          <a:xfrm rot="5400000" flipH="1" flipV="1">
            <a:off x="4955546" y="3067759"/>
            <a:ext cx="1094346" cy="1099216"/>
          </a:xfrm>
          <a:prstGeom prst="bentArrow">
            <a:avLst>
              <a:gd name="adj1" fmla="val 25864"/>
              <a:gd name="adj2" fmla="val 12061"/>
              <a:gd name="adj3" fmla="val 290"/>
              <a:gd name="adj4" fmla="val 51957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0" name="Bent Arrow 15">
            <a:extLst>
              <a:ext uri="{FF2B5EF4-FFF2-40B4-BE49-F238E27FC236}">
                <a16:creationId xmlns:a16="http://schemas.microsoft.com/office/drawing/2014/main" id="{FB72D016-D593-3B92-DC8E-ED86DA50C521}"/>
              </a:ext>
            </a:extLst>
          </p:cNvPr>
          <p:cNvSpPr/>
          <p:nvPr/>
        </p:nvSpPr>
        <p:spPr>
          <a:xfrm rot="10800000" flipH="1" flipV="1">
            <a:off x="3172401" y="2084692"/>
            <a:ext cx="1024176" cy="1559885"/>
          </a:xfrm>
          <a:prstGeom prst="bentArrow">
            <a:avLst>
              <a:gd name="adj1" fmla="val 25610"/>
              <a:gd name="adj2" fmla="val 12932"/>
              <a:gd name="adj3" fmla="val 0"/>
              <a:gd name="adj4" fmla="val 51957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1" name="Bent Arrow 18">
            <a:extLst>
              <a:ext uri="{FF2B5EF4-FFF2-40B4-BE49-F238E27FC236}">
                <a16:creationId xmlns:a16="http://schemas.microsoft.com/office/drawing/2014/main" id="{1939E044-1A45-9108-CD94-A98F29F7C13B}"/>
              </a:ext>
            </a:extLst>
          </p:cNvPr>
          <p:cNvSpPr/>
          <p:nvPr/>
        </p:nvSpPr>
        <p:spPr>
          <a:xfrm flipH="1" flipV="1">
            <a:off x="2408385" y="3070195"/>
            <a:ext cx="1024176" cy="1094345"/>
          </a:xfrm>
          <a:prstGeom prst="bentArrow">
            <a:avLst>
              <a:gd name="adj1" fmla="val 25864"/>
              <a:gd name="adj2" fmla="val 12622"/>
              <a:gd name="adj3" fmla="val 0"/>
              <a:gd name="adj4" fmla="val 51957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2" name="Right Arrow 19">
            <a:extLst>
              <a:ext uri="{FF2B5EF4-FFF2-40B4-BE49-F238E27FC236}">
                <a16:creationId xmlns:a16="http://schemas.microsoft.com/office/drawing/2014/main" id="{6F48B662-B07B-5F6D-0263-1471CEDFF8B6}"/>
              </a:ext>
            </a:extLst>
          </p:cNvPr>
          <p:cNvSpPr/>
          <p:nvPr/>
        </p:nvSpPr>
        <p:spPr>
          <a:xfrm rot="10800000" flipH="1" flipV="1">
            <a:off x="797952" y="3914354"/>
            <a:ext cx="1094345" cy="243940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3" name="Rounded Rectangle 23">
            <a:extLst>
              <a:ext uri="{FF2B5EF4-FFF2-40B4-BE49-F238E27FC236}">
                <a16:creationId xmlns:a16="http://schemas.microsoft.com/office/drawing/2014/main" id="{905EA1F7-7434-574D-CA2F-A36E538550F3}"/>
              </a:ext>
            </a:extLst>
          </p:cNvPr>
          <p:cNvSpPr/>
          <p:nvPr/>
        </p:nvSpPr>
        <p:spPr>
          <a:xfrm>
            <a:off x="1857021" y="3473257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4" name="Rounded Rectangle 27">
            <a:extLst>
              <a:ext uri="{FF2B5EF4-FFF2-40B4-BE49-F238E27FC236}">
                <a16:creationId xmlns:a16="http://schemas.microsoft.com/office/drawing/2014/main" id="{92E06C1C-317D-E542-217F-602496B3255B}"/>
              </a:ext>
            </a:extLst>
          </p:cNvPr>
          <p:cNvSpPr/>
          <p:nvPr/>
        </p:nvSpPr>
        <p:spPr>
          <a:xfrm>
            <a:off x="5477914" y="3504017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5" name="Rounded Rectangle 24">
            <a:extLst>
              <a:ext uri="{FF2B5EF4-FFF2-40B4-BE49-F238E27FC236}">
                <a16:creationId xmlns:a16="http://schemas.microsoft.com/office/drawing/2014/main" id="{15A38B5B-7041-F858-4FA0-D3384307C581}"/>
              </a:ext>
            </a:extLst>
          </p:cNvPr>
          <p:cNvSpPr/>
          <p:nvPr/>
        </p:nvSpPr>
        <p:spPr>
          <a:xfrm>
            <a:off x="3655302" y="1668542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6" name="Rounded Rectangle 28">
            <a:extLst>
              <a:ext uri="{FF2B5EF4-FFF2-40B4-BE49-F238E27FC236}">
                <a16:creationId xmlns:a16="http://schemas.microsoft.com/office/drawing/2014/main" id="{9EAAD836-D0CF-6EB9-303E-B5381A615857}"/>
              </a:ext>
            </a:extLst>
          </p:cNvPr>
          <p:cNvSpPr/>
          <p:nvPr/>
        </p:nvSpPr>
        <p:spPr>
          <a:xfrm>
            <a:off x="9073883" y="3445432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7" name="Rounded Rectangle 29">
            <a:extLst>
              <a:ext uri="{FF2B5EF4-FFF2-40B4-BE49-F238E27FC236}">
                <a16:creationId xmlns:a16="http://schemas.microsoft.com/office/drawing/2014/main" id="{7F04FBE8-0DB0-2552-7F31-96A01EC5DA08}"/>
              </a:ext>
            </a:extLst>
          </p:cNvPr>
          <p:cNvSpPr/>
          <p:nvPr/>
        </p:nvSpPr>
        <p:spPr>
          <a:xfrm>
            <a:off x="7218267" y="1655420"/>
            <a:ext cx="1075331" cy="1075331"/>
          </a:xfrm>
          <a:prstGeom prst="roundRect">
            <a:avLst>
              <a:gd name="adj" fmla="val 13124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8" name="Right Arrow 136">
            <a:extLst>
              <a:ext uri="{FF2B5EF4-FFF2-40B4-BE49-F238E27FC236}">
                <a16:creationId xmlns:a16="http://schemas.microsoft.com/office/drawing/2014/main" id="{129CD9E7-3165-6BA4-F86B-36A58DD30C7F}"/>
              </a:ext>
            </a:extLst>
          </p:cNvPr>
          <p:cNvSpPr/>
          <p:nvPr/>
        </p:nvSpPr>
        <p:spPr>
          <a:xfrm rot="10800000" flipH="1" flipV="1">
            <a:off x="10149215" y="3914354"/>
            <a:ext cx="910428" cy="243940"/>
          </a:xfrm>
          <a:prstGeom prst="rightArrow">
            <a:avLst>
              <a:gd name="adj1" fmla="val 100000"/>
              <a:gd name="adj2" fmla="val 0"/>
            </a:avLst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19" name="Oval 139">
            <a:extLst>
              <a:ext uri="{FF2B5EF4-FFF2-40B4-BE49-F238E27FC236}">
                <a16:creationId xmlns:a16="http://schemas.microsoft.com/office/drawing/2014/main" id="{FAE3497A-9AD3-8560-7822-F7F8F0D67B28}"/>
              </a:ext>
            </a:extLst>
          </p:cNvPr>
          <p:cNvSpPr>
            <a:spLocks noChangeAspect="1"/>
          </p:cNvSpPr>
          <p:nvPr/>
        </p:nvSpPr>
        <p:spPr>
          <a:xfrm>
            <a:off x="10639728" y="3718008"/>
            <a:ext cx="665126" cy="665684"/>
          </a:xfrm>
          <a:prstGeom prst="ellips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20" name="Oval 141">
            <a:extLst>
              <a:ext uri="{FF2B5EF4-FFF2-40B4-BE49-F238E27FC236}">
                <a16:creationId xmlns:a16="http://schemas.microsoft.com/office/drawing/2014/main" id="{1D95C8E5-A3C6-CF0F-E1BA-C123D489140F}"/>
              </a:ext>
            </a:extLst>
          </p:cNvPr>
          <p:cNvSpPr>
            <a:spLocks noChangeAspect="1"/>
          </p:cNvSpPr>
          <p:nvPr/>
        </p:nvSpPr>
        <p:spPr>
          <a:xfrm>
            <a:off x="436506" y="3618155"/>
            <a:ext cx="864665" cy="865389"/>
          </a:xfrm>
          <a:prstGeom prst="ellipse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C3AABF0D-6F26-B3FB-AC15-242138F5F8FA}"/>
              </a:ext>
            </a:extLst>
          </p:cNvPr>
          <p:cNvSpPr txBox="1"/>
          <p:nvPr/>
        </p:nvSpPr>
        <p:spPr>
          <a:xfrm>
            <a:off x="504743" y="3881572"/>
            <a:ext cx="7231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start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Freeform 245">
            <a:extLst>
              <a:ext uri="{FF2B5EF4-FFF2-40B4-BE49-F238E27FC236}">
                <a16:creationId xmlns:a16="http://schemas.microsoft.com/office/drawing/2014/main" id="{60299599-3932-3B22-DA79-F98F37A5E607}"/>
              </a:ext>
            </a:extLst>
          </p:cNvPr>
          <p:cNvSpPr/>
          <p:nvPr/>
        </p:nvSpPr>
        <p:spPr bwMode="auto">
          <a:xfrm>
            <a:off x="2137419" y="3835560"/>
            <a:ext cx="586602" cy="58660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6" name="Freeform 105">
            <a:extLst>
              <a:ext uri="{FF2B5EF4-FFF2-40B4-BE49-F238E27FC236}">
                <a16:creationId xmlns:a16="http://schemas.microsoft.com/office/drawing/2014/main" id="{DBB195A0-3A36-3800-6C37-39913AEF05A7}"/>
              </a:ext>
            </a:extLst>
          </p:cNvPr>
          <p:cNvSpPr>
            <a:spLocks noEditPoints="1"/>
          </p:cNvSpPr>
          <p:nvPr/>
        </p:nvSpPr>
        <p:spPr bwMode="auto">
          <a:xfrm>
            <a:off x="3971845" y="1986471"/>
            <a:ext cx="510497" cy="503099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Freeform 55">
            <a:extLst>
              <a:ext uri="{FF2B5EF4-FFF2-40B4-BE49-F238E27FC236}">
                <a16:creationId xmlns:a16="http://schemas.microsoft.com/office/drawing/2014/main" id="{CBF7C2ED-3658-BEB0-98D5-097DD0D1417C}"/>
              </a:ext>
            </a:extLst>
          </p:cNvPr>
          <p:cNvSpPr>
            <a:spLocks noEditPoints="1"/>
          </p:cNvSpPr>
          <p:nvPr/>
        </p:nvSpPr>
        <p:spPr bwMode="auto">
          <a:xfrm>
            <a:off x="5721375" y="3914353"/>
            <a:ext cx="537666" cy="401355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38" name="Freeform 40">
            <a:extLst>
              <a:ext uri="{FF2B5EF4-FFF2-40B4-BE49-F238E27FC236}">
                <a16:creationId xmlns:a16="http://schemas.microsoft.com/office/drawing/2014/main" id="{4067D848-F808-69B4-9564-5C13C0EAFE0C}"/>
              </a:ext>
            </a:extLst>
          </p:cNvPr>
          <p:cNvSpPr>
            <a:spLocks noEditPoints="1"/>
          </p:cNvSpPr>
          <p:nvPr/>
        </p:nvSpPr>
        <p:spPr bwMode="auto">
          <a:xfrm>
            <a:off x="7550346" y="1980732"/>
            <a:ext cx="479112" cy="482635"/>
          </a:xfrm>
          <a:custGeom>
            <a:avLst/>
            <a:gdLst/>
            <a:ahLst/>
            <a:cxnLst>
              <a:cxn ang="0">
                <a:pos x="63" y="43"/>
              </a:cxn>
              <a:cxn ang="0">
                <a:pos x="60" y="48"/>
              </a:cxn>
              <a:cxn ang="0">
                <a:pos x="34" y="62"/>
              </a:cxn>
              <a:cxn ang="0">
                <a:pos x="31" y="63"/>
              </a:cxn>
              <a:cxn ang="0">
                <a:pos x="29" y="62"/>
              </a:cxn>
              <a:cxn ang="0">
                <a:pos x="2" y="48"/>
              </a:cxn>
              <a:cxn ang="0">
                <a:pos x="0" y="43"/>
              </a:cxn>
              <a:cxn ang="0">
                <a:pos x="0" y="14"/>
              </a:cxn>
              <a:cxn ang="0">
                <a:pos x="3" y="10"/>
              </a:cxn>
              <a:cxn ang="0">
                <a:pos x="30" y="0"/>
              </a:cxn>
              <a:cxn ang="0">
                <a:pos x="31" y="0"/>
              </a:cxn>
              <a:cxn ang="0">
                <a:pos x="33" y="0"/>
              </a:cxn>
              <a:cxn ang="0">
                <a:pos x="60" y="10"/>
              </a:cxn>
              <a:cxn ang="0">
                <a:pos x="63" y="14"/>
              </a:cxn>
              <a:cxn ang="0">
                <a:pos x="63" y="43"/>
              </a:cxn>
              <a:cxn ang="0">
                <a:pos x="58" y="14"/>
              </a:cxn>
              <a:cxn ang="0">
                <a:pos x="31" y="4"/>
              </a:cxn>
              <a:cxn ang="0">
                <a:pos x="5" y="14"/>
              </a:cxn>
              <a:cxn ang="0">
                <a:pos x="31" y="24"/>
              </a:cxn>
              <a:cxn ang="0">
                <a:pos x="58" y="14"/>
              </a:cxn>
              <a:cxn ang="0">
                <a:pos x="58" y="43"/>
              </a:cxn>
              <a:cxn ang="0">
                <a:pos x="58" y="19"/>
              </a:cxn>
              <a:cxn ang="0">
                <a:pos x="34" y="28"/>
              </a:cxn>
              <a:cxn ang="0">
                <a:pos x="34" y="57"/>
              </a:cxn>
              <a:cxn ang="0">
                <a:pos x="58" y="43"/>
              </a:cxn>
            </a:cxnLst>
            <a:rect l="0" t="0" r="r" b="b"/>
            <a:pathLst>
              <a:path w="63" h="63">
                <a:moveTo>
                  <a:pt x="63" y="43"/>
                </a:moveTo>
                <a:cubicBezTo>
                  <a:pt x="63" y="45"/>
                  <a:pt x="62" y="47"/>
                  <a:pt x="60" y="48"/>
                </a:cubicBezTo>
                <a:cubicBezTo>
                  <a:pt x="34" y="62"/>
                  <a:pt x="34" y="62"/>
                  <a:pt x="34" y="62"/>
                </a:cubicBezTo>
                <a:cubicBezTo>
                  <a:pt x="33" y="63"/>
                  <a:pt x="32" y="63"/>
                  <a:pt x="31" y="63"/>
                </a:cubicBezTo>
                <a:cubicBezTo>
                  <a:pt x="31" y="63"/>
                  <a:pt x="30" y="63"/>
                  <a:pt x="29" y="6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0" y="45"/>
                  <a:pt x="0" y="4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0"/>
                  <a:pt x="3" y="1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0"/>
                  <a:pt x="33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62" y="10"/>
                  <a:pt x="63" y="12"/>
                  <a:pt x="63" y="14"/>
                </a:cubicBezTo>
                <a:lnTo>
                  <a:pt x="63" y="43"/>
                </a:lnTo>
                <a:close/>
                <a:moveTo>
                  <a:pt x="58" y="14"/>
                </a:moveTo>
                <a:cubicBezTo>
                  <a:pt x="31" y="4"/>
                  <a:pt x="31" y="4"/>
                  <a:pt x="31" y="4"/>
                </a:cubicBezTo>
                <a:cubicBezTo>
                  <a:pt x="5" y="14"/>
                  <a:pt x="5" y="14"/>
                  <a:pt x="5" y="14"/>
                </a:cubicBezTo>
                <a:cubicBezTo>
                  <a:pt x="31" y="24"/>
                  <a:pt x="31" y="24"/>
                  <a:pt x="31" y="24"/>
                </a:cubicBezTo>
                <a:lnTo>
                  <a:pt x="58" y="14"/>
                </a:lnTo>
                <a:close/>
                <a:moveTo>
                  <a:pt x="58" y="43"/>
                </a:moveTo>
                <a:cubicBezTo>
                  <a:pt x="58" y="19"/>
                  <a:pt x="58" y="19"/>
                  <a:pt x="58" y="19"/>
                </a:cubicBezTo>
                <a:cubicBezTo>
                  <a:pt x="34" y="28"/>
                  <a:pt x="34" y="28"/>
                  <a:pt x="34" y="28"/>
                </a:cubicBezTo>
                <a:cubicBezTo>
                  <a:pt x="34" y="57"/>
                  <a:pt x="34" y="57"/>
                  <a:pt x="34" y="57"/>
                </a:cubicBezTo>
                <a:lnTo>
                  <a:pt x="58" y="43"/>
                </a:lnTo>
                <a:close/>
              </a:path>
            </a:pathLst>
          </a:custGeom>
          <a:solidFill>
            <a:schemeClr val="bg1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33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Freeform 34">
            <a:extLst>
              <a:ext uri="{FF2B5EF4-FFF2-40B4-BE49-F238E27FC236}">
                <a16:creationId xmlns:a16="http://schemas.microsoft.com/office/drawing/2014/main" id="{17FD7106-4069-C243-8554-4B09434EEDC9}"/>
              </a:ext>
            </a:extLst>
          </p:cNvPr>
          <p:cNvSpPr>
            <a:spLocks noEditPoints="1"/>
          </p:cNvSpPr>
          <p:nvPr/>
        </p:nvSpPr>
        <p:spPr bwMode="auto">
          <a:xfrm>
            <a:off x="9426057" y="3759407"/>
            <a:ext cx="441083" cy="441083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27" y="55"/>
              </a:cxn>
              <a:cxn ang="0">
                <a:pos x="27" y="5"/>
              </a:cxn>
              <a:cxn ang="0">
                <a:pos x="4" y="28"/>
              </a:cxn>
              <a:cxn ang="0">
                <a:pos x="27" y="51"/>
              </a:cxn>
              <a:cxn ang="0">
                <a:pos x="50" y="28"/>
              </a:cxn>
              <a:cxn ang="0">
                <a:pos x="27" y="5"/>
              </a:cxn>
              <a:cxn ang="0">
                <a:pos x="27" y="46"/>
              </a:cxn>
              <a:cxn ang="0">
                <a:pos x="9" y="28"/>
              </a:cxn>
              <a:cxn ang="0">
                <a:pos x="27" y="9"/>
              </a:cxn>
              <a:cxn ang="0">
                <a:pos x="45" y="28"/>
              </a:cxn>
              <a:cxn ang="0">
                <a:pos x="27" y="46"/>
              </a:cxn>
              <a:cxn ang="0">
                <a:pos x="27" y="14"/>
              </a:cxn>
              <a:cxn ang="0">
                <a:pos x="13" y="28"/>
              </a:cxn>
              <a:cxn ang="0">
                <a:pos x="27" y="41"/>
              </a:cxn>
              <a:cxn ang="0">
                <a:pos x="41" y="28"/>
              </a:cxn>
              <a:cxn ang="0">
                <a:pos x="27" y="14"/>
              </a:cxn>
              <a:cxn ang="0">
                <a:pos x="27" y="37"/>
              </a:cxn>
              <a:cxn ang="0">
                <a:pos x="18" y="28"/>
              </a:cxn>
              <a:cxn ang="0">
                <a:pos x="27" y="19"/>
              </a:cxn>
              <a:cxn ang="0">
                <a:pos x="36" y="28"/>
              </a:cxn>
              <a:cxn ang="0">
                <a:pos x="27" y="37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ubicBezTo>
                  <a:pt x="55" y="43"/>
                  <a:pt x="42" y="55"/>
                  <a:pt x="27" y="55"/>
                </a:cubicBezTo>
                <a:close/>
                <a:moveTo>
                  <a:pt x="27" y="5"/>
                </a:moveTo>
                <a:cubicBezTo>
                  <a:pt x="15" y="5"/>
                  <a:pt x="4" y="15"/>
                  <a:pt x="4" y="28"/>
                </a:cubicBezTo>
                <a:cubicBezTo>
                  <a:pt x="4" y="40"/>
                  <a:pt x="15" y="51"/>
                  <a:pt x="27" y="51"/>
                </a:cubicBezTo>
                <a:cubicBezTo>
                  <a:pt x="40" y="51"/>
                  <a:pt x="50" y="40"/>
                  <a:pt x="50" y="28"/>
                </a:cubicBezTo>
                <a:cubicBezTo>
                  <a:pt x="50" y="15"/>
                  <a:pt x="40" y="5"/>
                  <a:pt x="27" y="5"/>
                </a:cubicBezTo>
                <a:close/>
                <a:moveTo>
                  <a:pt x="27" y="46"/>
                </a:moveTo>
                <a:cubicBezTo>
                  <a:pt x="17" y="46"/>
                  <a:pt x="9" y="38"/>
                  <a:pt x="9" y="28"/>
                </a:cubicBezTo>
                <a:cubicBezTo>
                  <a:pt x="9" y="18"/>
                  <a:pt x="17" y="9"/>
                  <a:pt x="27" y="9"/>
                </a:cubicBezTo>
                <a:cubicBezTo>
                  <a:pt x="37" y="9"/>
                  <a:pt x="45" y="18"/>
                  <a:pt x="45" y="28"/>
                </a:cubicBezTo>
                <a:cubicBezTo>
                  <a:pt x="45" y="38"/>
                  <a:pt x="37" y="46"/>
                  <a:pt x="27" y="46"/>
                </a:cubicBezTo>
                <a:close/>
                <a:moveTo>
                  <a:pt x="27" y="14"/>
                </a:moveTo>
                <a:cubicBezTo>
                  <a:pt x="20" y="14"/>
                  <a:pt x="13" y="20"/>
                  <a:pt x="13" y="28"/>
                </a:cubicBezTo>
                <a:cubicBezTo>
                  <a:pt x="13" y="35"/>
                  <a:pt x="20" y="41"/>
                  <a:pt x="27" y="41"/>
                </a:cubicBezTo>
                <a:cubicBezTo>
                  <a:pt x="35" y="41"/>
                  <a:pt x="41" y="35"/>
                  <a:pt x="41" y="28"/>
                </a:cubicBezTo>
                <a:cubicBezTo>
                  <a:pt x="41" y="20"/>
                  <a:pt x="35" y="14"/>
                  <a:pt x="27" y="14"/>
                </a:cubicBezTo>
                <a:close/>
                <a:moveTo>
                  <a:pt x="27" y="37"/>
                </a:moveTo>
                <a:cubicBezTo>
                  <a:pt x="22" y="37"/>
                  <a:pt x="18" y="33"/>
                  <a:pt x="18" y="28"/>
                </a:cubicBezTo>
                <a:cubicBezTo>
                  <a:pt x="18" y="23"/>
                  <a:pt x="22" y="19"/>
                  <a:pt x="27" y="19"/>
                </a:cubicBezTo>
                <a:cubicBezTo>
                  <a:pt x="32" y="19"/>
                  <a:pt x="36" y="23"/>
                  <a:pt x="36" y="28"/>
                </a:cubicBezTo>
                <a:cubicBezTo>
                  <a:pt x="36" y="33"/>
                  <a:pt x="32" y="37"/>
                  <a:pt x="27" y="3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 dirty="0">
              <a:cs typeface="+mn-ea"/>
              <a:sym typeface="+mn-lt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6D387D3F-86B6-3CC6-4518-7A8B1A3E2D2B}"/>
              </a:ext>
            </a:extLst>
          </p:cNvPr>
          <p:cNvSpPr/>
          <p:nvPr/>
        </p:nvSpPr>
        <p:spPr>
          <a:xfrm>
            <a:off x="10688779" y="3882460"/>
            <a:ext cx="579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end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39216BF3-FABA-D293-7C6D-AE1093C8817A}"/>
              </a:ext>
            </a:extLst>
          </p:cNvPr>
          <p:cNvGrpSpPr/>
          <p:nvPr/>
        </p:nvGrpSpPr>
        <p:grpSpPr>
          <a:xfrm>
            <a:off x="1805450" y="4784465"/>
            <a:ext cx="1627111" cy="839066"/>
            <a:chOff x="461287" y="1890865"/>
            <a:chExt cx="1627111" cy="839066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22805DC3-60F8-138F-50B9-CAAF35954ADB}"/>
                </a:ext>
              </a:extLst>
            </p:cNvPr>
            <p:cNvSpPr txBox="1"/>
            <p:nvPr/>
          </p:nvSpPr>
          <p:spPr>
            <a:xfrm>
              <a:off x="468908" y="2100913"/>
              <a:ext cx="161949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1148A80E-CCE3-1240-06C2-E8A342ED9B3E}"/>
                </a:ext>
              </a:extLst>
            </p:cNvPr>
            <p:cNvSpPr txBox="1"/>
            <p:nvPr/>
          </p:nvSpPr>
          <p:spPr>
            <a:xfrm>
              <a:off x="461287" y="1890865"/>
              <a:ext cx="1366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9DCE1F6-0326-4385-A423-52105F295C81}"/>
              </a:ext>
            </a:extLst>
          </p:cNvPr>
          <p:cNvGrpSpPr/>
          <p:nvPr/>
        </p:nvGrpSpPr>
        <p:grpSpPr>
          <a:xfrm>
            <a:off x="5409511" y="4784465"/>
            <a:ext cx="1627111" cy="1020463"/>
            <a:chOff x="461287" y="1890865"/>
            <a:chExt cx="1627111" cy="1020463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C9F21A0-EBBC-A1A1-9C2C-60D09ACB2840}"/>
                </a:ext>
              </a:extLst>
            </p:cNvPr>
            <p:cNvSpPr txBox="1"/>
            <p:nvPr/>
          </p:nvSpPr>
          <p:spPr>
            <a:xfrm>
              <a:off x="468908" y="2100913"/>
              <a:ext cx="1619490" cy="8104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 .51pptmoban.com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96DEBEB-9302-78FB-D875-282BCD228B30}"/>
                </a:ext>
              </a:extLst>
            </p:cNvPr>
            <p:cNvSpPr txBox="1"/>
            <p:nvPr/>
          </p:nvSpPr>
          <p:spPr>
            <a:xfrm>
              <a:off x="461287" y="1890865"/>
              <a:ext cx="1366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02DA8C55-2424-30AD-124B-D6D574B7A8EA}"/>
              </a:ext>
            </a:extLst>
          </p:cNvPr>
          <p:cNvGrpSpPr/>
          <p:nvPr/>
        </p:nvGrpSpPr>
        <p:grpSpPr>
          <a:xfrm>
            <a:off x="8977318" y="4784465"/>
            <a:ext cx="1627111" cy="839066"/>
            <a:chOff x="461287" y="1890865"/>
            <a:chExt cx="1627111" cy="839066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FF079605-3743-8A36-FA5C-1F329F1617AD}"/>
                </a:ext>
              </a:extLst>
            </p:cNvPr>
            <p:cNvSpPr txBox="1"/>
            <p:nvPr/>
          </p:nvSpPr>
          <p:spPr>
            <a:xfrm>
              <a:off x="468908" y="2100913"/>
              <a:ext cx="1619490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25E97F6-650A-26A3-1BD9-162D9726BF1F}"/>
                </a:ext>
              </a:extLst>
            </p:cNvPr>
            <p:cNvSpPr txBox="1"/>
            <p:nvPr/>
          </p:nvSpPr>
          <p:spPr>
            <a:xfrm>
              <a:off x="461287" y="1890865"/>
              <a:ext cx="1366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53D7750E-962F-3B32-5B5D-50309562F907}"/>
              </a:ext>
            </a:extLst>
          </p:cNvPr>
          <p:cNvGrpSpPr/>
          <p:nvPr/>
        </p:nvGrpSpPr>
        <p:grpSpPr>
          <a:xfrm>
            <a:off x="3566102" y="2904609"/>
            <a:ext cx="1366951" cy="1023732"/>
            <a:chOff x="461287" y="1890865"/>
            <a:chExt cx="1366951" cy="1023732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79FA5B-30AB-132D-D49F-BD1A45298084}"/>
                </a:ext>
              </a:extLst>
            </p:cNvPr>
            <p:cNvSpPr txBox="1"/>
            <p:nvPr/>
          </p:nvSpPr>
          <p:spPr>
            <a:xfrm>
              <a:off x="468908" y="2100913"/>
              <a:ext cx="1244467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6181D7F-FE60-3459-D6F7-079671950EF2}"/>
                </a:ext>
              </a:extLst>
            </p:cNvPr>
            <p:cNvSpPr txBox="1"/>
            <p:nvPr/>
          </p:nvSpPr>
          <p:spPr>
            <a:xfrm>
              <a:off x="461287" y="1890865"/>
              <a:ext cx="1366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D1C8B14B-C600-C930-19C3-B8A9F31BF673}"/>
              </a:ext>
            </a:extLst>
          </p:cNvPr>
          <p:cNvGrpSpPr/>
          <p:nvPr/>
        </p:nvGrpSpPr>
        <p:grpSpPr>
          <a:xfrm>
            <a:off x="7111834" y="2904609"/>
            <a:ext cx="1366951" cy="1023732"/>
            <a:chOff x="461287" y="1890865"/>
            <a:chExt cx="1366951" cy="1023732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5649F44-273E-887D-4BD4-0718232CA2C4}"/>
                </a:ext>
              </a:extLst>
            </p:cNvPr>
            <p:cNvSpPr txBox="1"/>
            <p:nvPr/>
          </p:nvSpPr>
          <p:spPr>
            <a:xfrm>
              <a:off x="468908" y="2100913"/>
              <a:ext cx="1244467" cy="8136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DA565B63-5592-6B2D-D62A-6D13240827CC}"/>
                </a:ext>
              </a:extLst>
            </p:cNvPr>
            <p:cNvSpPr txBox="1"/>
            <p:nvPr/>
          </p:nvSpPr>
          <p:spPr>
            <a:xfrm>
              <a:off x="461287" y="1890865"/>
              <a:ext cx="13669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15381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8268" y="1275764"/>
            <a:ext cx="28201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02</a:t>
            </a:r>
            <a:endParaRPr lang="zh-CN" altLang="en-US" sz="88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A110F409-A82B-83EC-58E1-56BF2683E89E}"/>
              </a:ext>
            </a:extLst>
          </p:cNvPr>
          <p:cNvSpPr/>
          <p:nvPr/>
        </p:nvSpPr>
        <p:spPr>
          <a:xfrm>
            <a:off x="4731129" y="1945476"/>
            <a:ext cx="950534" cy="21669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75F1CBF-BDEC-EA66-F2BA-E9404998EA17}"/>
              </a:ext>
            </a:extLst>
          </p:cNvPr>
          <p:cNvGrpSpPr/>
          <p:nvPr/>
        </p:nvGrpSpPr>
        <p:grpSpPr>
          <a:xfrm>
            <a:off x="-144840" y="3412146"/>
            <a:ext cx="4161310" cy="3565204"/>
            <a:chOff x="-259140" y="3412146"/>
            <a:chExt cx="4161310" cy="356520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C9AAE66A-72B7-4D99-ADE1-511519948522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24E181D8-9EC7-6A39-6B2C-A3243DA5B4E8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6" name="任意多边形: 形状 775">
                <a:extLst>
                  <a:ext uri="{FF2B5EF4-FFF2-40B4-BE49-F238E27FC236}">
                    <a16:creationId xmlns:a16="http://schemas.microsoft.com/office/drawing/2014/main" id="{9CBBB739-C89D-B18C-6DEF-E011F568ACF2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21D8C74E-7880-EE9C-672D-1DADE251165B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A9164108-5613-BA8A-9272-2188BB3DADC5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4022404-18FB-744B-17A3-589B3A88C706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" name="任意多边形: 形状 8">
                  <a:extLst>
                    <a:ext uri="{FF2B5EF4-FFF2-40B4-BE49-F238E27FC236}">
                      <a16:creationId xmlns:a16="http://schemas.microsoft.com/office/drawing/2014/main" id="{51F7F89C-ED4F-3117-31DA-F29555F85775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DE42B284-779D-4BED-156E-DC4D6E707EA2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EA05A596-600B-298E-B4B2-601B09E4BB9B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615BEA63-E0D5-4EE2-2B22-33B9C0FFCE86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" name="图形 3">
                  <a:extLst>
                    <a:ext uri="{FF2B5EF4-FFF2-40B4-BE49-F238E27FC236}">
                      <a16:creationId xmlns:a16="http://schemas.microsoft.com/office/drawing/2014/main" id="{079157DC-BEBF-4839-FF6D-282438522F6E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13E7AD8B-3B69-197F-9597-334B77732957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720AF048-2C64-18E8-C0CA-BFE327C27294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9" name="任意多边形: 形状 28">
                    <a:extLst>
                      <a:ext uri="{FF2B5EF4-FFF2-40B4-BE49-F238E27FC236}">
                        <a16:creationId xmlns:a16="http://schemas.microsoft.com/office/drawing/2014/main" id="{BFD54FB8-B389-C9E1-96F6-11DF01990932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520B0003-00C3-0DBA-24DC-6F9567F79395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F1BA238-99FC-D064-A5F4-C7C956AA5A84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957" name="图片 956">
              <a:extLst>
                <a:ext uri="{FF2B5EF4-FFF2-40B4-BE49-F238E27FC236}">
                  <a16:creationId xmlns:a16="http://schemas.microsoft.com/office/drawing/2014/main" id="{78F6DAFE-8B22-52DA-CDF7-774015ABB8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sp>
        <p:nvSpPr>
          <p:cNvPr id="768" name="文本框 767">
            <a:extLst>
              <a:ext uri="{FF2B5EF4-FFF2-40B4-BE49-F238E27FC236}">
                <a16:creationId xmlns:a16="http://schemas.microsoft.com/office/drawing/2014/main" id="{AD68009C-20A8-1789-EED9-72F8A24C03EA}"/>
              </a:ext>
            </a:extLst>
          </p:cNvPr>
          <p:cNvSpPr txBox="1"/>
          <p:nvPr/>
        </p:nvSpPr>
        <p:spPr>
          <a:xfrm>
            <a:off x="4766356" y="1915323"/>
            <a:ext cx="8800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PART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781" name="直接连接符 780">
            <a:extLst>
              <a:ext uri="{FF2B5EF4-FFF2-40B4-BE49-F238E27FC236}">
                <a16:creationId xmlns:a16="http://schemas.microsoft.com/office/drawing/2014/main" id="{99BE19D8-AC9B-9374-09D9-39BFA70B8A94}"/>
              </a:ext>
            </a:extLst>
          </p:cNvPr>
          <p:cNvCxnSpPr/>
          <p:nvPr/>
        </p:nvCxnSpPr>
        <p:spPr>
          <a:xfrm>
            <a:off x="6108334" y="5871344"/>
            <a:ext cx="0" cy="767914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:a16="http://schemas.microsoft.com/office/drawing/2014/main" id="{BB8A18A7-8F65-154E-D865-042ECB848CBE}"/>
              </a:ext>
            </a:extLst>
          </p:cNvPr>
          <p:cNvGrpSpPr/>
          <p:nvPr/>
        </p:nvGrpSpPr>
        <p:grpSpPr>
          <a:xfrm flipH="1">
            <a:off x="8202646" y="3412146"/>
            <a:ext cx="4114440" cy="3565204"/>
            <a:chOff x="-259140" y="3412146"/>
            <a:chExt cx="4161310" cy="3565204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278B897-C05A-A5BD-DBB1-B4CF0FB77860}"/>
                </a:ext>
              </a:extLst>
            </p:cNvPr>
            <p:cNvGrpSpPr/>
            <p:nvPr/>
          </p:nvGrpSpPr>
          <p:grpSpPr>
            <a:xfrm>
              <a:off x="-259140" y="3412146"/>
              <a:ext cx="2878512" cy="3565204"/>
              <a:chOff x="-259140" y="808486"/>
              <a:chExt cx="5052460" cy="6257764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8CCF4D0B-A9BF-B1B0-9254-0E0AE61118B4}"/>
                  </a:ext>
                </a:extLst>
              </p:cNvPr>
              <p:cNvSpPr/>
              <p:nvPr/>
            </p:nvSpPr>
            <p:spPr>
              <a:xfrm>
                <a:off x="-29027" y="808486"/>
                <a:ext cx="4639933" cy="6078543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solidFill>
                <a:srgbClr val="C5C5FF"/>
              </a:solidFill>
              <a:ln w="12700">
                <a:noFill/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766CFF4D-58AA-0C68-F04C-251E290A3C20}"/>
                  </a:ext>
                </a:extLst>
              </p:cNvPr>
              <p:cNvSpPr/>
              <p:nvPr/>
            </p:nvSpPr>
            <p:spPr>
              <a:xfrm>
                <a:off x="-259140" y="1846573"/>
                <a:ext cx="5052460" cy="5219677"/>
              </a:xfrm>
              <a:custGeom>
                <a:avLst/>
                <a:gdLst>
                  <a:gd name="connsiteX0" fmla="*/ 0 w 4639933"/>
                  <a:gd name="connsiteY0" fmla="*/ 0 h 6078543"/>
                  <a:gd name="connsiteX1" fmla="*/ 129364 w 4639933"/>
                  <a:gd name="connsiteY1" fmla="*/ 29857 h 6078543"/>
                  <a:gd name="connsiteX2" fmla="*/ 3508662 w 4639933"/>
                  <a:gd name="connsiteY2" fmla="*/ 4393244 h 6078543"/>
                  <a:gd name="connsiteX3" fmla="*/ 3417132 w 4639933"/>
                  <a:gd name="connsiteY3" fmla="*/ 5301205 h 6078543"/>
                  <a:gd name="connsiteX4" fmla="*/ 3391708 w 4639933"/>
                  <a:gd name="connsiteY4" fmla="*/ 5411361 h 6078543"/>
                  <a:gd name="connsiteX5" fmla="*/ 3469084 w 4639933"/>
                  <a:gd name="connsiteY5" fmla="*/ 5437542 h 6078543"/>
                  <a:gd name="connsiteX6" fmla="*/ 4382476 w 4639933"/>
                  <a:gd name="connsiteY6" fmla="*/ 5896050 h 6078543"/>
                  <a:gd name="connsiteX7" fmla="*/ 4639933 w 4639933"/>
                  <a:gd name="connsiteY7" fmla="*/ 6078543 h 6078543"/>
                  <a:gd name="connsiteX8" fmla="*/ 0 w 4639933"/>
                  <a:gd name="connsiteY8" fmla="*/ 6078543 h 60785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639933" h="6078543">
                    <a:moveTo>
                      <a:pt x="0" y="0"/>
                    </a:moveTo>
                    <a:lnTo>
                      <a:pt x="129364" y="29857"/>
                    </a:lnTo>
                    <a:cubicBezTo>
                      <a:pt x="2072691" y="529852"/>
                      <a:pt x="3508662" y="2293853"/>
                      <a:pt x="3508662" y="4393244"/>
                    </a:cubicBezTo>
                    <a:cubicBezTo>
                      <a:pt x="3508662" y="4704265"/>
                      <a:pt x="3477146" y="5007926"/>
                      <a:pt x="3417132" y="5301205"/>
                    </a:cubicBezTo>
                    <a:lnTo>
                      <a:pt x="3391708" y="5411361"/>
                    </a:lnTo>
                    <a:lnTo>
                      <a:pt x="3469084" y="5437542"/>
                    </a:lnTo>
                    <a:cubicBezTo>
                      <a:pt x="3792533" y="5555973"/>
                      <a:pt x="4098617" y="5710429"/>
                      <a:pt x="4382476" y="5896050"/>
                    </a:cubicBezTo>
                    <a:lnTo>
                      <a:pt x="4639933" y="6078543"/>
                    </a:lnTo>
                    <a:lnTo>
                      <a:pt x="0" y="6078543"/>
                    </a:lnTo>
                    <a:close/>
                  </a:path>
                </a:pathLst>
              </a:custGeom>
              <a:noFill/>
              <a:ln w="38100">
                <a:solidFill>
                  <a:srgbClr val="351D99"/>
                </a:solidFill>
                <a:prstDash val="solid"/>
              </a:ln>
              <a:effectLst>
                <a:outerShdw blurRad="76200" dist="76200" dir="756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2FA390F6-C20B-AE0D-F2C6-F6667DB54598}"/>
                  </a:ext>
                </a:extLst>
              </p:cNvPr>
              <p:cNvGrpSpPr/>
              <p:nvPr/>
            </p:nvGrpSpPr>
            <p:grpSpPr>
              <a:xfrm>
                <a:off x="0" y="2117840"/>
                <a:ext cx="2945618" cy="4740159"/>
                <a:chOff x="0" y="620818"/>
                <a:chExt cx="3875894" cy="6237182"/>
              </a:xfrm>
            </p:grpSpPr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05B6E245-5D35-0835-DB0B-A2B2F8561D39}"/>
                    </a:ext>
                  </a:extLst>
                </p:cNvPr>
                <p:cNvSpPr/>
                <p:nvPr/>
              </p:nvSpPr>
              <p:spPr>
                <a:xfrm>
                  <a:off x="1621163" y="2947092"/>
                  <a:ext cx="1241955" cy="2185837"/>
                </a:xfrm>
                <a:custGeom>
                  <a:avLst/>
                  <a:gdLst>
                    <a:gd name="connsiteX0" fmla="*/ 0 w 91849"/>
                    <a:gd name="connsiteY0" fmla="*/ 0 h 161654"/>
                    <a:gd name="connsiteX1" fmla="*/ 91440 w 91849"/>
                    <a:gd name="connsiteY1" fmla="*/ 160877 h 161654"/>
                    <a:gd name="connsiteX2" fmla="*/ 30194 w 91849"/>
                    <a:gd name="connsiteY2" fmla="*/ 113729 h 1616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1849" h="161654">
                      <a:moveTo>
                        <a:pt x="0" y="0"/>
                      </a:moveTo>
                      <a:cubicBezTo>
                        <a:pt x="14573" y="14669"/>
                        <a:pt x="98393" y="152971"/>
                        <a:pt x="91440" y="160877"/>
                      </a:cubicBezTo>
                      <a:cubicBezTo>
                        <a:pt x="84487" y="168783"/>
                        <a:pt x="30194" y="113729"/>
                        <a:pt x="30194" y="113729"/>
                      </a:cubicBezTo>
                    </a:path>
                  </a:pathLst>
                </a:custGeom>
                <a:solidFill>
                  <a:srgbClr val="1A0A6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9CA0168-98BF-F25A-1FB8-2FBC02625089}"/>
                    </a:ext>
                  </a:extLst>
                </p:cNvPr>
                <p:cNvSpPr/>
                <p:nvPr/>
              </p:nvSpPr>
              <p:spPr>
                <a:xfrm>
                  <a:off x="800720" y="2574880"/>
                  <a:ext cx="1682073" cy="2984862"/>
                </a:xfrm>
                <a:custGeom>
                  <a:avLst/>
                  <a:gdLst>
                    <a:gd name="connsiteX0" fmla="*/ 124398 w 124398"/>
                    <a:gd name="connsiteY0" fmla="*/ 22860 h 220746"/>
                    <a:gd name="connsiteX1" fmla="*/ 24100 w 124398"/>
                    <a:gd name="connsiteY1" fmla="*/ 220694 h 220746"/>
                    <a:gd name="connsiteX2" fmla="*/ 2 w 124398"/>
                    <a:gd name="connsiteY2" fmla="*/ 166211 h 220746"/>
                    <a:gd name="connsiteX3" fmla="*/ 93347 w 124398"/>
                    <a:gd name="connsiteY3" fmla="*/ 0 h 220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4398" h="220746">
                      <a:moveTo>
                        <a:pt x="124398" y="22860"/>
                      </a:moveTo>
                      <a:cubicBezTo>
                        <a:pt x="110492" y="57912"/>
                        <a:pt x="48579" y="224124"/>
                        <a:pt x="24100" y="220694"/>
                      </a:cubicBezTo>
                      <a:cubicBezTo>
                        <a:pt x="-379" y="217266"/>
                        <a:pt x="478" y="177451"/>
                        <a:pt x="2" y="166211"/>
                      </a:cubicBezTo>
                      <a:cubicBezTo>
                        <a:pt x="-474" y="154972"/>
                        <a:pt x="93347" y="0"/>
                        <a:pt x="93347" y="0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DE2595C4-76FD-9747-AE45-919776CA0C10}"/>
                    </a:ext>
                  </a:extLst>
                </p:cNvPr>
                <p:cNvSpPr/>
                <p:nvPr/>
              </p:nvSpPr>
              <p:spPr>
                <a:xfrm>
                  <a:off x="1931297" y="1711330"/>
                  <a:ext cx="1153631" cy="1242198"/>
                </a:xfrm>
                <a:custGeom>
                  <a:avLst/>
                  <a:gdLst>
                    <a:gd name="connsiteX0" fmla="*/ 2210 w 85317"/>
                    <a:gd name="connsiteY0" fmla="*/ 80723 h 91867"/>
                    <a:gd name="connsiteX1" fmla="*/ 2781 w 85317"/>
                    <a:gd name="connsiteY1" fmla="*/ 9381 h 91867"/>
                    <a:gd name="connsiteX2" fmla="*/ 17926 w 85317"/>
                    <a:gd name="connsiteY2" fmla="*/ 32432 h 91867"/>
                    <a:gd name="connsiteX3" fmla="*/ 72123 w 85317"/>
                    <a:gd name="connsiteY3" fmla="*/ 523 h 91867"/>
                    <a:gd name="connsiteX4" fmla="*/ 38691 w 85317"/>
                    <a:gd name="connsiteY4" fmla="*/ 91867 h 91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5317" h="91867">
                      <a:moveTo>
                        <a:pt x="2210" y="80723"/>
                      </a:moveTo>
                      <a:cubicBezTo>
                        <a:pt x="2210" y="80723"/>
                        <a:pt x="-3124" y="18906"/>
                        <a:pt x="2781" y="9381"/>
                      </a:cubicBezTo>
                      <a:cubicBezTo>
                        <a:pt x="12878" y="-6907"/>
                        <a:pt x="17926" y="32432"/>
                        <a:pt x="17926" y="32432"/>
                      </a:cubicBezTo>
                      <a:cubicBezTo>
                        <a:pt x="17926" y="32432"/>
                        <a:pt x="48311" y="-4811"/>
                        <a:pt x="72123" y="523"/>
                      </a:cubicBezTo>
                      <a:cubicBezTo>
                        <a:pt x="95174" y="5762"/>
                        <a:pt x="90411" y="33479"/>
                        <a:pt x="38691" y="91867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CA0BC09-D400-EF48-8884-E2B0066EDF3C}"/>
                    </a:ext>
                  </a:extLst>
                </p:cNvPr>
                <p:cNvSpPr/>
                <p:nvPr/>
              </p:nvSpPr>
              <p:spPr>
                <a:xfrm>
                  <a:off x="0" y="2947092"/>
                  <a:ext cx="2857589" cy="3910908"/>
                </a:xfrm>
                <a:custGeom>
                  <a:avLst/>
                  <a:gdLst>
                    <a:gd name="connsiteX0" fmla="*/ 1621164 w 2857589"/>
                    <a:gd name="connsiteY0" fmla="*/ 0 h 3910908"/>
                    <a:gd name="connsiteX1" fmla="*/ 2857589 w 2857589"/>
                    <a:gd name="connsiteY1" fmla="*/ 2175331 h 3910908"/>
                    <a:gd name="connsiteX2" fmla="*/ 825451 w 2857589"/>
                    <a:gd name="connsiteY2" fmla="*/ 3809188 h 3910908"/>
                    <a:gd name="connsiteX3" fmla="*/ 646665 w 2857589"/>
                    <a:gd name="connsiteY3" fmla="*/ 3910908 h 3910908"/>
                    <a:gd name="connsiteX4" fmla="*/ 0 w 2857589"/>
                    <a:gd name="connsiteY4" fmla="*/ 3910908 h 3910908"/>
                    <a:gd name="connsiteX5" fmla="*/ 0 w 2857589"/>
                    <a:gd name="connsiteY5" fmla="*/ 2245000 h 3910908"/>
                    <a:gd name="connsiteX6" fmla="*/ 101067 w 2857589"/>
                    <a:gd name="connsiteY6" fmla="*/ 2145692 h 3910908"/>
                    <a:gd name="connsiteX7" fmla="*/ 1621164 w 2857589"/>
                    <a:gd name="connsiteY7" fmla="*/ 0 h 3910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857589" h="3910908">
                      <a:moveTo>
                        <a:pt x="1621164" y="0"/>
                      </a:moveTo>
                      <a:cubicBezTo>
                        <a:pt x="1621164" y="0"/>
                        <a:pt x="2198162" y="1857220"/>
                        <a:pt x="2857589" y="2175331"/>
                      </a:cubicBezTo>
                      <a:cubicBezTo>
                        <a:pt x="2857589" y="2175331"/>
                        <a:pt x="2084580" y="3057006"/>
                        <a:pt x="825451" y="3809188"/>
                      </a:cubicBezTo>
                      <a:lnTo>
                        <a:pt x="646665" y="3910908"/>
                      </a:lnTo>
                      <a:lnTo>
                        <a:pt x="0" y="3910908"/>
                      </a:lnTo>
                      <a:lnTo>
                        <a:pt x="0" y="2245000"/>
                      </a:lnTo>
                      <a:lnTo>
                        <a:pt x="101067" y="2145692"/>
                      </a:lnTo>
                      <a:cubicBezTo>
                        <a:pt x="545143" y="1697428"/>
                        <a:pt x="1072014" y="1020050"/>
                        <a:pt x="1621164" y="0"/>
                      </a:cubicBez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5BC1AC9-B19F-9587-27DC-E4D0C5E9C9B8}"/>
                    </a:ext>
                  </a:extLst>
                </p:cNvPr>
                <p:cNvSpPr/>
                <p:nvPr/>
              </p:nvSpPr>
              <p:spPr>
                <a:xfrm>
                  <a:off x="2281428" y="2268343"/>
                  <a:ext cx="238712" cy="1732279"/>
                </a:xfrm>
                <a:custGeom>
                  <a:avLst/>
                  <a:gdLst>
                    <a:gd name="connsiteX0" fmla="*/ 7558 w 17654"/>
                    <a:gd name="connsiteY0" fmla="*/ 0 h 128111"/>
                    <a:gd name="connsiteX1" fmla="*/ 17655 w 17654"/>
                    <a:gd name="connsiteY1" fmla="*/ 128111 h 128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654" h="128111">
                      <a:moveTo>
                        <a:pt x="7558" y="0"/>
                      </a:moveTo>
                      <a:cubicBezTo>
                        <a:pt x="7558" y="0"/>
                        <a:pt x="-14921" y="59531"/>
                        <a:pt x="17655" y="128111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B0A335E-FA12-1983-F71C-1F94CE3478FB}"/>
                    </a:ext>
                  </a:extLst>
                </p:cNvPr>
                <p:cNvSpPr/>
                <p:nvPr/>
              </p:nvSpPr>
              <p:spPr>
                <a:xfrm>
                  <a:off x="2512798" y="2238730"/>
                  <a:ext cx="347359" cy="1205500"/>
                </a:xfrm>
                <a:custGeom>
                  <a:avLst/>
                  <a:gdLst>
                    <a:gd name="connsiteX0" fmla="*/ 924 w 25689"/>
                    <a:gd name="connsiteY0" fmla="*/ 0 h 89153"/>
                    <a:gd name="connsiteX1" fmla="*/ 25689 w 25689"/>
                    <a:gd name="connsiteY1" fmla="*/ 89154 h 89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5689" h="89153">
                      <a:moveTo>
                        <a:pt x="924" y="0"/>
                      </a:moveTo>
                      <a:cubicBezTo>
                        <a:pt x="924" y="0"/>
                        <a:pt x="-7363" y="44958"/>
                        <a:pt x="25689" y="89154"/>
                      </a:cubicBezTo>
                    </a:path>
                  </a:pathLst>
                </a:custGeom>
                <a:noFill/>
                <a:ln w="9525" cap="rnd">
                  <a:solidFill>
                    <a:srgbClr val="FF5C5C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9" name="图形 3">
                  <a:extLst>
                    <a:ext uri="{FF2B5EF4-FFF2-40B4-BE49-F238E27FC236}">
                      <a16:creationId xmlns:a16="http://schemas.microsoft.com/office/drawing/2014/main" id="{C9F82D2F-C099-5CFE-3719-EEB48D7037AB}"/>
                    </a:ext>
                  </a:extLst>
                </p:cNvPr>
                <p:cNvGrpSpPr/>
                <p:nvPr/>
              </p:nvGrpSpPr>
              <p:grpSpPr>
                <a:xfrm>
                  <a:off x="1228790" y="620818"/>
                  <a:ext cx="2647104" cy="2987945"/>
                  <a:chOff x="7857015" y="4061822"/>
                  <a:chExt cx="195767" cy="220974"/>
                </a:xfrm>
              </p:grpSpPr>
              <p:sp>
                <p:nvSpPr>
                  <p:cNvPr id="21" name="任意多边形: 形状 20">
                    <a:extLst>
                      <a:ext uri="{FF2B5EF4-FFF2-40B4-BE49-F238E27FC236}">
                        <a16:creationId xmlns:a16="http://schemas.microsoft.com/office/drawing/2014/main" id="{E544E604-8C22-19BC-F179-B97D852B3BCC}"/>
                      </a:ext>
                    </a:extLst>
                  </p:cNvPr>
                  <p:cNvSpPr/>
                  <p:nvPr/>
                </p:nvSpPr>
                <p:spPr>
                  <a:xfrm rot="-2416987">
                    <a:off x="7934946" y="4045180"/>
                    <a:ext cx="40483" cy="253950"/>
                  </a:xfrm>
                  <a:custGeom>
                    <a:avLst/>
                    <a:gdLst>
                      <a:gd name="connsiteX0" fmla="*/ 0 w 40483"/>
                      <a:gd name="connsiteY0" fmla="*/ 0 h 253950"/>
                      <a:gd name="connsiteX1" fmla="*/ 40484 w 40483"/>
                      <a:gd name="connsiteY1" fmla="*/ 0 h 253950"/>
                      <a:gd name="connsiteX2" fmla="*/ 40484 w 40483"/>
                      <a:gd name="connsiteY2" fmla="*/ 253950 h 253950"/>
                      <a:gd name="connsiteX3" fmla="*/ 0 w 40483"/>
                      <a:gd name="connsiteY3" fmla="*/ 253950 h 2539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0483" h="253950">
                        <a:moveTo>
                          <a:pt x="0" y="0"/>
                        </a:moveTo>
                        <a:lnTo>
                          <a:pt x="40484" y="0"/>
                        </a:lnTo>
                        <a:lnTo>
                          <a:pt x="40484" y="253950"/>
                        </a:lnTo>
                        <a:lnTo>
                          <a:pt x="0" y="253950"/>
                        </a:lnTo>
                        <a:close/>
                      </a:path>
                    </a:pathLst>
                  </a:custGeom>
                  <a:solidFill>
                    <a:srgbClr val="FFCA76"/>
                  </a:solidFill>
                  <a:ln w="95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" name="任意多边形: 形状 21">
                    <a:extLst>
                      <a:ext uri="{FF2B5EF4-FFF2-40B4-BE49-F238E27FC236}">
                        <a16:creationId xmlns:a16="http://schemas.microsoft.com/office/drawing/2014/main" id="{CAD8AA0A-C2A3-BF0A-C39F-9AF719FA41CE}"/>
                      </a:ext>
                    </a:extLst>
                  </p:cNvPr>
                  <p:cNvSpPr/>
                  <p:nvPr/>
                </p:nvSpPr>
                <p:spPr>
                  <a:xfrm>
                    <a:off x="8021130" y="4255473"/>
                    <a:ext cx="31651" cy="27323"/>
                  </a:xfrm>
                  <a:custGeom>
                    <a:avLst/>
                    <a:gdLst>
                      <a:gd name="connsiteX0" fmla="*/ 31304 w 31651"/>
                      <a:gd name="connsiteY0" fmla="*/ 582 h 27323"/>
                      <a:gd name="connsiteX1" fmla="*/ 19112 w 31651"/>
                      <a:gd name="connsiteY1" fmla="*/ 17537 h 27323"/>
                      <a:gd name="connsiteX2" fmla="*/ 348 w 31651"/>
                      <a:gd name="connsiteY2" fmla="*/ 26776 h 27323"/>
                      <a:gd name="connsiteX3" fmla="*/ 12540 w 31651"/>
                      <a:gd name="connsiteY3" fmla="*/ 9821 h 27323"/>
                      <a:gd name="connsiteX4" fmla="*/ 31304 w 31651"/>
                      <a:gd name="connsiteY4" fmla="*/ 582 h 273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23">
                        <a:moveTo>
                          <a:pt x="31304" y="582"/>
                        </a:moveTo>
                        <a:cubicBezTo>
                          <a:pt x="33114" y="2773"/>
                          <a:pt x="27684" y="10298"/>
                          <a:pt x="19112" y="17537"/>
                        </a:cubicBezTo>
                        <a:cubicBezTo>
                          <a:pt x="10540" y="24776"/>
                          <a:pt x="2158" y="28871"/>
                          <a:pt x="348" y="26776"/>
                        </a:cubicBezTo>
                        <a:cubicBezTo>
                          <a:pt x="-1462" y="24585"/>
                          <a:pt x="3967" y="17060"/>
                          <a:pt x="12540" y="9821"/>
                        </a:cubicBezTo>
                        <a:cubicBezTo>
                          <a:pt x="21112" y="2583"/>
                          <a:pt x="29494" y="-1609"/>
                          <a:pt x="31304" y="582"/>
                        </a:cubicBezTo>
                        <a:close/>
                      </a:path>
                    </a:pathLst>
                  </a:custGeom>
                  <a:solidFill>
                    <a:srgbClr val="FFB255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41EDBAB4-BC0E-F55D-FE5E-DDE4AF454AA7}"/>
                      </a:ext>
                    </a:extLst>
                  </p:cNvPr>
                  <p:cNvSpPr/>
                  <p:nvPr/>
                </p:nvSpPr>
                <p:spPr>
                  <a:xfrm>
                    <a:off x="7857015" y="4061822"/>
                    <a:ext cx="31651" cy="27331"/>
                  </a:xfrm>
                  <a:custGeom>
                    <a:avLst/>
                    <a:gdLst>
                      <a:gd name="connsiteX0" fmla="*/ 31304 w 31651"/>
                      <a:gd name="connsiteY0" fmla="*/ 590 h 27331"/>
                      <a:gd name="connsiteX1" fmla="*/ 19112 w 31651"/>
                      <a:gd name="connsiteY1" fmla="*/ 17544 h 27331"/>
                      <a:gd name="connsiteX2" fmla="*/ 348 w 31651"/>
                      <a:gd name="connsiteY2" fmla="*/ 26784 h 27331"/>
                      <a:gd name="connsiteX3" fmla="*/ 12540 w 31651"/>
                      <a:gd name="connsiteY3" fmla="*/ 9829 h 27331"/>
                      <a:gd name="connsiteX4" fmla="*/ 31304 w 31651"/>
                      <a:gd name="connsiteY4" fmla="*/ 590 h 273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651" h="27331">
                        <a:moveTo>
                          <a:pt x="31304" y="590"/>
                        </a:moveTo>
                        <a:cubicBezTo>
                          <a:pt x="33114" y="2781"/>
                          <a:pt x="27685" y="10305"/>
                          <a:pt x="19112" y="17544"/>
                        </a:cubicBezTo>
                        <a:cubicBezTo>
                          <a:pt x="10539" y="24783"/>
                          <a:pt x="2157" y="28879"/>
                          <a:pt x="348" y="26784"/>
                        </a:cubicBezTo>
                        <a:cubicBezTo>
                          <a:pt x="-1462" y="24593"/>
                          <a:pt x="3967" y="17068"/>
                          <a:pt x="12540" y="9829"/>
                        </a:cubicBezTo>
                        <a:cubicBezTo>
                          <a:pt x="21112" y="2495"/>
                          <a:pt x="29494" y="-1601"/>
                          <a:pt x="31304" y="590"/>
                        </a:cubicBezTo>
                        <a:close/>
                      </a:path>
                    </a:pathLst>
                  </a:custGeom>
                  <a:solidFill>
                    <a:srgbClr val="FFCA7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6C54CC76-C730-1B07-9F15-E722EA24DB44}"/>
                      </a:ext>
                    </a:extLst>
                  </p:cNvPr>
                  <p:cNvSpPr/>
                  <p:nvPr/>
                </p:nvSpPr>
                <p:spPr>
                  <a:xfrm>
                    <a:off x="7927815" y="4147470"/>
                    <a:ext cx="41331" cy="38293"/>
                  </a:xfrm>
                  <a:custGeom>
                    <a:avLst/>
                    <a:gdLst>
                      <a:gd name="connsiteX0" fmla="*/ 32894 w 41331"/>
                      <a:gd name="connsiteY0" fmla="*/ 0 h 38293"/>
                      <a:gd name="connsiteX1" fmla="*/ 33 w 41331"/>
                      <a:gd name="connsiteY1" fmla="*/ 25527 h 38293"/>
                      <a:gd name="connsiteX2" fmla="*/ 9844 w 41331"/>
                      <a:gd name="connsiteY2" fmla="*/ 38291 h 38293"/>
                      <a:gd name="connsiteX3" fmla="*/ 41276 w 41331"/>
                      <a:gd name="connsiteY3" fmla="*/ 9811 h 38293"/>
                      <a:gd name="connsiteX4" fmla="*/ 32894 w 41331"/>
                      <a:gd name="connsiteY4" fmla="*/ 0 h 382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1331" h="38293">
                        <a:moveTo>
                          <a:pt x="32894" y="0"/>
                        </a:moveTo>
                        <a:cubicBezTo>
                          <a:pt x="32894" y="0"/>
                          <a:pt x="-1205" y="22860"/>
                          <a:pt x="33" y="25527"/>
                        </a:cubicBezTo>
                        <a:cubicBezTo>
                          <a:pt x="1271" y="28194"/>
                          <a:pt x="7367" y="38005"/>
                          <a:pt x="9844" y="38291"/>
                        </a:cubicBezTo>
                        <a:cubicBezTo>
                          <a:pt x="12320" y="38576"/>
                          <a:pt x="42800" y="12763"/>
                          <a:pt x="41276" y="9811"/>
                        </a:cubicBezTo>
                        <a:cubicBezTo>
                          <a:pt x="39562" y="6477"/>
                          <a:pt x="32894" y="0"/>
                          <a:pt x="32894" y="0"/>
                        </a:cubicBezTo>
                        <a:close/>
                      </a:path>
                    </a:pathLst>
                  </a:custGeom>
                  <a:solidFill>
                    <a:srgbClr val="FF5C5C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6F57806A-649A-AB86-C64C-3C1AE6866216}"/>
                    </a:ext>
                  </a:extLst>
                </p:cNvPr>
                <p:cNvSpPr/>
                <p:nvPr/>
              </p:nvSpPr>
              <p:spPr>
                <a:xfrm>
                  <a:off x="1918803" y="1668547"/>
                  <a:ext cx="255019" cy="607517"/>
                </a:xfrm>
                <a:custGeom>
                  <a:avLst/>
                  <a:gdLst>
                    <a:gd name="connsiteX0" fmla="*/ 848 w 18860"/>
                    <a:gd name="connsiteY0" fmla="*/ 44930 h 44929"/>
                    <a:gd name="connsiteX1" fmla="*/ 7992 w 18860"/>
                    <a:gd name="connsiteY1" fmla="*/ 162 h 44929"/>
                    <a:gd name="connsiteX2" fmla="*/ 18850 w 18860"/>
                    <a:gd name="connsiteY2" fmla="*/ 35595 h 449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60" h="44929">
                      <a:moveTo>
                        <a:pt x="848" y="44930"/>
                      </a:moveTo>
                      <a:cubicBezTo>
                        <a:pt x="848" y="44930"/>
                        <a:pt x="-3629" y="3210"/>
                        <a:pt x="7992" y="162"/>
                      </a:cubicBezTo>
                      <a:cubicBezTo>
                        <a:pt x="19612" y="-2791"/>
                        <a:pt x="18850" y="35595"/>
                        <a:pt x="18850" y="35595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8E76515-FF5E-C26D-4F72-50A4E33C89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4326" y="3567396"/>
              <a:ext cx="3367844" cy="2720182"/>
            </a:xfrm>
            <a:prstGeom prst="rect">
              <a:avLst/>
            </a:prstGeom>
          </p:spPr>
        </p:pic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E329292-3669-8326-E28B-464AA6D1888A}"/>
              </a:ext>
            </a:extLst>
          </p:cNvPr>
          <p:cNvGrpSpPr/>
          <p:nvPr/>
        </p:nvGrpSpPr>
        <p:grpSpPr>
          <a:xfrm>
            <a:off x="4572286" y="2862034"/>
            <a:ext cx="3074543" cy="393899"/>
            <a:chOff x="1863217" y="2483725"/>
            <a:chExt cx="3074543" cy="393899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0A052DC6-2AA3-DCDA-7BFD-CCD67E5D7A45}"/>
                </a:ext>
              </a:extLst>
            </p:cNvPr>
            <p:cNvSpPr/>
            <p:nvPr/>
          </p:nvSpPr>
          <p:spPr>
            <a:xfrm>
              <a:off x="1863217" y="2483725"/>
              <a:ext cx="3074543" cy="393899"/>
            </a:xfrm>
            <a:prstGeom prst="roundRect">
              <a:avLst>
                <a:gd name="adj" fmla="val 50000"/>
              </a:avLst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BFE148A-4547-FA55-5A7B-B572EB832B31}"/>
                </a:ext>
              </a:extLst>
            </p:cNvPr>
            <p:cNvSpPr txBox="1"/>
            <p:nvPr/>
          </p:nvSpPr>
          <p:spPr>
            <a:xfrm>
              <a:off x="2372871" y="2498892"/>
              <a:ext cx="20281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金山云技术体" pitchFamily="2" charset="-122"/>
                  <a:ea typeface="金山云技术体" pitchFamily="2" charset="-122"/>
                </a:rPr>
                <a:t>单击此处添加标题文本</a:t>
              </a:r>
            </a:p>
          </p:txBody>
        </p:sp>
      </p:grpSp>
      <p:sp>
        <p:nvSpPr>
          <p:cNvPr id="48" name="文本框 47">
            <a:extLst>
              <a:ext uri="{FF2B5EF4-FFF2-40B4-BE49-F238E27FC236}">
                <a16:creationId xmlns:a16="http://schemas.microsoft.com/office/drawing/2014/main" id="{63ADFBEB-0E59-57B3-4DC8-F1E2D12B6A11}"/>
              </a:ext>
            </a:extLst>
          </p:cNvPr>
          <p:cNvSpPr txBox="1"/>
          <p:nvPr/>
        </p:nvSpPr>
        <p:spPr>
          <a:xfrm>
            <a:off x="2927120" y="3562917"/>
            <a:ext cx="632936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521620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02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sp>
        <p:nvSpPr>
          <p:cNvPr id="2" name="Rectangle 187">
            <a:extLst>
              <a:ext uri="{FF2B5EF4-FFF2-40B4-BE49-F238E27FC236}">
                <a16:creationId xmlns:a16="http://schemas.microsoft.com/office/drawing/2014/main" id="{FA73F99E-78CC-06A8-D971-6A895AAC6083}"/>
              </a:ext>
            </a:extLst>
          </p:cNvPr>
          <p:cNvSpPr/>
          <p:nvPr/>
        </p:nvSpPr>
        <p:spPr>
          <a:xfrm>
            <a:off x="5215938" y="3445175"/>
            <a:ext cx="745596" cy="732093"/>
          </a:xfrm>
          <a:prstGeom prst="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" name="Rectangle 190">
            <a:extLst>
              <a:ext uri="{FF2B5EF4-FFF2-40B4-BE49-F238E27FC236}">
                <a16:creationId xmlns:a16="http://schemas.microsoft.com/office/drawing/2014/main" id="{B060C17B-493E-CDF1-E5FE-7FCE5A00FCD4}"/>
              </a:ext>
            </a:extLst>
          </p:cNvPr>
          <p:cNvSpPr/>
          <p:nvPr/>
        </p:nvSpPr>
        <p:spPr>
          <a:xfrm>
            <a:off x="8196383" y="3445175"/>
            <a:ext cx="745596" cy="732093"/>
          </a:xfrm>
          <a:prstGeom prst="rect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ym typeface="+mn-lt"/>
            </a:endParaRPr>
          </a:p>
        </p:txBody>
      </p:sp>
      <p:sp>
        <p:nvSpPr>
          <p:cNvPr id="8" name="Rectangle 193">
            <a:extLst>
              <a:ext uri="{FF2B5EF4-FFF2-40B4-BE49-F238E27FC236}">
                <a16:creationId xmlns:a16="http://schemas.microsoft.com/office/drawing/2014/main" id="{3D458E2B-3A84-D61A-1BA5-C2C2F9B78C99}"/>
              </a:ext>
            </a:extLst>
          </p:cNvPr>
          <p:cNvSpPr/>
          <p:nvPr/>
        </p:nvSpPr>
        <p:spPr>
          <a:xfrm>
            <a:off x="5215938" y="5070666"/>
            <a:ext cx="745596" cy="732093"/>
          </a:xfrm>
          <a:prstGeom prst="rect">
            <a:avLst/>
          </a:prstGeom>
          <a:solidFill>
            <a:srgbClr val="351D99"/>
          </a:solidFill>
          <a:ln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ym typeface="+mn-lt"/>
            </a:endParaRPr>
          </a:p>
        </p:txBody>
      </p:sp>
      <p:sp>
        <p:nvSpPr>
          <p:cNvPr id="11" name="Rectangle 196">
            <a:extLst>
              <a:ext uri="{FF2B5EF4-FFF2-40B4-BE49-F238E27FC236}">
                <a16:creationId xmlns:a16="http://schemas.microsoft.com/office/drawing/2014/main" id="{DBB80A99-1A74-3B93-1161-B72B19E083F6}"/>
              </a:ext>
            </a:extLst>
          </p:cNvPr>
          <p:cNvSpPr/>
          <p:nvPr/>
        </p:nvSpPr>
        <p:spPr>
          <a:xfrm>
            <a:off x="8196383" y="5070666"/>
            <a:ext cx="745596" cy="732093"/>
          </a:xfrm>
          <a:prstGeom prst="rect">
            <a:avLst/>
          </a:prstGeom>
          <a:solidFill>
            <a:srgbClr val="C5C5FF"/>
          </a:solidFill>
          <a:ln w="12700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grpSp>
        <p:nvGrpSpPr>
          <p:cNvPr id="15" name="Group 8">
            <a:extLst>
              <a:ext uri="{FF2B5EF4-FFF2-40B4-BE49-F238E27FC236}">
                <a16:creationId xmlns:a16="http://schemas.microsoft.com/office/drawing/2014/main" id="{1DCB95E8-CBD4-70E5-1E8A-E2DC7336633B}"/>
              </a:ext>
            </a:extLst>
          </p:cNvPr>
          <p:cNvGrpSpPr/>
          <p:nvPr/>
        </p:nvGrpSpPr>
        <p:grpSpPr>
          <a:xfrm>
            <a:off x="5419951" y="3628439"/>
            <a:ext cx="298034" cy="405799"/>
            <a:chOff x="2767013" y="609600"/>
            <a:chExt cx="561975" cy="765176"/>
          </a:xfrm>
          <a:solidFill>
            <a:schemeClr val="bg1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6934D4C3-52D3-0711-606C-0056B205D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67013" y="609600"/>
              <a:ext cx="561975" cy="609600"/>
            </a:xfrm>
            <a:custGeom>
              <a:avLst/>
              <a:gdLst>
                <a:gd name="T0" fmla="*/ 100 w 147"/>
                <a:gd name="T1" fmla="*/ 160 h 160"/>
                <a:gd name="T2" fmla="*/ 143 w 147"/>
                <a:gd name="T3" fmla="*/ 59 h 160"/>
                <a:gd name="T4" fmla="*/ 73 w 147"/>
                <a:gd name="T5" fmla="*/ 0 h 160"/>
                <a:gd name="T6" fmla="*/ 3 w 147"/>
                <a:gd name="T7" fmla="*/ 59 h 160"/>
                <a:gd name="T8" fmla="*/ 46 w 147"/>
                <a:gd name="T9" fmla="*/ 160 h 160"/>
                <a:gd name="T10" fmla="*/ 100 w 147"/>
                <a:gd name="T11" fmla="*/ 160 h 160"/>
                <a:gd name="T12" fmla="*/ 19 w 147"/>
                <a:gd name="T13" fmla="*/ 60 h 160"/>
                <a:gd name="T14" fmla="*/ 73 w 147"/>
                <a:gd name="T15" fmla="*/ 16 h 160"/>
                <a:gd name="T16" fmla="*/ 127 w 147"/>
                <a:gd name="T17" fmla="*/ 60 h 160"/>
                <a:gd name="T18" fmla="*/ 110 w 147"/>
                <a:gd name="T19" fmla="*/ 100 h 160"/>
                <a:gd name="T20" fmla="*/ 86 w 147"/>
                <a:gd name="T21" fmla="*/ 144 h 160"/>
                <a:gd name="T22" fmla="*/ 79 w 147"/>
                <a:gd name="T23" fmla="*/ 144 h 160"/>
                <a:gd name="T24" fmla="*/ 79 w 147"/>
                <a:gd name="T25" fmla="*/ 87 h 160"/>
                <a:gd name="T26" fmla="*/ 88 w 147"/>
                <a:gd name="T27" fmla="*/ 87 h 160"/>
                <a:gd name="T28" fmla="*/ 100 w 147"/>
                <a:gd name="T29" fmla="*/ 75 h 160"/>
                <a:gd name="T30" fmla="*/ 88 w 147"/>
                <a:gd name="T31" fmla="*/ 63 h 160"/>
                <a:gd name="T32" fmla="*/ 76 w 147"/>
                <a:gd name="T33" fmla="*/ 75 h 160"/>
                <a:gd name="T34" fmla="*/ 76 w 147"/>
                <a:gd name="T35" fmla="*/ 75 h 160"/>
                <a:gd name="T36" fmla="*/ 71 w 147"/>
                <a:gd name="T37" fmla="*/ 75 h 160"/>
                <a:gd name="T38" fmla="*/ 71 w 147"/>
                <a:gd name="T39" fmla="*/ 75 h 160"/>
                <a:gd name="T40" fmla="*/ 59 w 147"/>
                <a:gd name="T41" fmla="*/ 63 h 160"/>
                <a:gd name="T42" fmla="*/ 47 w 147"/>
                <a:gd name="T43" fmla="*/ 75 h 160"/>
                <a:gd name="T44" fmla="*/ 59 w 147"/>
                <a:gd name="T45" fmla="*/ 87 h 160"/>
                <a:gd name="T46" fmla="*/ 67 w 147"/>
                <a:gd name="T47" fmla="*/ 87 h 160"/>
                <a:gd name="T48" fmla="*/ 67 w 147"/>
                <a:gd name="T49" fmla="*/ 144 h 160"/>
                <a:gd name="T50" fmla="*/ 60 w 147"/>
                <a:gd name="T51" fmla="*/ 144 h 160"/>
                <a:gd name="T52" fmla="*/ 37 w 147"/>
                <a:gd name="T53" fmla="*/ 100 h 160"/>
                <a:gd name="T54" fmla="*/ 19 w 147"/>
                <a:gd name="T55" fmla="*/ 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7" h="160">
                  <a:moveTo>
                    <a:pt x="100" y="160"/>
                  </a:moveTo>
                  <a:cubicBezTo>
                    <a:pt x="100" y="116"/>
                    <a:pt x="147" y="102"/>
                    <a:pt x="143" y="59"/>
                  </a:cubicBezTo>
                  <a:cubicBezTo>
                    <a:pt x="141" y="31"/>
                    <a:pt x="122" y="0"/>
                    <a:pt x="73" y="0"/>
                  </a:cubicBezTo>
                  <a:cubicBezTo>
                    <a:pt x="24" y="0"/>
                    <a:pt x="5" y="31"/>
                    <a:pt x="3" y="59"/>
                  </a:cubicBezTo>
                  <a:cubicBezTo>
                    <a:pt x="0" y="102"/>
                    <a:pt x="46" y="116"/>
                    <a:pt x="46" y="160"/>
                  </a:cubicBezTo>
                  <a:lnTo>
                    <a:pt x="100" y="160"/>
                  </a:lnTo>
                  <a:close/>
                  <a:moveTo>
                    <a:pt x="19" y="60"/>
                  </a:moveTo>
                  <a:cubicBezTo>
                    <a:pt x="20" y="47"/>
                    <a:pt x="28" y="16"/>
                    <a:pt x="73" y="16"/>
                  </a:cubicBezTo>
                  <a:cubicBezTo>
                    <a:pt x="119" y="16"/>
                    <a:pt x="126" y="47"/>
                    <a:pt x="127" y="60"/>
                  </a:cubicBezTo>
                  <a:cubicBezTo>
                    <a:pt x="128" y="75"/>
                    <a:pt x="121" y="85"/>
                    <a:pt x="110" y="100"/>
                  </a:cubicBezTo>
                  <a:cubicBezTo>
                    <a:pt x="100" y="112"/>
                    <a:pt x="90" y="126"/>
                    <a:pt x="86" y="144"/>
                  </a:cubicBezTo>
                  <a:cubicBezTo>
                    <a:pt x="79" y="144"/>
                    <a:pt x="79" y="144"/>
                    <a:pt x="79" y="144"/>
                  </a:cubicBezTo>
                  <a:cubicBezTo>
                    <a:pt x="79" y="87"/>
                    <a:pt x="79" y="87"/>
                    <a:pt x="79" y="87"/>
                  </a:cubicBezTo>
                  <a:cubicBezTo>
                    <a:pt x="88" y="87"/>
                    <a:pt x="88" y="87"/>
                    <a:pt x="88" y="87"/>
                  </a:cubicBezTo>
                  <a:cubicBezTo>
                    <a:pt x="94" y="87"/>
                    <a:pt x="100" y="82"/>
                    <a:pt x="100" y="75"/>
                  </a:cubicBezTo>
                  <a:cubicBezTo>
                    <a:pt x="100" y="68"/>
                    <a:pt x="94" y="63"/>
                    <a:pt x="88" y="63"/>
                  </a:cubicBezTo>
                  <a:cubicBezTo>
                    <a:pt x="81" y="63"/>
                    <a:pt x="76" y="68"/>
                    <a:pt x="76" y="75"/>
                  </a:cubicBezTo>
                  <a:cubicBezTo>
                    <a:pt x="76" y="75"/>
                    <a:pt x="76" y="75"/>
                    <a:pt x="76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71" y="68"/>
                    <a:pt x="65" y="63"/>
                    <a:pt x="59" y="63"/>
                  </a:cubicBezTo>
                  <a:cubicBezTo>
                    <a:pt x="52" y="63"/>
                    <a:pt x="47" y="68"/>
                    <a:pt x="47" y="75"/>
                  </a:cubicBezTo>
                  <a:cubicBezTo>
                    <a:pt x="47" y="82"/>
                    <a:pt x="52" y="87"/>
                    <a:pt x="59" y="87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144"/>
                    <a:pt x="67" y="144"/>
                    <a:pt x="67" y="144"/>
                  </a:cubicBezTo>
                  <a:cubicBezTo>
                    <a:pt x="60" y="144"/>
                    <a:pt x="60" y="144"/>
                    <a:pt x="60" y="144"/>
                  </a:cubicBezTo>
                  <a:cubicBezTo>
                    <a:pt x="56" y="126"/>
                    <a:pt x="46" y="112"/>
                    <a:pt x="37" y="100"/>
                  </a:cubicBezTo>
                  <a:cubicBezTo>
                    <a:pt x="25" y="85"/>
                    <a:pt x="18" y="75"/>
                    <a:pt x="19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6">
              <a:extLst>
                <a:ext uri="{FF2B5EF4-FFF2-40B4-BE49-F238E27FC236}">
                  <a16:creationId xmlns:a16="http://schemas.microsoft.com/office/drawing/2014/main" id="{8A007198-5CE4-98AD-E597-317EC65B0FCC}"/>
                </a:ext>
              </a:extLst>
            </p:cNvPr>
            <p:cNvSpPr/>
            <p:nvPr/>
          </p:nvSpPr>
          <p:spPr bwMode="auto">
            <a:xfrm>
              <a:off x="2938463" y="1265238"/>
              <a:ext cx="214313" cy="109538"/>
            </a:xfrm>
            <a:custGeom>
              <a:avLst/>
              <a:gdLst>
                <a:gd name="T0" fmla="*/ 0 w 56"/>
                <a:gd name="T1" fmla="*/ 21 h 29"/>
                <a:gd name="T2" fmla="*/ 28 w 56"/>
                <a:gd name="T3" fmla="*/ 29 h 29"/>
                <a:gd name="T4" fmla="*/ 56 w 56"/>
                <a:gd name="T5" fmla="*/ 21 h 29"/>
                <a:gd name="T6" fmla="*/ 56 w 56"/>
                <a:gd name="T7" fmla="*/ 0 h 29"/>
                <a:gd name="T8" fmla="*/ 0 w 56"/>
                <a:gd name="T9" fmla="*/ 0 h 29"/>
                <a:gd name="T10" fmla="*/ 0 w 56"/>
                <a:gd name="T11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29">
                  <a:moveTo>
                    <a:pt x="0" y="21"/>
                  </a:moveTo>
                  <a:cubicBezTo>
                    <a:pt x="8" y="26"/>
                    <a:pt x="17" y="29"/>
                    <a:pt x="28" y="29"/>
                  </a:cubicBezTo>
                  <a:cubicBezTo>
                    <a:pt x="39" y="29"/>
                    <a:pt x="48" y="26"/>
                    <a:pt x="56" y="21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8" name="任意多边形 50">
            <a:extLst>
              <a:ext uri="{FF2B5EF4-FFF2-40B4-BE49-F238E27FC236}">
                <a16:creationId xmlns:a16="http://schemas.microsoft.com/office/drawing/2014/main" id="{182F9C02-8ADF-4909-8B9E-0BA043A67F71}"/>
              </a:ext>
            </a:extLst>
          </p:cNvPr>
          <p:cNvSpPr/>
          <p:nvPr/>
        </p:nvSpPr>
        <p:spPr>
          <a:xfrm>
            <a:off x="5411920" y="5261128"/>
            <a:ext cx="353631" cy="334510"/>
          </a:xfrm>
          <a:custGeom>
            <a:avLst/>
            <a:gdLst/>
            <a:ahLst/>
            <a:cxnLst/>
            <a:rect l="l" t="t" r="r" b="b"/>
            <a:pathLst>
              <a:path w="214695" h="203086">
                <a:moveTo>
                  <a:pt x="81643" y="24493"/>
                </a:moveTo>
                <a:cubicBezTo>
                  <a:pt x="74839" y="24493"/>
                  <a:pt x="69056" y="26874"/>
                  <a:pt x="64294" y="31636"/>
                </a:cubicBezTo>
                <a:cubicBezTo>
                  <a:pt x="59531" y="36399"/>
                  <a:pt x="57150" y="42182"/>
                  <a:pt x="57150" y="48986"/>
                </a:cubicBezTo>
                <a:cubicBezTo>
                  <a:pt x="57150" y="52557"/>
                  <a:pt x="57958" y="56087"/>
                  <a:pt x="59574" y="59574"/>
                </a:cubicBezTo>
                <a:cubicBezTo>
                  <a:pt x="56087" y="57958"/>
                  <a:pt x="52558" y="57150"/>
                  <a:pt x="48986" y="57150"/>
                </a:cubicBezTo>
                <a:cubicBezTo>
                  <a:pt x="42182" y="57150"/>
                  <a:pt x="36399" y="59531"/>
                  <a:pt x="31637" y="64294"/>
                </a:cubicBezTo>
                <a:cubicBezTo>
                  <a:pt x="26874" y="69056"/>
                  <a:pt x="24493" y="74839"/>
                  <a:pt x="24493" y="81643"/>
                </a:cubicBezTo>
                <a:cubicBezTo>
                  <a:pt x="24493" y="88446"/>
                  <a:pt x="26874" y="94229"/>
                  <a:pt x="31637" y="98992"/>
                </a:cubicBezTo>
                <a:cubicBezTo>
                  <a:pt x="36399" y="103754"/>
                  <a:pt x="42182" y="106136"/>
                  <a:pt x="48986" y="106136"/>
                </a:cubicBezTo>
                <a:cubicBezTo>
                  <a:pt x="55789" y="106136"/>
                  <a:pt x="61572" y="103754"/>
                  <a:pt x="66335" y="98992"/>
                </a:cubicBezTo>
                <a:cubicBezTo>
                  <a:pt x="71097" y="94229"/>
                  <a:pt x="73479" y="88446"/>
                  <a:pt x="73479" y="81643"/>
                </a:cubicBezTo>
                <a:cubicBezTo>
                  <a:pt x="73479" y="78071"/>
                  <a:pt x="72671" y="74541"/>
                  <a:pt x="71055" y="71055"/>
                </a:cubicBezTo>
                <a:cubicBezTo>
                  <a:pt x="74542" y="72670"/>
                  <a:pt x="78071" y="73478"/>
                  <a:pt x="81643" y="73478"/>
                </a:cubicBezTo>
                <a:cubicBezTo>
                  <a:pt x="88446" y="73478"/>
                  <a:pt x="94229" y="71097"/>
                  <a:pt x="98992" y="66335"/>
                </a:cubicBezTo>
                <a:cubicBezTo>
                  <a:pt x="103754" y="61572"/>
                  <a:pt x="106136" y="55789"/>
                  <a:pt x="106136" y="48986"/>
                </a:cubicBezTo>
                <a:cubicBezTo>
                  <a:pt x="106136" y="42182"/>
                  <a:pt x="103754" y="36399"/>
                  <a:pt x="98992" y="31636"/>
                </a:cubicBezTo>
                <a:cubicBezTo>
                  <a:pt x="94229" y="26874"/>
                  <a:pt x="88446" y="24493"/>
                  <a:pt x="81643" y="24493"/>
                </a:cubicBezTo>
                <a:close/>
                <a:moveTo>
                  <a:pt x="83684" y="0"/>
                </a:moveTo>
                <a:cubicBezTo>
                  <a:pt x="97546" y="0"/>
                  <a:pt x="108836" y="4358"/>
                  <a:pt x="117553" y="13075"/>
                </a:cubicBezTo>
                <a:cubicBezTo>
                  <a:pt x="126270" y="21793"/>
                  <a:pt x="130629" y="33082"/>
                  <a:pt x="130629" y="46944"/>
                </a:cubicBezTo>
                <a:cubicBezTo>
                  <a:pt x="130629" y="63018"/>
                  <a:pt x="125058" y="78539"/>
                  <a:pt x="113917" y="93506"/>
                </a:cubicBezTo>
                <a:lnTo>
                  <a:pt x="159204" y="138793"/>
                </a:lnTo>
                <a:lnTo>
                  <a:pt x="171450" y="126546"/>
                </a:lnTo>
                <a:cubicBezTo>
                  <a:pt x="171195" y="126291"/>
                  <a:pt x="170089" y="125249"/>
                  <a:pt x="168133" y="123421"/>
                </a:cubicBezTo>
                <a:cubicBezTo>
                  <a:pt x="166177" y="121592"/>
                  <a:pt x="164476" y="119955"/>
                  <a:pt x="163031" y="118510"/>
                </a:cubicBezTo>
                <a:cubicBezTo>
                  <a:pt x="161585" y="117064"/>
                  <a:pt x="160182" y="115512"/>
                  <a:pt x="158821" y="113853"/>
                </a:cubicBezTo>
                <a:cubicBezTo>
                  <a:pt x="157460" y="112195"/>
                  <a:pt x="156780" y="110983"/>
                  <a:pt x="156780" y="110218"/>
                </a:cubicBezTo>
                <a:cubicBezTo>
                  <a:pt x="156780" y="108772"/>
                  <a:pt x="158863" y="105965"/>
                  <a:pt x="163031" y="101798"/>
                </a:cubicBezTo>
                <a:cubicBezTo>
                  <a:pt x="167198" y="97631"/>
                  <a:pt x="170004" y="95548"/>
                  <a:pt x="171450" y="95548"/>
                </a:cubicBezTo>
                <a:cubicBezTo>
                  <a:pt x="172556" y="95548"/>
                  <a:pt x="173534" y="95973"/>
                  <a:pt x="174384" y="96823"/>
                </a:cubicBezTo>
                <a:cubicBezTo>
                  <a:pt x="174894" y="97333"/>
                  <a:pt x="176850" y="99226"/>
                  <a:pt x="180252" y="102500"/>
                </a:cubicBezTo>
                <a:cubicBezTo>
                  <a:pt x="183654" y="105774"/>
                  <a:pt x="187141" y="109155"/>
                  <a:pt x="190713" y="112641"/>
                </a:cubicBezTo>
                <a:cubicBezTo>
                  <a:pt x="194285" y="116128"/>
                  <a:pt x="197963" y="119785"/>
                  <a:pt x="201747" y="123612"/>
                </a:cubicBezTo>
                <a:cubicBezTo>
                  <a:pt x="205532" y="127439"/>
                  <a:pt x="208636" y="130756"/>
                  <a:pt x="211060" y="133562"/>
                </a:cubicBezTo>
                <a:cubicBezTo>
                  <a:pt x="213483" y="136369"/>
                  <a:pt x="214695" y="138112"/>
                  <a:pt x="214695" y="138793"/>
                </a:cubicBezTo>
                <a:cubicBezTo>
                  <a:pt x="214695" y="140238"/>
                  <a:pt x="212612" y="143045"/>
                  <a:pt x="208444" y="147212"/>
                </a:cubicBezTo>
                <a:cubicBezTo>
                  <a:pt x="204277" y="151379"/>
                  <a:pt x="201471" y="153463"/>
                  <a:pt x="200025" y="153463"/>
                </a:cubicBezTo>
                <a:cubicBezTo>
                  <a:pt x="199260" y="153463"/>
                  <a:pt x="198048" y="152783"/>
                  <a:pt x="196389" y="151422"/>
                </a:cubicBezTo>
                <a:cubicBezTo>
                  <a:pt x="194731" y="150061"/>
                  <a:pt x="193179" y="148658"/>
                  <a:pt x="191733" y="147212"/>
                </a:cubicBezTo>
                <a:cubicBezTo>
                  <a:pt x="190287" y="145766"/>
                  <a:pt x="188650" y="144065"/>
                  <a:pt x="186822" y="142109"/>
                </a:cubicBezTo>
                <a:cubicBezTo>
                  <a:pt x="184993" y="140153"/>
                  <a:pt x="183952" y="139048"/>
                  <a:pt x="183696" y="138793"/>
                </a:cubicBezTo>
                <a:lnTo>
                  <a:pt x="171450" y="151039"/>
                </a:lnTo>
                <a:lnTo>
                  <a:pt x="199515" y="179104"/>
                </a:lnTo>
                <a:cubicBezTo>
                  <a:pt x="201896" y="181485"/>
                  <a:pt x="203087" y="184377"/>
                  <a:pt x="203087" y="187778"/>
                </a:cubicBezTo>
                <a:cubicBezTo>
                  <a:pt x="203087" y="191350"/>
                  <a:pt x="201428" y="194795"/>
                  <a:pt x="198111" y="198111"/>
                </a:cubicBezTo>
                <a:cubicBezTo>
                  <a:pt x="194795" y="201428"/>
                  <a:pt x="191350" y="203086"/>
                  <a:pt x="187779" y="203086"/>
                </a:cubicBezTo>
                <a:cubicBezTo>
                  <a:pt x="184377" y="203086"/>
                  <a:pt x="181485" y="201896"/>
                  <a:pt x="179104" y="199515"/>
                </a:cubicBezTo>
                <a:lnTo>
                  <a:pt x="93507" y="113917"/>
                </a:lnTo>
                <a:cubicBezTo>
                  <a:pt x="78539" y="125058"/>
                  <a:pt x="63018" y="130628"/>
                  <a:pt x="46945" y="130628"/>
                </a:cubicBezTo>
                <a:cubicBezTo>
                  <a:pt x="33082" y="130628"/>
                  <a:pt x="21793" y="126270"/>
                  <a:pt x="13076" y="117553"/>
                </a:cubicBezTo>
                <a:cubicBezTo>
                  <a:pt x="4359" y="108836"/>
                  <a:pt x="0" y="97546"/>
                  <a:pt x="0" y="83684"/>
                </a:cubicBezTo>
                <a:cubicBezTo>
                  <a:pt x="0" y="70077"/>
                  <a:pt x="4040" y="56767"/>
                  <a:pt x="12119" y="43755"/>
                </a:cubicBezTo>
                <a:cubicBezTo>
                  <a:pt x="20198" y="30743"/>
                  <a:pt x="30744" y="20198"/>
                  <a:pt x="43755" y="12119"/>
                </a:cubicBezTo>
                <a:cubicBezTo>
                  <a:pt x="56767" y="4039"/>
                  <a:pt x="70077" y="0"/>
                  <a:pt x="8368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任意多边形 51">
            <a:extLst>
              <a:ext uri="{FF2B5EF4-FFF2-40B4-BE49-F238E27FC236}">
                <a16:creationId xmlns:a16="http://schemas.microsoft.com/office/drawing/2014/main" id="{EE9CDE16-383B-4074-5C34-FA22CB219DB1}"/>
              </a:ext>
            </a:extLst>
          </p:cNvPr>
          <p:cNvSpPr/>
          <p:nvPr/>
        </p:nvSpPr>
        <p:spPr>
          <a:xfrm>
            <a:off x="8395241" y="3680882"/>
            <a:ext cx="347879" cy="260677"/>
          </a:xfrm>
          <a:custGeom>
            <a:avLst/>
            <a:gdLst/>
            <a:ahLst/>
            <a:cxnLst/>
            <a:rect l="l" t="t" r="r" b="b"/>
            <a:pathLst>
              <a:path w="239698" h="179614">
                <a:moveTo>
                  <a:pt x="89807" y="97971"/>
                </a:moveTo>
                <a:lnTo>
                  <a:pt x="228600" y="97971"/>
                </a:lnTo>
                <a:cubicBezTo>
                  <a:pt x="231491" y="97971"/>
                  <a:pt x="234064" y="98524"/>
                  <a:pt x="236317" y="99630"/>
                </a:cubicBezTo>
                <a:cubicBezTo>
                  <a:pt x="238571" y="100735"/>
                  <a:pt x="239698" y="102564"/>
                  <a:pt x="239698" y="105115"/>
                </a:cubicBezTo>
                <a:cubicBezTo>
                  <a:pt x="239698" y="107752"/>
                  <a:pt x="238380" y="110558"/>
                  <a:pt x="235743" y="113535"/>
                </a:cubicBezTo>
                <a:lnTo>
                  <a:pt x="192881" y="164051"/>
                </a:lnTo>
                <a:cubicBezTo>
                  <a:pt x="189224" y="168388"/>
                  <a:pt x="184100" y="172067"/>
                  <a:pt x="177509" y="175086"/>
                </a:cubicBezTo>
                <a:cubicBezTo>
                  <a:pt x="170918" y="178105"/>
                  <a:pt x="164816" y="179614"/>
                  <a:pt x="159203" y="179614"/>
                </a:cubicBezTo>
                <a:lnTo>
                  <a:pt x="20410" y="179614"/>
                </a:lnTo>
                <a:cubicBezTo>
                  <a:pt x="17519" y="179614"/>
                  <a:pt x="14946" y="179061"/>
                  <a:pt x="12693" y="177956"/>
                </a:cubicBezTo>
                <a:cubicBezTo>
                  <a:pt x="10439" y="176850"/>
                  <a:pt x="9312" y="175022"/>
                  <a:pt x="9312" y="172470"/>
                </a:cubicBezTo>
                <a:cubicBezTo>
                  <a:pt x="9312" y="169834"/>
                  <a:pt x="10630" y="167028"/>
                  <a:pt x="13267" y="164051"/>
                </a:cubicBezTo>
                <a:lnTo>
                  <a:pt x="56129" y="113535"/>
                </a:lnTo>
                <a:cubicBezTo>
                  <a:pt x="59786" y="109197"/>
                  <a:pt x="64910" y="105519"/>
                  <a:pt x="71501" y="102500"/>
                </a:cubicBezTo>
                <a:cubicBezTo>
                  <a:pt x="78092" y="99481"/>
                  <a:pt x="84194" y="97971"/>
                  <a:pt x="89807" y="97971"/>
                </a:cubicBezTo>
                <a:close/>
                <a:moveTo>
                  <a:pt x="28575" y="0"/>
                </a:moveTo>
                <a:lnTo>
                  <a:pt x="69396" y="0"/>
                </a:lnTo>
                <a:cubicBezTo>
                  <a:pt x="77220" y="0"/>
                  <a:pt x="83939" y="2806"/>
                  <a:pt x="89552" y="8419"/>
                </a:cubicBezTo>
                <a:cubicBezTo>
                  <a:pt x="95165" y="14032"/>
                  <a:pt x="97971" y="20751"/>
                  <a:pt x="97971" y="28575"/>
                </a:cubicBezTo>
                <a:lnTo>
                  <a:pt x="97971" y="32657"/>
                </a:lnTo>
                <a:lnTo>
                  <a:pt x="167367" y="32657"/>
                </a:lnTo>
                <a:cubicBezTo>
                  <a:pt x="175192" y="32657"/>
                  <a:pt x="181910" y="35464"/>
                  <a:pt x="187523" y="41077"/>
                </a:cubicBezTo>
                <a:cubicBezTo>
                  <a:pt x="193136" y="46689"/>
                  <a:pt x="195942" y="53408"/>
                  <a:pt x="195942" y="61232"/>
                </a:cubicBezTo>
                <a:lnTo>
                  <a:pt x="195942" y="81643"/>
                </a:lnTo>
                <a:lnTo>
                  <a:pt x="89807" y="81643"/>
                </a:lnTo>
                <a:cubicBezTo>
                  <a:pt x="81813" y="81643"/>
                  <a:pt x="73436" y="83663"/>
                  <a:pt x="64676" y="87702"/>
                </a:cubicBezTo>
                <a:cubicBezTo>
                  <a:pt x="55916" y="91742"/>
                  <a:pt x="48943" y="96823"/>
                  <a:pt x="43755" y="102946"/>
                </a:cubicBezTo>
                <a:lnTo>
                  <a:pt x="765" y="153463"/>
                </a:lnTo>
                <a:lnTo>
                  <a:pt x="127" y="154228"/>
                </a:lnTo>
                <a:cubicBezTo>
                  <a:pt x="127" y="153888"/>
                  <a:pt x="106" y="153357"/>
                  <a:pt x="63" y="152634"/>
                </a:cubicBezTo>
                <a:cubicBezTo>
                  <a:pt x="21" y="151911"/>
                  <a:pt x="0" y="151379"/>
                  <a:pt x="0" y="151039"/>
                </a:cubicBezTo>
                <a:lnTo>
                  <a:pt x="0" y="28575"/>
                </a:lnTo>
                <a:cubicBezTo>
                  <a:pt x="0" y="20751"/>
                  <a:pt x="2806" y="14032"/>
                  <a:pt x="8419" y="8419"/>
                </a:cubicBezTo>
                <a:cubicBezTo>
                  <a:pt x="14032" y="2806"/>
                  <a:pt x="20751" y="0"/>
                  <a:pt x="285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任意多边形 52">
            <a:extLst>
              <a:ext uri="{FF2B5EF4-FFF2-40B4-BE49-F238E27FC236}">
                <a16:creationId xmlns:a16="http://schemas.microsoft.com/office/drawing/2014/main" id="{3945DA55-9EA2-D7C3-F3C5-4D8B95C52A5D}"/>
              </a:ext>
            </a:extLst>
          </p:cNvPr>
          <p:cNvSpPr/>
          <p:nvPr/>
        </p:nvSpPr>
        <p:spPr>
          <a:xfrm>
            <a:off x="8395241" y="5299228"/>
            <a:ext cx="331773" cy="284434"/>
          </a:xfrm>
          <a:custGeom>
            <a:avLst/>
            <a:gdLst/>
            <a:ahLst/>
            <a:cxnLst/>
            <a:rect l="l" t="t" r="r" b="b"/>
            <a:pathLst>
              <a:path w="228600" h="195982">
                <a:moveTo>
                  <a:pt x="114300" y="0"/>
                </a:moveTo>
                <a:cubicBezTo>
                  <a:pt x="135051" y="0"/>
                  <a:pt x="154186" y="3636"/>
                  <a:pt x="171705" y="10907"/>
                </a:cubicBezTo>
                <a:cubicBezTo>
                  <a:pt x="189224" y="18179"/>
                  <a:pt x="203087" y="28086"/>
                  <a:pt x="213292" y="40630"/>
                </a:cubicBezTo>
                <a:cubicBezTo>
                  <a:pt x="223497" y="53175"/>
                  <a:pt x="228600" y="66846"/>
                  <a:pt x="228600" y="81643"/>
                </a:cubicBezTo>
                <a:cubicBezTo>
                  <a:pt x="228600" y="96441"/>
                  <a:pt x="223497" y="110112"/>
                  <a:pt x="213292" y="122656"/>
                </a:cubicBezTo>
                <a:cubicBezTo>
                  <a:pt x="203087" y="135200"/>
                  <a:pt x="189224" y="145108"/>
                  <a:pt x="171705" y="152379"/>
                </a:cubicBezTo>
                <a:cubicBezTo>
                  <a:pt x="154186" y="159650"/>
                  <a:pt x="135051" y="163286"/>
                  <a:pt x="114300" y="163286"/>
                </a:cubicBezTo>
                <a:cubicBezTo>
                  <a:pt x="108347" y="163286"/>
                  <a:pt x="102181" y="162946"/>
                  <a:pt x="95803" y="162266"/>
                </a:cubicBezTo>
                <a:cubicBezTo>
                  <a:pt x="78964" y="177148"/>
                  <a:pt x="59404" y="187439"/>
                  <a:pt x="37122" y="193137"/>
                </a:cubicBezTo>
                <a:cubicBezTo>
                  <a:pt x="32955" y="194327"/>
                  <a:pt x="28107" y="195263"/>
                  <a:pt x="22579" y="195943"/>
                </a:cubicBezTo>
                <a:cubicBezTo>
                  <a:pt x="21134" y="196113"/>
                  <a:pt x="19837" y="195731"/>
                  <a:pt x="18689" y="194795"/>
                </a:cubicBezTo>
                <a:cubicBezTo>
                  <a:pt x="17541" y="193860"/>
                  <a:pt x="16796" y="192627"/>
                  <a:pt x="16456" y="191096"/>
                </a:cubicBezTo>
                <a:lnTo>
                  <a:pt x="16456" y="190968"/>
                </a:lnTo>
                <a:cubicBezTo>
                  <a:pt x="16201" y="190628"/>
                  <a:pt x="16180" y="190118"/>
                  <a:pt x="16392" y="189437"/>
                </a:cubicBezTo>
                <a:cubicBezTo>
                  <a:pt x="16605" y="188757"/>
                  <a:pt x="16690" y="188332"/>
                  <a:pt x="16648" y="188162"/>
                </a:cubicBezTo>
                <a:cubicBezTo>
                  <a:pt x="16605" y="187992"/>
                  <a:pt x="16796" y="187588"/>
                  <a:pt x="17222" y="186950"/>
                </a:cubicBezTo>
                <a:cubicBezTo>
                  <a:pt x="17647" y="186312"/>
                  <a:pt x="17902" y="185929"/>
                  <a:pt x="17987" y="185802"/>
                </a:cubicBezTo>
                <a:cubicBezTo>
                  <a:pt x="18072" y="185674"/>
                  <a:pt x="18370" y="185313"/>
                  <a:pt x="18880" y="184717"/>
                </a:cubicBezTo>
                <a:cubicBezTo>
                  <a:pt x="19390" y="184122"/>
                  <a:pt x="19730" y="183739"/>
                  <a:pt x="19901" y="183569"/>
                </a:cubicBezTo>
                <a:cubicBezTo>
                  <a:pt x="20496" y="182889"/>
                  <a:pt x="21814" y="181422"/>
                  <a:pt x="23855" y="179168"/>
                </a:cubicBezTo>
                <a:cubicBezTo>
                  <a:pt x="25896" y="176915"/>
                  <a:pt x="27363" y="175299"/>
                  <a:pt x="28256" y="174321"/>
                </a:cubicBezTo>
                <a:cubicBezTo>
                  <a:pt x="29149" y="173343"/>
                  <a:pt x="30467" y="171663"/>
                  <a:pt x="32211" y="169282"/>
                </a:cubicBezTo>
                <a:cubicBezTo>
                  <a:pt x="33954" y="166901"/>
                  <a:pt x="35336" y="164732"/>
                  <a:pt x="36357" y="162776"/>
                </a:cubicBezTo>
                <a:cubicBezTo>
                  <a:pt x="37377" y="160820"/>
                  <a:pt x="38525" y="158311"/>
                  <a:pt x="39801" y="155249"/>
                </a:cubicBezTo>
                <a:cubicBezTo>
                  <a:pt x="41077" y="152188"/>
                  <a:pt x="42182" y="148956"/>
                  <a:pt x="43118" y="145554"/>
                </a:cubicBezTo>
                <a:cubicBezTo>
                  <a:pt x="29766" y="137985"/>
                  <a:pt x="19241" y="128630"/>
                  <a:pt x="11545" y="117490"/>
                </a:cubicBezTo>
                <a:cubicBezTo>
                  <a:pt x="3848" y="106349"/>
                  <a:pt x="0" y="94400"/>
                  <a:pt x="0" y="81643"/>
                </a:cubicBezTo>
                <a:cubicBezTo>
                  <a:pt x="0" y="70587"/>
                  <a:pt x="3019" y="60021"/>
                  <a:pt x="9057" y="49943"/>
                </a:cubicBezTo>
                <a:cubicBezTo>
                  <a:pt x="15096" y="39865"/>
                  <a:pt x="23217" y="31169"/>
                  <a:pt x="33423" y="23855"/>
                </a:cubicBezTo>
                <a:cubicBezTo>
                  <a:pt x="43628" y="16542"/>
                  <a:pt x="55789" y="10737"/>
                  <a:pt x="69907" y="6443"/>
                </a:cubicBezTo>
                <a:cubicBezTo>
                  <a:pt x="84024" y="2148"/>
                  <a:pt x="98822" y="0"/>
                  <a:pt x="1143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37AA43E-FE34-9876-3B9D-E153C087B6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97093" y="1521460"/>
            <a:ext cx="3471427" cy="4308475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E7CBB15A-8414-10CE-9253-3FD3D3410C93}"/>
              </a:ext>
            </a:extLst>
          </p:cNvPr>
          <p:cNvGrpSpPr/>
          <p:nvPr/>
        </p:nvGrpSpPr>
        <p:grpSpPr>
          <a:xfrm>
            <a:off x="6069308" y="3392488"/>
            <a:ext cx="2019301" cy="839066"/>
            <a:chOff x="461287" y="1890865"/>
            <a:chExt cx="2019301" cy="83906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5E18148-5F11-89DC-9600-7EA919E4D134}"/>
                </a:ext>
              </a:extLst>
            </p:cNvPr>
            <p:cNvSpPr txBox="1"/>
            <p:nvPr/>
          </p:nvSpPr>
          <p:spPr>
            <a:xfrm>
              <a:off x="468908" y="2100913"/>
              <a:ext cx="174576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98F0FDC-A33C-4E34-6F98-681101BCDD08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326B596-30EF-7339-40BA-EFBC7FF7F496}"/>
              </a:ext>
            </a:extLst>
          </p:cNvPr>
          <p:cNvGrpSpPr/>
          <p:nvPr/>
        </p:nvGrpSpPr>
        <p:grpSpPr>
          <a:xfrm>
            <a:off x="9001462" y="3392488"/>
            <a:ext cx="2019301" cy="839066"/>
            <a:chOff x="461287" y="1890865"/>
            <a:chExt cx="2019301" cy="83906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B12D153-4F4E-50F5-7DF3-305505AFD367}"/>
                </a:ext>
              </a:extLst>
            </p:cNvPr>
            <p:cNvSpPr txBox="1"/>
            <p:nvPr/>
          </p:nvSpPr>
          <p:spPr>
            <a:xfrm>
              <a:off x="468908" y="2100913"/>
              <a:ext cx="174576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2F3CA2E-00C2-D440-4CCB-DB880432ECB1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E5192F5-6145-8666-AE57-5E8AFB2E0D25}"/>
              </a:ext>
            </a:extLst>
          </p:cNvPr>
          <p:cNvGrpSpPr/>
          <p:nvPr/>
        </p:nvGrpSpPr>
        <p:grpSpPr>
          <a:xfrm>
            <a:off x="6069308" y="4988370"/>
            <a:ext cx="2019301" cy="839066"/>
            <a:chOff x="461287" y="1890865"/>
            <a:chExt cx="2019301" cy="83906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7E420A5-6976-10A8-0331-A65E7640DB33}"/>
                </a:ext>
              </a:extLst>
            </p:cNvPr>
            <p:cNvSpPr txBox="1"/>
            <p:nvPr/>
          </p:nvSpPr>
          <p:spPr>
            <a:xfrm>
              <a:off x="468908" y="2100913"/>
              <a:ext cx="174576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947E8B1-26C3-C96F-4BDD-851F7FE7561B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16E1D5A-D175-CA15-EAE0-BA986EC13358}"/>
              </a:ext>
            </a:extLst>
          </p:cNvPr>
          <p:cNvGrpSpPr/>
          <p:nvPr/>
        </p:nvGrpSpPr>
        <p:grpSpPr>
          <a:xfrm>
            <a:off x="9001462" y="4988370"/>
            <a:ext cx="2019301" cy="839066"/>
            <a:chOff x="461287" y="1890865"/>
            <a:chExt cx="2019301" cy="839066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76EC771-F65B-06B7-00E5-D359E522B16D}"/>
                </a:ext>
              </a:extLst>
            </p:cNvPr>
            <p:cNvSpPr txBox="1"/>
            <p:nvPr/>
          </p:nvSpPr>
          <p:spPr>
            <a:xfrm>
              <a:off x="468908" y="2100913"/>
              <a:ext cx="1745768" cy="6290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5DE1DEC-3106-FCE2-272E-144511517279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DB63DA8-40FA-31B2-CB68-44EBBE1FF1C3}"/>
              </a:ext>
            </a:extLst>
          </p:cNvPr>
          <p:cNvGrpSpPr/>
          <p:nvPr/>
        </p:nvGrpSpPr>
        <p:grpSpPr>
          <a:xfrm>
            <a:off x="5034297" y="1549539"/>
            <a:ext cx="5986466" cy="1108403"/>
            <a:chOff x="461287" y="1789267"/>
            <a:chExt cx="5986466" cy="1108403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914F2E0-FDC0-180D-5C34-ACA82AF4004C}"/>
                </a:ext>
              </a:extLst>
            </p:cNvPr>
            <p:cNvSpPr txBox="1"/>
            <p:nvPr/>
          </p:nvSpPr>
          <p:spPr>
            <a:xfrm>
              <a:off x="468907" y="2100913"/>
              <a:ext cx="5978846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 材免费下载！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105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FC8B138-EE5A-6B3A-4E7F-38147414DC06}"/>
                </a:ext>
              </a:extLst>
            </p:cNvPr>
            <p:cNvSpPr txBox="1"/>
            <p:nvPr/>
          </p:nvSpPr>
          <p:spPr>
            <a:xfrm>
              <a:off x="461287" y="1789267"/>
              <a:ext cx="3207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34016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>
            <a:extLst>
              <a:ext uri="{FF2B5EF4-FFF2-40B4-BE49-F238E27FC236}">
                <a16:creationId xmlns:a16="http://schemas.microsoft.com/office/drawing/2014/main" id="{07166E75-F0CB-F4EB-B822-34B82F9AEF24}"/>
              </a:ext>
            </a:extLst>
          </p:cNvPr>
          <p:cNvGrpSpPr/>
          <p:nvPr/>
        </p:nvGrpSpPr>
        <p:grpSpPr>
          <a:xfrm>
            <a:off x="275345" y="200303"/>
            <a:ext cx="964737" cy="625819"/>
            <a:chOff x="5775323" y="1524238"/>
            <a:chExt cx="641352" cy="416041"/>
          </a:xfrm>
        </p:grpSpPr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C5EFBE0-3404-CA9D-4107-27B73BA0C226}"/>
                </a:ext>
              </a:extLst>
            </p:cNvPr>
            <p:cNvSpPr/>
            <p:nvPr/>
          </p:nvSpPr>
          <p:spPr>
            <a:xfrm flipH="1">
              <a:off x="5803902" y="1546379"/>
              <a:ext cx="584194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35D6DEF-51D5-0768-5F03-9881627A5703}"/>
                </a:ext>
              </a:extLst>
            </p:cNvPr>
            <p:cNvSpPr/>
            <p:nvPr/>
          </p:nvSpPr>
          <p:spPr>
            <a:xfrm flipH="1">
              <a:off x="5775323" y="1524238"/>
              <a:ext cx="641352" cy="393900"/>
            </a:xfrm>
            <a:custGeom>
              <a:avLst/>
              <a:gdLst>
                <a:gd name="connsiteX0" fmla="*/ 6314796 w 8685088"/>
                <a:gd name="connsiteY0" fmla="*/ 0 h 4546086"/>
                <a:gd name="connsiteX1" fmla="*/ 4449249 w 8685088"/>
                <a:gd name="connsiteY1" fmla="*/ 300130 h 4546086"/>
                <a:gd name="connsiteX2" fmla="*/ 4330416 w 8685088"/>
                <a:gd name="connsiteY2" fmla="*/ 346932 h 4546086"/>
                <a:gd name="connsiteX3" fmla="*/ 4212245 w 8685088"/>
                <a:gd name="connsiteY3" fmla="*/ 300130 h 4546086"/>
                <a:gd name="connsiteX4" fmla="*/ 2357089 w 8685088"/>
                <a:gd name="connsiteY4" fmla="*/ 0 h 4546086"/>
                <a:gd name="connsiteX5" fmla="*/ 10870 w 8685088"/>
                <a:gd name="connsiteY5" fmla="*/ 514720 h 4546086"/>
                <a:gd name="connsiteX6" fmla="*/ 0 w 8685088"/>
                <a:gd name="connsiteY6" fmla="*/ 521054 h 4546086"/>
                <a:gd name="connsiteX7" fmla="*/ 0 w 8685088"/>
                <a:gd name="connsiteY7" fmla="*/ 4546086 h 4546086"/>
                <a:gd name="connsiteX8" fmla="*/ 10870 w 8685088"/>
                <a:gd name="connsiteY8" fmla="*/ 4539752 h 4546086"/>
                <a:gd name="connsiteX9" fmla="*/ 2357089 w 8685088"/>
                <a:gd name="connsiteY9" fmla="*/ 4025032 h 4546086"/>
                <a:gd name="connsiteX10" fmla="*/ 4212245 w 8685088"/>
                <a:gd name="connsiteY10" fmla="*/ 4325162 h 4546086"/>
                <a:gd name="connsiteX11" fmla="*/ 4330416 w 8685088"/>
                <a:gd name="connsiteY11" fmla="*/ 4371964 h 4546086"/>
                <a:gd name="connsiteX12" fmla="*/ 4449249 w 8685088"/>
                <a:gd name="connsiteY12" fmla="*/ 4325162 h 4546086"/>
                <a:gd name="connsiteX13" fmla="*/ 6314796 w 8685088"/>
                <a:gd name="connsiteY13" fmla="*/ 4025032 h 4546086"/>
                <a:gd name="connsiteX14" fmla="*/ 8674157 w 8685088"/>
                <a:gd name="connsiteY14" fmla="*/ 4539752 h 4546086"/>
                <a:gd name="connsiteX15" fmla="*/ 8685088 w 8685088"/>
                <a:gd name="connsiteY15" fmla="*/ 4546086 h 4546086"/>
                <a:gd name="connsiteX16" fmla="*/ 8685088 w 8685088"/>
                <a:gd name="connsiteY16" fmla="*/ 521054 h 4546086"/>
                <a:gd name="connsiteX17" fmla="*/ 8674157 w 8685088"/>
                <a:gd name="connsiteY17" fmla="*/ 514720 h 4546086"/>
                <a:gd name="connsiteX18" fmla="*/ 6314796 w 8685088"/>
                <a:gd name="connsiteY18" fmla="*/ 0 h 4546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85088" h="4546086">
                  <a:moveTo>
                    <a:pt x="6314796" y="0"/>
                  </a:moveTo>
                  <a:cubicBezTo>
                    <a:pt x="5623754" y="0"/>
                    <a:pt x="4981780" y="110643"/>
                    <a:pt x="4449249" y="300130"/>
                  </a:cubicBezTo>
                  <a:lnTo>
                    <a:pt x="4330416" y="346932"/>
                  </a:lnTo>
                  <a:lnTo>
                    <a:pt x="4212245" y="300130"/>
                  </a:lnTo>
                  <a:cubicBezTo>
                    <a:pt x="3682680" y="110643"/>
                    <a:pt x="3044282" y="0"/>
                    <a:pt x="2357089" y="0"/>
                  </a:cubicBezTo>
                  <a:cubicBezTo>
                    <a:pt x="1440834" y="0"/>
                    <a:pt x="611320" y="196700"/>
                    <a:pt x="10870" y="514720"/>
                  </a:cubicBezTo>
                  <a:lnTo>
                    <a:pt x="0" y="521054"/>
                  </a:lnTo>
                  <a:lnTo>
                    <a:pt x="0" y="4546086"/>
                  </a:lnTo>
                  <a:lnTo>
                    <a:pt x="10870" y="4539752"/>
                  </a:lnTo>
                  <a:cubicBezTo>
                    <a:pt x="611320" y="4221732"/>
                    <a:pt x="1440834" y="4025032"/>
                    <a:pt x="2357089" y="4025032"/>
                  </a:cubicBezTo>
                  <a:cubicBezTo>
                    <a:pt x="3044282" y="4025032"/>
                    <a:pt x="3682680" y="4135675"/>
                    <a:pt x="4212245" y="4325162"/>
                  </a:cubicBezTo>
                  <a:lnTo>
                    <a:pt x="4330416" y="4371964"/>
                  </a:lnTo>
                  <a:lnTo>
                    <a:pt x="4449249" y="4325162"/>
                  </a:lnTo>
                  <a:cubicBezTo>
                    <a:pt x="4981780" y="4135675"/>
                    <a:pt x="5623754" y="4025032"/>
                    <a:pt x="6314796" y="4025032"/>
                  </a:cubicBezTo>
                  <a:cubicBezTo>
                    <a:pt x="7236183" y="4025032"/>
                    <a:pt x="8070344" y="4221732"/>
                    <a:pt x="8674157" y="4539752"/>
                  </a:cubicBezTo>
                  <a:lnTo>
                    <a:pt x="8685088" y="4546086"/>
                  </a:lnTo>
                  <a:lnTo>
                    <a:pt x="8685088" y="521054"/>
                  </a:lnTo>
                  <a:lnTo>
                    <a:pt x="8674157" y="514720"/>
                  </a:lnTo>
                  <a:cubicBezTo>
                    <a:pt x="8070344" y="196700"/>
                    <a:pt x="7236183" y="0"/>
                    <a:pt x="63147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4" name="TextBox 6">
            <a:extLst>
              <a:ext uri="{FF2B5EF4-FFF2-40B4-BE49-F238E27FC236}">
                <a16:creationId xmlns:a16="http://schemas.microsoft.com/office/drawing/2014/main" id="{B46191A3-E50A-83DE-F421-DD3DF043A3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95" y="166405"/>
            <a:ext cx="87875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3200" cap="all" spc="569" dirty="0">
                <a:solidFill>
                  <a:schemeClr val="tx1">
                    <a:lumMod val="95000"/>
                    <a:lumOff val="5000"/>
                  </a:schemeClr>
                </a:solidFill>
                <a:latin typeface="金山云技术体" pitchFamily="2" charset="-122"/>
                <a:ea typeface="金山云技术体" pitchFamily="2" charset="-122"/>
                <a:cs typeface="+mn-ea"/>
                <a:sym typeface="+mn-lt"/>
              </a:rPr>
              <a:t>02</a:t>
            </a:r>
            <a:endParaRPr lang="zh-CN" altLang="en-US" sz="3200" cap="all" spc="569" dirty="0">
              <a:solidFill>
                <a:schemeClr val="tx1">
                  <a:lumMod val="95000"/>
                  <a:lumOff val="5000"/>
                </a:schemeClr>
              </a:solidFill>
              <a:latin typeface="金山云技术体" pitchFamily="2" charset="-122"/>
              <a:ea typeface="金山云技术体" pitchFamily="2" charset="-122"/>
              <a:cs typeface="+mn-ea"/>
              <a:sym typeface="+mn-lt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FE148A-4547-FA55-5A7B-B572EB832B31}"/>
              </a:ext>
            </a:extLst>
          </p:cNvPr>
          <p:cNvSpPr txBox="1"/>
          <p:nvPr/>
        </p:nvSpPr>
        <p:spPr>
          <a:xfrm>
            <a:off x="1338516" y="296505"/>
            <a:ext cx="29578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金山云技术体" pitchFamily="2" charset="-122"/>
                <a:ea typeface="金山云技术体" pitchFamily="2" charset="-122"/>
              </a:rPr>
              <a:t>单击此处添加标题文本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CE3C3AD-59E3-73D2-7B2C-2B0384484FB2}"/>
              </a:ext>
            </a:extLst>
          </p:cNvPr>
          <p:cNvGrpSpPr/>
          <p:nvPr/>
        </p:nvGrpSpPr>
        <p:grpSpPr>
          <a:xfrm>
            <a:off x="6805827" y="4179920"/>
            <a:ext cx="785599" cy="773151"/>
            <a:chOff x="6856627" y="4662520"/>
            <a:chExt cx="785599" cy="773151"/>
          </a:xfrm>
        </p:grpSpPr>
        <p:sp>
          <p:nvSpPr>
            <p:cNvPr id="3" name="Oval 72">
              <a:extLst>
                <a:ext uri="{FF2B5EF4-FFF2-40B4-BE49-F238E27FC236}">
                  <a16:creationId xmlns:a16="http://schemas.microsoft.com/office/drawing/2014/main" id="{92AC6232-EF75-7974-858B-E303B557988E}"/>
                </a:ext>
              </a:extLst>
            </p:cNvPr>
            <p:cNvSpPr/>
            <p:nvPr/>
          </p:nvSpPr>
          <p:spPr>
            <a:xfrm>
              <a:off x="6964893" y="4758338"/>
              <a:ext cx="677333" cy="677333"/>
            </a:xfrm>
            <a:prstGeom prst="ellipse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4" name="Straight Connector 92">
              <a:extLst>
                <a:ext uri="{FF2B5EF4-FFF2-40B4-BE49-F238E27FC236}">
                  <a16:creationId xmlns:a16="http://schemas.microsoft.com/office/drawing/2014/main" id="{BF673DE1-49B9-10FC-5AC0-AD9701EFA413}"/>
                </a:ext>
              </a:extLst>
            </p:cNvPr>
            <p:cNvCxnSpPr>
              <a:stCxn id="3" idx="1"/>
            </p:cNvCxnSpPr>
            <p:nvPr/>
          </p:nvCxnSpPr>
          <p:spPr>
            <a:xfrm flipH="1" flipV="1">
              <a:off x="6856627" y="4662520"/>
              <a:ext cx="207458" cy="1950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 71">
              <a:extLst>
                <a:ext uri="{FF2B5EF4-FFF2-40B4-BE49-F238E27FC236}">
                  <a16:creationId xmlns:a16="http://schemas.microsoft.com/office/drawing/2014/main" id="{6C70F74D-B349-A696-DA70-42DFA147F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39721" y="4940655"/>
              <a:ext cx="312699" cy="312697"/>
            </a:xfrm>
            <a:custGeom>
              <a:avLst/>
              <a:gdLst/>
              <a:ahLst/>
              <a:cxnLst>
                <a:cxn ang="0">
                  <a:pos x="228" y="58"/>
                </a:cxn>
                <a:cxn ang="0">
                  <a:pos x="224" y="16"/>
                </a:cxn>
                <a:cxn ang="0">
                  <a:pos x="214" y="2"/>
                </a:cxn>
                <a:cxn ang="0">
                  <a:pos x="48" y="0"/>
                </a:cxn>
                <a:cxn ang="0">
                  <a:pos x="34" y="10"/>
                </a:cxn>
                <a:cxn ang="0">
                  <a:pos x="32" y="54"/>
                </a:cxn>
                <a:cxn ang="0">
                  <a:pos x="4" y="90"/>
                </a:cxn>
                <a:cxn ang="0">
                  <a:pos x="0" y="112"/>
                </a:cxn>
                <a:cxn ang="0">
                  <a:pos x="8" y="128"/>
                </a:cxn>
                <a:cxn ang="0">
                  <a:pos x="24" y="240"/>
                </a:cxn>
                <a:cxn ang="0">
                  <a:pos x="28" y="252"/>
                </a:cxn>
                <a:cxn ang="0">
                  <a:pos x="216" y="256"/>
                </a:cxn>
                <a:cxn ang="0">
                  <a:pos x="228" y="252"/>
                </a:cxn>
                <a:cxn ang="0">
                  <a:pos x="232" y="136"/>
                </a:cxn>
                <a:cxn ang="0">
                  <a:pos x="248" y="128"/>
                </a:cxn>
                <a:cxn ang="0">
                  <a:pos x="256" y="104"/>
                </a:cxn>
                <a:cxn ang="0">
                  <a:pos x="252" y="90"/>
                </a:cxn>
                <a:cxn ang="0">
                  <a:pos x="48" y="48"/>
                </a:cxn>
                <a:cxn ang="0">
                  <a:pos x="82" y="120"/>
                </a:cxn>
                <a:cxn ang="0">
                  <a:pos x="98" y="64"/>
                </a:cxn>
                <a:cxn ang="0">
                  <a:pos x="124" y="64"/>
                </a:cxn>
                <a:cxn ang="0">
                  <a:pos x="106" y="64"/>
                </a:cxn>
                <a:cxn ang="0">
                  <a:pos x="166" y="120"/>
                </a:cxn>
                <a:cxn ang="0">
                  <a:pos x="158" y="64"/>
                </a:cxn>
                <a:cxn ang="0">
                  <a:pos x="174" y="120"/>
                </a:cxn>
                <a:cxn ang="0">
                  <a:pos x="16" y="104"/>
                </a:cxn>
                <a:cxn ang="0">
                  <a:pos x="42" y="68"/>
                </a:cxn>
                <a:cxn ang="0">
                  <a:pos x="48" y="64"/>
                </a:cxn>
                <a:cxn ang="0">
                  <a:pos x="24" y="120"/>
                </a:cxn>
                <a:cxn ang="0">
                  <a:pos x="18" y="118"/>
                </a:cxn>
                <a:cxn ang="0">
                  <a:pos x="160" y="240"/>
                </a:cxn>
                <a:cxn ang="0">
                  <a:pos x="160" y="160"/>
                </a:cxn>
                <a:cxn ang="0">
                  <a:pos x="168" y="240"/>
                </a:cxn>
                <a:cxn ang="0">
                  <a:pos x="168" y="156"/>
                </a:cxn>
                <a:cxn ang="0">
                  <a:pos x="160" y="152"/>
                </a:cxn>
                <a:cxn ang="0">
                  <a:pos x="96" y="152"/>
                </a:cxn>
                <a:cxn ang="0">
                  <a:pos x="92" y="160"/>
                </a:cxn>
                <a:cxn ang="0">
                  <a:pos x="40" y="136"/>
                </a:cxn>
                <a:cxn ang="0">
                  <a:pos x="240" y="112"/>
                </a:cxn>
                <a:cxn ang="0">
                  <a:pos x="238" y="118"/>
                </a:cxn>
                <a:cxn ang="0">
                  <a:pos x="218" y="120"/>
                </a:cxn>
                <a:cxn ang="0">
                  <a:pos x="208" y="64"/>
                </a:cxn>
                <a:cxn ang="0">
                  <a:pos x="238" y="100"/>
                </a:cxn>
                <a:cxn ang="0">
                  <a:pos x="240" y="112"/>
                </a:cxn>
              </a:cxnLst>
              <a:rect l="0" t="0" r="r" b="b"/>
              <a:pathLst>
                <a:path w="256" h="256">
                  <a:moveTo>
                    <a:pt x="252" y="90"/>
                  </a:moveTo>
                  <a:lnTo>
                    <a:pt x="228" y="58"/>
                  </a:lnTo>
                  <a:lnTo>
                    <a:pt x="228" y="58"/>
                  </a:lnTo>
                  <a:lnTo>
                    <a:pt x="224" y="54"/>
                  </a:lnTo>
                  <a:lnTo>
                    <a:pt x="224" y="16"/>
                  </a:lnTo>
                  <a:lnTo>
                    <a:pt x="224" y="16"/>
                  </a:lnTo>
                  <a:lnTo>
                    <a:pt x="222" y="10"/>
                  </a:lnTo>
                  <a:lnTo>
                    <a:pt x="220" y="4"/>
                  </a:lnTo>
                  <a:lnTo>
                    <a:pt x="214" y="2"/>
                  </a:lnTo>
                  <a:lnTo>
                    <a:pt x="20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2" y="2"/>
                  </a:lnTo>
                  <a:lnTo>
                    <a:pt x="36" y="4"/>
                  </a:lnTo>
                  <a:lnTo>
                    <a:pt x="34" y="10"/>
                  </a:lnTo>
                  <a:lnTo>
                    <a:pt x="32" y="16"/>
                  </a:lnTo>
                  <a:lnTo>
                    <a:pt x="32" y="54"/>
                  </a:lnTo>
                  <a:lnTo>
                    <a:pt x="32" y="54"/>
                  </a:lnTo>
                  <a:lnTo>
                    <a:pt x="28" y="58"/>
                  </a:lnTo>
                  <a:lnTo>
                    <a:pt x="4" y="90"/>
                  </a:lnTo>
                  <a:lnTo>
                    <a:pt x="4" y="90"/>
                  </a:lnTo>
                  <a:lnTo>
                    <a:pt x="2" y="96"/>
                  </a:lnTo>
                  <a:lnTo>
                    <a:pt x="0" y="10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2" y="122"/>
                  </a:lnTo>
                  <a:lnTo>
                    <a:pt x="8" y="128"/>
                  </a:lnTo>
                  <a:lnTo>
                    <a:pt x="14" y="134"/>
                  </a:lnTo>
                  <a:lnTo>
                    <a:pt x="24" y="136"/>
                  </a:lnTo>
                  <a:lnTo>
                    <a:pt x="24" y="240"/>
                  </a:lnTo>
                  <a:lnTo>
                    <a:pt x="24" y="240"/>
                  </a:lnTo>
                  <a:lnTo>
                    <a:pt x="26" y="246"/>
                  </a:lnTo>
                  <a:lnTo>
                    <a:pt x="28" y="252"/>
                  </a:lnTo>
                  <a:lnTo>
                    <a:pt x="34" y="254"/>
                  </a:lnTo>
                  <a:lnTo>
                    <a:pt x="40" y="256"/>
                  </a:lnTo>
                  <a:lnTo>
                    <a:pt x="216" y="256"/>
                  </a:lnTo>
                  <a:lnTo>
                    <a:pt x="216" y="256"/>
                  </a:lnTo>
                  <a:lnTo>
                    <a:pt x="222" y="254"/>
                  </a:lnTo>
                  <a:lnTo>
                    <a:pt x="228" y="252"/>
                  </a:lnTo>
                  <a:lnTo>
                    <a:pt x="230" y="246"/>
                  </a:lnTo>
                  <a:lnTo>
                    <a:pt x="232" y="240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42" y="134"/>
                  </a:lnTo>
                  <a:lnTo>
                    <a:pt x="248" y="128"/>
                  </a:lnTo>
                  <a:lnTo>
                    <a:pt x="254" y="122"/>
                  </a:lnTo>
                  <a:lnTo>
                    <a:pt x="256" y="112"/>
                  </a:lnTo>
                  <a:lnTo>
                    <a:pt x="256" y="104"/>
                  </a:lnTo>
                  <a:lnTo>
                    <a:pt x="256" y="104"/>
                  </a:lnTo>
                  <a:lnTo>
                    <a:pt x="254" y="96"/>
                  </a:lnTo>
                  <a:lnTo>
                    <a:pt x="252" y="90"/>
                  </a:lnTo>
                  <a:close/>
                  <a:moveTo>
                    <a:pt x="208" y="16"/>
                  </a:moveTo>
                  <a:lnTo>
                    <a:pt x="208" y="48"/>
                  </a:lnTo>
                  <a:lnTo>
                    <a:pt x="48" y="48"/>
                  </a:lnTo>
                  <a:lnTo>
                    <a:pt x="48" y="16"/>
                  </a:lnTo>
                  <a:lnTo>
                    <a:pt x="208" y="16"/>
                  </a:lnTo>
                  <a:close/>
                  <a:moveTo>
                    <a:pt x="82" y="120"/>
                  </a:moveTo>
                  <a:lnTo>
                    <a:pt x="48" y="120"/>
                  </a:lnTo>
                  <a:lnTo>
                    <a:pt x="80" y="64"/>
                  </a:lnTo>
                  <a:lnTo>
                    <a:pt x="98" y="64"/>
                  </a:lnTo>
                  <a:lnTo>
                    <a:pt x="82" y="120"/>
                  </a:lnTo>
                  <a:close/>
                  <a:moveTo>
                    <a:pt x="106" y="64"/>
                  </a:moveTo>
                  <a:lnTo>
                    <a:pt x="124" y="64"/>
                  </a:lnTo>
                  <a:lnTo>
                    <a:pt x="124" y="120"/>
                  </a:lnTo>
                  <a:lnTo>
                    <a:pt x="90" y="120"/>
                  </a:lnTo>
                  <a:lnTo>
                    <a:pt x="106" y="64"/>
                  </a:lnTo>
                  <a:close/>
                  <a:moveTo>
                    <a:pt x="132" y="64"/>
                  </a:moveTo>
                  <a:lnTo>
                    <a:pt x="150" y="64"/>
                  </a:lnTo>
                  <a:lnTo>
                    <a:pt x="166" y="120"/>
                  </a:lnTo>
                  <a:lnTo>
                    <a:pt x="132" y="120"/>
                  </a:lnTo>
                  <a:lnTo>
                    <a:pt x="132" y="64"/>
                  </a:lnTo>
                  <a:close/>
                  <a:moveTo>
                    <a:pt x="158" y="64"/>
                  </a:moveTo>
                  <a:lnTo>
                    <a:pt x="176" y="64"/>
                  </a:lnTo>
                  <a:lnTo>
                    <a:pt x="208" y="120"/>
                  </a:lnTo>
                  <a:lnTo>
                    <a:pt x="174" y="120"/>
                  </a:lnTo>
                  <a:lnTo>
                    <a:pt x="158" y="64"/>
                  </a:lnTo>
                  <a:close/>
                  <a:moveTo>
                    <a:pt x="16" y="112"/>
                  </a:moveTo>
                  <a:lnTo>
                    <a:pt x="16" y="104"/>
                  </a:lnTo>
                  <a:lnTo>
                    <a:pt x="16" y="104"/>
                  </a:lnTo>
                  <a:lnTo>
                    <a:pt x="18" y="100"/>
                  </a:lnTo>
                  <a:lnTo>
                    <a:pt x="42" y="68"/>
                  </a:lnTo>
                  <a:lnTo>
                    <a:pt x="42" y="68"/>
                  </a:lnTo>
                  <a:lnTo>
                    <a:pt x="44" y="64"/>
                  </a:lnTo>
                  <a:lnTo>
                    <a:pt x="48" y="64"/>
                  </a:lnTo>
                  <a:lnTo>
                    <a:pt x="70" y="64"/>
                  </a:lnTo>
                  <a:lnTo>
                    <a:pt x="38" y="120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20" y="120"/>
                  </a:lnTo>
                  <a:lnTo>
                    <a:pt x="18" y="118"/>
                  </a:lnTo>
                  <a:lnTo>
                    <a:pt x="16" y="116"/>
                  </a:lnTo>
                  <a:lnTo>
                    <a:pt x="16" y="112"/>
                  </a:lnTo>
                  <a:close/>
                  <a:moveTo>
                    <a:pt x="160" y="240"/>
                  </a:moveTo>
                  <a:lnTo>
                    <a:pt x="100" y="240"/>
                  </a:lnTo>
                  <a:lnTo>
                    <a:pt x="100" y="160"/>
                  </a:lnTo>
                  <a:lnTo>
                    <a:pt x="160" y="160"/>
                  </a:lnTo>
                  <a:lnTo>
                    <a:pt x="160" y="240"/>
                  </a:lnTo>
                  <a:close/>
                  <a:moveTo>
                    <a:pt x="216" y="240"/>
                  </a:moveTo>
                  <a:lnTo>
                    <a:pt x="168" y="240"/>
                  </a:lnTo>
                  <a:lnTo>
                    <a:pt x="168" y="160"/>
                  </a:lnTo>
                  <a:lnTo>
                    <a:pt x="168" y="160"/>
                  </a:lnTo>
                  <a:lnTo>
                    <a:pt x="168" y="156"/>
                  </a:lnTo>
                  <a:lnTo>
                    <a:pt x="166" y="154"/>
                  </a:lnTo>
                  <a:lnTo>
                    <a:pt x="164" y="152"/>
                  </a:lnTo>
                  <a:lnTo>
                    <a:pt x="160" y="152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4" y="154"/>
                  </a:lnTo>
                  <a:lnTo>
                    <a:pt x="92" y="156"/>
                  </a:lnTo>
                  <a:lnTo>
                    <a:pt x="92" y="160"/>
                  </a:lnTo>
                  <a:lnTo>
                    <a:pt x="92" y="240"/>
                  </a:lnTo>
                  <a:lnTo>
                    <a:pt x="40" y="240"/>
                  </a:lnTo>
                  <a:lnTo>
                    <a:pt x="40" y="136"/>
                  </a:lnTo>
                  <a:lnTo>
                    <a:pt x="216" y="136"/>
                  </a:lnTo>
                  <a:lnTo>
                    <a:pt x="216" y="240"/>
                  </a:lnTo>
                  <a:close/>
                  <a:moveTo>
                    <a:pt x="240" y="112"/>
                  </a:moveTo>
                  <a:lnTo>
                    <a:pt x="240" y="112"/>
                  </a:lnTo>
                  <a:lnTo>
                    <a:pt x="240" y="116"/>
                  </a:lnTo>
                  <a:lnTo>
                    <a:pt x="238" y="118"/>
                  </a:lnTo>
                  <a:lnTo>
                    <a:pt x="236" y="120"/>
                  </a:lnTo>
                  <a:lnTo>
                    <a:pt x="232" y="120"/>
                  </a:lnTo>
                  <a:lnTo>
                    <a:pt x="218" y="120"/>
                  </a:lnTo>
                  <a:lnTo>
                    <a:pt x="186" y="64"/>
                  </a:lnTo>
                  <a:lnTo>
                    <a:pt x="208" y="64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4" y="68"/>
                  </a:lnTo>
                  <a:lnTo>
                    <a:pt x="238" y="100"/>
                  </a:lnTo>
                  <a:lnTo>
                    <a:pt x="238" y="100"/>
                  </a:lnTo>
                  <a:lnTo>
                    <a:pt x="240" y="104"/>
                  </a:lnTo>
                  <a:lnTo>
                    <a:pt x="240" y="11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94EF18EF-3F20-733E-E320-63CD5178769A}"/>
              </a:ext>
            </a:extLst>
          </p:cNvPr>
          <p:cNvGrpSpPr/>
          <p:nvPr/>
        </p:nvGrpSpPr>
        <p:grpSpPr>
          <a:xfrm>
            <a:off x="6805827" y="1872818"/>
            <a:ext cx="785599" cy="773150"/>
            <a:chOff x="6856627" y="2355418"/>
            <a:chExt cx="785599" cy="773150"/>
          </a:xfrm>
        </p:grpSpPr>
        <p:sp>
          <p:nvSpPr>
            <p:cNvPr id="7" name="Oval 68">
              <a:extLst>
                <a:ext uri="{FF2B5EF4-FFF2-40B4-BE49-F238E27FC236}">
                  <a16:creationId xmlns:a16="http://schemas.microsoft.com/office/drawing/2014/main" id="{1721A688-43B9-43F9-0E71-73FC121D6FA0}"/>
                </a:ext>
              </a:extLst>
            </p:cNvPr>
            <p:cNvSpPr/>
            <p:nvPr/>
          </p:nvSpPr>
          <p:spPr>
            <a:xfrm>
              <a:off x="6964893" y="2355418"/>
              <a:ext cx="677333" cy="677333"/>
            </a:xfrm>
            <a:prstGeom prst="ellipse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8" name="Straight Connector 82">
              <a:extLst>
                <a:ext uri="{FF2B5EF4-FFF2-40B4-BE49-F238E27FC236}">
                  <a16:creationId xmlns:a16="http://schemas.microsoft.com/office/drawing/2014/main" id="{604EA112-A562-FA4F-6F38-C1271E777C12}"/>
                </a:ext>
              </a:extLst>
            </p:cNvPr>
            <p:cNvCxnSpPr>
              <a:endCxn id="7" idx="3"/>
            </p:cNvCxnSpPr>
            <p:nvPr/>
          </p:nvCxnSpPr>
          <p:spPr>
            <a:xfrm flipV="1">
              <a:off x="6856627" y="2933558"/>
              <a:ext cx="207458" cy="1950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16F6B60-FAE1-99D1-1A9E-88329A7DBD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2096" y="2542623"/>
              <a:ext cx="302926" cy="302923"/>
            </a:xfrm>
            <a:custGeom>
              <a:avLst/>
              <a:gdLst/>
              <a:ahLst/>
              <a:cxnLst>
                <a:cxn ang="0">
                  <a:pos x="100" y="2"/>
                </a:cxn>
                <a:cxn ang="0">
                  <a:pos x="36" y="36"/>
                </a:cxn>
                <a:cxn ang="0">
                  <a:pos x="2" y="100"/>
                </a:cxn>
                <a:cxn ang="0">
                  <a:pos x="0" y="136"/>
                </a:cxn>
                <a:cxn ang="0">
                  <a:pos x="22" y="194"/>
                </a:cxn>
                <a:cxn ang="0">
                  <a:pos x="88" y="242"/>
                </a:cxn>
                <a:cxn ang="0">
                  <a:pos x="124" y="248"/>
                </a:cxn>
                <a:cxn ang="0">
                  <a:pos x="172" y="238"/>
                </a:cxn>
                <a:cxn ang="0">
                  <a:pos x="238" y="172"/>
                </a:cxn>
                <a:cxn ang="0">
                  <a:pos x="248" y="124"/>
                </a:cxn>
                <a:cxn ang="0">
                  <a:pos x="242" y="88"/>
                </a:cxn>
                <a:cxn ang="0">
                  <a:pos x="194" y="22"/>
                </a:cxn>
                <a:cxn ang="0">
                  <a:pos x="136" y="0"/>
                </a:cxn>
                <a:cxn ang="0">
                  <a:pos x="184" y="120"/>
                </a:cxn>
                <a:cxn ang="0">
                  <a:pos x="190" y="62"/>
                </a:cxn>
                <a:cxn ang="0">
                  <a:pos x="224" y="84"/>
                </a:cxn>
                <a:cxn ang="0">
                  <a:pos x="120" y="232"/>
                </a:cxn>
                <a:cxn ang="0">
                  <a:pos x="86" y="190"/>
                </a:cxn>
                <a:cxn ang="0">
                  <a:pos x="120" y="232"/>
                </a:cxn>
                <a:cxn ang="0">
                  <a:pos x="140" y="26"/>
                </a:cxn>
                <a:cxn ang="0">
                  <a:pos x="164" y="66"/>
                </a:cxn>
                <a:cxn ang="0">
                  <a:pos x="128" y="16"/>
                </a:cxn>
                <a:cxn ang="0">
                  <a:pos x="158" y="22"/>
                </a:cxn>
                <a:cxn ang="0">
                  <a:pos x="200" y="46"/>
                </a:cxn>
                <a:cxn ang="0">
                  <a:pos x="166" y="50"/>
                </a:cxn>
                <a:cxn ang="0">
                  <a:pos x="120" y="16"/>
                </a:cxn>
                <a:cxn ang="0">
                  <a:pos x="84" y="66"/>
                </a:cxn>
                <a:cxn ang="0">
                  <a:pos x="108" y="26"/>
                </a:cxn>
                <a:cxn ang="0">
                  <a:pos x="76" y="62"/>
                </a:cxn>
                <a:cxn ang="0">
                  <a:pos x="48" y="46"/>
                </a:cxn>
                <a:cxn ang="0">
                  <a:pos x="106" y="18"/>
                </a:cxn>
                <a:cxn ang="0">
                  <a:pos x="82" y="50"/>
                </a:cxn>
                <a:cxn ang="0">
                  <a:pos x="100" y="78"/>
                </a:cxn>
                <a:cxn ang="0">
                  <a:pos x="72" y="120"/>
                </a:cxn>
                <a:cxn ang="0">
                  <a:pos x="120" y="176"/>
                </a:cxn>
                <a:cxn ang="0">
                  <a:pos x="84" y="182"/>
                </a:cxn>
                <a:cxn ang="0">
                  <a:pos x="72" y="128"/>
                </a:cxn>
                <a:cxn ang="0">
                  <a:pos x="92" y="226"/>
                </a:cxn>
                <a:cxn ang="0">
                  <a:pos x="54" y="206"/>
                </a:cxn>
                <a:cxn ang="0">
                  <a:pos x="92" y="212"/>
                </a:cxn>
                <a:cxn ang="0">
                  <a:pos x="128" y="184"/>
                </a:cxn>
                <a:cxn ang="0">
                  <a:pos x="154" y="202"/>
                </a:cxn>
                <a:cxn ang="0">
                  <a:pos x="128" y="232"/>
                </a:cxn>
                <a:cxn ang="0">
                  <a:pos x="194" y="206"/>
                </a:cxn>
                <a:cxn ang="0">
                  <a:pos x="156" y="226"/>
                </a:cxn>
                <a:cxn ang="0">
                  <a:pos x="168" y="192"/>
                </a:cxn>
                <a:cxn ang="0">
                  <a:pos x="128" y="176"/>
                </a:cxn>
                <a:cxn ang="0">
                  <a:pos x="174" y="142"/>
                </a:cxn>
                <a:cxn ang="0">
                  <a:pos x="128" y="120"/>
                </a:cxn>
                <a:cxn ang="0">
                  <a:pos x="168" y="72"/>
                </a:cxn>
                <a:cxn ang="0">
                  <a:pos x="128" y="120"/>
                </a:cxn>
                <a:cxn ang="0">
                  <a:pos x="74" y="70"/>
                </a:cxn>
                <a:cxn ang="0">
                  <a:pos x="16" y="120"/>
                </a:cxn>
                <a:cxn ang="0">
                  <a:pos x="32" y="66"/>
                </a:cxn>
                <a:cxn ang="0">
                  <a:pos x="64" y="128"/>
                </a:cxn>
                <a:cxn ang="0">
                  <a:pos x="76" y="186"/>
                </a:cxn>
                <a:cxn ang="0">
                  <a:pos x="48" y="200"/>
                </a:cxn>
                <a:cxn ang="0">
                  <a:pos x="16" y="128"/>
                </a:cxn>
                <a:cxn ang="0">
                  <a:pos x="172" y="186"/>
                </a:cxn>
                <a:cxn ang="0">
                  <a:pos x="182" y="144"/>
                </a:cxn>
                <a:cxn ang="0">
                  <a:pos x="230" y="148"/>
                </a:cxn>
              </a:cxnLst>
              <a:rect l="0" t="0" r="r" b="b"/>
              <a:pathLst>
                <a:path w="248" h="248">
                  <a:moveTo>
                    <a:pt x="124" y="0"/>
                  </a:moveTo>
                  <a:lnTo>
                    <a:pt x="124" y="0"/>
                  </a:lnTo>
                  <a:lnTo>
                    <a:pt x="112" y="0"/>
                  </a:lnTo>
                  <a:lnTo>
                    <a:pt x="100" y="2"/>
                  </a:lnTo>
                  <a:lnTo>
                    <a:pt x="88" y="6"/>
                  </a:lnTo>
                  <a:lnTo>
                    <a:pt x="76" y="10"/>
                  </a:lnTo>
                  <a:lnTo>
                    <a:pt x="54" y="22"/>
                  </a:lnTo>
                  <a:lnTo>
                    <a:pt x="36" y="36"/>
                  </a:lnTo>
                  <a:lnTo>
                    <a:pt x="22" y="54"/>
                  </a:lnTo>
                  <a:lnTo>
                    <a:pt x="10" y="76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0" y="136"/>
                  </a:lnTo>
                  <a:lnTo>
                    <a:pt x="2" y="148"/>
                  </a:lnTo>
                  <a:lnTo>
                    <a:pt x="6" y="160"/>
                  </a:lnTo>
                  <a:lnTo>
                    <a:pt x="10" y="172"/>
                  </a:lnTo>
                  <a:lnTo>
                    <a:pt x="22" y="194"/>
                  </a:lnTo>
                  <a:lnTo>
                    <a:pt x="36" y="212"/>
                  </a:lnTo>
                  <a:lnTo>
                    <a:pt x="54" y="226"/>
                  </a:lnTo>
                  <a:lnTo>
                    <a:pt x="76" y="238"/>
                  </a:lnTo>
                  <a:lnTo>
                    <a:pt x="88" y="242"/>
                  </a:lnTo>
                  <a:lnTo>
                    <a:pt x="100" y="246"/>
                  </a:lnTo>
                  <a:lnTo>
                    <a:pt x="112" y="248"/>
                  </a:lnTo>
                  <a:lnTo>
                    <a:pt x="124" y="248"/>
                  </a:lnTo>
                  <a:lnTo>
                    <a:pt x="124" y="248"/>
                  </a:lnTo>
                  <a:lnTo>
                    <a:pt x="136" y="248"/>
                  </a:lnTo>
                  <a:lnTo>
                    <a:pt x="148" y="246"/>
                  </a:lnTo>
                  <a:lnTo>
                    <a:pt x="160" y="242"/>
                  </a:lnTo>
                  <a:lnTo>
                    <a:pt x="172" y="238"/>
                  </a:lnTo>
                  <a:lnTo>
                    <a:pt x="194" y="226"/>
                  </a:lnTo>
                  <a:lnTo>
                    <a:pt x="212" y="212"/>
                  </a:lnTo>
                  <a:lnTo>
                    <a:pt x="226" y="194"/>
                  </a:lnTo>
                  <a:lnTo>
                    <a:pt x="238" y="172"/>
                  </a:lnTo>
                  <a:lnTo>
                    <a:pt x="242" y="160"/>
                  </a:lnTo>
                  <a:lnTo>
                    <a:pt x="246" y="148"/>
                  </a:lnTo>
                  <a:lnTo>
                    <a:pt x="248" y="136"/>
                  </a:lnTo>
                  <a:lnTo>
                    <a:pt x="248" y="124"/>
                  </a:lnTo>
                  <a:lnTo>
                    <a:pt x="248" y="124"/>
                  </a:lnTo>
                  <a:lnTo>
                    <a:pt x="248" y="112"/>
                  </a:lnTo>
                  <a:lnTo>
                    <a:pt x="246" y="100"/>
                  </a:lnTo>
                  <a:lnTo>
                    <a:pt x="242" y="88"/>
                  </a:lnTo>
                  <a:lnTo>
                    <a:pt x="238" y="76"/>
                  </a:lnTo>
                  <a:lnTo>
                    <a:pt x="226" y="54"/>
                  </a:lnTo>
                  <a:lnTo>
                    <a:pt x="212" y="36"/>
                  </a:lnTo>
                  <a:lnTo>
                    <a:pt x="194" y="22"/>
                  </a:lnTo>
                  <a:lnTo>
                    <a:pt x="172" y="10"/>
                  </a:lnTo>
                  <a:lnTo>
                    <a:pt x="160" y="6"/>
                  </a:lnTo>
                  <a:lnTo>
                    <a:pt x="148" y="2"/>
                  </a:lnTo>
                  <a:lnTo>
                    <a:pt x="136" y="0"/>
                  </a:lnTo>
                  <a:lnTo>
                    <a:pt x="124" y="0"/>
                  </a:lnTo>
                  <a:close/>
                  <a:moveTo>
                    <a:pt x="232" y="120"/>
                  </a:moveTo>
                  <a:lnTo>
                    <a:pt x="184" y="120"/>
                  </a:lnTo>
                  <a:lnTo>
                    <a:pt x="184" y="120"/>
                  </a:lnTo>
                  <a:lnTo>
                    <a:pt x="182" y="94"/>
                  </a:lnTo>
                  <a:lnTo>
                    <a:pt x="174" y="70"/>
                  </a:lnTo>
                  <a:lnTo>
                    <a:pt x="174" y="70"/>
                  </a:lnTo>
                  <a:lnTo>
                    <a:pt x="190" y="62"/>
                  </a:lnTo>
                  <a:lnTo>
                    <a:pt x="204" y="52"/>
                  </a:lnTo>
                  <a:lnTo>
                    <a:pt x="204" y="52"/>
                  </a:lnTo>
                  <a:lnTo>
                    <a:pt x="216" y="66"/>
                  </a:lnTo>
                  <a:lnTo>
                    <a:pt x="224" y="84"/>
                  </a:lnTo>
                  <a:lnTo>
                    <a:pt x="230" y="102"/>
                  </a:lnTo>
                  <a:lnTo>
                    <a:pt x="232" y="120"/>
                  </a:lnTo>
                  <a:close/>
                  <a:moveTo>
                    <a:pt x="120" y="232"/>
                  </a:moveTo>
                  <a:lnTo>
                    <a:pt x="120" y="232"/>
                  </a:lnTo>
                  <a:lnTo>
                    <a:pt x="110" y="222"/>
                  </a:lnTo>
                  <a:lnTo>
                    <a:pt x="102" y="212"/>
                  </a:lnTo>
                  <a:lnTo>
                    <a:pt x="94" y="202"/>
                  </a:lnTo>
                  <a:lnTo>
                    <a:pt x="86" y="190"/>
                  </a:lnTo>
                  <a:lnTo>
                    <a:pt x="86" y="190"/>
                  </a:lnTo>
                  <a:lnTo>
                    <a:pt x="104" y="186"/>
                  </a:lnTo>
                  <a:lnTo>
                    <a:pt x="120" y="184"/>
                  </a:lnTo>
                  <a:lnTo>
                    <a:pt x="120" y="232"/>
                  </a:lnTo>
                  <a:lnTo>
                    <a:pt x="120" y="232"/>
                  </a:lnTo>
                  <a:close/>
                  <a:moveTo>
                    <a:pt x="128" y="16"/>
                  </a:moveTo>
                  <a:lnTo>
                    <a:pt x="128" y="16"/>
                  </a:lnTo>
                  <a:lnTo>
                    <a:pt x="140" y="26"/>
                  </a:lnTo>
                  <a:lnTo>
                    <a:pt x="148" y="38"/>
                  </a:lnTo>
                  <a:lnTo>
                    <a:pt x="158" y="52"/>
                  </a:lnTo>
                  <a:lnTo>
                    <a:pt x="164" y="66"/>
                  </a:lnTo>
                  <a:lnTo>
                    <a:pt x="164" y="66"/>
                  </a:lnTo>
                  <a:lnTo>
                    <a:pt x="146" y="70"/>
                  </a:lnTo>
                  <a:lnTo>
                    <a:pt x="128" y="72"/>
                  </a:lnTo>
                  <a:lnTo>
                    <a:pt x="128" y="16"/>
                  </a:lnTo>
                  <a:lnTo>
                    <a:pt x="128" y="16"/>
                  </a:lnTo>
                  <a:lnTo>
                    <a:pt x="128" y="16"/>
                  </a:lnTo>
                  <a:close/>
                  <a:moveTo>
                    <a:pt x="142" y="18"/>
                  </a:moveTo>
                  <a:lnTo>
                    <a:pt x="142" y="18"/>
                  </a:lnTo>
                  <a:lnTo>
                    <a:pt x="158" y="22"/>
                  </a:lnTo>
                  <a:lnTo>
                    <a:pt x="172" y="28"/>
                  </a:lnTo>
                  <a:lnTo>
                    <a:pt x="186" y="36"/>
                  </a:lnTo>
                  <a:lnTo>
                    <a:pt x="200" y="46"/>
                  </a:lnTo>
                  <a:lnTo>
                    <a:pt x="200" y="46"/>
                  </a:lnTo>
                  <a:lnTo>
                    <a:pt x="186" y="56"/>
                  </a:lnTo>
                  <a:lnTo>
                    <a:pt x="172" y="62"/>
                  </a:lnTo>
                  <a:lnTo>
                    <a:pt x="172" y="62"/>
                  </a:lnTo>
                  <a:lnTo>
                    <a:pt x="166" y="50"/>
                  </a:lnTo>
                  <a:lnTo>
                    <a:pt x="158" y="38"/>
                  </a:lnTo>
                  <a:lnTo>
                    <a:pt x="150" y="28"/>
                  </a:lnTo>
                  <a:lnTo>
                    <a:pt x="142" y="18"/>
                  </a:lnTo>
                  <a:close/>
                  <a:moveTo>
                    <a:pt x="120" y="16"/>
                  </a:moveTo>
                  <a:lnTo>
                    <a:pt x="120" y="72"/>
                  </a:lnTo>
                  <a:lnTo>
                    <a:pt x="120" y="72"/>
                  </a:lnTo>
                  <a:lnTo>
                    <a:pt x="102" y="70"/>
                  </a:lnTo>
                  <a:lnTo>
                    <a:pt x="84" y="66"/>
                  </a:lnTo>
                  <a:lnTo>
                    <a:pt x="84" y="66"/>
                  </a:lnTo>
                  <a:lnTo>
                    <a:pt x="90" y="52"/>
                  </a:lnTo>
                  <a:lnTo>
                    <a:pt x="100" y="38"/>
                  </a:lnTo>
                  <a:lnTo>
                    <a:pt x="108" y="26"/>
                  </a:lnTo>
                  <a:lnTo>
                    <a:pt x="120" y="16"/>
                  </a:lnTo>
                  <a:lnTo>
                    <a:pt x="120" y="16"/>
                  </a:lnTo>
                  <a:lnTo>
                    <a:pt x="120" y="16"/>
                  </a:lnTo>
                  <a:close/>
                  <a:moveTo>
                    <a:pt x="76" y="62"/>
                  </a:moveTo>
                  <a:lnTo>
                    <a:pt x="76" y="62"/>
                  </a:lnTo>
                  <a:lnTo>
                    <a:pt x="62" y="56"/>
                  </a:lnTo>
                  <a:lnTo>
                    <a:pt x="48" y="46"/>
                  </a:lnTo>
                  <a:lnTo>
                    <a:pt x="48" y="46"/>
                  </a:lnTo>
                  <a:lnTo>
                    <a:pt x="62" y="36"/>
                  </a:lnTo>
                  <a:lnTo>
                    <a:pt x="76" y="28"/>
                  </a:lnTo>
                  <a:lnTo>
                    <a:pt x="90" y="22"/>
                  </a:lnTo>
                  <a:lnTo>
                    <a:pt x="106" y="18"/>
                  </a:lnTo>
                  <a:lnTo>
                    <a:pt x="106" y="18"/>
                  </a:lnTo>
                  <a:lnTo>
                    <a:pt x="98" y="28"/>
                  </a:lnTo>
                  <a:lnTo>
                    <a:pt x="90" y="38"/>
                  </a:lnTo>
                  <a:lnTo>
                    <a:pt x="82" y="50"/>
                  </a:lnTo>
                  <a:lnTo>
                    <a:pt x="76" y="62"/>
                  </a:lnTo>
                  <a:close/>
                  <a:moveTo>
                    <a:pt x="80" y="72"/>
                  </a:moveTo>
                  <a:lnTo>
                    <a:pt x="80" y="72"/>
                  </a:lnTo>
                  <a:lnTo>
                    <a:pt x="100" y="78"/>
                  </a:lnTo>
                  <a:lnTo>
                    <a:pt x="120" y="80"/>
                  </a:lnTo>
                  <a:lnTo>
                    <a:pt x="120" y="120"/>
                  </a:lnTo>
                  <a:lnTo>
                    <a:pt x="72" y="120"/>
                  </a:lnTo>
                  <a:lnTo>
                    <a:pt x="72" y="120"/>
                  </a:lnTo>
                  <a:lnTo>
                    <a:pt x="74" y="96"/>
                  </a:lnTo>
                  <a:lnTo>
                    <a:pt x="80" y="72"/>
                  </a:lnTo>
                  <a:close/>
                  <a:moveTo>
                    <a:pt x="120" y="128"/>
                  </a:moveTo>
                  <a:lnTo>
                    <a:pt x="120" y="176"/>
                  </a:lnTo>
                  <a:lnTo>
                    <a:pt x="120" y="176"/>
                  </a:lnTo>
                  <a:lnTo>
                    <a:pt x="102" y="178"/>
                  </a:lnTo>
                  <a:lnTo>
                    <a:pt x="84" y="182"/>
                  </a:lnTo>
                  <a:lnTo>
                    <a:pt x="84" y="182"/>
                  </a:lnTo>
                  <a:lnTo>
                    <a:pt x="80" y="170"/>
                  </a:lnTo>
                  <a:lnTo>
                    <a:pt x="76" y="156"/>
                  </a:lnTo>
                  <a:lnTo>
                    <a:pt x="74" y="142"/>
                  </a:lnTo>
                  <a:lnTo>
                    <a:pt x="72" y="128"/>
                  </a:lnTo>
                  <a:lnTo>
                    <a:pt x="120" y="128"/>
                  </a:lnTo>
                  <a:close/>
                  <a:moveTo>
                    <a:pt x="106" y="230"/>
                  </a:moveTo>
                  <a:lnTo>
                    <a:pt x="106" y="230"/>
                  </a:lnTo>
                  <a:lnTo>
                    <a:pt x="92" y="226"/>
                  </a:lnTo>
                  <a:lnTo>
                    <a:pt x="78" y="222"/>
                  </a:lnTo>
                  <a:lnTo>
                    <a:pt x="66" y="214"/>
                  </a:lnTo>
                  <a:lnTo>
                    <a:pt x="54" y="206"/>
                  </a:lnTo>
                  <a:lnTo>
                    <a:pt x="54" y="206"/>
                  </a:lnTo>
                  <a:lnTo>
                    <a:pt x="66" y="198"/>
                  </a:lnTo>
                  <a:lnTo>
                    <a:pt x="80" y="192"/>
                  </a:lnTo>
                  <a:lnTo>
                    <a:pt x="80" y="192"/>
                  </a:lnTo>
                  <a:lnTo>
                    <a:pt x="92" y="212"/>
                  </a:lnTo>
                  <a:lnTo>
                    <a:pt x="106" y="230"/>
                  </a:lnTo>
                  <a:close/>
                  <a:moveTo>
                    <a:pt x="128" y="232"/>
                  </a:moveTo>
                  <a:lnTo>
                    <a:pt x="128" y="184"/>
                  </a:lnTo>
                  <a:lnTo>
                    <a:pt x="128" y="184"/>
                  </a:lnTo>
                  <a:lnTo>
                    <a:pt x="144" y="186"/>
                  </a:lnTo>
                  <a:lnTo>
                    <a:pt x="162" y="190"/>
                  </a:lnTo>
                  <a:lnTo>
                    <a:pt x="162" y="190"/>
                  </a:lnTo>
                  <a:lnTo>
                    <a:pt x="154" y="202"/>
                  </a:lnTo>
                  <a:lnTo>
                    <a:pt x="146" y="212"/>
                  </a:lnTo>
                  <a:lnTo>
                    <a:pt x="138" y="222"/>
                  </a:lnTo>
                  <a:lnTo>
                    <a:pt x="128" y="232"/>
                  </a:lnTo>
                  <a:lnTo>
                    <a:pt x="128" y="232"/>
                  </a:lnTo>
                  <a:close/>
                  <a:moveTo>
                    <a:pt x="168" y="192"/>
                  </a:moveTo>
                  <a:lnTo>
                    <a:pt x="168" y="192"/>
                  </a:lnTo>
                  <a:lnTo>
                    <a:pt x="182" y="198"/>
                  </a:lnTo>
                  <a:lnTo>
                    <a:pt x="194" y="206"/>
                  </a:lnTo>
                  <a:lnTo>
                    <a:pt x="194" y="206"/>
                  </a:lnTo>
                  <a:lnTo>
                    <a:pt x="182" y="214"/>
                  </a:lnTo>
                  <a:lnTo>
                    <a:pt x="170" y="222"/>
                  </a:lnTo>
                  <a:lnTo>
                    <a:pt x="156" y="226"/>
                  </a:lnTo>
                  <a:lnTo>
                    <a:pt x="142" y="230"/>
                  </a:lnTo>
                  <a:lnTo>
                    <a:pt x="142" y="230"/>
                  </a:lnTo>
                  <a:lnTo>
                    <a:pt x="156" y="212"/>
                  </a:lnTo>
                  <a:lnTo>
                    <a:pt x="168" y="192"/>
                  </a:lnTo>
                  <a:close/>
                  <a:moveTo>
                    <a:pt x="164" y="182"/>
                  </a:moveTo>
                  <a:lnTo>
                    <a:pt x="164" y="182"/>
                  </a:lnTo>
                  <a:lnTo>
                    <a:pt x="146" y="178"/>
                  </a:lnTo>
                  <a:lnTo>
                    <a:pt x="128" y="176"/>
                  </a:lnTo>
                  <a:lnTo>
                    <a:pt x="128" y="128"/>
                  </a:lnTo>
                  <a:lnTo>
                    <a:pt x="176" y="128"/>
                  </a:lnTo>
                  <a:lnTo>
                    <a:pt x="176" y="128"/>
                  </a:lnTo>
                  <a:lnTo>
                    <a:pt x="174" y="142"/>
                  </a:lnTo>
                  <a:lnTo>
                    <a:pt x="172" y="156"/>
                  </a:lnTo>
                  <a:lnTo>
                    <a:pt x="168" y="170"/>
                  </a:lnTo>
                  <a:lnTo>
                    <a:pt x="164" y="182"/>
                  </a:lnTo>
                  <a:close/>
                  <a:moveTo>
                    <a:pt x="128" y="120"/>
                  </a:moveTo>
                  <a:lnTo>
                    <a:pt x="128" y="80"/>
                  </a:lnTo>
                  <a:lnTo>
                    <a:pt x="128" y="80"/>
                  </a:lnTo>
                  <a:lnTo>
                    <a:pt x="148" y="78"/>
                  </a:lnTo>
                  <a:lnTo>
                    <a:pt x="168" y="72"/>
                  </a:lnTo>
                  <a:lnTo>
                    <a:pt x="168" y="72"/>
                  </a:lnTo>
                  <a:lnTo>
                    <a:pt x="174" y="96"/>
                  </a:lnTo>
                  <a:lnTo>
                    <a:pt x="176" y="120"/>
                  </a:lnTo>
                  <a:lnTo>
                    <a:pt x="128" y="120"/>
                  </a:lnTo>
                  <a:close/>
                  <a:moveTo>
                    <a:pt x="44" y="52"/>
                  </a:moveTo>
                  <a:lnTo>
                    <a:pt x="44" y="52"/>
                  </a:lnTo>
                  <a:lnTo>
                    <a:pt x="58" y="62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66" y="94"/>
                  </a:lnTo>
                  <a:lnTo>
                    <a:pt x="64" y="120"/>
                  </a:lnTo>
                  <a:lnTo>
                    <a:pt x="16" y="120"/>
                  </a:lnTo>
                  <a:lnTo>
                    <a:pt x="16" y="120"/>
                  </a:lnTo>
                  <a:lnTo>
                    <a:pt x="18" y="102"/>
                  </a:lnTo>
                  <a:lnTo>
                    <a:pt x="24" y="84"/>
                  </a:lnTo>
                  <a:lnTo>
                    <a:pt x="32" y="66"/>
                  </a:lnTo>
                  <a:lnTo>
                    <a:pt x="44" y="52"/>
                  </a:lnTo>
                  <a:close/>
                  <a:moveTo>
                    <a:pt x="16" y="128"/>
                  </a:moveTo>
                  <a:lnTo>
                    <a:pt x="64" y="128"/>
                  </a:lnTo>
                  <a:lnTo>
                    <a:pt x="64" y="128"/>
                  </a:lnTo>
                  <a:lnTo>
                    <a:pt x="66" y="144"/>
                  </a:lnTo>
                  <a:lnTo>
                    <a:pt x="68" y="158"/>
                  </a:lnTo>
                  <a:lnTo>
                    <a:pt x="72" y="172"/>
                  </a:lnTo>
                  <a:lnTo>
                    <a:pt x="76" y="186"/>
                  </a:lnTo>
                  <a:lnTo>
                    <a:pt x="76" y="186"/>
                  </a:lnTo>
                  <a:lnTo>
                    <a:pt x="62" y="192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36" y="186"/>
                  </a:lnTo>
                  <a:lnTo>
                    <a:pt x="26" y="168"/>
                  </a:lnTo>
                  <a:lnTo>
                    <a:pt x="18" y="148"/>
                  </a:lnTo>
                  <a:lnTo>
                    <a:pt x="16" y="128"/>
                  </a:lnTo>
                  <a:close/>
                  <a:moveTo>
                    <a:pt x="200" y="200"/>
                  </a:moveTo>
                  <a:lnTo>
                    <a:pt x="200" y="200"/>
                  </a:lnTo>
                  <a:lnTo>
                    <a:pt x="186" y="192"/>
                  </a:lnTo>
                  <a:lnTo>
                    <a:pt x="172" y="186"/>
                  </a:lnTo>
                  <a:lnTo>
                    <a:pt x="172" y="186"/>
                  </a:lnTo>
                  <a:lnTo>
                    <a:pt x="176" y="172"/>
                  </a:lnTo>
                  <a:lnTo>
                    <a:pt x="180" y="158"/>
                  </a:lnTo>
                  <a:lnTo>
                    <a:pt x="182" y="144"/>
                  </a:lnTo>
                  <a:lnTo>
                    <a:pt x="184" y="128"/>
                  </a:lnTo>
                  <a:lnTo>
                    <a:pt x="232" y="128"/>
                  </a:lnTo>
                  <a:lnTo>
                    <a:pt x="232" y="128"/>
                  </a:lnTo>
                  <a:lnTo>
                    <a:pt x="230" y="148"/>
                  </a:lnTo>
                  <a:lnTo>
                    <a:pt x="222" y="168"/>
                  </a:lnTo>
                  <a:lnTo>
                    <a:pt x="212" y="186"/>
                  </a:lnTo>
                  <a:lnTo>
                    <a:pt x="200" y="20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ar-SA" sz="211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D396466-F4D9-6643-6149-E74162206AF7}"/>
              </a:ext>
            </a:extLst>
          </p:cNvPr>
          <p:cNvGrpSpPr/>
          <p:nvPr/>
        </p:nvGrpSpPr>
        <p:grpSpPr>
          <a:xfrm>
            <a:off x="7123520" y="3073276"/>
            <a:ext cx="969544" cy="677333"/>
            <a:chOff x="7174320" y="3555876"/>
            <a:chExt cx="969544" cy="677333"/>
          </a:xfrm>
        </p:grpSpPr>
        <p:sp>
          <p:nvSpPr>
            <p:cNvPr id="11" name="Oval 69">
              <a:extLst>
                <a:ext uri="{FF2B5EF4-FFF2-40B4-BE49-F238E27FC236}">
                  <a16:creationId xmlns:a16="http://schemas.microsoft.com/office/drawing/2014/main" id="{6E9794EF-298A-5137-707F-3BB7341D3C69}"/>
                </a:ext>
              </a:extLst>
            </p:cNvPr>
            <p:cNvSpPr/>
            <p:nvPr/>
          </p:nvSpPr>
          <p:spPr>
            <a:xfrm>
              <a:off x="7466531" y="3555876"/>
              <a:ext cx="677333" cy="677333"/>
            </a:xfrm>
            <a:prstGeom prst="ellipse">
              <a:avLst/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12" name="Straight Connector 88">
              <a:extLst>
                <a:ext uri="{FF2B5EF4-FFF2-40B4-BE49-F238E27FC236}">
                  <a16:creationId xmlns:a16="http://schemas.microsoft.com/office/drawing/2014/main" id="{0A25A78F-BB27-B2C4-9214-48A26696E75E}"/>
                </a:ext>
              </a:extLst>
            </p:cNvPr>
            <p:cNvCxnSpPr>
              <a:stCxn id="11" idx="2"/>
            </p:cNvCxnSpPr>
            <p:nvPr/>
          </p:nvCxnSpPr>
          <p:spPr>
            <a:xfrm flipH="1">
              <a:off x="7174320" y="3894542"/>
              <a:ext cx="292212" cy="1003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Group 250">
              <a:extLst>
                <a:ext uri="{FF2B5EF4-FFF2-40B4-BE49-F238E27FC236}">
                  <a16:creationId xmlns:a16="http://schemas.microsoft.com/office/drawing/2014/main" id="{CEB9D176-FB5D-7BBF-813D-EFDC1DA1395D}"/>
                </a:ext>
              </a:extLst>
            </p:cNvPr>
            <p:cNvGrpSpPr/>
            <p:nvPr/>
          </p:nvGrpSpPr>
          <p:grpSpPr>
            <a:xfrm>
              <a:off x="7648848" y="3765571"/>
              <a:ext cx="312699" cy="254066"/>
              <a:chOff x="5588000" y="3625850"/>
              <a:chExt cx="406400" cy="330200"/>
            </a:xfrm>
            <a:solidFill>
              <a:schemeClr val="bg1"/>
            </a:solidFill>
          </p:grpSpPr>
          <p:sp>
            <p:nvSpPr>
              <p:cNvPr id="14" name="Freeform 23">
                <a:extLst>
                  <a:ext uri="{FF2B5EF4-FFF2-40B4-BE49-F238E27FC236}">
                    <a16:creationId xmlns:a16="http://schemas.microsoft.com/office/drawing/2014/main" id="{E8935DDB-00DB-20CD-DFE6-2EC70A2897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67400" y="3727450"/>
                <a:ext cx="76200" cy="101600"/>
              </a:xfrm>
              <a:custGeom>
                <a:avLst/>
                <a:gdLst/>
                <a:ahLst/>
                <a:cxnLst>
                  <a:cxn ang="0">
                    <a:pos x="22" y="4"/>
                  </a:cxn>
                  <a:cxn ang="0">
                    <a:pos x="22" y="4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0" y="60"/>
                  </a:cxn>
                  <a:cxn ang="0">
                    <a:pos x="2" y="62"/>
                  </a:cxn>
                  <a:cxn ang="0">
                    <a:pos x="4" y="64"/>
                  </a:cxn>
                  <a:cxn ang="0">
                    <a:pos x="8" y="64"/>
                  </a:cxn>
                  <a:cxn ang="0">
                    <a:pos x="40" y="64"/>
                  </a:cxn>
                  <a:cxn ang="0">
                    <a:pos x="40" y="64"/>
                  </a:cxn>
                  <a:cxn ang="0">
                    <a:pos x="44" y="64"/>
                  </a:cxn>
                  <a:cxn ang="0">
                    <a:pos x="46" y="62"/>
                  </a:cxn>
                  <a:cxn ang="0">
                    <a:pos x="48" y="60"/>
                  </a:cxn>
                  <a:cxn ang="0">
                    <a:pos x="48" y="56"/>
                  </a:cxn>
                  <a:cxn ang="0">
                    <a:pos x="48" y="44"/>
                  </a:cxn>
                  <a:cxn ang="0">
                    <a:pos x="48" y="44"/>
                  </a:cxn>
                  <a:cxn ang="0">
                    <a:pos x="46" y="40"/>
                  </a:cxn>
                  <a:cxn ang="0">
                    <a:pos x="22" y="4"/>
                  </a:cxn>
                  <a:cxn ang="0">
                    <a:pos x="40" y="56"/>
                  </a:cxn>
                  <a:cxn ang="0">
                    <a:pos x="8" y="56"/>
                  </a:cxn>
                  <a:cxn ang="0">
                    <a:pos x="8" y="8"/>
                  </a:cxn>
                  <a:cxn ang="0">
                    <a:pos x="16" y="8"/>
                  </a:cxn>
                  <a:cxn ang="0">
                    <a:pos x="40" y="44"/>
                  </a:cxn>
                  <a:cxn ang="0">
                    <a:pos x="40" y="56"/>
                  </a:cxn>
                </a:cxnLst>
                <a:rect l="0" t="0" r="r" b="b"/>
                <a:pathLst>
                  <a:path w="48" h="64">
                    <a:moveTo>
                      <a:pt x="22" y="4"/>
                    </a:moveTo>
                    <a:lnTo>
                      <a:pt x="22" y="4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0" y="60"/>
                    </a:lnTo>
                    <a:lnTo>
                      <a:pt x="2" y="62"/>
                    </a:lnTo>
                    <a:lnTo>
                      <a:pt x="4" y="64"/>
                    </a:lnTo>
                    <a:lnTo>
                      <a:pt x="8" y="64"/>
                    </a:lnTo>
                    <a:lnTo>
                      <a:pt x="40" y="64"/>
                    </a:lnTo>
                    <a:lnTo>
                      <a:pt x="40" y="64"/>
                    </a:lnTo>
                    <a:lnTo>
                      <a:pt x="44" y="64"/>
                    </a:lnTo>
                    <a:lnTo>
                      <a:pt x="46" y="62"/>
                    </a:lnTo>
                    <a:lnTo>
                      <a:pt x="48" y="60"/>
                    </a:lnTo>
                    <a:lnTo>
                      <a:pt x="48" y="56"/>
                    </a:lnTo>
                    <a:lnTo>
                      <a:pt x="48" y="44"/>
                    </a:lnTo>
                    <a:lnTo>
                      <a:pt x="48" y="44"/>
                    </a:lnTo>
                    <a:lnTo>
                      <a:pt x="46" y="40"/>
                    </a:lnTo>
                    <a:lnTo>
                      <a:pt x="22" y="4"/>
                    </a:lnTo>
                    <a:close/>
                    <a:moveTo>
                      <a:pt x="40" y="56"/>
                    </a:moveTo>
                    <a:lnTo>
                      <a:pt x="8" y="56"/>
                    </a:lnTo>
                    <a:lnTo>
                      <a:pt x="8" y="8"/>
                    </a:lnTo>
                    <a:lnTo>
                      <a:pt x="16" y="8"/>
                    </a:lnTo>
                    <a:lnTo>
                      <a:pt x="40" y="44"/>
                    </a:lnTo>
                    <a:lnTo>
                      <a:pt x="40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24">
                <a:extLst>
                  <a:ext uri="{FF2B5EF4-FFF2-40B4-BE49-F238E27FC236}">
                    <a16:creationId xmlns:a16="http://schemas.microsoft.com/office/drawing/2014/main" id="{167EC441-1DF9-DF68-9AB7-527B80C060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8000" y="3625850"/>
                <a:ext cx="406400" cy="330200"/>
              </a:xfrm>
              <a:custGeom>
                <a:avLst/>
                <a:gdLst/>
                <a:ahLst/>
                <a:cxnLst>
                  <a:cxn ang="0">
                    <a:pos x="220" y="50"/>
                  </a:cxn>
                  <a:cxn ang="0">
                    <a:pos x="206" y="40"/>
                  </a:cxn>
                  <a:cxn ang="0">
                    <a:pos x="168" y="24"/>
                  </a:cxn>
                  <a:cxn ang="0">
                    <a:pos x="160" y="8"/>
                  </a:cxn>
                  <a:cxn ang="0">
                    <a:pos x="24" y="0"/>
                  </a:cxn>
                  <a:cxn ang="0">
                    <a:pos x="8" y="8"/>
                  </a:cxn>
                  <a:cxn ang="0">
                    <a:pos x="0" y="112"/>
                  </a:cxn>
                  <a:cxn ang="0">
                    <a:pos x="8" y="128"/>
                  </a:cxn>
                  <a:cxn ang="0">
                    <a:pos x="24" y="136"/>
                  </a:cxn>
                  <a:cxn ang="0">
                    <a:pos x="26" y="170"/>
                  </a:cxn>
                  <a:cxn ang="0">
                    <a:pos x="48" y="184"/>
                  </a:cxn>
                  <a:cxn ang="0">
                    <a:pos x="62" y="194"/>
                  </a:cxn>
                  <a:cxn ang="0">
                    <a:pos x="88" y="208"/>
                  </a:cxn>
                  <a:cxn ang="0">
                    <a:pos x="108" y="202"/>
                  </a:cxn>
                  <a:cxn ang="0">
                    <a:pos x="162" y="184"/>
                  </a:cxn>
                  <a:cxn ang="0">
                    <a:pos x="172" y="202"/>
                  </a:cxn>
                  <a:cxn ang="0">
                    <a:pos x="192" y="208"/>
                  </a:cxn>
                  <a:cxn ang="0">
                    <a:pos x="218" y="194"/>
                  </a:cxn>
                  <a:cxn ang="0">
                    <a:pos x="232" y="184"/>
                  </a:cxn>
                  <a:cxn ang="0">
                    <a:pos x="254" y="170"/>
                  </a:cxn>
                  <a:cxn ang="0">
                    <a:pos x="256" y="112"/>
                  </a:cxn>
                  <a:cxn ang="0">
                    <a:pos x="24" y="120"/>
                  </a:cxn>
                  <a:cxn ang="0">
                    <a:pos x="18" y="118"/>
                  </a:cxn>
                  <a:cxn ang="0">
                    <a:pos x="16" y="24"/>
                  </a:cxn>
                  <a:cxn ang="0">
                    <a:pos x="18" y="18"/>
                  </a:cxn>
                  <a:cxn ang="0">
                    <a:pos x="144" y="16"/>
                  </a:cxn>
                  <a:cxn ang="0">
                    <a:pos x="150" y="18"/>
                  </a:cxn>
                  <a:cxn ang="0">
                    <a:pos x="152" y="40"/>
                  </a:cxn>
                  <a:cxn ang="0">
                    <a:pos x="152" y="112"/>
                  </a:cxn>
                  <a:cxn ang="0">
                    <a:pos x="148" y="120"/>
                  </a:cxn>
                  <a:cxn ang="0">
                    <a:pos x="88" y="192"/>
                  </a:cxn>
                  <a:cxn ang="0">
                    <a:pos x="76" y="188"/>
                  </a:cxn>
                  <a:cxn ang="0">
                    <a:pos x="72" y="176"/>
                  </a:cxn>
                  <a:cxn ang="0">
                    <a:pos x="82" y="162"/>
                  </a:cxn>
                  <a:cxn ang="0">
                    <a:pos x="94" y="162"/>
                  </a:cxn>
                  <a:cxn ang="0">
                    <a:pos x="104" y="176"/>
                  </a:cxn>
                  <a:cxn ang="0">
                    <a:pos x="100" y="188"/>
                  </a:cxn>
                  <a:cxn ang="0">
                    <a:pos x="192" y="192"/>
                  </a:cxn>
                  <a:cxn ang="0">
                    <a:pos x="180" y="188"/>
                  </a:cxn>
                  <a:cxn ang="0">
                    <a:pos x="176" y="176"/>
                  </a:cxn>
                  <a:cxn ang="0">
                    <a:pos x="186" y="162"/>
                  </a:cxn>
                  <a:cxn ang="0">
                    <a:pos x="198" y="162"/>
                  </a:cxn>
                  <a:cxn ang="0">
                    <a:pos x="208" y="176"/>
                  </a:cxn>
                  <a:cxn ang="0">
                    <a:pos x="204" y="188"/>
                  </a:cxn>
                  <a:cxn ang="0">
                    <a:pos x="240" y="160"/>
                  </a:cxn>
                  <a:cxn ang="0">
                    <a:pos x="238" y="166"/>
                  </a:cxn>
                  <a:cxn ang="0">
                    <a:pos x="222" y="168"/>
                  </a:cxn>
                  <a:cxn ang="0">
                    <a:pos x="212" y="150"/>
                  </a:cxn>
                  <a:cxn ang="0">
                    <a:pos x="192" y="144"/>
                  </a:cxn>
                  <a:cxn ang="0">
                    <a:pos x="166" y="158"/>
                  </a:cxn>
                  <a:cxn ang="0">
                    <a:pos x="118" y="168"/>
                  </a:cxn>
                  <a:cxn ang="0">
                    <a:pos x="98" y="146"/>
                  </a:cxn>
                  <a:cxn ang="0">
                    <a:pos x="78" y="146"/>
                  </a:cxn>
                  <a:cxn ang="0">
                    <a:pos x="58" y="168"/>
                  </a:cxn>
                  <a:cxn ang="0">
                    <a:pos x="44" y="168"/>
                  </a:cxn>
                  <a:cxn ang="0">
                    <a:pos x="40" y="160"/>
                  </a:cxn>
                  <a:cxn ang="0">
                    <a:pos x="144" y="136"/>
                  </a:cxn>
                  <a:cxn ang="0">
                    <a:pos x="166" y="122"/>
                  </a:cxn>
                  <a:cxn ang="0">
                    <a:pos x="200" y="56"/>
                  </a:cxn>
                  <a:cxn ang="0">
                    <a:pos x="206" y="60"/>
                  </a:cxn>
                  <a:cxn ang="0">
                    <a:pos x="240" y="112"/>
                  </a:cxn>
                </a:cxnLst>
                <a:rect l="0" t="0" r="r" b="b"/>
                <a:pathLst>
                  <a:path w="256" h="208">
                    <a:moveTo>
                      <a:pt x="252" y="98"/>
                    </a:moveTo>
                    <a:lnTo>
                      <a:pt x="220" y="50"/>
                    </a:lnTo>
                    <a:lnTo>
                      <a:pt x="220" y="50"/>
                    </a:lnTo>
                    <a:lnTo>
                      <a:pt x="216" y="46"/>
                    </a:lnTo>
                    <a:lnTo>
                      <a:pt x="212" y="42"/>
                    </a:lnTo>
                    <a:lnTo>
                      <a:pt x="206" y="40"/>
                    </a:lnTo>
                    <a:lnTo>
                      <a:pt x="200" y="40"/>
                    </a:lnTo>
                    <a:lnTo>
                      <a:pt x="168" y="40"/>
                    </a:lnTo>
                    <a:lnTo>
                      <a:pt x="168" y="24"/>
                    </a:lnTo>
                    <a:lnTo>
                      <a:pt x="168" y="24"/>
                    </a:lnTo>
                    <a:lnTo>
                      <a:pt x="166" y="14"/>
                    </a:lnTo>
                    <a:lnTo>
                      <a:pt x="160" y="8"/>
                    </a:lnTo>
                    <a:lnTo>
                      <a:pt x="154" y="2"/>
                    </a:lnTo>
                    <a:lnTo>
                      <a:pt x="14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14" y="2"/>
                    </a:lnTo>
                    <a:lnTo>
                      <a:pt x="8" y="8"/>
                    </a:lnTo>
                    <a:lnTo>
                      <a:pt x="2" y="14"/>
                    </a:lnTo>
                    <a:lnTo>
                      <a:pt x="0" y="24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2" y="122"/>
                    </a:lnTo>
                    <a:lnTo>
                      <a:pt x="8" y="128"/>
                    </a:lnTo>
                    <a:lnTo>
                      <a:pt x="14" y="134"/>
                    </a:lnTo>
                    <a:lnTo>
                      <a:pt x="24" y="136"/>
                    </a:lnTo>
                    <a:lnTo>
                      <a:pt x="24" y="136"/>
                    </a:lnTo>
                    <a:lnTo>
                      <a:pt x="24" y="160"/>
                    </a:lnTo>
                    <a:lnTo>
                      <a:pt x="24" y="160"/>
                    </a:lnTo>
                    <a:lnTo>
                      <a:pt x="26" y="170"/>
                    </a:lnTo>
                    <a:lnTo>
                      <a:pt x="32" y="176"/>
                    </a:lnTo>
                    <a:lnTo>
                      <a:pt x="38" y="182"/>
                    </a:lnTo>
                    <a:lnTo>
                      <a:pt x="48" y="184"/>
                    </a:lnTo>
                    <a:lnTo>
                      <a:pt x="58" y="184"/>
                    </a:lnTo>
                    <a:lnTo>
                      <a:pt x="58" y="184"/>
                    </a:lnTo>
                    <a:lnTo>
                      <a:pt x="62" y="194"/>
                    </a:lnTo>
                    <a:lnTo>
                      <a:pt x="68" y="202"/>
                    </a:lnTo>
                    <a:lnTo>
                      <a:pt x="78" y="206"/>
                    </a:lnTo>
                    <a:lnTo>
                      <a:pt x="88" y="208"/>
                    </a:lnTo>
                    <a:lnTo>
                      <a:pt x="88" y="208"/>
                    </a:lnTo>
                    <a:lnTo>
                      <a:pt x="98" y="206"/>
                    </a:lnTo>
                    <a:lnTo>
                      <a:pt x="108" y="202"/>
                    </a:lnTo>
                    <a:lnTo>
                      <a:pt x="114" y="194"/>
                    </a:lnTo>
                    <a:lnTo>
                      <a:pt x="118" y="184"/>
                    </a:lnTo>
                    <a:lnTo>
                      <a:pt x="162" y="184"/>
                    </a:lnTo>
                    <a:lnTo>
                      <a:pt x="162" y="184"/>
                    </a:lnTo>
                    <a:lnTo>
                      <a:pt x="166" y="194"/>
                    </a:lnTo>
                    <a:lnTo>
                      <a:pt x="172" y="202"/>
                    </a:lnTo>
                    <a:lnTo>
                      <a:pt x="182" y="206"/>
                    </a:lnTo>
                    <a:lnTo>
                      <a:pt x="192" y="208"/>
                    </a:lnTo>
                    <a:lnTo>
                      <a:pt x="192" y="208"/>
                    </a:lnTo>
                    <a:lnTo>
                      <a:pt x="202" y="206"/>
                    </a:lnTo>
                    <a:lnTo>
                      <a:pt x="212" y="202"/>
                    </a:lnTo>
                    <a:lnTo>
                      <a:pt x="218" y="194"/>
                    </a:lnTo>
                    <a:lnTo>
                      <a:pt x="222" y="184"/>
                    </a:lnTo>
                    <a:lnTo>
                      <a:pt x="232" y="184"/>
                    </a:lnTo>
                    <a:lnTo>
                      <a:pt x="232" y="184"/>
                    </a:lnTo>
                    <a:lnTo>
                      <a:pt x="242" y="182"/>
                    </a:lnTo>
                    <a:lnTo>
                      <a:pt x="248" y="176"/>
                    </a:lnTo>
                    <a:lnTo>
                      <a:pt x="254" y="170"/>
                    </a:lnTo>
                    <a:lnTo>
                      <a:pt x="256" y="160"/>
                    </a:lnTo>
                    <a:lnTo>
                      <a:pt x="256" y="112"/>
                    </a:lnTo>
                    <a:lnTo>
                      <a:pt x="256" y="112"/>
                    </a:lnTo>
                    <a:lnTo>
                      <a:pt x="254" y="106"/>
                    </a:lnTo>
                    <a:lnTo>
                      <a:pt x="252" y="98"/>
                    </a:lnTo>
                    <a:close/>
                    <a:moveTo>
                      <a:pt x="24" y="120"/>
                    </a:moveTo>
                    <a:lnTo>
                      <a:pt x="24" y="120"/>
                    </a:lnTo>
                    <a:lnTo>
                      <a:pt x="20" y="120"/>
                    </a:lnTo>
                    <a:lnTo>
                      <a:pt x="18" y="118"/>
                    </a:lnTo>
                    <a:lnTo>
                      <a:pt x="16" y="116"/>
                    </a:lnTo>
                    <a:lnTo>
                      <a:pt x="16" y="11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0"/>
                    </a:lnTo>
                    <a:lnTo>
                      <a:pt x="18" y="18"/>
                    </a:lnTo>
                    <a:lnTo>
                      <a:pt x="20" y="16"/>
                    </a:lnTo>
                    <a:lnTo>
                      <a:pt x="24" y="16"/>
                    </a:lnTo>
                    <a:lnTo>
                      <a:pt x="144" y="16"/>
                    </a:lnTo>
                    <a:lnTo>
                      <a:pt x="144" y="16"/>
                    </a:lnTo>
                    <a:lnTo>
                      <a:pt x="148" y="16"/>
                    </a:lnTo>
                    <a:lnTo>
                      <a:pt x="150" y="18"/>
                    </a:lnTo>
                    <a:lnTo>
                      <a:pt x="152" y="20"/>
                    </a:lnTo>
                    <a:lnTo>
                      <a:pt x="152" y="24"/>
                    </a:lnTo>
                    <a:lnTo>
                      <a:pt x="152" y="40"/>
                    </a:lnTo>
                    <a:lnTo>
                      <a:pt x="152" y="56"/>
                    </a:lnTo>
                    <a:lnTo>
                      <a:pt x="152" y="112"/>
                    </a:lnTo>
                    <a:lnTo>
                      <a:pt x="152" y="112"/>
                    </a:lnTo>
                    <a:lnTo>
                      <a:pt x="152" y="116"/>
                    </a:lnTo>
                    <a:lnTo>
                      <a:pt x="150" y="118"/>
                    </a:lnTo>
                    <a:lnTo>
                      <a:pt x="148" y="120"/>
                    </a:lnTo>
                    <a:lnTo>
                      <a:pt x="144" y="120"/>
                    </a:lnTo>
                    <a:lnTo>
                      <a:pt x="24" y="120"/>
                    </a:lnTo>
                    <a:close/>
                    <a:moveTo>
                      <a:pt x="88" y="192"/>
                    </a:moveTo>
                    <a:lnTo>
                      <a:pt x="88" y="192"/>
                    </a:lnTo>
                    <a:lnTo>
                      <a:pt x="82" y="190"/>
                    </a:lnTo>
                    <a:lnTo>
                      <a:pt x="76" y="188"/>
                    </a:lnTo>
                    <a:lnTo>
                      <a:pt x="74" y="182"/>
                    </a:lnTo>
                    <a:lnTo>
                      <a:pt x="72" y="176"/>
                    </a:lnTo>
                    <a:lnTo>
                      <a:pt x="72" y="176"/>
                    </a:lnTo>
                    <a:lnTo>
                      <a:pt x="74" y="170"/>
                    </a:lnTo>
                    <a:lnTo>
                      <a:pt x="76" y="164"/>
                    </a:lnTo>
                    <a:lnTo>
                      <a:pt x="82" y="162"/>
                    </a:lnTo>
                    <a:lnTo>
                      <a:pt x="88" y="160"/>
                    </a:lnTo>
                    <a:lnTo>
                      <a:pt x="88" y="160"/>
                    </a:lnTo>
                    <a:lnTo>
                      <a:pt x="94" y="162"/>
                    </a:lnTo>
                    <a:lnTo>
                      <a:pt x="100" y="164"/>
                    </a:lnTo>
                    <a:lnTo>
                      <a:pt x="102" y="170"/>
                    </a:lnTo>
                    <a:lnTo>
                      <a:pt x="104" y="176"/>
                    </a:lnTo>
                    <a:lnTo>
                      <a:pt x="104" y="176"/>
                    </a:lnTo>
                    <a:lnTo>
                      <a:pt x="102" y="182"/>
                    </a:lnTo>
                    <a:lnTo>
                      <a:pt x="100" y="188"/>
                    </a:lnTo>
                    <a:lnTo>
                      <a:pt x="94" y="190"/>
                    </a:lnTo>
                    <a:lnTo>
                      <a:pt x="88" y="192"/>
                    </a:lnTo>
                    <a:close/>
                    <a:moveTo>
                      <a:pt x="192" y="192"/>
                    </a:moveTo>
                    <a:lnTo>
                      <a:pt x="192" y="192"/>
                    </a:lnTo>
                    <a:lnTo>
                      <a:pt x="186" y="190"/>
                    </a:lnTo>
                    <a:lnTo>
                      <a:pt x="180" y="188"/>
                    </a:lnTo>
                    <a:lnTo>
                      <a:pt x="178" y="182"/>
                    </a:lnTo>
                    <a:lnTo>
                      <a:pt x="176" y="176"/>
                    </a:lnTo>
                    <a:lnTo>
                      <a:pt x="176" y="176"/>
                    </a:lnTo>
                    <a:lnTo>
                      <a:pt x="178" y="170"/>
                    </a:lnTo>
                    <a:lnTo>
                      <a:pt x="180" y="164"/>
                    </a:lnTo>
                    <a:lnTo>
                      <a:pt x="186" y="162"/>
                    </a:lnTo>
                    <a:lnTo>
                      <a:pt x="192" y="160"/>
                    </a:lnTo>
                    <a:lnTo>
                      <a:pt x="192" y="160"/>
                    </a:lnTo>
                    <a:lnTo>
                      <a:pt x="198" y="162"/>
                    </a:lnTo>
                    <a:lnTo>
                      <a:pt x="204" y="164"/>
                    </a:lnTo>
                    <a:lnTo>
                      <a:pt x="206" y="170"/>
                    </a:lnTo>
                    <a:lnTo>
                      <a:pt x="208" y="176"/>
                    </a:lnTo>
                    <a:lnTo>
                      <a:pt x="208" y="176"/>
                    </a:lnTo>
                    <a:lnTo>
                      <a:pt x="206" y="182"/>
                    </a:lnTo>
                    <a:lnTo>
                      <a:pt x="204" y="188"/>
                    </a:lnTo>
                    <a:lnTo>
                      <a:pt x="198" y="190"/>
                    </a:lnTo>
                    <a:lnTo>
                      <a:pt x="192" y="192"/>
                    </a:lnTo>
                    <a:close/>
                    <a:moveTo>
                      <a:pt x="240" y="160"/>
                    </a:moveTo>
                    <a:lnTo>
                      <a:pt x="240" y="160"/>
                    </a:lnTo>
                    <a:lnTo>
                      <a:pt x="240" y="164"/>
                    </a:lnTo>
                    <a:lnTo>
                      <a:pt x="238" y="166"/>
                    </a:lnTo>
                    <a:lnTo>
                      <a:pt x="236" y="168"/>
                    </a:lnTo>
                    <a:lnTo>
                      <a:pt x="232" y="168"/>
                    </a:lnTo>
                    <a:lnTo>
                      <a:pt x="222" y="168"/>
                    </a:lnTo>
                    <a:lnTo>
                      <a:pt x="222" y="168"/>
                    </a:lnTo>
                    <a:lnTo>
                      <a:pt x="218" y="158"/>
                    </a:lnTo>
                    <a:lnTo>
                      <a:pt x="212" y="150"/>
                    </a:lnTo>
                    <a:lnTo>
                      <a:pt x="202" y="146"/>
                    </a:lnTo>
                    <a:lnTo>
                      <a:pt x="192" y="144"/>
                    </a:lnTo>
                    <a:lnTo>
                      <a:pt x="192" y="144"/>
                    </a:lnTo>
                    <a:lnTo>
                      <a:pt x="182" y="146"/>
                    </a:lnTo>
                    <a:lnTo>
                      <a:pt x="172" y="150"/>
                    </a:lnTo>
                    <a:lnTo>
                      <a:pt x="166" y="158"/>
                    </a:lnTo>
                    <a:lnTo>
                      <a:pt x="162" y="168"/>
                    </a:lnTo>
                    <a:lnTo>
                      <a:pt x="118" y="168"/>
                    </a:lnTo>
                    <a:lnTo>
                      <a:pt x="118" y="168"/>
                    </a:lnTo>
                    <a:lnTo>
                      <a:pt x="114" y="158"/>
                    </a:lnTo>
                    <a:lnTo>
                      <a:pt x="108" y="150"/>
                    </a:lnTo>
                    <a:lnTo>
                      <a:pt x="98" y="146"/>
                    </a:lnTo>
                    <a:lnTo>
                      <a:pt x="88" y="144"/>
                    </a:lnTo>
                    <a:lnTo>
                      <a:pt x="88" y="144"/>
                    </a:lnTo>
                    <a:lnTo>
                      <a:pt x="78" y="146"/>
                    </a:lnTo>
                    <a:lnTo>
                      <a:pt x="68" y="150"/>
                    </a:lnTo>
                    <a:lnTo>
                      <a:pt x="62" y="158"/>
                    </a:lnTo>
                    <a:lnTo>
                      <a:pt x="58" y="168"/>
                    </a:lnTo>
                    <a:lnTo>
                      <a:pt x="48" y="168"/>
                    </a:lnTo>
                    <a:lnTo>
                      <a:pt x="48" y="168"/>
                    </a:lnTo>
                    <a:lnTo>
                      <a:pt x="44" y="168"/>
                    </a:lnTo>
                    <a:lnTo>
                      <a:pt x="42" y="166"/>
                    </a:lnTo>
                    <a:lnTo>
                      <a:pt x="40" y="164"/>
                    </a:lnTo>
                    <a:lnTo>
                      <a:pt x="40" y="160"/>
                    </a:lnTo>
                    <a:lnTo>
                      <a:pt x="40" y="136"/>
                    </a:lnTo>
                    <a:lnTo>
                      <a:pt x="144" y="136"/>
                    </a:lnTo>
                    <a:lnTo>
                      <a:pt x="144" y="136"/>
                    </a:lnTo>
                    <a:lnTo>
                      <a:pt x="154" y="134"/>
                    </a:lnTo>
                    <a:lnTo>
                      <a:pt x="160" y="128"/>
                    </a:lnTo>
                    <a:lnTo>
                      <a:pt x="166" y="122"/>
                    </a:lnTo>
                    <a:lnTo>
                      <a:pt x="168" y="112"/>
                    </a:lnTo>
                    <a:lnTo>
                      <a:pt x="168" y="56"/>
                    </a:lnTo>
                    <a:lnTo>
                      <a:pt x="200" y="56"/>
                    </a:lnTo>
                    <a:lnTo>
                      <a:pt x="200" y="56"/>
                    </a:lnTo>
                    <a:lnTo>
                      <a:pt x="204" y="56"/>
                    </a:lnTo>
                    <a:lnTo>
                      <a:pt x="206" y="60"/>
                    </a:lnTo>
                    <a:lnTo>
                      <a:pt x="238" y="108"/>
                    </a:lnTo>
                    <a:lnTo>
                      <a:pt x="238" y="108"/>
                    </a:lnTo>
                    <a:lnTo>
                      <a:pt x="240" y="112"/>
                    </a:lnTo>
                    <a:lnTo>
                      <a:pt x="240" y="16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8B52D9C-69D7-F608-4CFB-E7060ACF2FCF}"/>
              </a:ext>
            </a:extLst>
          </p:cNvPr>
          <p:cNvGrpSpPr/>
          <p:nvPr/>
        </p:nvGrpSpPr>
        <p:grpSpPr>
          <a:xfrm>
            <a:off x="3996266" y="3073276"/>
            <a:ext cx="1080848" cy="677333"/>
            <a:chOff x="4047066" y="3555876"/>
            <a:chExt cx="1080848" cy="677333"/>
          </a:xfrm>
        </p:grpSpPr>
        <p:sp>
          <p:nvSpPr>
            <p:cNvPr id="17" name="Oval 70">
              <a:extLst>
                <a:ext uri="{FF2B5EF4-FFF2-40B4-BE49-F238E27FC236}">
                  <a16:creationId xmlns:a16="http://schemas.microsoft.com/office/drawing/2014/main" id="{D8786CFA-7380-EB66-F9F0-3BCD7A01423E}"/>
                </a:ext>
              </a:extLst>
            </p:cNvPr>
            <p:cNvSpPr/>
            <p:nvPr/>
          </p:nvSpPr>
          <p:spPr>
            <a:xfrm>
              <a:off x="4047066" y="3555876"/>
              <a:ext cx="677333" cy="677333"/>
            </a:xfrm>
            <a:prstGeom prst="ellipse">
              <a:avLst/>
            </a:prstGeom>
            <a:solidFill>
              <a:srgbClr val="351D99"/>
            </a:solidFill>
            <a:ln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18" name="Straight Connector 86">
              <a:extLst>
                <a:ext uri="{FF2B5EF4-FFF2-40B4-BE49-F238E27FC236}">
                  <a16:creationId xmlns:a16="http://schemas.microsoft.com/office/drawing/2014/main" id="{E5D5D5A5-0930-BC28-5127-315FD6A388EF}"/>
                </a:ext>
              </a:extLst>
            </p:cNvPr>
            <p:cNvCxnSpPr>
              <a:cxnSpLocks/>
              <a:stCxn id="17" idx="6"/>
            </p:cNvCxnSpPr>
            <p:nvPr/>
          </p:nvCxnSpPr>
          <p:spPr>
            <a:xfrm>
              <a:off x="4724399" y="3894543"/>
              <a:ext cx="403515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Group 257">
              <a:extLst>
                <a:ext uri="{FF2B5EF4-FFF2-40B4-BE49-F238E27FC236}">
                  <a16:creationId xmlns:a16="http://schemas.microsoft.com/office/drawing/2014/main" id="{2F8D7D02-C693-61D9-B5E1-1294714E8DBC}"/>
                </a:ext>
              </a:extLst>
            </p:cNvPr>
            <p:cNvGrpSpPr/>
            <p:nvPr/>
          </p:nvGrpSpPr>
          <p:grpSpPr>
            <a:xfrm>
              <a:off x="4273709" y="3736254"/>
              <a:ext cx="214978" cy="312697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20" name="Freeform 60">
                <a:extLst>
                  <a:ext uri="{FF2B5EF4-FFF2-40B4-BE49-F238E27FC236}">
                    <a16:creationId xmlns:a16="http://schemas.microsoft.com/office/drawing/2014/main" id="{F2A5A948-53B4-C360-8050-1E0FB1B330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66">
                <a:extLst>
                  <a:ext uri="{FF2B5EF4-FFF2-40B4-BE49-F238E27FC236}">
                    <a16:creationId xmlns:a16="http://schemas.microsoft.com/office/drawing/2014/main" id="{FFA5BECD-0CE0-320B-F6B6-5A588D751466}"/>
                  </a:ext>
                </a:extLst>
              </p:cNvPr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67">
                <a:extLst>
                  <a:ext uri="{FF2B5EF4-FFF2-40B4-BE49-F238E27FC236}">
                    <a16:creationId xmlns:a16="http://schemas.microsoft.com/office/drawing/2014/main" id="{A6046DA7-23BB-72CA-710F-82C97D2D0331}"/>
                  </a:ext>
                </a:extLst>
              </p:cNvPr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3DF35161-9AD9-CC76-7536-874654254B91}"/>
              </a:ext>
            </a:extLst>
          </p:cNvPr>
          <p:cNvGrpSpPr/>
          <p:nvPr/>
        </p:nvGrpSpPr>
        <p:grpSpPr>
          <a:xfrm>
            <a:off x="4498975" y="4179920"/>
            <a:ext cx="772900" cy="773151"/>
            <a:chOff x="4549775" y="4662520"/>
            <a:chExt cx="772900" cy="773151"/>
          </a:xfrm>
        </p:grpSpPr>
        <p:sp>
          <p:nvSpPr>
            <p:cNvPr id="24" name="Oval 71">
              <a:extLst>
                <a:ext uri="{FF2B5EF4-FFF2-40B4-BE49-F238E27FC236}">
                  <a16:creationId xmlns:a16="http://schemas.microsoft.com/office/drawing/2014/main" id="{A034BFD0-8544-40FF-9871-73E8E6768E7A}"/>
                </a:ext>
              </a:extLst>
            </p:cNvPr>
            <p:cNvSpPr/>
            <p:nvPr/>
          </p:nvSpPr>
          <p:spPr>
            <a:xfrm>
              <a:off x="4549775" y="4758338"/>
              <a:ext cx="677333" cy="677333"/>
            </a:xfrm>
            <a:prstGeom prst="ellipse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ym typeface="+mn-lt"/>
              </a:endParaRPr>
            </a:p>
          </p:txBody>
        </p:sp>
        <p:cxnSp>
          <p:nvCxnSpPr>
            <p:cNvPr id="25" name="Straight Connector 90">
              <a:extLst>
                <a:ext uri="{FF2B5EF4-FFF2-40B4-BE49-F238E27FC236}">
                  <a16:creationId xmlns:a16="http://schemas.microsoft.com/office/drawing/2014/main" id="{99A27CA7-5FB7-89CB-281C-C9778062A02D}"/>
                </a:ext>
              </a:extLst>
            </p:cNvPr>
            <p:cNvCxnSpPr>
              <a:stCxn id="24" idx="7"/>
            </p:cNvCxnSpPr>
            <p:nvPr/>
          </p:nvCxnSpPr>
          <p:spPr>
            <a:xfrm flipV="1">
              <a:off x="5127914" y="4662520"/>
              <a:ext cx="194761" cy="19501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61">
              <a:extLst>
                <a:ext uri="{FF2B5EF4-FFF2-40B4-BE49-F238E27FC236}">
                  <a16:creationId xmlns:a16="http://schemas.microsoft.com/office/drawing/2014/main" id="{E0D18D9E-2086-A48A-669F-BE10027B07B6}"/>
                </a:ext>
              </a:extLst>
            </p:cNvPr>
            <p:cNvGrpSpPr/>
            <p:nvPr/>
          </p:nvGrpSpPr>
          <p:grpSpPr>
            <a:xfrm>
              <a:off x="4732092" y="4940655"/>
              <a:ext cx="312699" cy="312697"/>
              <a:chOff x="5588000" y="1962150"/>
              <a:chExt cx="406400" cy="406400"/>
            </a:xfrm>
            <a:solidFill>
              <a:schemeClr val="bg1"/>
            </a:solidFill>
          </p:grpSpPr>
          <p:sp>
            <p:nvSpPr>
              <p:cNvPr id="27" name="Freeform 106">
                <a:extLst>
                  <a:ext uri="{FF2B5EF4-FFF2-40B4-BE49-F238E27FC236}">
                    <a16:creationId xmlns:a16="http://schemas.microsoft.com/office/drawing/2014/main" id="{84888100-D01D-7C58-3869-3912BE7488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5880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214" y="86"/>
                  </a:cxn>
                  <a:cxn ang="0">
                    <a:pos x="230" y="54"/>
                  </a:cxn>
                  <a:cxn ang="0">
                    <a:pos x="210" y="30"/>
                  </a:cxn>
                  <a:cxn ang="0">
                    <a:pos x="194" y="26"/>
                  </a:cxn>
                  <a:cxn ang="0">
                    <a:pos x="160" y="38"/>
                  </a:cxn>
                  <a:cxn ang="0">
                    <a:pos x="150" y="4"/>
                  </a:cxn>
                  <a:cxn ang="0">
                    <a:pos x="118" y="0"/>
                  </a:cxn>
                  <a:cxn ang="0">
                    <a:pos x="102" y="12"/>
                  </a:cxn>
                  <a:cxn ang="0">
                    <a:pos x="66" y="28"/>
                  </a:cxn>
                  <a:cxn ang="0">
                    <a:pos x="56" y="26"/>
                  </a:cxn>
                  <a:cxn ang="0">
                    <a:pos x="30" y="46"/>
                  </a:cxn>
                  <a:cxn ang="0">
                    <a:pos x="28" y="66"/>
                  </a:cxn>
                  <a:cxn ang="0">
                    <a:pos x="12" y="102"/>
                  </a:cxn>
                  <a:cxn ang="0">
                    <a:pos x="0" y="112"/>
                  </a:cxn>
                  <a:cxn ang="0">
                    <a:pos x="0" y="144"/>
                  </a:cxn>
                  <a:cxn ang="0">
                    <a:pos x="38" y="160"/>
                  </a:cxn>
                  <a:cxn ang="0">
                    <a:pos x="28" y="190"/>
                  </a:cxn>
                  <a:cxn ang="0">
                    <a:pos x="30" y="210"/>
                  </a:cxn>
                  <a:cxn ang="0">
                    <a:pos x="56" y="230"/>
                  </a:cxn>
                  <a:cxn ang="0">
                    <a:pos x="86" y="214"/>
                  </a:cxn>
                  <a:cxn ang="0">
                    <a:pos x="102" y="244"/>
                  </a:cxn>
                  <a:cxn ang="0">
                    <a:pos x="118" y="256"/>
                  </a:cxn>
                  <a:cxn ang="0">
                    <a:pos x="150" y="252"/>
                  </a:cxn>
                  <a:cxn ang="0">
                    <a:pos x="160" y="218"/>
                  </a:cxn>
                  <a:cxn ang="0">
                    <a:pos x="194" y="230"/>
                  </a:cxn>
                  <a:cxn ang="0">
                    <a:pos x="210" y="226"/>
                  </a:cxn>
                  <a:cxn ang="0">
                    <a:pos x="230" y="202"/>
                  </a:cxn>
                  <a:cxn ang="0">
                    <a:pos x="214" y="170"/>
                  </a:cxn>
                  <a:cxn ang="0">
                    <a:pos x="248" y="152"/>
                  </a:cxn>
                  <a:cxn ang="0">
                    <a:pos x="256" y="118"/>
                  </a:cxn>
                  <a:cxn ang="0">
                    <a:pos x="248" y="104"/>
                  </a:cxn>
                  <a:cxn ang="0">
                    <a:pos x="208" y="148"/>
                  </a:cxn>
                  <a:cxn ang="0">
                    <a:pos x="200" y="162"/>
                  </a:cxn>
                  <a:cxn ang="0">
                    <a:pos x="200" y="214"/>
                  </a:cxn>
                  <a:cxn ang="0">
                    <a:pos x="170" y="198"/>
                  </a:cxn>
                  <a:cxn ang="0">
                    <a:pos x="154" y="204"/>
                  </a:cxn>
                  <a:cxn ang="0">
                    <a:pos x="138" y="240"/>
                  </a:cxn>
                  <a:cxn ang="0">
                    <a:pos x="108" y="208"/>
                  </a:cxn>
                  <a:cxn ang="0">
                    <a:pos x="94" y="200"/>
                  </a:cxn>
                  <a:cxn ang="0">
                    <a:pos x="78" y="202"/>
                  </a:cxn>
                  <a:cxn ang="0">
                    <a:pos x="54" y="178"/>
                  </a:cxn>
                  <a:cxn ang="0">
                    <a:pos x="52" y="154"/>
                  </a:cxn>
                  <a:cxn ang="0">
                    <a:pos x="16" y="138"/>
                  </a:cxn>
                  <a:cxn ang="0">
                    <a:pos x="48" y="108"/>
                  </a:cxn>
                  <a:cxn ang="0">
                    <a:pos x="56" y="94"/>
                  </a:cxn>
                  <a:cxn ang="0">
                    <a:pos x="56" y="42"/>
                  </a:cxn>
                  <a:cxn ang="0">
                    <a:pos x="86" y="58"/>
                  </a:cxn>
                  <a:cxn ang="0">
                    <a:pos x="102" y="52"/>
                  </a:cxn>
                  <a:cxn ang="0">
                    <a:pos x="118" y="16"/>
                  </a:cxn>
                  <a:cxn ang="0">
                    <a:pos x="148" y="48"/>
                  </a:cxn>
                  <a:cxn ang="0">
                    <a:pos x="162" y="56"/>
                  </a:cxn>
                  <a:cxn ang="0">
                    <a:pos x="178" y="54"/>
                  </a:cxn>
                  <a:cxn ang="0">
                    <a:pos x="202" y="78"/>
                  </a:cxn>
                  <a:cxn ang="0">
                    <a:pos x="204" y="102"/>
                  </a:cxn>
                  <a:cxn ang="0">
                    <a:pos x="240" y="118"/>
                  </a:cxn>
                </a:cxnLst>
                <a:rect l="0" t="0" r="r" b="b"/>
                <a:pathLst>
                  <a:path w="256" h="256">
                    <a:moveTo>
                      <a:pt x="244" y="102"/>
                    </a:moveTo>
                    <a:lnTo>
                      <a:pt x="218" y="96"/>
                    </a:lnTo>
                    <a:lnTo>
                      <a:pt x="218" y="96"/>
                    </a:lnTo>
                    <a:lnTo>
                      <a:pt x="214" y="86"/>
                    </a:lnTo>
                    <a:lnTo>
                      <a:pt x="228" y="66"/>
                    </a:lnTo>
                    <a:lnTo>
                      <a:pt x="228" y="66"/>
                    </a:lnTo>
                    <a:lnTo>
                      <a:pt x="230" y="60"/>
                    </a:lnTo>
                    <a:lnTo>
                      <a:pt x="230" y="54"/>
                    </a:lnTo>
                    <a:lnTo>
                      <a:pt x="230" y="50"/>
                    </a:lnTo>
                    <a:lnTo>
                      <a:pt x="226" y="46"/>
                    </a:lnTo>
                    <a:lnTo>
                      <a:pt x="210" y="30"/>
                    </a:lnTo>
                    <a:lnTo>
                      <a:pt x="210" y="30"/>
                    </a:lnTo>
                    <a:lnTo>
                      <a:pt x="206" y="26"/>
                    </a:lnTo>
                    <a:lnTo>
                      <a:pt x="200" y="26"/>
                    </a:lnTo>
                    <a:lnTo>
                      <a:pt x="200" y="26"/>
                    </a:lnTo>
                    <a:lnTo>
                      <a:pt x="194" y="26"/>
                    </a:lnTo>
                    <a:lnTo>
                      <a:pt x="190" y="28"/>
                    </a:lnTo>
                    <a:lnTo>
                      <a:pt x="170" y="42"/>
                    </a:lnTo>
                    <a:lnTo>
                      <a:pt x="170" y="42"/>
                    </a:lnTo>
                    <a:lnTo>
                      <a:pt x="160" y="38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52" y="8"/>
                    </a:lnTo>
                    <a:lnTo>
                      <a:pt x="150" y="4"/>
                    </a:lnTo>
                    <a:lnTo>
                      <a:pt x="144" y="0"/>
                    </a:lnTo>
                    <a:lnTo>
                      <a:pt x="138" y="0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12" y="0"/>
                    </a:lnTo>
                    <a:lnTo>
                      <a:pt x="106" y="4"/>
                    </a:lnTo>
                    <a:lnTo>
                      <a:pt x="104" y="8"/>
                    </a:lnTo>
                    <a:lnTo>
                      <a:pt x="102" y="12"/>
                    </a:lnTo>
                    <a:lnTo>
                      <a:pt x="96" y="38"/>
                    </a:lnTo>
                    <a:lnTo>
                      <a:pt x="96" y="38"/>
                    </a:lnTo>
                    <a:lnTo>
                      <a:pt x="86" y="42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62" y="26"/>
                    </a:lnTo>
                    <a:lnTo>
                      <a:pt x="56" y="26"/>
                    </a:lnTo>
                    <a:lnTo>
                      <a:pt x="56" y="26"/>
                    </a:lnTo>
                    <a:lnTo>
                      <a:pt x="50" y="26"/>
                    </a:lnTo>
                    <a:lnTo>
                      <a:pt x="46" y="30"/>
                    </a:lnTo>
                    <a:lnTo>
                      <a:pt x="30" y="46"/>
                    </a:lnTo>
                    <a:lnTo>
                      <a:pt x="30" y="46"/>
                    </a:lnTo>
                    <a:lnTo>
                      <a:pt x="26" y="50"/>
                    </a:lnTo>
                    <a:lnTo>
                      <a:pt x="26" y="54"/>
                    </a:lnTo>
                    <a:lnTo>
                      <a:pt x="26" y="60"/>
                    </a:lnTo>
                    <a:lnTo>
                      <a:pt x="28" y="66"/>
                    </a:lnTo>
                    <a:lnTo>
                      <a:pt x="42" y="86"/>
                    </a:lnTo>
                    <a:lnTo>
                      <a:pt x="42" y="86"/>
                    </a:lnTo>
                    <a:lnTo>
                      <a:pt x="38" y="96"/>
                    </a:lnTo>
                    <a:lnTo>
                      <a:pt x="12" y="102"/>
                    </a:lnTo>
                    <a:lnTo>
                      <a:pt x="12" y="102"/>
                    </a:lnTo>
                    <a:lnTo>
                      <a:pt x="8" y="104"/>
                    </a:lnTo>
                    <a:lnTo>
                      <a:pt x="4" y="106"/>
                    </a:lnTo>
                    <a:lnTo>
                      <a:pt x="0" y="112"/>
                    </a:lnTo>
                    <a:lnTo>
                      <a:pt x="0" y="118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0" y="144"/>
                    </a:lnTo>
                    <a:lnTo>
                      <a:pt x="4" y="150"/>
                    </a:lnTo>
                    <a:lnTo>
                      <a:pt x="8" y="152"/>
                    </a:lnTo>
                    <a:lnTo>
                      <a:pt x="12" y="154"/>
                    </a:lnTo>
                    <a:lnTo>
                      <a:pt x="38" y="160"/>
                    </a:lnTo>
                    <a:lnTo>
                      <a:pt x="38" y="160"/>
                    </a:lnTo>
                    <a:lnTo>
                      <a:pt x="42" y="170"/>
                    </a:lnTo>
                    <a:lnTo>
                      <a:pt x="28" y="190"/>
                    </a:lnTo>
                    <a:lnTo>
                      <a:pt x="28" y="190"/>
                    </a:lnTo>
                    <a:lnTo>
                      <a:pt x="26" y="196"/>
                    </a:lnTo>
                    <a:lnTo>
                      <a:pt x="26" y="202"/>
                    </a:lnTo>
                    <a:lnTo>
                      <a:pt x="26" y="206"/>
                    </a:lnTo>
                    <a:lnTo>
                      <a:pt x="30" y="210"/>
                    </a:lnTo>
                    <a:lnTo>
                      <a:pt x="46" y="226"/>
                    </a:lnTo>
                    <a:lnTo>
                      <a:pt x="46" y="226"/>
                    </a:lnTo>
                    <a:lnTo>
                      <a:pt x="50" y="230"/>
                    </a:lnTo>
                    <a:lnTo>
                      <a:pt x="56" y="230"/>
                    </a:lnTo>
                    <a:lnTo>
                      <a:pt x="56" y="230"/>
                    </a:lnTo>
                    <a:lnTo>
                      <a:pt x="62" y="230"/>
                    </a:lnTo>
                    <a:lnTo>
                      <a:pt x="66" y="228"/>
                    </a:lnTo>
                    <a:lnTo>
                      <a:pt x="86" y="214"/>
                    </a:lnTo>
                    <a:lnTo>
                      <a:pt x="86" y="214"/>
                    </a:lnTo>
                    <a:lnTo>
                      <a:pt x="96" y="218"/>
                    </a:lnTo>
                    <a:lnTo>
                      <a:pt x="102" y="244"/>
                    </a:lnTo>
                    <a:lnTo>
                      <a:pt x="102" y="244"/>
                    </a:lnTo>
                    <a:lnTo>
                      <a:pt x="104" y="248"/>
                    </a:lnTo>
                    <a:lnTo>
                      <a:pt x="106" y="252"/>
                    </a:lnTo>
                    <a:lnTo>
                      <a:pt x="112" y="256"/>
                    </a:lnTo>
                    <a:lnTo>
                      <a:pt x="118" y="256"/>
                    </a:lnTo>
                    <a:lnTo>
                      <a:pt x="138" y="256"/>
                    </a:lnTo>
                    <a:lnTo>
                      <a:pt x="138" y="256"/>
                    </a:lnTo>
                    <a:lnTo>
                      <a:pt x="144" y="256"/>
                    </a:lnTo>
                    <a:lnTo>
                      <a:pt x="150" y="252"/>
                    </a:lnTo>
                    <a:lnTo>
                      <a:pt x="152" y="248"/>
                    </a:lnTo>
                    <a:lnTo>
                      <a:pt x="154" y="244"/>
                    </a:lnTo>
                    <a:lnTo>
                      <a:pt x="160" y="218"/>
                    </a:lnTo>
                    <a:lnTo>
                      <a:pt x="160" y="218"/>
                    </a:lnTo>
                    <a:lnTo>
                      <a:pt x="170" y="214"/>
                    </a:lnTo>
                    <a:lnTo>
                      <a:pt x="190" y="228"/>
                    </a:lnTo>
                    <a:lnTo>
                      <a:pt x="190" y="228"/>
                    </a:lnTo>
                    <a:lnTo>
                      <a:pt x="194" y="230"/>
                    </a:lnTo>
                    <a:lnTo>
                      <a:pt x="200" y="230"/>
                    </a:lnTo>
                    <a:lnTo>
                      <a:pt x="200" y="230"/>
                    </a:lnTo>
                    <a:lnTo>
                      <a:pt x="206" y="230"/>
                    </a:lnTo>
                    <a:lnTo>
                      <a:pt x="210" y="226"/>
                    </a:lnTo>
                    <a:lnTo>
                      <a:pt x="226" y="210"/>
                    </a:lnTo>
                    <a:lnTo>
                      <a:pt x="226" y="210"/>
                    </a:lnTo>
                    <a:lnTo>
                      <a:pt x="230" y="206"/>
                    </a:lnTo>
                    <a:lnTo>
                      <a:pt x="230" y="202"/>
                    </a:lnTo>
                    <a:lnTo>
                      <a:pt x="230" y="196"/>
                    </a:lnTo>
                    <a:lnTo>
                      <a:pt x="228" y="190"/>
                    </a:lnTo>
                    <a:lnTo>
                      <a:pt x="214" y="170"/>
                    </a:lnTo>
                    <a:lnTo>
                      <a:pt x="214" y="170"/>
                    </a:lnTo>
                    <a:lnTo>
                      <a:pt x="218" y="160"/>
                    </a:lnTo>
                    <a:lnTo>
                      <a:pt x="244" y="154"/>
                    </a:lnTo>
                    <a:lnTo>
                      <a:pt x="244" y="154"/>
                    </a:lnTo>
                    <a:lnTo>
                      <a:pt x="248" y="152"/>
                    </a:lnTo>
                    <a:lnTo>
                      <a:pt x="252" y="150"/>
                    </a:lnTo>
                    <a:lnTo>
                      <a:pt x="256" y="144"/>
                    </a:lnTo>
                    <a:lnTo>
                      <a:pt x="256" y="138"/>
                    </a:lnTo>
                    <a:lnTo>
                      <a:pt x="256" y="118"/>
                    </a:lnTo>
                    <a:lnTo>
                      <a:pt x="256" y="118"/>
                    </a:lnTo>
                    <a:lnTo>
                      <a:pt x="256" y="112"/>
                    </a:lnTo>
                    <a:lnTo>
                      <a:pt x="252" y="106"/>
                    </a:lnTo>
                    <a:lnTo>
                      <a:pt x="248" y="104"/>
                    </a:lnTo>
                    <a:lnTo>
                      <a:pt x="244" y="102"/>
                    </a:lnTo>
                    <a:close/>
                    <a:moveTo>
                      <a:pt x="216" y="144"/>
                    </a:moveTo>
                    <a:lnTo>
                      <a:pt x="216" y="144"/>
                    </a:lnTo>
                    <a:lnTo>
                      <a:pt x="208" y="148"/>
                    </a:lnTo>
                    <a:lnTo>
                      <a:pt x="204" y="154"/>
                    </a:lnTo>
                    <a:lnTo>
                      <a:pt x="204" y="154"/>
                    </a:lnTo>
                    <a:lnTo>
                      <a:pt x="200" y="162"/>
                    </a:lnTo>
                    <a:lnTo>
                      <a:pt x="200" y="162"/>
                    </a:lnTo>
                    <a:lnTo>
                      <a:pt x="198" y="170"/>
                    </a:lnTo>
                    <a:lnTo>
                      <a:pt x="202" y="178"/>
                    </a:lnTo>
                    <a:lnTo>
                      <a:pt x="214" y="200"/>
                    </a:lnTo>
                    <a:lnTo>
                      <a:pt x="200" y="214"/>
                    </a:lnTo>
                    <a:lnTo>
                      <a:pt x="178" y="202"/>
                    </a:lnTo>
                    <a:lnTo>
                      <a:pt x="178" y="202"/>
                    </a:lnTo>
                    <a:lnTo>
                      <a:pt x="174" y="198"/>
                    </a:lnTo>
                    <a:lnTo>
                      <a:pt x="170" y="198"/>
                    </a:lnTo>
                    <a:lnTo>
                      <a:pt x="170" y="198"/>
                    </a:lnTo>
                    <a:lnTo>
                      <a:pt x="162" y="200"/>
                    </a:lnTo>
                    <a:lnTo>
                      <a:pt x="162" y="200"/>
                    </a:lnTo>
                    <a:lnTo>
                      <a:pt x="154" y="204"/>
                    </a:lnTo>
                    <a:lnTo>
                      <a:pt x="154" y="204"/>
                    </a:lnTo>
                    <a:lnTo>
                      <a:pt x="148" y="208"/>
                    </a:lnTo>
                    <a:lnTo>
                      <a:pt x="144" y="216"/>
                    </a:lnTo>
                    <a:lnTo>
                      <a:pt x="138" y="240"/>
                    </a:lnTo>
                    <a:lnTo>
                      <a:pt x="118" y="240"/>
                    </a:lnTo>
                    <a:lnTo>
                      <a:pt x="112" y="216"/>
                    </a:lnTo>
                    <a:lnTo>
                      <a:pt x="112" y="216"/>
                    </a:lnTo>
                    <a:lnTo>
                      <a:pt x="108" y="208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4" y="200"/>
                    </a:lnTo>
                    <a:lnTo>
                      <a:pt x="94" y="200"/>
                    </a:lnTo>
                    <a:lnTo>
                      <a:pt x="86" y="198"/>
                    </a:lnTo>
                    <a:lnTo>
                      <a:pt x="86" y="198"/>
                    </a:lnTo>
                    <a:lnTo>
                      <a:pt x="82" y="198"/>
                    </a:lnTo>
                    <a:lnTo>
                      <a:pt x="78" y="202"/>
                    </a:lnTo>
                    <a:lnTo>
                      <a:pt x="56" y="214"/>
                    </a:lnTo>
                    <a:lnTo>
                      <a:pt x="42" y="200"/>
                    </a:lnTo>
                    <a:lnTo>
                      <a:pt x="54" y="178"/>
                    </a:lnTo>
                    <a:lnTo>
                      <a:pt x="54" y="178"/>
                    </a:lnTo>
                    <a:lnTo>
                      <a:pt x="58" y="170"/>
                    </a:lnTo>
                    <a:lnTo>
                      <a:pt x="56" y="162"/>
                    </a:lnTo>
                    <a:lnTo>
                      <a:pt x="56" y="162"/>
                    </a:lnTo>
                    <a:lnTo>
                      <a:pt x="52" y="154"/>
                    </a:lnTo>
                    <a:lnTo>
                      <a:pt x="52" y="154"/>
                    </a:lnTo>
                    <a:lnTo>
                      <a:pt x="48" y="148"/>
                    </a:lnTo>
                    <a:lnTo>
                      <a:pt x="40" y="144"/>
                    </a:lnTo>
                    <a:lnTo>
                      <a:pt x="16" y="138"/>
                    </a:lnTo>
                    <a:lnTo>
                      <a:pt x="16" y="118"/>
                    </a:lnTo>
                    <a:lnTo>
                      <a:pt x="40" y="112"/>
                    </a:lnTo>
                    <a:lnTo>
                      <a:pt x="40" y="112"/>
                    </a:lnTo>
                    <a:lnTo>
                      <a:pt x="48" y="108"/>
                    </a:lnTo>
                    <a:lnTo>
                      <a:pt x="52" y="102"/>
                    </a:lnTo>
                    <a:lnTo>
                      <a:pt x="52" y="102"/>
                    </a:lnTo>
                    <a:lnTo>
                      <a:pt x="56" y="94"/>
                    </a:lnTo>
                    <a:lnTo>
                      <a:pt x="56" y="94"/>
                    </a:lnTo>
                    <a:lnTo>
                      <a:pt x="58" y="86"/>
                    </a:lnTo>
                    <a:lnTo>
                      <a:pt x="54" y="78"/>
                    </a:lnTo>
                    <a:lnTo>
                      <a:pt x="42" y="56"/>
                    </a:lnTo>
                    <a:lnTo>
                      <a:pt x="56" y="42"/>
                    </a:lnTo>
                    <a:lnTo>
                      <a:pt x="78" y="54"/>
                    </a:lnTo>
                    <a:lnTo>
                      <a:pt x="78" y="54"/>
                    </a:lnTo>
                    <a:lnTo>
                      <a:pt x="82" y="58"/>
                    </a:lnTo>
                    <a:lnTo>
                      <a:pt x="86" y="58"/>
                    </a:lnTo>
                    <a:lnTo>
                      <a:pt x="86" y="58"/>
                    </a:lnTo>
                    <a:lnTo>
                      <a:pt x="94" y="56"/>
                    </a:lnTo>
                    <a:lnTo>
                      <a:pt x="94" y="56"/>
                    </a:lnTo>
                    <a:lnTo>
                      <a:pt x="102" y="52"/>
                    </a:lnTo>
                    <a:lnTo>
                      <a:pt x="102" y="52"/>
                    </a:lnTo>
                    <a:lnTo>
                      <a:pt x="108" y="48"/>
                    </a:lnTo>
                    <a:lnTo>
                      <a:pt x="112" y="40"/>
                    </a:lnTo>
                    <a:lnTo>
                      <a:pt x="118" y="16"/>
                    </a:lnTo>
                    <a:lnTo>
                      <a:pt x="138" y="16"/>
                    </a:lnTo>
                    <a:lnTo>
                      <a:pt x="144" y="40"/>
                    </a:lnTo>
                    <a:lnTo>
                      <a:pt x="144" y="40"/>
                    </a:lnTo>
                    <a:lnTo>
                      <a:pt x="148" y="48"/>
                    </a:lnTo>
                    <a:lnTo>
                      <a:pt x="154" y="52"/>
                    </a:lnTo>
                    <a:lnTo>
                      <a:pt x="154" y="52"/>
                    </a:lnTo>
                    <a:lnTo>
                      <a:pt x="162" y="56"/>
                    </a:lnTo>
                    <a:lnTo>
                      <a:pt x="162" y="56"/>
                    </a:lnTo>
                    <a:lnTo>
                      <a:pt x="170" y="58"/>
                    </a:lnTo>
                    <a:lnTo>
                      <a:pt x="170" y="58"/>
                    </a:lnTo>
                    <a:lnTo>
                      <a:pt x="174" y="58"/>
                    </a:lnTo>
                    <a:lnTo>
                      <a:pt x="178" y="54"/>
                    </a:lnTo>
                    <a:lnTo>
                      <a:pt x="200" y="42"/>
                    </a:lnTo>
                    <a:lnTo>
                      <a:pt x="214" y="5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8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4" y="102"/>
                    </a:lnTo>
                    <a:lnTo>
                      <a:pt x="204" y="102"/>
                    </a:lnTo>
                    <a:lnTo>
                      <a:pt x="208" y="108"/>
                    </a:lnTo>
                    <a:lnTo>
                      <a:pt x="216" y="112"/>
                    </a:lnTo>
                    <a:lnTo>
                      <a:pt x="240" y="118"/>
                    </a:lnTo>
                    <a:lnTo>
                      <a:pt x="240" y="138"/>
                    </a:lnTo>
                    <a:lnTo>
                      <a:pt x="216" y="14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109">
                <a:extLst>
                  <a:ext uri="{FF2B5EF4-FFF2-40B4-BE49-F238E27FC236}">
                    <a16:creationId xmlns:a16="http://schemas.microsoft.com/office/drawing/2014/main" id="{CDFD6AA0-82BF-F749-94EB-3724BE64FA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2300" y="2076450"/>
                <a:ext cx="177800" cy="17780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34" y="4"/>
                  </a:cxn>
                  <a:cxn ang="0">
                    <a:pos x="16" y="16"/>
                  </a:cxn>
                  <a:cxn ang="0">
                    <a:pos x="4" y="34"/>
                  </a:cxn>
                  <a:cxn ang="0">
                    <a:pos x="0" y="56"/>
                  </a:cxn>
                  <a:cxn ang="0">
                    <a:pos x="2" y="68"/>
                  </a:cxn>
                  <a:cxn ang="0">
                    <a:pos x="10" y="88"/>
                  </a:cxn>
                  <a:cxn ang="0">
                    <a:pos x="24" y="102"/>
                  </a:cxn>
                  <a:cxn ang="0">
                    <a:pos x="44" y="110"/>
                  </a:cxn>
                  <a:cxn ang="0">
                    <a:pos x="56" y="112"/>
                  </a:cxn>
                  <a:cxn ang="0">
                    <a:pos x="78" y="108"/>
                  </a:cxn>
                  <a:cxn ang="0">
                    <a:pos x="96" y="96"/>
                  </a:cxn>
                  <a:cxn ang="0">
                    <a:pos x="108" y="78"/>
                  </a:cxn>
                  <a:cxn ang="0">
                    <a:pos x="112" y="56"/>
                  </a:cxn>
                  <a:cxn ang="0">
                    <a:pos x="110" y="44"/>
                  </a:cxn>
                  <a:cxn ang="0">
                    <a:pos x="102" y="24"/>
                  </a:cxn>
                  <a:cxn ang="0">
                    <a:pos x="88" y="10"/>
                  </a:cxn>
                  <a:cxn ang="0">
                    <a:pos x="68" y="2"/>
                  </a:cxn>
                  <a:cxn ang="0">
                    <a:pos x="56" y="104"/>
                  </a:cxn>
                  <a:cxn ang="0">
                    <a:pos x="46" y="104"/>
                  </a:cxn>
                  <a:cxn ang="0">
                    <a:pos x="28" y="96"/>
                  </a:cxn>
                  <a:cxn ang="0">
                    <a:pos x="16" y="84"/>
                  </a:cxn>
                  <a:cxn ang="0">
                    <a:pos x="8" y="66"/>
                  </a:cxn>
                  <a:cxn ang="0">
                    <a:pos x="8" y="56"/>
                  </a:cxn>
                  <a:cxn ang="0">
                    <a:pos x="10" y="36"/>
                  </a:cxn>
                  <a:cxn ang="0">
                    <a:pos x="22" y="22"/>
                  </a:cxn>
                  <a:cxn ang="0">
                    <a:pos x="36" y="10"/>
                  </a:cxn>
                  <a:cxn ang="0">
                    <a:pos x="56" y="6"/>
                  </a:cxn>
                  <a:cxn ang="0">
                    <a:pos x="66" y="8"/>
                  </a:cxn>
                  <a:cxn ang="0">
                    <a:pos x="84" y="16"/>
                  </a:cxn>
                  <a:cxn ang="0">
                    <a:pos x="96" y="28"/>
                  </a:cxn>
                  <a:cxn ang="0">
                    <a:pos x="104" y="46"/>
                  </a:cxn>
                  <a:cxn ang="0">
                    <a:pos x="106" y="56"/>
                  </a:cxn>
                  <a:cxn ang="0">
                    <a:pos x="102" y="76"/>
                  </a:cxn>
                  <a:cxn ang="0">
                    <a:pos x="90" y="90"/>
                  </a:cxn>
                  <a:cxn ang="0">
                    <a:pos x="76" y="102"/>
                  </a:cxn>
                  <a:cxn ang="0">
                    <a:pos x="56" y="104"/>
                  </a:cxn>
                </a:cxnLst>
                <a:rect l="0" t="0" r="r" b="b"/>
                <a:pathLst>
                  <a:path w="112" h="112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68"/>
                    </a:lnTo>
                    <a:lnTo>
                      <a:pt x="4" y="78"/>
                    </a:lnTo>
                    <a:lnTo>
                      <a:pt x="10" y="88"/>
                    </a:lnTo>
                    <a:lnTo>
                      <a:pt x="16" y="96"/>
                    </a:lnTo>
                    <a:lnTo>
                      <a:pt x="24" y="102"/>
                    </a:lnTo>
                    <a:lnTo>
                      <a:pt x="34" y="108"/>
                    </a:lnTo>
                    <a:lnTo>
                      <a:pt x="44" y="110"/>
                    </a:lnTo>
                    <a:lnTo>
                      <a:pt x="56" y="112"/>
                    </a:lnTo>
                    <a:lnTo>
                      <a:pt x="56" y="112"/>
                    </a:lnTo>
                    <a:lnTo>
                      <a:pt x="68" y="110"/>
                    </a:lnTo>
                    <a:lnTo>
                      <a:pt x="78" y="108"/>
                    </a:lnTo>
                    <a:lnTo>
                      <a:pt x="88" y="102"/>
                    </a:lnTo>
                    <a:lnTo>
                      <a:pt x="96" y="96"/>
                    </a:lnTo>
                    <a:lnTo>
                      <a:pt x="102" y="88"/>
                    </a:lnTo>
                    <a:lnTo>
                      <a:pt x="108" y="78"/>
                    </a:lnTo>
                    <a:lnTo>
                      <a:pt x="110" y="68"/>
                    </a:lnTo>
                    <a:lnTo>
                      <a:pt x="112" y="56"/>
                    </a:lnTo>
                    <a:lnTo>
                      <a:pt x="112" y="56"/>
                    </a:lnTo>
                    <a:lnTo>
                      <a:pt x="110" y="44"/>
                    </a:lnTo>
                    <a:lnTo>
                      <a:pt x="108" y="34"/>
                    </a:lnTo>
                    <a:lnTo>
                      <a:pt x="102" y="24"/>
                    </a:lnTo>
                    <a:lnTo>
                      <a:pt x="96" y="16"/>
                    </a:lnTo>
                    <a:lnTo>
                      <a:pt x="88" y="10"/>
                    </a:lnTo>
                    <a:lnTo>
                      <a:pt x="78" y="4"/>
                    </a:lnTo>
                    <a:lnTo>
                      <a:pt x="68" y="2"/>
                    </a:lnTo>
                    <a:lnTo>
                      <a:pt x="56" y="0"/>
                    </a:lnTo>
                    <a:close/>
                    <a:moveTo>
                      <a:pt x="56" y="104"/>
                    </a:moveTo>
                    <a:lnTo>
                      <a:pt x="56" y="104"/>
                    </a:lnTo>
                    <a:lnTo>
                      <a:pt x="46" y="104"/>
                    </a:lnTo>
                    <a:lnTo>
                      <a:pt x="36" y="102"/>
                    </a:lnTo>
                    <a:lnTo>
                      <a:pt x="28" y="96"/>
                    </a:lnTo>
                    <a:lnTo>
                      <a:pt x="22" y="90"/>
                    </a:lnTo>
                    <a:lnTo>
                      <a:pt x="16" y="84"/>
                    </a:lnTo>
                    <a:lnTo>
                      <a:pt x="10" y="76"/>
                    </a:lnTo>
                    <a:lnTo>
                      <a:pt x="8" y="66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0" y="36"/>
                    </a:lnTo>
                    <a:lnTo>
                      <a:pt x="16" y="28"/>
                    </a:lnTo>
                    <a:lnTo>
                      <a:pt x="22" y="22"/>
                    </a:lnTo>
                    <a:lnTo>
                      <a:pt x="28" y="16"/>
                    </a:lnTo>
                    <a:lnTo>
                      <a:pt x="36" y="10"/>
                    </a:lnTo>
                    <a:lnTo>
                      <a:pt x="46" y="8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66" y="8"/>
                    </a:lnTo>
                    <a:lnTo>
                      <a:pt x="76" y="10"/>
                    </a:lnTo>
                    <a:lnTo>
                      <a:pt x="84" y="16"/>
                    </a:lnTo>
                    <a:lnTo>
                      <a:pt x="90" y="22"/>
                    </a:lnTo>
                    <a:lnTo>
                      <a:pt x="96" y="28"/>
                    </a:lnTo>
                    <a:lnTo>
                      <a:pt x="102" y="36"/>
                    </a:lnTo>
                    <a:lnTo>
                      <a:pt x="104" y="46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4" y="66"/>
                    </a:lnTo>
                    <a:lnTo>
                      <a:pt x="102" y="76"/>
                    </a:lnTo>
                    <a:lnTo>
                      <a:pt x="96" y="84"/>
                    </a:lnTo>
                    <a:lnTo>
                      <a:pt x="90" y="90"/>
                    </a:lnTo>
                    <a:lnTo>
                      <a:pt x="84" y="96"/>
                    </a:lnTo>
                    <a:lnTo>
                      <a:pt x="76" y="102"/>
                    </a:lnTo>
                    <a:lnTo>
                      <a:pt x="66" y="104"/>
                    </a:lnTo>
                    <a:lnTo>
                      <a:pt x="56" y="10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112">
                <a:extLst>
                  <a:ext uri="{FF2B5EF4-FFF2-40B4-BE49-F238E27FC236}">
                    <a16:creationId xmlns:a16="http://schemas.microsoft.com/office/drawing/2014/main" id="{4C80772B-B834-6D51-6D2F-C7084812676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40400" y="2114550"/>
                <a:ext cx="101600" cy="1016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26" y="0"/>
                  </a:cxn>
                  <a:cxn ang="0">
                    <a:pos x="20" y="2"/>
                  </a:cxn>
                  <a:cxn ang="0">
                    <a:pos x="10" y="10"/>
                  </a:cxn>
                  <a:cxn ang="0">
                    <a:pos x="2" y="20"/>
                  </a:cxn>
                  <a:cxn ang="0">
                    <a:pos x="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0" y="38"/>
                  </a:cxn>
                  <a:cxn ang="0">
                    <a:pos x="2" y="44"/>
                  </a:cxn>
                  <a:cxn ang="0">
                    <a:pos x="10" y="54"/>
                  </a:cxn>
                  <a:cxn ang="0">
                    <a:pos x="20" y="62"/>
                  </a:cxn>
                  <a:cxn ang="0">
                    <a:pos x="26" y="64"/>
                  </a:cxn>
                  <a:cxn ang="0">
                    <a:pos x="32" y="64"/>
                  </a:cxn>
                  <a:cxn ang="0">
                    <a:pos x="32" y="64"/>
                  </a:cxn>
                  <a:cxn ang="0">
                    <a:pos x="38" y="64"/>
                  </a:cxn>
                  <a:cxn ang="0">
                    <a:pos x="44" y="62"/>
                  </a:cxn>
                  <a:cxn ang="0">
                    <a:pos x="54" y="54"/>
                  </a:cxn>
                  <a:cxn ang="0">
                    <a:pos x="62" y="44"/>
                  </a:cxn>
                  <a:cxn ang="0">
                    <a:pos x="64" y="38"/>
                  </a:cxn>
                  <a:cxn ang="0">
                    <a:pos x="64" y="32"/>
                  </a:cxn>
                  <a:cxn ang="0">
                    <a:pos x="64" y="32"/>
                  </a:cxn>
                  <a:cxn ang="0">
                    <a:pos x="64" y="26"/>
                  </a:cxn>
                  <a:cxn ang="0">
                    <a:pos x="62" y="20"/>
                  </a:cxn>
                  <a:cxn ang="0">
                    <a:pos x="54" y="10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2" y="0"/>
                  </a:cxn>
                  <a:cxn ang="0">
                    <a:pos x="32" y="56"/>
                  </a:cxn>
                  <a:cxn ang="0">
                    <a:pos x="32" y="56"/>
                  </a:cxn>
                  <a:cxn ang="0">
                    <a:pos x="22" y="54"/>
                  </a:cxn>
                  <a:cxn ang="0">
                    <a:pos x="16" y="48"/>
                  </a:cxn>
                  <a:cxn ang="0">
                    <a:pos x="10" y="42"/>
                  </a:cxn>
                  <a:cxn ang="0">
                    <a:pos x="8" y="32"/>
                  </a:cxn>
                  <a:cxn ang="0">
                    <a:pos x="8" y="32"/>
                  </a:cxn>
                  <a:cxn ang="0">
                    <a:pos x="10" y="22"/>
                  </a:cxn>
                  <a:cxn ang="0">
                    <a:pos x="16" y="16"/>
                  </a:cxn>
                  <a:cxn ang="0">
                    <a:pos x="22" y="10"/>
                  </a:cxn>
                  <a:cxn ang="0">
                    <a:pos x="32" y="8"/>
                  </a:cxn>
                  <a:cxn ang="0">
                    <a:pos x="32" y="8"/>
                  </a:cxn>
                  <a:cxn ang="0">
                    <a:pos x="42" y="10"/>
                  </a:cxn>
                  <a:cxn ang="0">
                    <a:pos x="48" y="16"/>
                  </a:cxn>
                  <a:cxn ang="0">
                    <a:pos x="54" y="22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4" y="42"/>
                  </a:cxn>
                  <a:cxn ang="0">
                    <a:pos x="48" y="48"/>
                  </a:cxn>
                  <a:cxn ang="0">
                    <a:pos x="42" y="54"/>
                  </a:cxn>
                  <a:cxn ang="0">
                    <a:pos x="32" y="56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lnTo>
                      <a:pt x="32" y="0"/>
                    </a:lnTo>
                    <a:lnTo>
                      <a:pt x="26" y="0"/>
                    </a:lnTo>
                    <a:lnTo>
                      <a:pt x="20" y="2"/>
                    </a:lnTo>
                    <a:lnTo>
                      <a:pt x="10" y="10"/>
                    </a:lnTo>
                    <a:lnTo>
                      <a:pt x="2" y="20"/>
                    </a:lnTo>
                    <a:lnTo>
                      <a:pt x="0" y="2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8"/>
                    </a:lnTo>
                    <a:lnTo>
                      <a:pt x="2" y="44"/>
                    </a:lnTo>
                    <a:lnTo>
                      <a:pt x="10" y="54"/>
                    </a:lnTo>
                    <a:lnTo>
                      <a:pt x="20" y="62"/>
                    </a:lnTo>
                    <a:lnTo>
                      <a:pt x="26" y="64"/>
                    </a:lnTo>
                    <a:lnTo>
                      <a:pt x="32" y="64"/>
                    </a:lnTo>
                    <a:lnTo>
                      <a:pt x="32" y="64"/>
                    </a:lnTo>
                    <a:lnTo>
                      <a:pt x="38" y="64"/>
                    </a:lnTo>
                    <a:lnTo>
                      <a:pt x="44" y="62"/>
                    </a:lnTo>
                    <a:lnTo>
                      <a:pt x="54" y="54"/>
                    </a:lnTo>
                    <a:lnTo>
                      <a:pt x="62" y="44"/>
                    </a:lnTo>
                    <a:lnTo>
                      <a:pt x="64" y="38"/>
                    </a:lnTo>
                    <a:lnTo>
                      <a:pt x="64" y="32"/>
                    </a:lnTo>
                    <a:lnTo>
                      <a:pt x="64" y="32"/>
                    </a:lnTo>
                    <a:lnTo>
                      <a:pt x="64" y="26"/>
                    </a:lnTo>
                    <a:lnTo>
                      <a:pt x="62" y="20"/>
                    </a:lnTo>
                    <a:lnTo>
                      <a:pt x="54" y="10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2" y="0"/>
                    </a:lnTo>
                    <a:close/>
                    <a:moveTo>
                      <a:pt x="32" y="56"/>
                    </a:moveTo>
                    <a:lnTo>
                      <a:pt x="32" y="56"/>
                    </a:lnTo>
                    <a:lnTo>
                      <a:pt x="22" y="54"/>
                    </a:lnTo>
                    <a:lnTo>
                      <a:pt x="16" y="48"/>
                    </a:lnTo>
                    <a:lnTo>
                      <a:pt x="10" y="42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10" y="22"/>
                    </a:lnTo>
                    <a:lnTo>
                      <a:pt x="16" y="16"/>
                    </a:lnTo>
                    <a:lnTo>
                      <a:pt x="22" y="10"/>
                    </a:lnTo>
                    <a:lnTo>
                      <a:pt x="32" y="8"/>
                    </a:lnTo>
                    <a:lnTo>
                      <a:pt x="32" y="8"/>
                    </a:lnTo>
                    <a:lnTo>
                      <a:pt x="42" y="10"/>
                    </a:lnTo>
                    <a:lnTo>
                      <a:pt x="48" y="16"/>
                    </a:lnTo>
                    <a:lnTo>
                      <a:pt x="54" y="22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4" y="42"/>
                    </a:lnTo>
                    <a:lnTo>
                      <a:pt x="48" y="48"/>
                    </a:lnTo>
                    <a:lnTo>
                      <a:pt x="42" y="54"/>
                    </a:lnTo>
                    <a:lnTo>
                      <a:pt x="3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ar-SA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BE565DB-8389-B07A-3577-06F3F329C3FE}"/>
              </a:ext>
            </a:extLst>
          </p:cNvPr>
          <p:cNvGrpSpPr/>
          <p:nvPr/>
        </p:nvGrpSpPr>
        <p:grpSpPr>
          <a:xfrm>
            <a:off x="4498975" y="1872818"/>
            <a:ext cx="772900" cy="773150"/>
            <a:chOff x="4549775" y="2355418"/>
            <a:chExt cx="772900" cy="773150"/>
          </a:xfrm>
        </p:grpSpPr>
        <p:sp>
          <p:nvSpPr>
            <p:cNvPr id="31" name="Oval 66">
              <a:extLst>
                <a:ext uri="{FF2B5EF4-FFF2-40B4-BE49-F238E27FC236}">
                  <a16:creationId xmlns:a16="http://schemas.microsoft.com/office/drawing/2014/main" id="{E5C66E36-B297-8FA2-8635-83FEDC57DCD9}"/>
                </a:ext>
              </a:extLst>
            </p:cNvPr>
            <p:cNvSpPr/>
            <p:nvPr/>
          </p:nvSpPr>
          <p:spPr>
            <a:xfrm>
              <a:off x="4549775" y="2355418"/>
              <a:ext cx="677333" cy="677333"/>
            </a:xfrm>
            <a:prstGeom prst="ellipse">
              <a:avLst/>
            </a:prstGeom>
            <a:solidFill>
              <a:srgbClr val="C5C5FF"/>
            </a:solidFill>
            <a:ln w="12700">
              <a:noFill/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E77DC337-2F43-E6E3-8E6F-9CFC44583170}"/>
                </a:ext>
              </a:extLst>
            </p:cNvPr>
            <p:cNvGrpSpPr/>
            <p:nvPr/>
          </p:nvGrpSpPr>
          <p:grpSpPr>
            <a:xfrm>
              <a:off x="4740030" y="2572106"/>
              <a:ext cx="582645" cy="556462"/>
              <a:chOff x="4740030" y="2572106"/>
              <a:chExt cx="582645" cy="556462"/>
            </a:xfrm>
          </p:grpSpPr>
          <p:cxnSp>
            <p:nvCxnSpPr>
              <p:cNvPr id="36" name="Straight Connector 80">
                <a:extLst>
                  <a:ext uri="{FF2B5EF4-FFF2-40B4-BE49-F238E27FC236}">
                    <a16:creationId xmlns:a16="http://schemas.microsoft.com/office/drawing/2014/main" id="{21CBE40D-39A7-95A3-9380-275759939551}"/>
                  </a:ext>
                </a:extLst>
              </p:cNvPr>
              <p:cNvCxnSpPr>
                <a:endCxn id="31" idx="5"/>
              </p:cNvCxnSpPr>
              <p:nvPr/>
            </p:nvCxnSpPr>
            <p:spPr>
              <a:xfrm flipH="1" flipV="1">
                <a:off x="5127914" y="2933558"/>
                <a:ext cx="194761" cy="19501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265">
                <a:extLst>
                  <a:ext uri="{FF2B5EF4-FFF2-40B4-BE49-F238E27FC236}">
                    <a16:creationId xmlns:a16="http://schemas.microsoft.com/office/drawing/2014/main" id="{C1EE9A06-F220-FA43-E4E7-D513D73120FF}"/>
                  </a:ext>
                </a:extLst>
              </p:cNvPr>
              <p:cNvGrpSpPr/>
              <p:nvPr/>
            </p:nvGrpSpPr>
            <p:grpSpPr>
              <a:xfrm>
                <a:off x="4740030" y="2572106"/>
                <a:ext cx="312699" cy="244293"/>
                <a:chOff x="3962400" y="1200150"/>
                <a:chExt cx="406400" cy="317500"/>
              </a:xfrm>
              <a:solidFill>
                <a:schemeClr val="bg1"/>
              </a:solidFill>
            </p:grpSpPr>
            <p:sp>
              <p:nvSpPr>
                <p:cNvPr id="38" name="Freeform 157">
                  <a:extLst>
                    <a:ext uri="{FF2B5EF4-FFF2-40B4-BE49-F238E27FC236}">
                      <a16:creationId xmlns:a16="http://schemas.microsoft.com/office/drawing/2014/main" id="{4965B582-317A-8192-A7EB-CCD46BA0CAA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013200" y="1247775"/>
                  <a:ext cx="254000" cy="206375"/>
                </a:xfrm>
                <a:custGeom>
                  <a:avLst/>
                  <a:gdLst/>
                  <a:ahLst/>
                  <a:cxnLst>
                    <a:cxn ang="0">
                      <a:pos x="146" y="6"/>
                    </a:cxn>
                    <a:cxn ang="0">
                      <a:pos x="146" y="6"/>
                    </a:cxn>
                    <a:cxn ang="0">
                      <a:pos x="112" y="2"/>
                    </a:cxn>
                    <a:cxn ang="0">
                      <a:pos x="80" y="0"/>
                    </a:cxn>
                    <a:cxn ang="0">
                      <a:pos x="80" y="0"/>
                    </a:cxn>
                    <a:cxn ang="0">
                      <a:pos x="48" y="2"/>
                    </a:cxn>
                    <a:cxn ang="0">
                      <a:pos x="14" y="6"/>
                    </a:cxn>
                    <a:cxn ang="0">
                      <a:pos x="14" y="6"/>
                    </a:cxn>
                    <a:cxn ang="0">
                      <a:pos x="10" y="8"/>
                    </a:cxn>
                    <a:cxn ang="0">
                      <a:pos x="8" y="12"/>
                    </a:cxn>
                    <a:cxn ang="0">
                      <a:pos x="8" y="12"/>
                    </a:cxn>
                    <a:cxn ang="0">
                      <a:pos x="2" y="38"/>
                    </a:cxn>
                    <a:cxn ang="0">
                      <a:pos x="0" y="66"/>
                    </a:cxn>
                    <a:cxn ang="0">
                      <a:pos x="2" y="92"/>
                    </a:cxn>
                    <a:cxn ang="0">
                      <a:pos x="8" y="118"/>
                    </a:cxn>
                    <a:cxn ang="0">
                      <a:pos x="8" y="118"/>
                    </a:cxn>
                    <a:cxn ang="0">
                      <a:pos x="10" y="122"/>
                    </a:cxn>
                    <a:cxn ang="0">
                      <a:pos x="14" y="124"/>
                    </a:cxn>
                    <a:cxn ang="0">
                      <a:pos x="14" y="124"/>
                    </a:cxn>
                    <a:cxn ang="0">
                      <a:pos x="48" y="128"/>
                    </a:cxn>
                    <a:cxn ang="0">
                      <a:pos x="80" y="130"/>
                    </a:cxn>
                    <a:cxn ang="0">
                      <a:pos x="80" y="130"/>
                    </a:cxn>
                    <a:cxn ang="0">
                      <a:pos x="112" y="128"/>
                    </a:cxn>
                    <a:cxn ang="0">
                      <a:pos x="146" y="124"/>
                    </a:cxn>
                    <a:cxn ang="0">
                      <a:pos x="146" y="124"/>
                    </a:cxn>
                    <a:cxn ang="0">
                      <a:pos x="148" y="122"/>
                    </a:cxn>
                    <a:cxn ang="0">
                      <a:pos x="152" y="118"/>
                    </a:cxn>
                    <a:cxn ang="0">
                      <a:pos x="152" y="118"/>
                    </a:cxn>
                    <a:cxn ang="0">
                      <a:pos x="158" y="92"/>
                    </a:cxn>
                    <a:cxn ang="0">
                      <a:pos x="160" y="66"/>
                    </a:cxn>
                    <a:cxn ang="0">
                      <a:pos x="158" y="38"/>
                    </a:cxn>
                    <a:cxn ang="0">
                      <a:pos x="152" y="12"/>
                    </a:cxn>
                    <a:cxn ang="0">
                      <a:pos x="152" y="12"/>
                    </a:cxn>
                    <a:cxn ang="0">
                      <a:pos x="148" y="8"/>
                    </a:cxn>
                    <a:cxn ang="0">
                      <a:pos x="146" y="6"/>
                    </a:cxn>
                    <a:cxn ang="0">
                      <a:pos x="144" y="116"/>
                    </a:cxn>
                    <a:cxn ang="0">
                      <a:pos x="144" y="116"/>
                    </a:cxn>
                    <a:cxn ang="0">
                      <a:pos x="112" y="120"/>
                    </a:cxn>
                    <a:cxn ang="0">
                      <a:pos x="80" y="122"/>
                    </a:cxn>
                    <a:cxn ang="0">
                      <a:pos x="48" y="120"/>
                    </a:cxn>
                    <a:cxn ang="0">
                      <a:pos x="16" y="116"/>
                    </a:cxn>
                    <a:cxn ang="0">
                      <a:pos x="16" y="116"/>
                    </a:cxn>
                    <a:cxn ang="0">
                      <a:pos x="10" y="90"/>
                    </a:cxn>
                    <a:cxn ang="0">
                      <a:pos x="8" y="66"/>
                    </a:cxn>
                    <a:cxn ang="0">
                      <a:pos x="10" y="40"/>
                    </a:cxn>
                    <a:cxn ang="0">
                      <a:pos x="16" y="14"/>
                    </a:cxn>
                    <a:cxn ang="0">
                      <a:pos x="16" y="14"/>
                    </a:cxn>
                    <a:cxn ang="0">
                      <a:pos x="48" y="10"/>
                    </a:cxn>
                    <a:cxn ang="0">
                      <a:pos x="80" y="8"/>
                    </a:cxn>
                    <a:cxn ang="0">
                      <a:pos x="112" y="10"/>
                    </a:cxn>
                    <a:cxn ang="0">
                      <a:pos x="144" y="14"/>
                    </a:cxn>
                    <a:cxn ang="0">
                      <a:pos x="144" y="14"/>
                    </a:cxn>
                    <a:cxn ang="0">
                      <a:pos x="150" y="40"/>
                    </a:cxn>
                    <a:cxn ang="0">
                      <a:pos x="152" y="66"/>
                    </a:cxn>
                    <a:cxn ang="0">
                      <a:pos x="150" y="90"/>
                    </a:cxn>
                    <a:cxn ang="0">
                      <a:pos x="144" y="116"/>
                    </a:cxn>
                  </a:cxnLst>
                  <a:rect l="0" t="0" r="r" b="b"/>
                  <a:pathLst>
                    <a:path w="160" h="130">
                      <a:moveTo>
                        <a:pt x="146" y="6"/>
                      </a:moveTo>
                      <a:lnTo>
                        <a:pt x="146" y="6"/>
                      </a:lnTo>
                      <a:lnTo>
                        <a:pt x="112" y="2"/>
                      </a:lnTo>
                      <a:lnTo>
                        <a:pt x="80" y="0"/>
                      </a:lnTo>
                      <a:lnTo>
                        <a:pt x="80" y="0"/>
                      </a:lnTo>
                      <a:lnTo>
                        <a:pt x="48" y="2"/>
                      </a:lnTo>
                      <a:lnTo>
                        <a:pt x="14" y="6"/>
                      </a:lnTo>
                      <a:lnTo>
                        <a:pt x="14" y="6"/>
                      </a:lnTo>
                      <a:lnTo>
                        <a:pt x="10" y="8"/>
                      </a:ln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2" y="38"/>
                      </a:lnTo>
                      <a:lnTo>
                        <a:pt x="0" y="66"/>
                      </a:lnTo>
                      <a:lnTo>
                        <a:pt x="2" y="92"/>
                      </a:lnTo>
                      <a:lnTo>
                        <a:pt x="8" y="118"/>
                      </a:lnTo>
                      <a:lnTo>
                        <a:pt x="8" y="118"/>
                      </a:lnTo>
                      <a:lnTo>
                        <a:pt x="10" y="122"/>
                      </a:lnTo>
                      <a:lnTo>
                        <a:pt x="14" y="124"/>
                      </a:lnTo>
                      <a:lnTo>
                        <a:pt x="14" y="124"/>
                      </a:lnTo>
                      <a:lnTo>
                        <a:pt x="48" y="128"/>
                      </a:lnTo>
                      <a:lnTo>
                        <a:pt x="80" y="130"/>
                      </a:lnTo>
                      <a:lnTo>
                        <a:pt x="80" y="130"/>
                      </a:lnTo>
                      <a:lnTo>
                        <a:pt x="112" y="128"/>
                      </a:lnTo>
                      <a:lnTo>
                        <a:pt x="146" y="124"/>
                      </a:lnTo>
                      <a:lnTo>
                        <a:pt x="146" y="124"/>
                      </a:lnTo>
                      <a:lnTo>
                        <a:pt x="148" y="122"/>
                      </a:lnTo>
                      <a:lnTo>
                        <a:pt x="152" y="118"/>
                      </a:lnTo>
                      <a:lnTo>
                        <a:pt x="152" y="118"/>
                      </a:lnTo>
                      <a:lnTo>
                        <a:pt x="158" y="92"/>
                      </a:lnTo>
                      <a:lnTo>
                        <a:pt x="160" y="66"/>
                      </a:lnTo>
                      <a:lnTo>
                        <a:pt x="158" y="38"/>
                      </a:lnTo>
                      <a:lnTo>
                        <a:pt x="152" y="12"/>
                      </a:lnTo>
                      <a:lnTo>
                        <a:pt x="152" y="12"/>
                      </a:lnTo>
                      <a:lnTo>
                        <a:pt x="148" y="8"/>
                      </a:lnTo>
                      <a:lnTo>
                        <a:pt x="146" y="6"/>
                      </a:lnTo>
                      <a:close/>
                      <a:moveTo>
                        <a:pt x="144" y="116"/>
                      </a:moveTo>
                      <a:lnTo>
                        <a:pt x="144" y="116"/>
                      </a:lnTo>
                      <a:lnTo>
                        <a:pt x="112" y="120"/>
                      </a:lnTo>
                      <a:lnTo>
                        <a:pt x="80" y="122"/>
                      </a:lnTo>
                      <a:lnTo>
                        <a:pt x="48" y="120"/>
                      </a:lnTo>
                      <a:lnTo>
                        <a:pt x="16" y="116"/>
                      </a:lnTo>
                      <a:lnTo>
                        <a:pt x="16" y="116"/>
                      </a:lnTo>
                      <a:lnTo>
                        <a:pt x="10" y="90"/>
                      </a:lnTo>
                      <a:lnTo>
                        <a:pt x="8" y="66"/>
                      </a:lnTo>
                      <a:lnTo>
                        <a:pt x="10" y="40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48" y="10"/>
                      </a:lnTo>
                      <a:lnTo>
                        <a:pt x="80" y="8"/>
                      </a:lnTo>
                      <a:lnTo>
                        <a:pt x="112" y="10"/>
                      </a:lnTo>
                      <a:lnTo>
                        <a:pt x="144" y="14"/>
                      </a:lnTo>
                      <a:lnTo>
                        <a:pt x="144" y="14"/>
                      </a:lnTo>
                      <a:lnTo>
                        <a:pt x="150" y="40"/>
                      </a:lnTo>
                      <a:lnTo>
                        <a:pt x="152" y="66"/>
                      </a:lnTo>
                      <a:lnTo>
                        <a:pt x="150" y="90"/>
                      </a:lnTo>
                      <a:lnTo>
                        <a:pt x="144" y="1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 160">
                  <a:extLst>
                    <a:ext uri="{FF2B5EF4-FFF2-40B4-BE49-F238E27FC236}">
                      <a16:creationId xmlns:a16="http://schemas.microsoft.com/office/drawing/2014/main" id="{36A11965-76F2-1CC7-8AE6-1448BF9D488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962400" y="1200150"/>
                  <a:ext cx="406400" cy="317500"/>
                </a:xfrm>
                <a:custGeom>
                  <a:avLst/>
                  <a:gdLst/>
                  <a:ahLst/>
                  <a:cxnLst>
                    <a:cxn ang="0">
                      <a:pos x="246" y="18"/>
                    </a:cxn>
                    <a:cxn ang="0">
                      <a:pos x="242" y="10"/>
                    </a:cxn>
                    <a:cxn ang="0">
                      <a:pos x="234" y="6"/>
                    </a:cxn>
                    <a:cxn ang="0">
                      <a:pos x="180" y="2"/>
                    </a:cxn>
                    <a:cxn ang="0">
                      <a:pos x="128" y="0"/>
                    </a:cxn>
                    <a:cxn ang="0">
                      <a:pos x="22" y="6"/>
                    </a:cxn>
                    <a:cxn ang="0">
                      <a:pos x="18" y="8"/>
                    </a:cxn>
                    <a:cxn ang="0">
                      <a:pos x="12" y="14"/>
                    </a:cxn>
                    <a:cxn ang="0">
                      <a:pos x="10" y="18"/>
                    </a:cxn>
                    <a:cxn ang="0">
                      <a:pos x="0" y="96"/>
                    </a:cxn>
                    <a:cxn ang="0">
                      <a:pos x="10" y="174"/>
                    </a:cxn>
                    <a:cxn ang="0">
                      <a:pos x="12" y="178"/>
                    </a:cxn>
                    <a:cxn ang="0">
                      <a:pos x="18" y="184"/>
                    </a:cxn>
                    <a:cxn ang="0">
                      <a:pos x="22" y="186"/>
                    </a:cxn>
                    <a:cxn ang="0">
                      <a:pos x="74" y="190"/>
                    </a:cxn>
                    <a:cxn ang="0">
                      <a:pos x="72" y="192"/>
                    </a:cxn>
                    <a:cxn ang="0">
                      <a:pos x="76" y="196"/>
                    </a:cxn>
                    <a:cxn ang="0">
                      <a:pos x="106" y="200"/>
                    </a:cxn>
                    <a:cxn ang="0">
                      <a:pos x="128" y="200"/>
                    </a:cxn>
                    <a:cxn ang="0">
                      <a:pos x="168" y="198"/>
                    </a:cxn>
                    <a:cxn ang="0">
                      <a:pos x="182" y="194"/>
                    </a:cxn>
                    <a:cxn ang="0">
                      <a:pos x="184" y="192"/>
                    </a:cxn>
                    <a:cxn ang="0">
                      <a:pos x="182" y="190"/>
                    </a:cxn>
                    <a:cxn ang="0">
                      <a:pos x="234" y="186"/>
                    </a:cxn>
                    <a:cxn ang="0">
                      <a:pos x="242" y="182"/>
                    </a:cxn>
                    <a:cxn ang="0">
                      <a:pos x="246" y="174"/>
                    </a:cxn>
                    <a:cxn ang="0">
                      <a:pos x="254" y="134"/>
                    </a:cxn>
                    <a:cxn ang="0">
                      <a:pos x="254" y="58"/>
                    </a:cxn>
                    <a:cxn ang="0">
                      <a:pos x="232" y="170"/>
                    </a:cxn>
                    <a:cxn ang="0">
                      <a:pos x="180" y="174"/>
                    </a:cxn>
                    <a:cxn ang="0">
                      <a:pos x="76" y="174"/>
                    </a:cxn>
                    <a:cxn ang="0">
                      <a:pos x="24" y="170"/>
                    </a:cxn>
                    <a:cxn ang="0">
                      <a:pos x="16" y="96"/>
                    </a:cxn>
                    <a:cxn ang="0">
                      <a:pos x="24" y="22"/>
                    </a:cxn>
                    <a:cxn ang="0">
                      <a:pos x="76" y="18"/>
                    </a:cxn>
                    <a:cxn ang="0">
                      <a:pos x="180" y="18"/>
                    </a:cxn>
                    <a:cxn ang="0">
                      <a:pos x="232" y="22"/>
                    </a:cxn>
                    <a:cxn ang="0">
                      <a:pos x="240" y="96"/>
                    </a:cxn>
                    <a:cxn ang="0">
                      <a:pos x="232" y="170"/>
                    </a:cxn>
                  </a:cxnLst>
                  <a:rect l="0" t="0" r="r" b="b"/>
                  <a:pathLst>
                    <a:path w="256" h="200">
                      <a:moveTo>
                        <a:pt x="246" y="18"/>
                      </a:moveTo>
                      <a:lnTo>
                        <a:pt x="246" y="18"/>
                      </a:lnTo>
                      <a:lnTo>
                        <a:pt x="244" y="14"/>
                      </a:lnTo>
                      <a:lnTo>
                        <a:pt x="242" y="10"/>
                      </a:lnTo>
                      <a:lnTo>
                        <a:pt x="238" y="8"/>
                      </a:lnTo>
                      <a:lnTo>
                        <a:pt x="234" y="6"/>
                      </a:lnTo>
                      <a:lnTo>
                        <a:pt x="234" y="6"/>
                      </a:lnTo>
                      <a:lnTo>
                        <a:pt x="180" y="2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76" y="2"/>
                      </a:lnTo>
                      <a:lnTo>
                        <a:pt x="22" y="6"/>
                      </a:lnTo>
                      <a:lnTo>
                        <a:pt x="22" y="6"/>
                      </a:lnTo>
                      <a:lnTo>
                        <a:pt x="18" y="8"/>
                      </a:lnTo>
                      <a:lnTo>
                        <a:pt x="14" y="10"/>
                      </a:lnTo>
                      <a:lnTo>
                        <a:pt x="12" y="14"/>
                      </a:lnTo>
                      <a:lnTo>
                        <a:pt x="10" y="18"/>
                      </a:lnTo>
                      <a:lnTo>
                        <a:pt x="10" y="18"/>
                      </a:lnTo>
                      <a:lnTo>
                        <a:pt x="2" y="58"/>
                      </a:lnTo>
                      <a:lnTo>
                        <a:pt x="0" y="96"/>
                      </a:lnTo>
                      <a:lnTo>
                        <a:pt x="2" y="134"/>
                      </a:lnTo>
                      <a:lnTo>
                        <a:pt x="10" y="174"/>
                      </a:lnTo>
                      <a:lnTo>
                        <a:pt x="10" y="174"/>
                      </a:lnTo>
                      <a:lnTo>
                        <a:pt x="12" y="178"/>
                      </a:lnTo>
                      <a:lnTo>
                        <a:pt x="14" y="182"/>
                      </a:lnTo>
                      <a:lnTo>
                        <a:pt x="18" y="184"/>
                      </a:lnTo>
                      <a:lnTo>
                        <a:pt x="22" y="186"/>
                      </a:lnTo>
                      <a:lnTo>
                        <a:pt x="22" y="186"/>
                      </a:lnTo>
                      <a:lnTo>
                        <a:pt x="74" y="190"/>
                      </a:lnTo>
                      <a:lnTo>
                        <a:pt x="74" y="190"/>
                      </a:lnTo>
                      <a:lnTo>
                        <a:pt x="72" y="192"/>
                      </a:lnTo>
                      <a:lnTo>
                        <a:pt x="72" y="192"/>
                      </a:lnTo>
                      <a:lnTo>
                        <a:pt x="74" y="194"/>
                      </a:lnTo>
                      <a:lnTo>
                        <a:pt x="76" y="196"/>
                      </a:lnTo>
                      <a:lnTo>
                        <a:pt x="88" y="198"/>
                      </a:lnTo>
                      <a:lnTo>
                        <a:pt x="106" y="200"/>
                      </a:lnTo>
                      <a:lnTo>
                        <a:pt x="128" y="200"/>
                      </a:lnTo>
                      <a:lnTo>
                        <a:pt x="128" y="200"/>
                      </a:lnTo>
                      <a:lnTo>
                        <a:pt x="150" y="200"/>
                      </a:lnTo>
                      <a:lnTo>
                        <a:pt x="168" y="198"/>
                      </a:lnTo>
                      <a:lnTo>
                        <a:pt x="180" y="196"/>
                      </a:lnTo>
                      <a:lnTo>
                        <a:pt x="182" y="194"/>
                      </a:lnTo>
                      <a:lnTo>
                        <a:pt x="184" y="192"/>
                      </a:lnTo>
                      <a:lnTo>
                        <a:pt x="184" y="192"/>
                      </a:lnTo>
                      <a:lnTo>
                        <a:pt x="182" y="190"/>
                      </a:lnTo>
                      <a:lnTo>
                        <a:pt x="182" y="190"/>
                      </a:lnTo>
                      <a:lnTo>
                        <a:pt x="234" y="186"/>
                      </a:lnTo>
                      <a:lnTo>
                        <a:pt x="234" y="186"/>
                      </a:lnTo>
                      <a:lnTo>
                        <a:pt x="238" y="184"/>
                      </a:lnTo>
                      <a:lnTo>
                        <a:pt x="242" y="182"/>
                      </a:lnTo>
                      <a:lnTo>
                        <a:pt x="244" y="178"/>
                      </a:lnTo>
                      <a:lnTo>
                        <a:pt x="246" y="174"/>
                      </a:lnTo>
                      <a:lnTo>
                        <a:pt x="246" y="174"/>
                      </a:lnTo>
                      <a:lnTo>
                        <a:pt x="254" y="134"/>
                      </a:lnTo>
                      <a:lnTo>
                        <a:pt x="256" y="96"/>
                      </a:lnTo>
                      <a:lnTo>
                        <a:pt x="254" y="58"/>
                      </a:lnTo>
                      <a:lnTo>
                        <a:pt x="246" y="18"/>
                      </a:lnTo>
                      <a:close/>
                      <a:moveTo>
                        <a:pt x="232" y="170"/>
                      </a:moveTo>
                      <a:lnTo>
                        <a:pt x="232" y="170"/>
                      </a:lnTo>
                      <a:lnTo>
                        <a:pt x="180" y="174"/>
                      </a:lnTo>
                      <a:lnTo>
                        <a:pt x="128" y="176"/>
                      </a:lnTo>
                      <a:lnTo>
                        <a:pt x="76" y="174"/>
                      </a:lnTo>
                      <a:lnTo>
                        <a:pt x="24" y="170"/>
                      </a:lnTo>
                      <a:lnTo>
                        <a:pt x="24" y="170"/>
                      </a:lnTo>
                      <a:lnTo>
                        <a:pt x="18" y="132"/>
                      </a:lnTo>
                      <a:lnTo>
                        <a:pt x="16" y="96"/>
                      </a:lnTo>
                      <a:lnTo>
                        <a:pt x="18" y="60"/>
                      </a:lnTo>
                      <a:lnTo>
                        <a:pt x="24" y="22"/>
                      </a:lnTo>
                      <a:lnTo>
                        <a:pt x="24" y="22"/>
                      </a:lnTo>
                      <a:lnTo>
                        <a:pt x="76" y="18"/>
                      </a:lnTo>
                      <a:lnTo>
                        <a:pt x="128" y="16"/>
                      </a:lnTo>
                      <a:lnTo>
                        <a:pt x="180" y="18"/>
                      </a:lnTo>
                      <a:lnTo>
                        <a:pt x="232" y="22"/>
                      </a:lnTo>
                      <a:lnTo>
                        <a:pt x="232" y="22"/>
                      </a:lnTo>
                      <a:lnTo>
                        <a:pt x="238" y="60"/>
                      </a:lnTo>
                      <a:lnTo>
                        <a:pt x="240" y="96"/>
                      </a:lnTo>
                      <a:lnTo>
                        <a:pt x="238" y="132"/>
                      </a:lnTo>
                      <a:lnTo>
                        <a:pt x="232" y="17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63">
                  <a:extLst>
                    <a:ext uri="{FF2B5EF4-FFF2-40B4-BE49-F238E27FC236}">
                      <a16:creationId xmlns:a16="http://schemas.microsoft.com/office/drawing/2014/main" id="{E9BB0990-E7B0-FD6A-3821-97B281FEAD5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79900" y="1263650"/>
                  <a:ext cx="38100" cy="38100"/>
                </a:xfrm>
                <a:custGeom>
                  <a:avLst/>
                  <a:gdLst/>
                  <a:ahLst/>
                  <a:cxnLst>
                    <a:cxn ang="0">
                      <a:pos x="12" y="24"/>
                    </a:cxn>
                    <a:cxn ang="0">
                      <a:pos x="12" y="24"/>
                    </a:cxn>
                    <a:cxn ang="0">
                      <a:pos x="16" y="24"/>
                    </a:cxn>
                    <a:cxn ang="0">
                      <a:pos x="20" y="20"/>
                    </a:cxn>
                    <a:cxn ang="0">
                      <a:pos x="24" y="16"/>
                    </a:cxn>
                    <a:cxn ang="0">
                      <a:pos x="24" y="12"/>
                    </a:cxn>
                    <a:cxn ang="0">
                      <a:pos x="24" y="12"/>
                    </a:cxn>
                    <a:cxn ang="0">
                      <a:pos x="24" y="8"/>
                    </a:cxn>
                    <a:cxn ang="0">
                      <a:pos x="20" y="4"/>
                    </a:cxn>
                    <a:cxn ang="0">
                      <a:pos x="16" y="0"/>
                    </a:cxn>
                    <a:cxn ang="0">
                      <a:pos x="12" y="0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4" y="4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0" y="12"/>
                    </a:cxn>
                    <a:cxn ang="0">
                      <a:pos x="0" y="16"/>
                    </a:cxn>
                    <a:cxn ang="0">
                      <a:pos x="4" y="20"/>
                    </a:cxn>
                    <a:cxn ang="0">
                      <a:pos x="8" y="24"/>
                    </a:cxn>
                    <a:cxn ang="0">
                      <a:pos x="12" y="24"/>
                    </a:cxn>
                    <a:cxn ang="0">
                      <a:pos x="12" y="8"/>
                    </a:cxn>
                    <a:cxn ang="0">
                      <a:pos x="12" y="8"/>
                    </a:cxn>
                    <a:cxn ang="0">
                      <a:pos x="14" y="10"/>
                    </a:cxn>
                    <a:cxn ang="0">
                      <a:pos x="16" y="12"/>
                    </a:cxn>
                    <a:cxn ang="0">
                      <a:pos x="16" y="12"/>
                    </a:cxn>
                    <a:cxn ang="0">
                      <a:pos x="14" y="14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0" y="14"/>
                    </a:cxn>
                    <a:cxn ang="0">
                      <a:pos x="8" y="12"/>
                    </a:cxn>
                    <a:cxn ang="0">
                      <a:pos x="8" y="12"/>
                    </a:cxn>
                    <a:cxn ang="0">
                      <a:pos x="10" y="10"/>
                    </a:cxn>
                    <a:cxn ang="0">
                      <a:pos x="12" y="8"/>
                    </a:cxn>
                  </a:cxnLst>
                  <a:rect l="0" t="0" r="r" b="b"/>
                  <a:pathLst>
                    <a:path w="24" h="24">
                      <a:moveTo>
                        <a:pt x="12" y="24"/>
                      </a:moveTo>
                      <a:lnTo>
                        <a:pt x="12" y="24"/>
                      </a:lnTo>
                      <a:lnTo>
                        <a:pt x="16" y="24"/>
                      </a:lnTo>
                      <a:lnTo>
                        <a:pt x="20" y="20"/>
                      </a:lnTo>
                      <a:lnTo>
                        <a:pt x="24" y="16"/>
                      </a:lnTo>
                      <a:lnTo>
                        <a:pt x="24" y="12"/>
                      </a:lnTo>
                      <a:lnTo>
                        <a:pt x="24" y="12"/>
                      </a:lnTo>
                      <a:lnTo>
                        <a:pt x="24" y="8"/>
                      </a:lnTo>
                      <a:lnTo>
                        <a:pt x="20" y="4"/>
                      </a:lnTo>
                      <a:lnTo>
                        <a:pt x="16" y="0"/>
                      </a:lnTo>
                      <a:lnTo>
                        <a:pt x="12" y="0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16"/>
                      </a:lnTo>
                      <a:lnTo>
                        <a:pt x="4" y="20"/>
                      </a:lnTo>
                      <a:lnTo>
                        <a:pt x="8" y="24"/>
                      </a:lnTo>
                      <a:lnTo>
                        <a:pt x="12" y="24"/>
                      </a:lnTo>
                      <a:close/>
                      <a:moveTo>
                        <a:pt x="12" y="8"/>
                      </a:moveTo>
                      <a:lnTo>
                        <a:pt x="12" y="8"/>
                      </a:lnTo>
                      <a:lnTo>
                        <a:pt x="14" y="10"/>
                      </a:lnTo>
                      <a:lnTo>
                        <a:pt x="16" y="12"/>
                      </a:lnTo>
                      <a:lnTo>
                        <a:pt x="16" y="12"/>
                      </a:lnTo>
                      <a:lnTo>
                        <a:pt x="14" y="14"/>
                      </a:lnTo>
                      <a:lnTo>
                        <a:pt x="12" y="16"/>
                      </a:lnTo>
                      <a:lnTo>
                        <a:pt x="12" y="16"/>
                      </a:lnTo>
                      <a:lnTo>
                        <a:pt x="10" y="14"/>
                      </a:lnTo>
                      <a:lnTo>
                        <a:pt x="8" y="12"/>
                      </a:lnTo>
                      <a:lnTo>
                        <a:pt x="8" y="12"/>
                      </a:lnTo>
                      <a:lnTo>
                        <a:pt x="10" y="10"/>
                      </a:lnTo>
                      <a:lnTo>
                        <a:pt x="12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 166">
                  <a:extLst>
                    <a:ext uri="{FF2B5EF4-FFF2-40B4-BE49-F238E27FC236}">
                      <a16:creationId xmlns:a16="http://schemas.microsoft.com/office/drawing/2014/main" id="{1A2A4576-9AB4-5FBA-427C-2F5C30ED8D92}"/>
                    </a:ext>
                  </a:extLst>
                </p:cNvPr>
                <p:cNvSpPr/>
                <p:nvPr/>
              </p:nvSpPr>
              <p:spPr bwMode="auto">
                <a:xfrm>
                  <a:off x="4267200" y="1428750"/>
                  <a:ext cx="50800" cy="18000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6"/>
                    </a:cxn>
                    <a:cxn ang="0">
                      <a:pos x="4" y="8"/>
                    </a:cxn>
                    <a:cxn ang="0">
                      <a:pos x="28" y="8"/>
                    </a:cxn>
                    <a:cxn ang="0">
                      <a:pos x="28" y="8"/>
                    </a:cxn>
                    <a:cxn ang="0">
                      <a:pos x="30" y="6"/>
                    </a:cxn>
                    <a:cxn ang="0">
                      <a:pos x="32" y="4"/>
                    </a:cxn>
                    <a:cxn ang="0">
                      <a:pos x="32" y="4"/>
                    </a:cxn>
                    <a:cxn ang="0">
                      <a:pos x="30" y="2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2" h="8">
                      <a:moveTo>
                        <a:pt x="28" y="0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28" y="8"/>
                      </a:lnTo>
                      <a:lnTo>
                        <a:pt x="28" y="8"/>
                      </a:lnTo>
                      <a:lnTo>
                        <a:pt x="30" y="6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30" y="2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 168">
                  <a:extLst>
                    <a:ext uri="{FF2B5EF4-FFF2-40B4-BE49-F238E27FC236}">
                      <a16:creationId xmlns:a16="http://schemas.microsoft.com/office/drawing/2014/main" id="{0FDED042-26D0-0101-2200-90C60473CEC0}"/>
                    </a:ext>
                  </a:extLst>
                </p:cNvPr>
                <p:cNvSpPr/>
                <p:nvPr/>
              </p:nvSpPr>
              <p:spPr bwMode="auto">
                <a:xfrm>
                  <a:off x="4279900" y="1390650"/>
                  <a:ext cx="50800" cy="18000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6"/>
                    </a:cxn>
                    <a:cxn ang="0">
                      <a:pos x="4" y="8"/>
                    </a:cxn>
                    <a:cxn ang="0">
                      <a:pos x="28" y="8"/>
                    </a:cxn>
                    <a:cxn ang="0">
                      <a:pos x="28" y="8"/>
                    </a:cxn>
                    <a:cxn ang="0">
                      <a:pos x="30" y="6"/>
                    </a:cxn>
                    <a:cxn ang="0">
                      <a:pos x="32" y="4"/>
                    </a:cxn>
                    <a:cxn ang="0">
                      <a:pos x="32" y="4"/>
                    </a:cxn>
                    <a:cxn ang="0">
                      <a:pos x="30" y="2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2" h="8">
                      <a:moveTo>
                        <a:pt x="28" y="0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28" y="8"/>
                      </a:lnTo>
                      <a:lnTo>
                        <a:pt x="28" y="8"/>
                      </a:lnTo>
                      <a:lnTo>
                        <a:pt x="30" y="6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30" y="2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70">
                  <a:extLst>
                    <a:ext uri="{FF2B5EF4-FFF2-40B4-BE49-F238E27FC236}">
                      <a16:creationId xmlns:a16="http://schemas.microsoft.com/office/drawing/2014/main" id="{B205C643-EA24-263B-E25C-246052BC6165}"/>
                    </a:ext>
                  </a:extLst>
                </p:cNvPr>
                <p:cNvSpPr/>
                <p:nvPr/>
              </p:nvSpPr>
              <p:spPr bwMode="auto">
                <a:xfrm>
                  <a:off x="4279900" y="1352550"/>
                  <a:ext cx="50800" cy="21600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2" y="6"/>
                    </a:cxn>
                    <a:cxn ang="0">
                      <a:pos x="4" y="8"/>
                    </a:cxn>
                    <a:cxn ang="0">
                      <a:pos x="28" y="8"/>
                    </a:cxn>
                    <a:cxn ang="0">
                      <a:pos x="28" y="8"/>
                    </a:cxn>
                    <a:cxn ang="0">
                      <a:pos x="30" y="6"/>
                    </a:cxn>
                    <a:cxn ang="0">
                      <a:pos x="32" y="4"/>
                    </a:cxn>
                    <a:cxn ang="0">
                      <a:pos x="32" y="4"/>
                    </a:cxn>
                    <a:cxn ang="0">
                      <a:pos x="30" y="2"/>
                    </a:cxn>
                    <a:cxn ang="0">
                      <a:pos x="28" y="0"/>
                    </a:cxn>
                  </a:cxnLst>
                  <a:rect l="0" t="0" r="r" b="b"/>
                  <a:pathLst>
                    <a:path w="32" h="8">
                      <a:moveTo>
                        <a:pt x="28" y="0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4" y="8"/>
                      </a:lnTo>
                      <a:lnTo>
                        <a:pt x="28" y="8"/>
                      </a:lnTo>
                      <a:lnTo>
                        <a:pt x="28" y="8"/>
                      </a:lnTo>
                      <a:lnTo>
                        <a:pt x="30" y="6"/>
                      </a:lnTo>
                      <a:lnTo>
                        <a:pt x="32" y="4"/>
                      </a:lnTo>
                      <a:lnTo>
                        <a:pt x="32" y="4"/>
                      </a:lnTo>
                      <a:lnTo>
                        <a:pt x="30" y="2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Freeform 172">
                  <a:extLst>
                    <a:ext uri="{FF2B5EF4-FFF2-40B4-BE49-F238E27FC236}">
                      <a16:creationId xmlns:a16="http://schemas.microsoft.com/office/drawing/2014/main" id="{4AEF94B6-89DE-A711-E134-D4D5B9B1BBDD}"/>
                    </a:ext>
                  </a:extLst>
                </p:cNvPr>
                <p:cNvSpPr/>
                <p:nvPr/>
              </p:nvSpPr>
              <p:spPr bwMode="auto">
                <a:xfrm>
                  <a:off x="4064000" y="1298575"/>
                  <a:ext cx="76200" cy="53975"/>
                </a:xfrm>
                <a:custGeom>
                  <a:avLst/>
                  <a:gdLst/>
                  <a:ahLst/>
                  <a:cxnLst>
                    <a:cxn ang="0">
                      <a:pos x="44" y="0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4" y="4"/>
                    </a:cxn>
                    <a:cxn ang="0">
                      <a:pos x="2" y="8"/>
                    </a:cxn>
                    <a:cxn ang="0">
                      <a:pos x="0" y="30"/>
                    </a:cxn>
                    <a:cxn ang="0">
                      <a:pos x="0" y="30"/>
                    </a:cxn>
                    <a:cxn ang="0">
                      <a:pos x="2" y="32"/>
                    </a:cxn>
                    <a:cxn ang="0">
                      <a:pos x="4" y="34"/>
                    </a:cxn>
                    <a:cxn ang="0">
                      <a:pos x="4" y="34"/>
                    </a:cxn>
                    <a:cxn ang="0">
                      <a:pos x="6" y="32"/>
                    </a:cxn>
                    <a:cxn ang="0">
                      <a:pos x="8" y="30"/>
                    </a:cxn>
                    <a:cxn ang="0">
                      <a:pos x="10" y="14"/>
                    </a:cxn>
                    <a:cxn ang="0">
                      <a:pos x="10" y="14"/>
                    </a:cxn>
                    <a:cxn ang="0">
                      <a:pos x="12" y="12"/>
                    </a:cxn>
                    <a:cxn ang="0">
                      <a:pos x="14" y="10"/>
                    </a:cxn>
                    <a:cxn ang="0">
                      <a:pos x="44" y="8"/>
                    </a:cxn>
                    <a:cxn ang="0">
                      <a:pos x="44" y="8"/>
                    </a:cxn>
                    <a:cxn ang="0">
                      <a:pos x="46" y="8"/>
                    </a:cxn>
                    <a:cxn ang="0">
                      <a:pos x="48" y="4"/>
                    </a:cxn>
                    <a:cxn ang="0">
                      <a:pos x="48" y="4"/>
                    </a:cxn>
                    <a:cxn ang="0">
                      <a:pos x="46" y="2"/>
                    </a:cxn>
                    <a:cxn ang="0">
                      <a:pos x="44" y="0"/>
                    </a:cxn>
                  </a:cxnLst>
                  <a:rect l="0" t="0" r="r" b="b"/>
                  <a:pathLst>
                    <a:path w="48" h="34">
                      <a:moveTo>
                        <a:pt x="44" y="0"/>
                      </a:move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30"/>
                      </a:lnTo>
                      <a:lnTo>
                        <a:pt x="0" y="30"/>
                      </a:lnTo>
                      <a:lnTo>
                        <a:pt x="2" y="32"/>
                      </a:lnTo>
                      <a:lnTo>
                        <a:pt x="4" y="34"/>
                      </a:lnTo>
                      <a:lnTo>
                        <a:pt x="4" y="34"/>
                      </a:lnTo>
                      <a:lnTo>
                        <a:pt x="6" y="32"/>
                      </a:lnTo>
                      <a:lnTo>
                        <a:pt x="8" y="30"/>
                      </a:lnTo>
                      <a:lnTo>
                        <a:pt x="10" y="14"/>
                      </a:lnTo>
                      <a:lnTo>
                        <a:pt x="10" y="14"/>
                      </a:lnTo>
                      <a:lnTo>
                        <a:pt x="12" y="12"/>
                      </a:lnTo>
                      <a:lnTo>
                        <a:pt x="14" y="10"/>
                      </a:lnTo>
                      <a:lnTo>
                        <a:pt x="44" y="8"/>
                      </a:lnTo>
                      <a:lnTo>
                        <a:pt x="44" y="8"/>
                      </a:lnTo>
                      <a:lnTo>
                        <a:pt x="46" y="8"/>
                      </a:lnTo>
                      <a:lnTo>
                        <a:pt x="48" y="4"/>
                      </a:lnTo>
                      <a:lnTo>
                        <a:pt x="48" y="4"/>
                      </a:lnTo>
                      <a:lnTo>
                        <a:pt x="46" y="2"/>
                      </a:lnTo>
                      <a:lnTo>
                        <a:pt x="4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ar-SA" sz="211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9163758-A865-B4F1-99B8-1C93EDD09875}"/>
              </a:ext>
            </a:extLst>
          </p:cNvPr>
          <p:cNvGrpSpPr/>
          <p:nvPr/>
        </p:nvGrpSpPr>
        <p:grpSpPr>
          <a:xfrm>
            <a:off x="5019030" y="2262474"/>
            <a:ext cx="2178539" cy="3620830"/>
            <a:chOff x="5006732" y="2805288"/>
            <a:chExt cx="2178539" cy="3620830"/>
          </a:xfrm>
          <a:solidFill>
            <a:schemeClr val="bg1">
              <a:lumMod val="50000"/>
            </a:schemeClr>
          </a:solidFill>
        </p:grpSpPr>
        <p:sp>
          <p:nvSpPr>
            <p:cNvPr id="47" name="Freeform 62">
              <a:extLst>
                <a:ext uri="{FF2B5EF4-FFF2-40B4-BE49-F238E27FC236}">
                  <a16:creationId xmlns:a16="http://schemas.microsoft.com/office/drawing/2014/main" id="{0CBA7FFC-9121-F1AA-DC3A-F019EDA8D025}"/>
                </a:ext>
              </a:extLst>
            </p:cNvPr>
            <p:cNvSpPr/>
            <p:nvPr/>
          </p:nvSpPr>
          <p:spPr>
            <a:xfrm>
              <a:off x="5918592" y="4936576"/>
              <a:ext cx="354820" cy="1489542"/>
            </a:xfrm>
            <a:custGeom>
              <a:avLst/>
              <a:gdLst>
                <a:gd name="connsiteX0" fmla="*/ 70702 w 314943"/>
                <a:gd name="connsiteY0" fmla="*/ 0 h 1322136"/>
                <a:gd name="connsiteX1" fmla="*/ 244242 w 314943"/>
                <a:gd name="connsiteY1" fmla="*/ 0 h 1322136"/>
                <a:gd name="connsiteX2" fmla="*/ 244242 w 314943"/>
                <a:gd name="connsiteY2" fmla="*/ 518712 h 1322136"/>
                <a:gd name="connsiteX3" fmla="*/ 262452 w 314943"/>
                <a:gd name="connsiteY3" fmla="*/ 518712 h 1322136"/>
                <a:gd name="connsiteX4" fmla="*/ 314943 w 314943"/>
                <a:gd name="connsiteY4" fmla="*/ 571203 h 1322136"/>
                <a:gd name="connsiteX5" fmla="*/ 314943 w 314943"/>
                <a:gd name="connsiteY5" fmla="*/ 1269645 h 1322136"/>
                <a:gd name="connsiteX6" fmla="*/ 262452 w 314943"/>
                <a:gd name="connsiteY6" fmla="*/ 1322136 h 1322136"/>
                <a:gd name="connsiteX7" fmla="*/ 52491 w 314943"/>
                <a:gd name="connsiteY7" fmla="*/ 1322136 h 1322136"/>
                <a:gd name="connsiteX8" fmla="*/ 0 w 314943"/>
                <a:gd name="connsiteY8" fmla="*/ 1269645 h 1322136"/>
                <a:gd name="connsiteX9" fmla="*/ 0 w 314943"/>
                <a:gd name="connsiteY9" fmla="*/ 571203 h 1322136"/>
                <a:gd name="connsiteX10" fmla="*/ 52491 w 314943"/>
                <a:gd name="connsiteY10" fmla="*/ 518712 h 1322136"/>
                <a:gd name="connsiteX11" fmla="*/ 70702 w 314943"/>
                <a:gd name="connsiteY11" fmla="*/ 518712 h 1322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14943" h="1322136">
                  <a:moveTo>
                    <a:pt x="70702" y="0"/>
                  </a:moveTo>
                  <a:lnTo>
                    <a:pt x="244242" y="0"/>
                  </a:lnTo>
                  <a:lnTo>
                    <a:pt x="244242" y="518712"/>
                  </a:lnTo>
                  <a:lnTo>
                    <a:pt x="262452" y="518712"/>
                  </a:lnTo>
                  <a:cubicBezTo>
                    <a:pt x="291443" y="518712"/>
                    <a:pt x="314943" y="542212"/>
                    <a:pt x="314943" y="571203"/>
                  </a:cubicBezTo>
                  <a:lnTo>
                    <a:pt x="314943" y="1269645"/>
                  </a:lnTo>
                  <a:cubicBezTo>
                    <a:pt x="314943" y="1298636"/>
                    <a:pt x="291443" y="1322136"/>
                    <a:pt x="262452" y="1322136"/>
                  </a:cubicBezTo>
                  <a:lnTo>
                    <a:pt x="52491" y="1322136"/>
                  </a:lnTo>
                  <a:cubicBezTo>
                    <a:pt x="23501" y="1322136"/>
                    <a:pt x="0" y="1298636"/>
                    <a:pt x="0" y="1269645"/>
                  </a:cubicBezTo>
                  <a:lnTo>
                    <a:pt x="0" y="571203"/>
                  </a:lnTo>
                  <a:cubicBezTo>
                    <a:pt x="0" y="542212"/>
                    <a:pt x="23501" y="518712"/>
                    <a:pt x="52491" y="518712"/>
                  </a:cubicBezTo>
                  <a:lnTo>
                    <a:pt x="70702" y="51871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11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7995CD8F-EDB3-C97E-496C-0C6D9B8A4447}"/>
                </a:ext>
              </a:extLst>
            </p:cNvPr>
            <p:cNvGrpSpPr/>
            <p:nvPr/>
          </p:nvGrpSpPr>
          <p:grpSpPr>
            <a:xfrm>
              <a:off x="5006732" y="2805288"/>
              <a:ext cx="2178539" cy="2242467"/>
              <a:chOff x="5006732" y="2805288"/>
              <a:chExt cx="2178539" cy="2242467"/>
            </a:xfrm>
            <a:grpFill/>
          </p:grpSpPr>
          <p:sp>
            <p:nvSpPr>
              <p:cNvPr id="49" name="Freeform 41">
                <a:extLst>
                  <a:ext uri="{FF2B5EF4-FFF2-40B4-BE49-F238E27FC236}">
                    <a16:creationId xmlns:a16="http://schemas.microsoft.com/office/drawing/2014/main" id="{BA32C681-1E11-9B0F-F08C-A5129F5C537D}"/>
                  </a:ext>
                </a:extLst>
              </p:cNvPr>
              <p:cNvSpPr/>
              <p:nvPr/>
            </p:nvSpPr>
            <p:spPr bwMode="auto">
              <a:xfrm>
                <a:off x="5006732" y="2805288"/>
                <a:ext cx="2178539" cy="2242467"/>
              </a:xfrm>
              <a:custGeom>
                <a:avLst/>
                <a:gdLst>
                  <a:gd name="connsiteX0" fmla="*/ 703262 w 1406525"/>
                  <a:gd name="connsiteY0" fmla="*/ 85725 h 1447800"/>
                  <a:gd name="connsiteX1" fmla="*/ 87312 w 1406525"/>
                  <a:gd name="connsiteY1" fmla="*/ 701675 h 1447800"/>
                  <a:gd name="connsiteX2" fmla="*/ 703262 w 1406525"/>
                  <a:gd name="connsiteY2" fmla="*/ 1317625 h 1447800"/>
                  <a:gd name="connsiteX3" fmla="*/ 1319212 w 1406525"/>
                  <a:gd name="connsiteY3" fmla="*/ 701675 h 1447800"/>
                  <a:gd name="connsiteX4" fmla="*/ 703262 w 1406525"/>
                  <a:gd name="connsiteY4" fmla="*/ 85725 h 1447800"/>
                  <a:gd name="connsiteX5" fmla="*/ 702958 w 1406525"/>
                  <a:gd name="connsiteY5" fmla="*/ 0 h 1447800"/>
                  <a:gd name="connsiteX6" fmla="*/ 1406525 w 1406525"/>
                  <a:gd name="connsiteY6" fmla="*/ 702001 h 1447800"/>
                  <a:gd name="connsiteX7" fmla="*/ 938699 w 1406525"/>
                  <a:gd name="connsiteY7" fmla="*/ 1363852 h 1447800"/>
                  <a:gd name="connsiteX8" fmla="*/ 938699 w 1406525"/>
                  <a:gd name="connsiteY8" fmla="*/ 1365677 h 1447800"/>
                  <a:gd name="connsiteX9" fmla="*/ 709659 w 1406525"/>
                  <a:gd name="connsiteY9" fmla="*/ 1447800 h 1447800"/>
                  <a:gd name="connsiteX10" fmla="*/ 481228 w 1406525"/>
                  <a:gd name="connsiteY10" fmla="*/ 1368110 h 1447800"/>
                  <a:gd name="connsiteX11" fmla="*/ 0 w 1406525"/>
                  <a:gd name="connsiteY11" fmla="*/ 702001 h 1447800"/>
                  <a:gd name="connsiteX12" fmla="*/ 702958 w 1406525"/>
                  <a:gd name="connsiteY12" fmla="*/ 0 h 144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06525" h="1447800">
                    <a:moveTo>
                      <a:pt x="703262" y="85725"/>
                    </a:moveTo>
                    <a:cubicBezTo>
                      <a:pt x="363082" y="85725"/>
                      <a:pt x="87312" y="361495"/>
                      <a:pt x="87312" y="701675"/>
                    </a:cubicBezTo>
                    <a:cubicBezTo>
                      <a:pt x="87312" y="1041855"/>
                      <a:pt x="363082" y="1317625"/>
                      <a:pt x="703262" y="1317625"/>
                    </a:cubicBezTo>
                    <a:cubicBezTo>
                      <a:pt x="1043442" y="1317625"/>
                      <a:pt x="1319212" y="1041855"/>
                      <a:pt x="1319212" y="701675"/>
                    </a:cubicBezTo>
                    <a:cubicBezTo>
                      <a:pt x="1319212" y="361495"/>
                      <a:pt x="1043442" y="85725"/>
                      <a:pt x="703262" y="85725"/>
                    </a:cubicBezTo>
                    <a:close/>
                    <a:moveTo>
                      <a:pt x="702958" y="0"/>
                    </a:moveTo>
                    <a:cubicBezTo>
                      <a:pt x="1091595" y="0"/>
                      <a:pt x="1406525" y="313893"/>
                      <a:pt x="1406525" y="702001"/>
                    </a:cubicBezTo>
                    <a:cubicBezTo>
                      <a:pt x="1406525" y="1007377"/>
                      <a:pt x="1210988" y="1267129"/>
                      <a:pt x="938699" y="1363852"/>
                    </a:cubicBezTo>
                    <a:cubicBezTo>
                      <a:pt x="938699" y="1364460"/>
                      <a:pt x="938699" y="1365069"/>
                      <a:pt x="938699" y="1365677"/>
                    </a:cubicBezTo>
                    <a:cubicBezTo>
                      <a:pt x="938699" y="1410693"/>
                      <a:pt x="836362" y="1447800"/>
                      <a:pt x="709659" y="1447800"/>
                    </a:cubicBezTo>
                    <a:cubicBezTo>
                      <a:pt x="586001" y="1447800"/>
                      <a:pt x="485492" y="1412518"/>
                      <a:pt x="481228" y="1368110"/>
                    </a:cubicBezTo>
                    <a:cubicBezTo>
                      <a:pt x="201628" y="1275646"/>
                      <a:pt x="0" y="1012244"/>
                      <a:pt x="0" y="702001"/>
                    </a:cubicBezTo>
                    <a:cubicBezTo>
                      <a:pt x="0" y="313893"/>
                      <a:pt x="314930" y="0"/>
                      <a:pt x="702958" y="0"/>
                    </a:cubicBez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>
                <a:noAutofit/>
              </a:bodyPr>
              <a:lstStyle/>
              <a:p>
                <a:endParaRPr lang="en-US" sz="211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Text Placeholder 2">
                <a:extLst>
                  <a:ext uri="{FF2B5EF4-FFF2-40B4-BE49-F238E27FC236}">
                    <a16:creationId xmlns:a16="http://schemas.microsoft.com/office/drawing/2014/main" id="{17DD9DE6-F17A-6E39-ACEC-473525C69EEC}"/>
                  </a:ext>
                </a:extLst>
              </p:cNvPr>
              <p:cNvSpPr txBox="1"/>
              <p:nvPr/>
            </p:nvSpPr>
            <p:spPr>
              <a:xfrm>
                <a:off x="5273954" y="3743557"/>
                <a:ext cx="1757486" cy="324710"/>
              </a:xfrm>
              <a:prstGeom prst="rect">
                <a:avLst/>
              </a:prstGeom>
              <a:noFill/>
            </p:spPr>
            <p:txBody>
              <a:bodyPr vert="horz" lIns="91440" tIns="45720" rIns="91440" bIns="45720" rtlCol="0" anchor="ctr">
                <a:noAutofit/>
              </a:bodyPr>
              <a:lstStyle>
                <a:defPPr>
                  <a:defRPr lang="en-US"/>
                </a:defPPr>
                <a:lvl1pPr marL="0" algn="ctr" defTabSz="914400" rtl="0" eaLnBrk="1" latinLnBrk="0" hangingPunct="1">
                  <a:defRPr sz="1200" kern="1200">
                    <a:solidFill>
                      <a:schemeClr val="tx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sz="2000" b="1" dirty="0">
                    <a:solidFill>
                      <a:srgbClr val="262626"/>
                    </a:solidFill>
                    <a:cs typeface="+mn-ea"/>
                    <a:sym typeface="+mn-lt"/>
                  </a:rPr>
                  <a:t>单击添加标题</a:t>
                </a:r>
                <a:endParaRPr lang="en-US" altLang="zh-CN" sz="2400" dirty="0">
                  <a:solidFill>
                    <a:srgbClr val="262626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19CC0D22-6F03-7A7D-C04D-227748EA6CB2}"/>
              </a:ext>
            </a:extLst>
          </p:cNvPr>
          <p:cNvGrpSpPr/>
          <p:nvPr/>
        </p:nvGrpSpPr>
        <p:grpSpPr>
          <a:xfrm>
            <a:off x="7647539" y="1878345"/>
            <a:ext cx="2789919" cy="654400"/>
            <a:chOff x="461287" y="1890865"/>
            <a:chExt cx="2789919" cy="654400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E38A2D8A-6BC4-E5D8-865C-439E6E6E462E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EE5C2B2-7072-AF38-1B7D-F33FDDE44BB9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72518601-B2D4-0CCD-7368-4508405317B9}"/>
              </a:ext>
            </a:extLst>
          </p:cNvPr>
          <p:cNvGrpSpPr/>
          <p:nvPr/>
        </p:nvGrpSpPr>
        <p:grpSpPr>
          <a:xfrm>
            <a:off x="1684810" y="1878345"/>
            <a:ext cx="2782298" cy="654400"/>
            <a:chOff x="468908" y="1890865"/>
            <a:chExt cx="2782298" cy="654400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CDA76313-78C0-428D-1F76-2966186B1F6D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43A7429-C067-5A76-6AB1-6B5C5009DD88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1EE372D5-0373-2E47-99E7-120D8A52FDB9}"/>
              </a:ext>
            </a:extLst>
          </p:cNvPr>
          <p:cNvGrpSpPr/>
          <p:nvPr/>
        </p:nvGrpSpPr>
        <p:grpSpPr>
          <a:xfrm>
            <a:off x="8133408" y="3065284"/>
            <a:ext cx="2789919" cy="654400"/>
            <a:chOff x="461287" y="1890865"/>
            <a:chExt cx="2789919" cy="654400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B05AC290-B623-E6FE-4163-ABC649C7F501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 pptmoban.com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B35A07CE-D906-313E-7F1B-56A1079EBFB2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61AFD93E-0C19-EBDA-94F6-67D1F70FF90E}"/>
              </a:ext>
            </a:extLst>
          </p:cNvPr>
          <p:cNvGrpSpPr/>
          <p:nvPr/>
        </p:nvGrpSpPr>
        <p:grpSpPr>
          <a:xfrm>
            <a:off x="1170099" y="3065284"/>
            <a:ext cx="2782298" cy="654400"/>
            <a:chOff x="468908" y="1890865"/>
            <a:chExt cx="2782298" cy="654400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1929ADE-64B5-36F2-666A-FAECEDD259CD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F9EC5B4-0DF7-23E3-7664-E73200CEE414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A66D426-905F-BB90-EEC4-1D8B64AD423C}"/>
              </a:ext>
            </a:extLst>
          </p:cNvPr>
          <p:cNvGrpSpPr/>
          <p:nvPr/>
        </p:nvGrpSpPr>
        <p:grpSpPr>
          <a:xfrm>
            <a:off x="7647539" y="4332326"/>
            <a:ext cx="2789919" cy="654400"/>
            <a:chOff x="461287" y="1890865"/>
            <a:chExt cx="2789919" cy="654400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88C589DD-E928-05B5-20E7-8F376150AF46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ED447AF0-6FEB-F99C-DBD3-C7971EBD4DC4}"/>
                </a:ext>
              </a:extLst>
            </p:cNvPr>
            <p:cNvSpPr txBox="1"/>
            <p:nvPr/>
          </p:nvSpPr>
          <p:spPr>
            <a:xfrm>
              <a:off x="461287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8FBC61B8-D24D-79C1-A737-8F1906CAB559}"/>
              </a:ext>
            </a:extLst>
          </p:cNvPr>
          <p:cNvGrpSpPr/>
          <p:nvPr/>
        </p:nvGrpSpPr>
        <p:grpSpPr>
          <a:xfrm>
            <a:off x="1684810" y="4332326"/>
            <a:ext cx="2782298" cy="654400"/>
            <a:chOff x="468908" y="1890865"/>
            <a:chExt cx="2782298" cy="654400"/>
          </a:xfrm>
        </p:grpSpPr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123EA306-2602-9592-64A3-2DD39BBC0272}"/>
                </a:ext>
              </a:extLst>
            </p:cNvPr>
            <p:cNvSpPr txBox="1"/>
            <p:nvPr/>
          </p:nvSpPr>
          <p:spPr>
            <a:xfrm>
              <a:off x="468908" y="2100913"/>
              <a:ext cx="2782298" cy="4443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800" b="0" i="0" dirty="0">
                  <a:solidFill>
                    <a:schemeClr val="bg1">
                      <a:lumMod val="6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27F6D919-1F11-FB52-430D-60DF55E97BC8}"/>
                </a:ext>
              </a:extLst>
            </p:cNvPr>
            <p:cNvSpPr txBox="1"/>
            <p:nvPr/>
          </p:nvSpPr>
          <p:spPr>
            <a:xfrm>
              <a:off x="1217622" y="1890865"/>
              <a:ext cx="201930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102109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50413;"/>
</p:tagLst>
</file>

<file path=ppt/theme/theme1.xml><?xml version="1.0" encoding="utf-8"?>
<a:theme xmlns:a="http://schemas.openxmlformats.org/drawingml/2006/main" name="51PPT模板网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4o2b1ir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chemeClr val="tx1">
                <a:lumMod val="85000"/>
                <a:lumOff val="1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719</TotalTime>
  <Words>3567</Words>
  <Application>Microsoft Office PowerPoint</Application>
  <PresentationFormat>宽屏</PresentationFormat>
  <Paragraphs>336</Paragraphs>
  <Slides>32</Slides>
  <Notes>32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HarmonyOS Sans SC Light</vt:lpstr>
      <vt:lpstr>Helvetica Light</vt:lpstr>
      <vt:lpstr>Kontrapunkt Bob Bold</vt:lpstr>
      <vt:lpstr>阿里巴巴普惠体 2.0 55 Regular</vt:lpstr>
      <vt:lpstr>阿里巴巴普惠体 2.0 65 Medium</vt:lpstr>
      <vt:lpstr>金山云技术体</vt:lpstr>
      <vt:lpstr>Arial</vt:lpstr>
      <vt:lpstr>Calibri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考卷礼花博士帽几何风毕业论文答辩ppt模板</dc:title>
  <dc:creator>51PPT模板网</dc:creator>
  <cp:keywords>www.51pptmoban.com（原创作品）</cp:keywords>
  <dc:description>51PPT模板网，幻灯片演示模板及素材免费下载！_x000d_
51PPT模板网 唯一访问网址：www.51pptmoban.com</dc:description>
  <cp:lastModifiedBy>Power user</cp:lastModifiedBy>
  <cp:revision>134</cp:revision>
  <dcterms:created xsi:type="dcterms:W3CDTF">2017-03-04T06:04:00Z</dcterms:created>
  <dcterms:modified xsi:type="dcterms:W3CDTF">2023-05-11T13:39:55Z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