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1" r:id="rId10"/>
    <p:sldId id="333" r:id="rId11"/>
    <p:sldId id="334" r:id="rId12"/>
    <p:sldId id="335" r:id="rId13"/>
    <p:sldId id="338" r:id="rId14"/>
    <p:sldId id="337" r:id="rId15"/>
    <p:sldId id="336" r:id="rId16"/>
    <p:sldId id="339" r:id="rId17"/>
    <p:sldId id="341" r:id="rId18"/>
    <p:sldId id="342" r:id="rId19"/>
    <p:sldId id="340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C6DD"/>
    <a:srgbClr val="297375"/>
    <a:srgbClr val="AACDE2"/>
    <a:srgbClr val="B4E4EF"/>
    <a:srgbClr val="E6F6F3"/>
    <a:srgbClr val="E81666"/>
    <a:srgbClr val="E4C3DC"/>
    <a:srgbClr val="FEE39A"/>
    <a:srgbClr val="E9C150"/>
    <a:srgbClr val="DB79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2" autoAdjust="0"/>
    <p:restoredTop sz="96196" autoAdjust="0"/>
  </p:normalViewPr>
  <p:slideViewPr>
    <p:cSldViewPr snapToGrid="0">
      <p:cViewPr>
        <p:scale>
          <a:sx n="75" d="100"/>
          <a:sy n="75" d="100"/>
        </p:scale>
        <p:origin x="2034" y="115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2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30BEDEC-D016-488C-BBC5-999F3D7E52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6767482-162F-4514-B50F-A4A1CEE6F4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695A5-2D37-4590-B2E5-EBB7897EB82E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9F56C8-254B-4308-AD57-C885F3A985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2029B6C-0554-4F85-ACE6-EA1F694840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DF09A-A0F7-4045-8737-68C8FC8265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681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73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45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39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70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034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67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86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6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08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30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9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5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9197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477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65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63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81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14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73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8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50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318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024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6406E2-4AF0-92FF-E9D8-968B104F0C49}"/>
              </a:ext>
            </a:extLst>
          </p:cNvPr>
          <p:cNvGrpSpPr/>
          <p:nvPr userDrawn="1"/>
        </p:nvGrpSpPr>
        <p:grpSpPr>
          <a:xfrm>
            <a:off x="-944379" y="-565106"/>
            <a:ext cx="5107564" cy="2236668"/>
            <a:chOff x="-1855492" y="2348032"/>
            <a:chExt cx="5107564" cy="223666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80312E1-D523-DD48-7ADC-F987B7C91D13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36BE6ADD-1621-4569-304D-94BBDFCCE2BB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91D9358-AC78-9EBE-4682-C7C8B1C88CC4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CBF32C0-9CF5-BBAB-E7B8-F47EB4989330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029103E-9E9B-194E-01CF-5D28E6E7D0B4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E8AFC10-1AFC-D749-5C6B-2873238D1BF7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7D48B51-1D8E-DE65-0A8B-B1F9C3D8B3DA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7C293B3-6F0B-8ED8-519F-5D6ABE365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0BA2C51-6274-FD9A-34A9-54A9FB93C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0A57F95-F8D1-3DAA-FCD3-383F72815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7623E5D-289C-8A27-5EF1-F1433B462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AA0ABC6-6063-E9E1-C83A-5107856A9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E05D66F-F615-15BE-E189-96F727E72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C3F8D3A-C3BB-B28D-2352-8D5C58167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14E6A1B1-83FB-EA21-422C-C939A973A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1251981-5071-1995-04C8-EE9A2A0BDEB7}"/>
              </a:ext>
            </a:extLst>
          </p:cNvPr>
          <p:cNvGrpSpPr/>
          <p:nvPr userDrawn="1"/>
        </p:nvGrpSpPr>
        <p:grpSpPr>
          <a:xfrm flipH="1">
            <a:off x="8004736" y="-565106"/>
            <a:ext cx="5131640" cy="2236668"/>
            <a:chOff x="-1855492" y="2348032"/>
            <a:chExt cx="5107564" cy="223666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9760B97-737C-8C00-E9B1-815BA4083AE8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1B89FCC4-27F5-CA36-1CE6-A2DF9928038B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339B125-C60C-5854-E885-554AD4EE06B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DEEB630E-6262-853C-B7A1-C4F4EB0D9253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C7DC26E-E780-72FE-CE49-0B219CE971DE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114C990-BF83-287D-8A2F-85116C88E588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E8960687-1E43-EF3E-7D73-2C4A74A32A31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D0FB2624-83D5-ACBB-3D13-C109C36D9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08B5D73D-38C3-69B0-8071-36AE0FCEB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DEFAD4E3-E004-790A-1053-6945ECCD5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BE8ACA22-2E1E-561A-F60C-622F39C9F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7521761-067D-197D-C6D6-C2977E95F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47D4C17-13B3-099F-FE47-BCE9B73C7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A6B5E88F-EBE0-ECC7-7C7A-D6390BFEC8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60BE4EC-F7CD-B291-F898-C5B472D04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C7E11C0-91A5-D22D-2C52-1C670355A205}"/>
              </a:ext>
            </a:extLst>
          </p:cNvPr>
          <p:cNvSpPr/>
          <p:nvPr userDrawn="1"/>
        </p:nvSpPr>
        <p:spPr>
          <a:xfrm rot="10800000">
            <a:off x="0" y="6344568"/>
            <a:ext cx="12192000" cy="513432"/>
          </a:xfrm>
          <a:custGeom>
            <a:avLst/>
            <a:gdLst>
              <a:gd name="connsiteX0" fmla="*/ 10121662 w 12192000"/>
              <a:gd name="connsiteY0" fmla="*/ 102283 h 513432"/>
              <a:gd name="connsiteX1" fmla="*/ 10126904 w 12192000"/>
              <a:gd name="connsiteY1" fmla="*/ 94878 h 513432"/>
              <a:gd name="connsiteX2" fmla="*/ 10116421 w 12192000"/>
              <a:gd name="connsiteY2" fmla="*/ 86129 h 513432"/>
              <a:gd name="connsiteX3" fmla="*/ 10104881 w 12192000"/>
              <a:gd name="connsiteY3" fmla="*/ 94206 h 513432"/>
              <a:gd name="connsiteX4" fmla="*/ 10121662 w 12192000"/>
              <a:gd name="connsiteY4" fmla="*/ 102283 h 513432"/>
              <a:gd name="connsiteX5" fmla="*/ 10262856 w 12192000"/>
              <a:gd name="connsiteY5" fmla="*/ 103292 h 513432"/>
              <a:gd name="connsiteX6" fmla="*/ 10273731 w 12192000"/>
              <a:gd name="connsiteY6" fmla="*/ 99591 h 513432"/>
              <a:gd name="connsiteX7" fmla="*/ 10274788 w 12192000"/>
              <a:gd name="connsiteY7" fmla="*/ 91514 h 513432"/>
              <a:gd name="connsiteX8" fmla="*/ 10264295 w 12192000"/>
              <a:gd name="connsiteY8" fmla="*/ 88150 h 513432"/>
              <a:gd name="connsiteX9" fmla="*/ 10252756 w 12192000"/>
              <a:gd name="connsiteY9" fmla="*/ 94878 h 513432"/>
              <a:gd name="connsiteX10" fmla="*/ 10262856 w 12192000"/>
              <a:gd name="connsiteY10" fmla="*/ 103292 h 513432"/>
              <a:gd name="connsiteX11" fmla="*/ 7789200 w 12192000"/>
              <a:gd name="connsiteY11" fmla="*/ 127857 h 513432"/>
              <a:gd name="connsiteX12" fmla="*/ 7769268 w 12192000"/>
              <a:gd name="connsiteY12" fmla="*/ 124492 h 513432"/>
              <a:gd name="connsiteX13" fmla="*/ 7765086 w 12192000"/>
              <a:gd name="connsiteY13" fmla="*/ 111063 h 513432"/>
              <a:gd name="connsiteX14" fmla="*/ 7765086 w 12192000"/>
              <a:gd name="connsiteY14" fmla="*/ 111703 h 513432"/>
              <a:gd name="connsiteX15" fmla="*/ 7761937 w 12192000"/>
              <a:gd name="connsiteY15" fmla="*/ 111032 h 513432"/>
              <a:gd name="connsiteX16" fmla="*/ 7765086 w 12192000"/>
              <a:gd name="connsiteY16" fmla="*/ 108339 h 513432"/>
              <a:gd name="connsiteX17" fmla="*/ 7765086 w 12192000"/>
              <a:gd name="connsiteY17" fmla="*/ 111034 h 513432"/>
              <a:gd name="connsiteX18" fmla="*/ 7790246 w 12192000"/>
              <a:gd name="connsiteY18" fmla="*/ 119108 h 513432"/>
              <a:gd name="connsiteX19" fmla="*/ 7789200 w 12192000"/>
              <a:gd name="connsiteY19" fmla="*/ 127857 h 513432"/>
              <a:gd name="connsiteX20" fmla="*/ 6991072 w 12192000"/>
              <a:gd name="connsiteY20" fmla="*/ 132571 h 513432"/>
              <a:gd name="connsiteX21" fmla="*/ 6998417 w 12192000"/>
              <a:gd name="connsiteY21" fmla="*/ 117766 h 513432"/>
              <a:gd name="connsiteX22" fmla="*/ 6986877 w 12192000"/>
              <a:gd name="connsiteY22" fmla="*/ 117095 h 513432"/>
              <a:gd name="connsiteX23" fmla="*/ 6981634 w 12192000"/>
              <a:gd name="connsiteY23" fmla="*/ 124494 h 513432"/>
              <a:gd name="connsiteX24" fmla="*/ 6991072 w 12192000"/>
              <a:gd name="connsiteY24" fmla="*/ 132571 h 513432"/>
              <a:gd name="connsiteX25" fmla="*/ 7598316 w 12192000"/>
              <a:gd name="connsiteY25" fmla="*/ 154109 h 513432"/>
              <a:gd name="connsiteX26" fmla="*/ 7609845 w 12192000"/>
              <a:gd name="connsiteY26" fmla="*/ 145361 h 513432"/>
              <a:gd name="connsiteX27" fmla="*/ 7612995 w 12192000"/>
              <a:gd name="connsiteY27" fmla="*/ 124494 h 513432"/>
              <a:gd name="connsiteX28" fmla="*/ 7611948 w 12192000"/>
              <a:gd name="connsiteY28" fmla="*/ 106996 h 513432"/>
              <a:gd name="connsiteX29" fmla="*/ 7593064 w 12192000"/>
              <a:gd name="connsiteY29" fmla="*/ 86800 h 513432"/>
              <a:gd name="connsiteX30" fmla="*/ 7574192 w 12192000"/>
              <a:gd name="connsiteY30" fmla="*/ 106318 h 513432"/>
              <a:gd name="connsiteX31" fmla="*/ 7575238 w 12192000"/>
              <a:gd name="connsiteY31" fmla="*/ 144011 h 513432"/>
              <a:gd name="connsiteX32" fmla="*/ 7598316 w 12192000"/>
              <a:gd name="connsiteY32" fmla="*/ 154109 h 513432"/>
              <a:gd name="connsiteX33" fmla="*/ 7401146 w 12192000"/>
              <a:gd name="connsiteY33" fmla="*/ 157480 h 513432"/>
              <a:gd name="connsiteX34" fmla="*/ 7436800 w 12192000"/>
              <a:gd name="connsiteY34" fmla="*/ 139976 h 513432"/>
              <a:gd name="connsiteX35" fmla="*/ 7440994 w 12192000"/>
              <a:gd name="connsiteY35" fmla="*/ 112381 h 513432"/>
              <a:gd name="connsiteX36" fmla="*/ 7394848 w 12192000"/>
              <a:gd name="connsiteY36" fmla="*/ 120459 h 513432"/>
              <a:gd name="connsiteX37" fmla="*/ 7401146 w 12192000"/>
              <a:gd name="connsiteY37" fmla="*/ 157480 h 513432"/>
              <a:gd name="connsiteX38" fmla="*/ 10225624 w 12192000"/>
              <a:gd name="connsiteY38" fmla="*/ 158066 h 513432"/>
              <a:gd name="connsiteX39" fmla="*/ 10235975 w 12192000"/>
              <a:gd name="connsiteY39" fmla="*/ 154109 h 513432"/>
              <a:gd name="connsiteX40" fmla="*/ 10237032 w 12192000"/>
              <a:gd name="connsiteY40" fmla="*/ 145361 h 513432"/>
              <a:gd name="connsiteX41" fmla="*/ 10227585 w 12192000"/>
              <a:gd name="connsiteY41" fmla="*/ 141997 h 513432"/>
              <a:gd name="connsiteX42" fmla="*/ 10216057 w 12192000"/>
              <a:gd name="connsiteY42" fmla="*/ 149403 h 513432"/>
              <a:gd name="connsiteX43" fmla="*/ 10225624 w 12192000"/>
              <a:gd name="connsiteY43" fmla="*/ 158066 h 513432"/>
              <a:gd name="connsiteX44" fmla="*/ 7517554 w 12192000"/>
              <a:gd name="connsiteY44" fmla="*/ 158151 h 513432"/>
              <a:gd name="connsiteX45" fmla="*/ 7524897 w 12192000"/>
              <a:gd name="connsiteY45" fmla="*/ 143340 h 513432"/>
              <a:gd name="connsiteX46" fmla="*/ 7513357 w 12192000"/>
              <a:gd name="connsiteY46" fmla="*/ 142669 h 513432"/>
              <a:gd name="connsiteX47" fmla="*/ 7508116 w 12192000"/>
              <a:gd name="connsiteY47" fmla="*/ 150074 h 513432"/>
              <a:gd name="connsiteX48" fmla="*/ 7517554 w 12192000"/>
              <a:gd name="connsiteY48" fmla="*/ 158151 h 513432"/>
              <a:gd name="connsiteX49" fmla="*/ 10114319 w 12192000"/>
              <a:gd name="connsiteY49" fmla="*/ 159494 h 513432"/>
              <a:gd name="connsiteX50" fmla="*/ 10120617 w 12192000"/>
              <a:gd name="connsiteY50" fmla="*/ 142669 h 513432"/>
              <a:gd name="connsiteX51" fmla="*/ 10109076 w 12192000"/>
              <a:gd name="connsiteY51" fmla="*/ 142669 h 513432"/>
              <a:gd name="connsiteX52" fmla="*/ 10103836 w 12192000"/>
              <a:gd name="connsiteY52" fmla="*/ 150746 h 513432"/>
              <a:gd name="connsiteX53" fmla="*/ 10114319 w 12192000"/>
              <a:gd name="connsiteY53" fmla="*/ 159494 h 513432"/>
              <a:gd name="connsiteX54" fmla="*/ 6501029 w 12192000"/>
              <a:gd name="connsiteY54" fmla="*/ 159578 h 513432"/>
              <a:gd name="connsiteX55" fmla="*/ 6513876 w 12192000"/>
              <a:gd name="connsiteY55" fmla="*/ 150074 h 513432"/>
              <a:gd name="connsiteX56" fmla="*/ 6501289 w 12192000"/>
              <a:gd name="connsiteY56" fmla="*/ 141319 h 513432"/>
              <a:gd name="connsiteX57" fmla="*/ 6489751 w 12192000"/>
              <a:gd name="connsiteY57" fmla="*/ 149403 h 513432"/>
              <a:gd name="connsiteX58" fmla="*/ 6501029 w 12192000"/>
              <a:gd name="connsiteY58" fmla="*/ 159578 h 513432"/>
              <a:gd name="connsiteX59" fmla="*/ 4938642 w 12192000"/>
              <a:gd name="connsiteY59" fmla="*/ 164879 h 513432"/>
              <a:gd name="connsiteX60" fmla="*/ 4938903 w 12192000"/>
              <a:gd name="connsiteY60" fmla="*/ 164207 h 513432"/>
              <a:gd name="connsiteX61" fmla="*/ 4938642 w 12192000"/>
              <a:gd name="connsiteY61" fmla="*/ 164207 h 513432"/>
              <a:gd name="connsiteX62" fmla="*/ 4938990 w 12192000"/>
              <a:gd name="connsiteY62" fmla="*/ 163984 h 513432"/>
              <a:gd name="connsiteX63" fmla="*/ 4939688 w 12192000"/>
              <a:gd name="connsiteY63" fmla="*/ 162187 h 513432"/>
              <a:gd name="connsiteX64" fmla="*/ 4941789 w 12192000"/>
              <a:gd name="connsiteY64" fmla="*/ 162187 h 513432"/>
              <a:gd name="connsiteX65" fmla="*/ 4941791 w 12192000"/>
              <a:gd name="connsiteY65" fmla="*/ 162186 h 513432"/>
              <a:gd name="connsiteX66" fmla="*/ 4941791 w 12192000"/>
              <a:gd name="connsiteY66" fmla="*/ 162187 h 513432"/>
              <a:gd name="connsiteX67" fmla="*/ 4941791 w 12192000"/>
              <a:gd name="connsiteY67" fmla="*/ 163529 h 513432"/>
              <a:gd name="connsiteX68" fmla="*/ 4941791 w 12192000"/>
              <a:gd name="connsiteY68" fmla="*/ 164207 h 513432"/>
              <a:gd name="connsiteX69" fmla="*/ 4939428 w 12192000"/>
              <a:gd name="connsiteY69" fmla="*/ 164207 h 513432"/>
              <a:gd name="connsiteX70" fmla="*/ 10306246 w 12192000"/>
              <a:gd name="connsiteY70" fmla="*/ 181704 h 513432"/>
              <a:gd name="connsiteX71" fmla="*/ 10318831 w 12192000"/>
              <a:gd name="connsiteY71" fmla="*/ 158823 h 513432"/>
              <a:gd name="connsiteX72" fmla="*/ 10298902 w 12192000"/>
              <a:gd name="connsiteY72" fmla="*/ 143340 h 513432"/>
              <a:gd name="connsiteX73" fmla="*/ 10288420 w 12192000"/>
              <a:gd name="connsiteY73" fmla="*/ 166900 h 513432"/>
              <a:gd name="connsiteX74" fmla="*/ 10306246 w 12192000"/>
              <a:gd name="connsiteY74" fmla="*/ 181704 h 513432"/>
              <a:gd name="connsiteX75" fmla="*/ 7181030 w 12192000"/>
              <a:gd name="connsiteY75" fmla="*/ 184569 h 513432"/>
              <a:gd name="connsiteX76" fmla="*/ 7195586 w 12192000"/>
              <a:gd name="connsiteY76" fmla="*/ 176998 h 513432"/>
              <a:gd name="connsiteX77" fmla="*/ 7296269 w 12192000"/>
              <a:gd name="connsiteY77" fmla="*/ 158151 h 513432"/>
              <a:gd name="connsiteX78" fmla="*/ 7307797 w 12192000"/>
              <a:gd name="connsiteY78" fmla="*/ 135263 h 513432"/>
              <a:gd name="connsiteX79" fmla="*/ 7291016 w 12192000"/>
              <a:gd name="connsiteY79" fmla="*/ 114395 h 513432"/>
              <a:gd name="connsiteX80" fmla="*/ 7091755 w 12192000"/>
              <a:gd name="connsiteY80" fmla="*/ 85457 h 513432"/>
              <a:gd name="connsiteX81" fmla="*/ 7100145 w 12192000"/>
              <a:gd name="connsiteY81" fmla="*/ 88821 h 513432"/>
              <a:gd name="connsiteX82" fmla="*/ 7088605 w 12192000"/>
              <a:gd name="connsiteY82" fmla="*/ 98248 h 513432"/>
              <a:gd name="connsiteX83" fmla="*/ 7051896 w 12192000"/>
              <a:gd name="connsiteY83" fmla="*/ 168921 h 513432"/>
              <a:gd name="connsiteX84" fmla="*/ 7070779 w 12192000"/>
              <a:gd name="connsiteY84" fmla="*/ 181704 h 513432"/>
              <a:gd name="connsiteX85" fmla="*/ 7167266 w 12192000"/>
              <a:gd name="connsiteY85" fmla="*/ 179012 h 513432"/>
              <a:gd name="connsiteX86" fmla="*/ 7181030 w 12192000"/>
              <a:gd name="connsiteY86" fmla="*/ 184569 h 513432"/>
              <a:gd name="connsiteX87" fmla="*/ 10015736 w 12192000"/>
              <a:gd name="connsiteY87" fmla="*/ 187767 h 513432"/>
              <a:gd name="connsiteX88" fmla="*/ 10055583 w 12192000"/>
              <a:gd name="connsiteY88" fmla="*/ 168250 h 513432"/>
              <a:gd name="connsiteX89" fmla="*/ 10055583 w 12192000"/>
              <a:gd name="connsiteY89" fmla="*/ 101612 h 513432"/>
              <a:gd name="connsiteX90" fmla="*/ 10033562 w 12192000"/>
              <a:gd name="connsiteY90" fmla="*/ 90171 h 513432"/>
              <a:gd name="connsiteX91" fmla="*/ 10023080 w 12192000"/>
              <a:gd name="connsiteY91" fmla="*/ 100262 h 513432"/>
              <a:gd name="connsiteX92" fmla="*/ 9984268 w 12192000"/>
              <a:gd name="connsiteY92" fmla="*/ 135934 h 513432"/>
              <a:gd name="connsiteX93" fmla="*/ 9984268 w 12192000"/>
              <a:gd name="connsiteY93" fmla="*/ 134592 h 513432"/>
              <a:gd name="connsiteX94" fmla="*/ 9981130 w 12192000"/>
              <a:gd name="connsiteY94" fmla="*/ 135263 h 513432"/>
              <a:gd name="connsiteX95" fmla="*/ 9951763 w 12192000"/>
              <a:gd name="connsiteY95" fmla="*/ 109689 h 513432"/>
              <a:gd name="connsiteX96" fmla="*/ 9872057 w 12192000"/>
              <a:gd name="connsiteY96" fmla="*/ 169592 h 513432"/>
              <a:gd name="connsiteX97" fmla="*/ 9931834 w 12192000"/>
              <a:gd name="connsiteY97" fmla="*/ 181704 h 513432"/>
              <a:gd name="connsiteX98" fmla="*/ 9981130 w 12192000"/>
              <a:gd name="connsiteY98" fmla="*/ 135263 h 513432"/>
              <a:gd name="connsiteX99" fmla="*/ 9981130 w 12192000"/>
              <a:gd name="connsiteY99" fmla="*/ 137284 h 513432"/>
              <a:gd name="connsiteX100" fmla="*/ 9984268 w 12192000"/>
              <a:gd name="connsiteY100" fmla="*/ 136613 h 513432"/>
              <a:gd name="connsiteX101" fmla="*/ 9984268 w 12192000"/>
              <a:gd name="connsiteY101" fmla="*/ 161515 h 513432"/>
              <a:gd name="connsiteX102" fmla="*/ 10015736 w 12192000"/>
              <a:gd name="connsiteY102" fmla="*/ 187767 h 513432"/>
              <a:gd name="connsiteX103" fmla="*/ 5366541 w 12192000"/>
              <a:gd name="connsiteY103" fmla="*/ 188439 h 513432"/>
              <a:gd name="connsiteX104" fmla="*/ 5380173 w 12192000"/>
              <a:gd name="connsiteY104" fmla="*/ 172956 h 513432"/>
              <a:gd name="connsiteX105" fmla="*/ 5330878 w 12192000"/>
              <a:gd name="connsiteY105" fmla="*/ 142669 h 513432"/>
              <a:gd name="connsiteX106" fmla="*/ 5319338 w 12192000"/>
              <a:gd name="connsiteY106" fmla="*/ 164208 h 513432"/>
              <a:gd name="connsiteX107" fmla="*/ 5336119 w 12192000"/>
              <a:gd name="connsiteY107" fmla="*/ 185075 h 513432"/>
              <a:gd name="connsiteX108" fmla="*/ 5366541 w 12192000"/>
              <a:gd name="connsiteY108" fmla="*/ 188439 h 513432"/>
              <a:gd name="connsiteX109" fmla="*/ 5649852 w 12192000"/>
              <a:gd name="connsiteY109" fmla="*/ 190396 h 513432"/>
              <a:gd name="connsiteX110" fmla="*/ 5675921 w 12192000"/>
              <a:gd name="connsiteY110" fmla="*/ 183725 h 513432"/>
              <a:gd name="connsiteX111" fmla="*/ 5684312 w 12192000"/>
              <a:gd name="connsiteY111" fmla="*/ 174977 h 513432"/>
              <a:gd name="connsiteX112" fmla="*/ 5592020 w 12192000"/>
              <a:gd name="connsiteY112" fmla="*/ 141997 h 513432"/>
              <a:gd name="connsiteX113" fmla="*/ 5583629 w 12192000"/>
              <a:gd name="connsiteY113" fmla="*/ 168250 h 513432"/>
              <a:gd name="connsiteX114" fmla="*/ 5649852 w 12192000"/>
              <a:gd name="connsiteY114" fmla="*/ 190396 h 513432"/>
              <a:gd name="connsiteX115" fmla="*/ 5004717 w 12192000"/>
              <a:gd name="connsiteY115" fmla="*/ 207286 h 513432"/>
              <a:gd name="connsiteX116" fmla="*/ 4977444 w 12192000"/>
              <a:gd name="connsiteY116" fmla="*/ 202572 h 513432"/>
              <a:gd name="connsiteX117" fmla="*/ 4941791 w 12192000"/>
              <a:gd name="connsiteY117" fmla="*/ 163529 h 513432"/>
              <a:gd name="connsiteX118" fmla="*/ 5004717 w 12192000"/>
              <a:gd name="connsiteY118" fmla="*/ 172956 h 513432"/>
              <a:gd name="connsiteX119" fmla="*/ 5004717 w 12192000"/>
              <a:gd name="connsiteY119" fmla="*/ 207286 h 513432"/>
              <a:gd name="connsiteX120" fmla="*/ 7928820 w 12192000"/>
              <a:gd name="connsiteY120" fmla="*/ 211654 h 513432"/>
              <a:gd name="connsiteX121" fmla="*/ 7918202 w 12192000"/>
              <a:gd name="connsiteY121" fmla="*/ 203244 h 513432"/>
              <a:gd name="connsiteX122" fmla="*/ 7929741 w 12192000"/>
              <a:gd name="connsiteY122" fmla="*/ 196509 h 513432"/>
              <a:gd name="connsiteX123" fmla="*/ 7940223 w 12192000"/>
              <a:gd name="connsiteY123" fmla="*/ 199873 h 513432"/>
              <a:gd name="connsiteX124" fmla="*/ 7940223 w 12192000"/>
              <a:gd name="connsiteY124" fmla="*/ 207950 h 513432"/>
              <a:gd name="connsiteX125" fmla="*/ 7928820 w 12192000"/>
              <a:gd name="connsiteY125" fmla="*/ 211654 h 513432"/>
              <a:gd name="connsiteX126" fmla="*/ 7802837 w 12192000"/>
              <a:gd name="connsiteY126" fmla="*/ 214012 h 513432"/>
              <a:gd name="connsiteX127" fmla="*/ 7804929 w 12192000"/>
              <a:gd name="connsiteY127" fmla="*/ 179683 h 513432"/>
              <a:gd name="connsiteX128" fmla="*/ 7846880 w 12192000"/>
              <a:gd name="connsiteY128" fmla="*/ 164207 h 513432"/>
              <a:gd name="connsiteX129" fmla="*/ 7861568 w 12192000"/>
              <a:gd name="connsiteY129" fmla="*/ 169592 h 513432"/>
              <a:gd name="connsiteX130" fmla="*/ 7844788 w 12192000"/>
              <a:gd name="connsiteY130" fmla="*/ 197858 h 513432"/>
              <a:gd name="connsiteX131" fmla="*/ 7802837 w 12192000"/>
              <a:gd name="connsiteY131" fmla="*/ 214012 h 513432"/>
              <a:gd name="connsiteX132" fmla="*/ 8044048 w 12192000"/>
              <a:gd name="connsiteY132" fmla="*/ 214012 h 513432"/>
              <a:gd name="connsiteX133" fmla="*/ 8032509 w 12192000"/>
              <a:gd name="connsiteY133" fmla="*/ 204586 h 513432"/>
              <a:gd name="connsiteX134" fmla="*/ 8039853 w 12192000"/>
              <a:gd name="connsiteY134" fmla="*/ 171606 h 513432"/>
              <a:gd name="connsiteX135" fmla="*/ 8051392 w 12192000"/>
              <a:gd name="connsiteY135" fmla="*/ 172277 h 513432"/>
              <a:gd name="connsiteX136" fmla="*/ 8056634 w 12192000"/>
              <a:gd name="connsiteY136" fmla="*/ 205257 h 513432"/>
              <a:gd name="connsiteX137" fmla="*/ 8044048 w 12192000"/>
              <a:gd name="connsiteY137" fmla="*/ 214012 h 513432"/>
              <a:gd name="connsiteX138" fmla="*/ 7801775 w 12192000"/>
              <a:gd name="connsiteY138" fmla="*/ 218054 h 513432"/>
              <a:gd name="connsiteX139" fmla="*/ 7797580 w 12192000"/>
              <a:gd name="connsiteY139" fmla="*/ 216705 h 513432"/>
              <a:gd name="connsiteX140" fmla="*/ 7798626 w 12192000"/>
              <a:gd name="connsiteY140" fmla="*/ 216033 h 513432"/>
              <a:gd name="connsiteX141" fmla="*/ 7802837 w 12192000"/>
              <a:gd name="connsiteY141" fmla="*/ 218719 h 513432"/>
              <a:gd name="connsiteX142" fmla="*/ 7798642 w 12192000"/>
              <a:gd name="connsiteY142" fmla="*/ 216027 h 513432"/>
              <a:gd name="connsiteX143" fmla="*/ 7802837 w 12192000"/>
              <a:gd name="connsiteY143" fmla="*/ 214684 h 513432"/>
              <a:gd name="connsiteX144" fmla="*/ 7802837 w 12192000"/>
              <a:gd name="connsiteY144" fmla="*/ 218719 h 513432"/>
              <a:gd name="connsiteX145" fmla="*/ 5243838 w 12192000"/>
              <a:gd name="connsiteY145" fmla="*/ 218726 h 513432"/>
              <a:gd name="connsiteX146" fmla="*/ 5243131 w 12192000"/>
              <a:gd name="connsiteY146" fmla="*/ 218122 h 513432"/>
              <a:gd name="connsiteX147" fmla="*/ 5237540 w 12192000"/>
              <a:gd name="connsiteY147" fmla="*/ 218719 h 513432"/>
              <a:gd name="connsiteX148" fmla="*/ 5239643 w 12192000"/>
              <a:gd name="connsiteY148" fmla="*/ 215355 h 513432"/>
              <a:gd name="connsiteX149" fmla="*/ 5240698 w 12192000"/>
              <a:gd name="connsiteY149" fmla="*/ 216034 h 513432"/>
              <a:gd name="connsiteX150" fmla="*/ 5245930 w 12192000"/>
              <a:gd name="connsiteY150" fmla="*/ 216034 h 513432"/>
              <a:gd name="connsiteX151" fmla="*/ 5243838 w 12192000"/>
              <a:gd name="connsiteY151" fmla="*/ 218726 h 513432"/>
              <a:gd name="connsiteX152" fmla="*/ 5220884 w 12192000"/>
              <a:gd name="connsiteY152" fmla="*/ 236646 h 513432"/>
              <a:gd name="connsiteX153" fmla="*/ 5215507 w 12192000"/>
              <a:gd name="connsiteY153" fmla="*/ 235552 h 513432"/>
              <a:gd name="connsiteX154" fmla="*/ 5237540 w 12192000"/>
              <a:gd name="connsiteY154" fmla="*/ 218726 h 513432"/>
              <a:gd name="connsiteX155" fmla="*/ 5227047 w 12192000"/>
              <a:gd name="connsiteY155" fmla="*/ 236223 h 513432"/>
              <a:gd name="connsiteX156" fmla="*/ 5220884 w 12192000"/>
              <a:gd name="connsiteY156" fmla="*/ 236646 h 513432"/>
              <a:gd name="connsiteX157" fmla="*/ 8257077 w 12192000"/>
              <a:gd name="connsiteY157" fmla="*/ 241692 h 513432"/>
              <a:gd name="connsiteX158" fmla="*/ 8239112 w 12192000"/>
              <a:gd name="connsiteY158" fmla="*/ 240936 h 513432"/>
              <a:gd name="connsiteX159" fmla="*/ 8159405 w 12192000"/>
              <a:gd name="connsiteY159" fmla="*/ 212663 h 513432"/>
              <a:gd name="connsiteX160" fmla="*/ 8145773 w 12192000"/>
              <a:gd name="connsiteY160" fmla="*/ 203914 h 513432"/>
              <a:gd name="connsiteX161" fmla="*/ 8173046 w 12192000"/>
              <a:gd name="connsiteY161" fmla="*/ 191124 h 513432"/>
              <a:gd name="connsiteX162" fmla="*/ 8257996 w 12192000"/>
              <a:gd name="connsiteY162" fmla="*/ 208628 h 513432"/>
              <a:gd name="connsiteX163" fmla="*/ 8272672 w 12192000"/>
              <a:gd name="connsiteY163" fmla="*/ 236894 h 513432"/>
              <a:gd name="connsiteX164" fmla="*/ 8257077 w 12192000"/>
              <a:gd name="connsiteY164" fmla="*/ 241692 h 513432"/>
              <a:gd name="connsiteX165" fmla="*/ 4135276 w 12192000"/>
              <a:gd name="connsiteY165" fmla="*/ 263146 h 513432"/>
              <a:gd name="connsiteX166" fmla="*/ 4117450 w 12192000"/>
              <a:gd name="connsiteY166" fmla="*/ 248342 h 513432"/>
              <a:gd name="connsiteX167" fmla="*/ 4127943 w 12192000"/>
              <a:gd name="connsiteY167" fmla="*/ 224782 h 513432"/>
              <a:gd name="connsiteX168" fmla="*/ 4148918 w 12192000"/>
              <a:gd name="connsiteY168" fmla="*/ 240265 h 513432"/>
              <a:gd name="connsiteX169" fmla="*/ 4135276 w 12192000"/>
              <a:gd name="connsiteY169" fmla="*/ 263146 h 513432"/>
              <a:gd name="connsiteX170" fmla="*/ 4920816 w 12192000"/>
              <a:gd name="connsiteY170" fmla="*/ 265839 h 513432"/>
              <a:gd name="connsiteX171" fmla="*/ 4911369 w 12192000"/>
              <a:gd name="connsiteY171" fmla="*/ 257762 h 513432"/>
              <a:gd name="connsiteX172" fmla="*/ 4917667 w 12192000"/>
              <a:gd name="connsiteY172" fmla="*/ 251035 h 513432"/>
              <a:gd name="connsiteX173" fmla="*/ 4928160 w 12192000"/>
              <a:gd name="connsiteY173" fmla="*/ 251706 h 513432"/>
              <a:gd name="connsiteX174" fmla="*/ 4920816 w 12192000"/>
              <a:gd name="connsiteY174" fmla="*/ 265839 h 513432"/>
              <a:gd name="connsiteX175" fmla="*/ 3678010 w 12192000"/>
              <a:gd name="connsiteY175" fmla="*/ 266517 h 513432"/>
              <a:gd name="connsiteX176" fmla="*/ 3665425 w 12192000"/>
              <a:gd name="connsiteY176" fmla="*/ 257762 h 513432"/>
              <a:gd name="connsiteX177" fmla="*/ 3679057 w 12192000"/>
              <a:gd name="connsiteY177" fmla="*/ 249013 h 513432"/>
              <a:gd name="connsiteX178" fmla="*/ 3691642 w 12192000"/>
              <a:gd name="connsiteY178" fmla="*/ 259111 h 513432"/>
              <a:gd name="connsiteX179" fmla="*/ 3678010 w 12192000"/>
              <a:gd name="connsiteY179" fmla="*/ 266517 h 513432"/>
              <a:gd name="connsiteX180" fmla="*/ 3376104 w 12192000"/>
              <a:gd name="connsiteY180" fmla="*/ 319097 h 513432"/>
              <a:gd name="connsiteX181" fmla="*/ 3365481 w 12192000"/>
              <a:gd name="connsiteY181" fmla="*/ 310938 h 513432"/>
              <a:gd name="connsiteX182" fmla="*/ 3377021 w 12192000"/>
              <a:gd name="connsiteY182" fmla="*/ 304203 h 513432"/>
              <a:gd name="connsiteX183" fmla="*/ 3387503 w 12192000"/>
              <a:gd name="connsiteY183" fmla="*/ 307567 h 513432"/>
              <a:gd name="connsiteX184" fmla="*/ 3387503 w 12192000"/>
              <a:gd name="connsiteY184" fmla="*/ 315644 h 513432"/>
              <a:gd name="connsiteX185" fmla="*/ 3376104 w 12192000"/>
              <a:gd name="connsiteY185" fmla="*/ 319097 h 513432"/>
              <a:gd name="connsiteX186" fmla="*/ 3190333 w 12192000"/>
              <a:gd name="connsiteY186" fmla="*/ 324399 h 513432"/>
              <a:gd name="connsiteX187" fmla="*/ 3156772 w 12192000"/>
              <a:gd name="connsiteY187" fmla="*/ 321036 h 513432"/>
              <a:gd name="connsiteX188" fmla="*/ 3143141 w 12192000"/>
              <a:gd name="connsiteY188" fmla="*/ 313630 h 513432"/>
              <a:gd name="connsiteX189" fmla="*/ 3165162 w 12192000"/>
              <a:gd name="connsiteY189" fmla="*/ 300168 h 513432"/>
              <a:gd name="connsiteX190" fmla="*/ 3216550 w 12192000"/>
              <a:gd name="connsiteY190" fmla="*/ 299497 h 513432"/>
              <a:gd name="connsiteX191" fmla="*/ 3237525 w 12192000"/>
              <a:gd name="connsiteY191" fmla="*/ 313630 h 513432"/>
              <a:gd name="connsiteX192" fmla="*/ 3223894 w 12192000"/>
              <a:gd name="connsiteY192" fmla="*/ 321707 h 513432"/>
              <a:gd name="connsiteX193" fmla="*/ 3190333 w 12192000"/>
              <a:gd name="connsiteY193" fmla="*/ 324399 h 513432"/>
              <a:gd name="connsiteX194" fmla="*/ 1799654 w 12192000"/>
              <a:gd name="connsiteY194" fmla="*/ 346616 h 513432"/>
              <a:gd name="connsiteX195" fmla="*/ 1812239 w 12192000"/>
              <a:gd name="connsiteY195" fmla="*/ 339882 h 513432"/>
              <a:gd name="connsiteX196" fmla="*/ 1800711 w 12192000"/>
              <a:gd name="connsiteY196" fmla="*/ 331805 h 513432"/>
              <a:gd name="connsiteX197" fmla="*/ 1789171 w 12192000"/>
              <a:gd name="connsiteY197" fmla="*/ 343246 h 513432"/>
              <a:gd name="connsiteX198" fmla="*/ 1799654 w 12192000"/>
              <a:gd name="connsiteY198" fmla="*/ 346616 h 513432"/>
              <a:gd name="connsiteX199" fmla="*/ 1990536 w 12192000"/>
              <a:gd name="connsiteY199" fmla="*/ 372190 h 513432"/>
              <a:gd name="connsiteX200" fmla="*/ 2002075 w 12192000"/>
              <a:gd name="connsiteY200" fmla="*/ 354694 h 513432"/>
              <a:gd name="connsiteX201" fmla="*/ 2007316 w 12192000"/>
              <a:gd name="connsiteY201" fmla="*/ 353344 h 513432"/>
              <a:gd name="connsiteX202" fmla="*/ 2002075 w 12192000"/>
              <a:gd name="connsiteY202" fmla="*/ 351330 h 513432"/>
              <a:gd name="connsiteX203" fmla="*/ 2001018 w 12192000"/>
              <a:gd name="connsiteY203" fmla="*/ 354694 h 513432"/>
              <a:gd name="connsiteX204" fmla="*/ 1977951 w 12192000"/>
              <a:gd name="connsiteY204" fmla="*/ 362771 h 513432"/>
              <a:gd name="connsiteX205" fmla="*/ 1990536 w 12192000"/>
              <a:gd name="connsiteY205" fmla="*/ 372190 h 513432"/>
              <a:gd name="connsiteX206" fmla="*/ 2697415 w 12192000"/>
              <a:gd name="connsiteY206" fmla="*/ 376897 h 513432"/>
              <a:gd name="connsiteX207" fmla="*/ 2587296 w 12192000"/>
              <a:gd name="connsiteY207" fmla="*/ 349302 h 513432"/>
              <a:gd name="connsiteX208" fmla="*/ 2577860 w 12192000"/>
              <a:gd name="connsiteY208" fmla="*/ 339204 h 513432"/>
              <a:gd name="connsiteX209" fmla="*/ 2601974 w 12192000"/>
              <a:gd name="connsiteY209" fmla="*/ 325749 h 513432"/>
              <a:gd name="connsiteX210" fmla="*/ 2707897 w 12192000"/>
              <a:gd name="connsiteY210" fmla="*/ 359400 h 513432"/>
              <a:gd name="connsiteX211" fmla="*/ 2712103 w 12192000"/>
              <a:gd name="connsiteY211" fmla="*/ 369498 h 513432"/>
              <a:gd name="connsiteX212" fmla="*/ 2697415 w 12192000"/>
              <a:gd name="connsiteY212" fmla="*/ 376897 h 513432"/>
              <a:gd name="connsiteX213" fmla="*/ 2428929 w 12192000"/>
              <a:gd name="connsiteY213" fmla="*/ 430073 h 513432"/>
              <a:gd name="connsiteX214" fmla="*/ 2382783 w 12192000"/>
              <a:gd name="connsiteY214" fmla="*/ 406520 h 513432"/>
              <a:gd name="connsiteX215" fmla="*/ 2420539 w 12192000"/>
              <a:gd name="connsiteY215" fmla="*/ 380268 h 513432"/>
              <a:gd name="connsiteX216" fmla="*/ 2471926 w 12192000"/>
              <a:gd name="connsiteY216" fmla="*/ 380940 h 513432"/>
              <a:gd name="connsiteX217" fmla="*/ 2484511 w 12192000"/>
              <a:gd name="connsiteY217" fmla="*/ 388345 h 513432"/>
              <a:gd name="connsiteX218" fmla="*/ 2428929 w 12192000"/>
              <a:gd name="connsiteY218" fmla="*/ 430073 h 513432"/>
              <a:gd name="connsiteX219" fmla="*/ 2180361 w 12192000"/>
              <a:gd name="connsiteY219" fmla="*/ 456996 h 513432"/>
              <a:gd name="connsiteX220" fmla="*/ 2167776 w 12192000"/>
              <a:gd name="connsiteY220" fmla="*/ 442192 h 513432"/>
              <a:gd name="connsiteX221" fmla="*/ 2198187 w 12192000"/>
              <a:gd name="connsiteY221" fmla="*/ 434786 h 513432"/>
              <a:gd name="connsiteX222" fmla="*/ 2229656 w 12192000"/>
              <a:gd name="connsiteY222" fmla="*/ 448919 h 513432"/>
              <a:gd name="connsiteX223" fmla="*/ 2180361 w 12192000"/>
              <a:gd name="connsiteY223" fmla="*/ 456996 h 513432"/>
              <a:gd name="connsiteX224" fmla="*/ 69182 w 12192000"/>
              <a:gd name="connsiteY224" fmla="*/ 481227 h 513432"/>
              <a:gd name="connsiteX225" fmla="*/ 58700 w 12192000"/>
              <a:gd name="connsiteY225" fmla="*/ 477863 h 513432"/>
              <a:gd name="connsiteX226" fmla="*/ 70240 w 12192000"/>
              <a:gd name="connsiteY226" fmla="*/ 467094 h 513432"/>
              <a:gd name="connsiteX227" fmla="*/ 81779 w 12192000"/>
              <a:gd name="connsiteY227" fmla="*/ 474499 h 513432"/>
              <a:gd name="connsiteX228" fmla="*/ 69182 w 12192000"/>
              <a:gd name="connsiteY228" fmla="*/ 481227 h 513432"/>
              <a:gd name="connsiteX229" fmla="*/ 1624506 w 12192000"/>
              <a:gd name="connsiteY229" fmla="*/ 487962 h 513432"/>
              <a:gd name="connsiteX230" fmla="*/ 1458805 w 12192000"/>
              <a:gd name="connsiteY230" fmla="*/ 442192 h 513432"/>
              <a:gd name="connsiteX231" fmla="*/ 1401120 w 12192000"/>
              <a:gd name="connsiteY231" fmla="*/ 446905 h 513432"/>
              <a:gd name="connsiteX232" fmla="*/ 1214443 w 12192000"/>
              <a:gd name="connsiteY232" fmla="*/ 417289 h 513432"/>
              <a:gd name="connsiteX233" fmla="*/ 1013079 w 12192000"/>
              <a:gd name="connsiteY233" fmla="*/ 473829 h 513432"/>
              <a:gd name="connsiteX234" fmla="*/ 908201 w 12192000"/>
              <a:gd name="connsiteY234" fmla="*/ 473829 h 513432"/>
              <a:gd name="connsiteX235" fmla="*/ 876732 w 12192000"/>
              <a:gd name="connsiteY235" fmla="*/ 460367 h 513432"/>
              <a:gd name="connsiteX236" fmla="*/ 750880 w 12192000"/>
              <a:gd name="connsiteY236" fmla="*/ 399114 h 513432"/>
              <a:gd name="connsiteX237" fmla="*/ 632371 w 12192000"/>
              <a:gd name="connsiteY237" fmla="*/ 350651 h 513432"/>
              <a:gd name="connsiteX238" fmla="*/ 470854 w 12192000"/>
              <a:gd name="connsiteY238" fmla="*/ 331133 h 513432"/>
              <a:gd name="connsiteX239" fmla="*/ 400595 w 12192000"/>
              <a:gd name="connsiteY239" fmla="*/ 329791 h 513432"/>
              <a:gd name="connsiteX240" fmla="*/ 256916 w 12192000"/>
              <a:gd name="connsiteY240" fmla="*/ 349309 h 513432"/>
              <a:gd name="connsiteX241" fmla="*/ 46104 w 12192000"/>
              <a:gd name="connsiteY241" fmla="*/ 389023 h 513432"/>
              <a:gd name="connsiteX242" fmla="*/ 0 w 12192000"/>
              <a:gd name="connsiteY242" fmla="*/ 405863 h 513432"/>
              <a:gd name="connsiteX243" fmla="*/ 0 w 12192000"/>
              <a:gd name="connsiteY243" fmla="*/ 0 h 513432"/>
              <a:gd name="connsiteX244" fmla="*/ 12192000 w 12192000"/>
              <a:gd name="connsiteY244" fmla="*/ 0 h 513432"/>
              <a:gd name="connsiteX245" fmla="*/ 12192000 w 12192000"/>
              <a:gd name="connsiteY245" fmla="*/ 238226 h 513432"/>
              <a:gd name="connsiteX246" fmla="*/ 12179360 w 12192000"/>
              <a:gd name="connsiteY246" fmla="*/ 238922 h 513432"/>
              <a:gd name="connsiteX247" fmla="*/ 12096504 w 12192000"/>
              <a:gd name="connsiteY247" fmla="*/ 222090 h 513432"/>
              <a:gd name="connsiteX248" fmla="*/ 12016797 w 12192000"/>
              <a:gd name="connsiteY248" fmla="*/ 220747 h 513432"/>
              <a:gd name="connsiteX249" fmla="*/ 11880451 w 12192000"/>
              <a:gd name="connsiteY249" fmla="*/ 218726 h 513432"/>
              <a:gd name="connsiteX250" fmla="*/ 11732576 w 12192000"/>
              <a:gd name="connsiteY250" fmla="*/ 220076 h 513432"/>
              <a:gd name="connsiteX251" fmla="*/ 11597288 w 12192000"/>
              <a:gd name="connsiteY251" fmla="*/ 218726 h 513432"/>
              <a:gd name="connsiteX252" fmla="*/ 11528064 w 12192000"/>
              <a:gd name="connsiteY252" fmla="*/ 225460 h 513432"/>
              <a:gd name="connsiteX253" fmla="*/ 11416899 w 12192000"/>
              <a:gd name="connsiteY253" fmla="*/ 240265 h 513432"/>
              <a:gd name="connsiteX254" fmla="*/ 11280553 w 12192000"/>
              <a:gd name="connsiteY254" fmla="*/ 231516 h 513432"/>
              <a:gd name="connsiteX255" fmla="*/ 11153654 w 12192000"/>
              <a:gd name="connsiteY255" fmla="*/ 240936 h 513432"/>
              <a:gd name="connsiteX256" fmla="*/ 10906144 w 12192000"/>
              <a:gd name="connsiteY256" fmla="*/ 284692 h 513432"/>
              <a:gd name="connsiteX257" fmla="*/ 10856849 w 12192000"/>
              <a:gd name="connsiteY257" fmla="*/ 292098 h 513432"/>
              <a:gd name="connsiteX258" fmla="*/ 10696390 w 12192000"/>
              <a:gd name="connsiteY258" fmla="*/ 269881 h 513432"/>
              <a:gd name="connsiteX259" fmla="*/ 10631360 w 12192000"/>
              <a:gd name="connsiteY259" fmla="*/ 248342 h 513432"/>
              <a:gd name="connsiteX260" fmla="*/ 10570537 w 12192000"/>
              <a:gd name="connsiteY260" fmla="*/ 253727 h 513432"/>
              <a:gd name="connsiteX261" fmla="*/ 10504461 w 12192000"/>
              <a:gd name="connsiteY261" fmla="*/ 253055 h 513432"/>
              <a:gd name="connsiteX262" fmla="*/ 10459372 w 12192000"/>
              <a:gd name="connsiteY262" fmla="*/ 237572 h 513432"/>
              <a:gd name="connsiteX263" fmla="*/ 10439443 w 12192000"/>
              <a:gd name="connsiteY263" fmla="*/ 223439 h 513432"/>
              <a:gd name="connsiteX264" fmla="*/ 10240170 w 12192000"/>
              <a:gd name="connsiteY264" fmla="*/ 242286 h 513432"/>
              <a:gd name="connsiteX265" fmla="*/ 10125857 w 12192000"/>
              <a:gd name="connsiteY265" fmla="*/ 205943 h 513432"/>
              <a:gd name="connsiteX266" fmla="*/ 10082857 w 12192000"/>
              <a:gd name="connsiteY266" fmla="*/ 218726 h 513432"/>
              <a:gd name="connsiteX267" fmla="*/ 10063972 w 12192000"/>
              <a:gd name="connsiteY267" fmla="*/ 234880 h 513432"/>
              <a:gd name="connsiteX268" fmla="*/ 9733607 w 12192000"/>
              <a:gd name="connsiteY268" fmla="*/ 213341 h 513432"/>
              <a:gd name="connsiteX269" fmla="*/ 9711584 w 12192000"/>
              <a:gd name="connsiteY269" fmla="*/ 180362 h 513432"/>
              <a:gd name="connsiteX270" fmla="*/ 9734664 w 12192000"/>
              <a:gd name="connsiteY270" fmla="*/ 170264 h 513432"/>
              <a:gd name="connsiteX271" fmla="*/ 9805981 w 12192000"/>
              <a:gd name="connsiteY271" fmla="*/ 156802 h 513432"/>
              <a:gd name="connsiteX272" fmla="*/ 9813325 w 12192000"/>
              <a:gd name="connsiteY272" fmla="*/ 94878 h 513432"/>
              <a:gd name="connsiteX273" fmla="*/ 9781857 w 12192000"/>
              <a:gd name="connsiteY273" fmla="*/ 83437 h 513432"/>
              <a:gd name="connsiteX274" fmla="*/ 9647614 w 12192000"/>
              <a:gd name="connsiteY274" fmla="*/ 76702 h 513432"/>
              <a:gd name="connsiteX275" fmla="*/ 9534346 w 12192000"/>
              <a:gd name="connsiteY275" fmla="*/ 76031 h 513432"/>
              <a:gd name="connsiteX276" fmla="*/ 9481901 w 12192000"/>
              <a:gd name="connsiteY276" fmla="*/ 78052 h 513432"/>
              <a:gd name="connsiteX277" fmla="*/ 9238586 w 12192000"/>
              <a:gd name="connsiteY277" fmla="*/ 82766 h 513432"/>
              <a:gd name="connsiteX278" fmla="*/ 9129524 w 12192000"/>
              <a:gd name="connsiteY278" fmla="*/ 97570 h 513432"/>
              <a:gd name="connsiteX279" fmla="*/ 9067644 w 12192000"/>
              <a:gd name="connsiteY279" fmla="*/ 80073 h 513432"/>
              <a:gd name="connsiteX280" fmla="*/ 9004717 w 12192000"/>
              <a:gd name="connsiteY280" fmla="*/ 63919 h 513432"/>
              <a:gd name="connsiteX281" fmla="*/ 8937596 w 12192000"/>
              <a:gd name="connsiteY281" fmla="*/ 82094 h 513432"/>
              <a:gd name="connsiteX282" fmla="*/ 8524373 w 12192000"/>
              <a:gd name="connsiteY282" fmla="*/ 81416 h 513432"/>
              <a:gd name="connsiteX283" fmla="*/ 8418451 w 12192000"/>
              <a:gd name="connsiteY283" fmla="*/ 98920 h 513432"/>
              <a:gd name="connsiteX284" fmla="*/ 8367064 w 12192000"/>
              <a:gd name="connsiteY284" fmla="*/ 100940 h 513432"/>
              <a:gd name="connsiteX285" fmla="*/ 8065016 w 12192000"/>
              <a:gd name="connsiteY285" fmla="*/ 104975 h 513432"/>
              <a:gd name="connsiteX286" fmla="*/ 7994749 w 12192000"/>
              <a:gd name="connsiteY286" fmla="*/ 100940 h 513432"/>
              <a:gd name="connsiteX287" fmla="*/ 7868896 w 12192000"/>
              <a:gd name="connsiteY287" fmla="*/ 117095 h 513432"/>
              <a:gd name="connsiteX288" fmla="*/ 7823796 w 12192000"/>
              <a:gd name="connsiteY288" fmla="*/ 104304 h 513432"/>
              <a:gd name="connsiteX289" fmla="*/ 7752479 w 12192000"/>
              <a:gd name="connsiteY289" fmla="*/ 106996 h 513432"/>
              <a:gd name="connsiteX290" fmla="*/ 7717871 w 12192000"/>
              <a:gd name="connsiteY290" fmla="*/ 109689 h 513432"/>
              <a:gd name="connsiteX291" fmla="*/ 7686414 w 12192000"/>
              <a:gd name="connsiteY291" fmla="*/ 152767 h 513432"/>
              <a:gd name="connsiteX292" fmla="*/ 7786040 w 12192000"/>
              <a:gd name="connsiteY292" fmla="*/ 216034 h 513432"/>
              <a:gd name="connsiteX293" fmla="*/ 7771362 w 12192000"/>
              <a:gd name="connsiteY293" fmla="*/ 236901 h 513432"/>
              <a:gd name="connsiteX294" fmla="*/ 7717871 w 12192000"/>
              <a:gd name="connsiteY294" fmla="*/ 244307 h 513432"/>
              <a:gd name="connsiteX295" fmla="*/ 7578387 w 12192000"/>
              <a:gd name="connsiteY295" fmla="*/ 222768 h 513432"/>
              <a:gd name="connsiteX296" fmla="*/ 7417926 w 12192000"/>
              <a:gd name="connsiteY296" fmla="*/ 242286 h 513432"/>
              <a:gd name="connsiteX297" fmla="*/ 7267949 w 12192000"/>
              <a:gd name="connsiteY297" fmla="*/ 242286 h 513432"/>
              <a:gd name="connsiteX298" fmla="*/ 7125316 w 12192000"/>
              <a:gd name="connsiteY298" fmla="*/ 220747 h 513432"/>
              <a:gd name="connsiteX299" fmla="*/ 7056091 w 12192000"/>
              <a:gd name="connsiteY299" fmla="*/ 222090 h 513432"/>
              <a:gd name="connsiteX300" fmla="*/ 6934433 w 12192000"/>
              <a:gd name="connsiteY300" fmla="*/ 244307 h 513432"/>
              <a:gd name="connsiteX301" fmla="*/ 6846335 w 12192000"/>
              <a:gd name="connsiteY301" fmla="*/ 257769 h 513432"/>
              <a:gd name="connsiteX302" fmla="*/ 6784453 w 12192000"/>
              <a:gd name="connsiteY302" fmla="*/ 252384 h 513432"/>
              <a:gd name="connsiteX303" fmla="*/ 6702655 w 12192000"/>
              <a:gd name="connsiteY303" fmla="*/ 253055 h 513432"/>
              <a:gd name="connsiteX304" fmla="*/ 6546390 w 12192000"/>
              <a:gd name="connsiteY304" fmla="*/ 244978 h 513432"/>
              <a:gd name="connsiteX305" fmla="*/ 6449902 w 12192000"/>
              <a:gd name="connsiteY305" fmla="*/ 249692 h 513432"/>
              <a:gd name="connsiteX306" fmla="*/ 6372290 w 12192000"/>
              <a:gd name="connsiteY306" fmla="*/ 253055 h 513432"/>
              <a:gd name="connsiteX307" fmla="*/ 6306243 w 12192000"/>
              <a:gd name="connsiteY307" fmla="*/ 251034 h 513432"/>
              <a:gd name="connsiteX308" fmla="*/ 6233869 w 12192000"/>
              <a:gd name="connsiteY308" fmla="*/ 245650 h 513432"/>
              <a:gd name="connsiteX309" fmla="*/ 6133187 w 12192000"/>
              <a:gd name="connsiteY309" fmla="*/ 256419 h 513432"/>
              <a:gd name="connsiteX310" fmla="*/ 6037757 w 12192000"/>
              <a:gd name="connsiteY310" fmla="*/ 247671 h 513432"/>
              <a:gd name="connsiteX311" fmla="*/ 5941269 w 12192000"/>
              <a:gd name="connsiteY311" fmla="*/ 254405 h 513432"/>
              <a:gd name="connsiteX312" fmla="*/ 5858414 w 12192000"/>
              <a:gd name="connsiteY312" fmla="*/ 261804 h 513432"/>
              <a:gd name="connsiteX313" fmla="*/ 5808072 w 12192000"/>
              <a:gd name="connsiteY313" fmla="*/ 261132 h 513432"/>
              <a:gd name="connsiteX314" fmla="*/ 5687461 w 12192000"/>
              <a:gd name="connsiteY314" fmla="*/ 232866 h 513432"/>
              <a:gd name="connsiteX315" fmla="*/ 5643407 w 12192000"/>
              <a:gd name="connsiteY315" fmla="*/ 228824 h 513432"/>
              <a:gd name="connsiteX316" fmla="*/ 5395907 w 12192000"/>
              <a:gd name="connsiteY316" fmla="*/ 221418 h 513432"/>
              <a:gd name="connsiteX317" fmla="*/ 5235436 w 12192000"/>
              <a:gd name="connsiteY317" fmla="*/ 214691 h 513432"/>
              <a:gd name="connsiteX318" fmla="*/ 5257469 w 12192000"/>
              <a:gd name="connsiteY318" fmla="*/ 183725 h 513432"/>
              <a:gd name="connsiteX319" fmla="*/ 5261664 w 12192000"/>
              <a:gd name="connsiteY319" fmla="*/ 147382 h 513432"/>
              <a:gd name="connsiteX320" fmla="*/ 5213415 w 12192000"/>
              <a:gd name="connsiteY320" fmla="*/ 139305 h 513432"/>
              <a:gd name="connsiteX321" fmla="*/ 5117974 w 12192000"/>
              <a:gd name="connsiteY321" fmla="*/ 174977 h 513432"/>
              <a:gd name="connsiteX322" fmla="*/ 5077069 w 12192000"/>
              <a:gd name="connsiteY322" fmla="*/ 154109 h 513432"/>
              <a:gd name="connsiteX323" fmla="*/ 5016245 w 12192000"/>
              <a:gd name="connsiteY323" fmla="*/ 135263 h 513432"/>
              <a:gd name="connsiteX324" fmla="*/ 4929194 w 12192000"/>
              <a:gd name="connsiteY324" fmla="*/ 160844 h 513432"/>
              <a:gd name="connsiteX325" fmla="*/ 4836902 w 12192000"/>
              <a:gd name="connsiteY325" fmla="*/ 157480 h 513432"/>
              <a:gd name="connsiteX326" fmla="*/ 4802296 w 12192000"/>
              <a:gd name="connsiteY326" fmla="*/ 160165 h 513432"/>
              <a:gd name="connsiteX327" fmla="*/ 4643928 w 12192000"/>
              <a:gd name="connsiteY327" fmla="*/ 135263 h 513432"/>
              <a:gd name="connsiteX328" fmla="*/ 4306228 w 12192000"/>
              <a:gd name="connsiteY328" fmla="*/ 135934 h 513432"/>
              <a:gd name="connsiteX329" fmla="*/ 4127931 w 12192000"/>
              <a:gd name="connsiteY329" fmla="*/ 162858 h 513432"/>
              <a:gd name="connsiteX330" fmla="*/ 3968518 w 12192000"/>
              <a:gd name="connsiteY330" fmla="*/ 185075 h 513432"/>
              <a:gd name="connsiteX331" fmla="*/ 3950691 w 12192000"/>
              <a:gd name="connsiteY331" fmla="*/ 186418 h 513432"/>
              <a:gd name="connsiteX332" fmla="*/ 3813299 w 12192000"/>
              <a:gd name="connsiteY332" fmla="*/ 171613 h 513432"/>
              <a:gd name="connsiteX333" fmla="*/ 3649690 w 12192000"/>
              <a:gd name="connsiteY333" fmla="*/ 187767 h 513432"/>
              <a:gd name="connsiteX334" fmla="*/ 3499724 w 12192000"/>
              <a:gd name="connsiteY334" fmla="*/ 189110 h 513432"/>
              <a:gd name="connsiteX335" fmla="*/ 3364424 w 12192000"/>
              <a:gd name="connsiteY335" fmla="*/ 194495 h 513432"/>
              <a:gd name="connsiteX336" fmla="*/ 3244870 w 12192000"/>
              <a:gd name="connsiteY336" fmla="*/ 216034 h 513432"/>
              <a:gd name="connsiteX337" fmla="*/ 3094892 w 12192000"/>
              <a:gd name="connsiteY337" fmla="*/ 216712 h 513432"/>
              <a:gd name="connsiteX338" fmla="*/ 2963798 w 12192000"/>
              <a:gd name="connsiteY338" fmla="*/ 217383 h 513432"/>
              <a:gd name="connsiteX339" fmla="*/ 2813821 w 12192000"/>
              <a:gd name="connsiteY339" fmla="*/ 217383 h 513432"/>
              <a:gd name="connsiteX340" fmla="*/ 2727827 w 12192000"/>
              <a:gd name="connsiteY340" fmla="*/ 236230 h 513432"/>
              <a:gd name="connsiteX341" fmla="*/ 2664889 w 12192000"/>
              <a:gd name="connsiteY341" fmla="*/ 232188 h 513432"/>
              <a:gd name="connsiteX342" fmla="*/ 2579941 w 12192000"/>
              <a:gd name="connsiteY342" fmla="*/ 249013 h 513432"/>
              <a:gd name="connsiteX343" fmla="*/ 2487649 w 12192000"/>
              <a:gd name="connsiteY343" fmla="*/ 255076 h 513432"/>
              <a:gd name="connsiteX344" fmla="*/ 2399552 w 12192000"/>
              <a:gd name="connsiteY344" fmla="*/ 270552 h 513432"/>
              <a:gd name="connsiteX345" fmla="*/ 2288388 w 12192000"/>
              <a:gd name="connsiteY345" fmla="*/ 273252 h 513432"/>
              <a:gd name="connsiteX346" fmla="*/ 2192946 w 12192000"/>
              <a:gd name="connsiteY346" fmla="*/ 273252 h 513432"/>
              <a:gd name="connsiteX347" fmla="*/ 2045072 w 12192000"/>
              <a:gd name="connsiteY347" fmla="*/ 322385 h 513432"/>
              <a:gd name="connsiteX348" fmla="*/ 1997869 w 12192000"/>
              <a:gd name="connsiteY348" fmla="*/ 349980 h 513432"/>
              <a:gd name="connsiteX349" fmla="*/ 2360750 w 12192000"/>
              <a:gd name="connsiteY349" fmla="*/ 350651 h 513432"/>
              <a:gd name="connsiteX350" fmla="*/ 2407942 w 12192000"/>
              <a:gd name="connsiteY350" fmla="*/ 378253 h 513432"/>
              <a:gd name="connsiteX351" fmla="*/ 2371244 w 12192000"/>
              <a:gd name="connsiteY351" fmla="*/ 405170 h 513432"/>
              <a:gd name="connsiteX352" fmla="*/ 2339775 w 12192000"/>
              <a:gd name="connsiteY352" fmla="*/ 416618 h 513432"/>
              <a:gd name="connsiteX353" fmla="*/ 2293629 w 12192000"/>
              <a:gd name="connsiteY353" fmla="*/ 402478 h 513432"/>
              <a:gd name="connsiteX354" fmla="*/ 2259022 w 12192000"/>
              <a:gd name="connsiteY354" fmla="*/ 392387 h 513432"/>
              <a:gd name="connsiteX355" fmla="*/ 2199245 w 12192000"/>
              <a:gd name="connsiteY355" fmla="*/ 384981 h 513432"/>
              <a:gd name="connsiteX356" fmla="*/ 2152042 w 12192000"/>
              <a:gd name="connsiteY356" fmla="*/ 403827 h 513432"/>
              <a:gd name="connsiteX357" fmla="*/ 2050313 w 12192000"/>
              <a:gd name="connsiteY357" fmla="*/ 430751 h 513432"/>
              <a:gd name="connsiteX358" fmla="*/ 1831122 w 12192000"/>
              <a:gd name="connsiteY358" fmla="*/ 485269 h 513432"/>
              <a:gd name="connsiteX359" fmla="*/ 1624506 w 12192000"/>
              <a:gd name="connsiteY359" fmla="*/ 487962 h 513432"/>
              <a:gd name="connsiteX360" fmla="*/ 600914 w 12192000"/>
              <a:gd name="connsiteY360" fmla="*/ 504116 h 513432"/>
              <a:gd name="connsiteX361" fmla="*/ 577835 w 12192000"/>
              <a:gd name="connsiteY361" fmla="*/ 495360 h 513432"/>
              <a:gd name="connsiteX362" fmla="*/ 521207 w 12192000"/>
              <a:gd name="connsiteY362" fmla="*/ 479206 h 513432"/>
              <a:gd name="connsiteX363" fmla="*/ 489738 w 12192000"/>
              <a:gd name="connsiteY363" fmla="*/ 428730 h 513432"/>
              <a:gd name="connsiteX364" fmla="*/ 485543 w 12192000"/>
              <a:gd name="connsiteY364" fmla="*/ 406513 h 513432"/>
              <a:gd name="connsiteX365" fmla="*/ 476107 w 12192000"/>
              <a:gd name="connsiteY365" fmla="*/ 386324 h 513432"/>
              <a:gd name="connsiteX366" fmla="*/ 509668 w 12192000"/>
              <a:gd name="connsiteY366" fmla="*/ 380939 h 513432"/>
              <a:gd name="connsiteX367" fmla="*/ 540079 w 12192000"/>
              <a:gd name="connsiteY367" fmla="*/ 394401 h 513432"/>
              <a:gd name="connsiteX368" fmla="*/ 620843 w 12192000"/>
              <a:gd name="connsiteY368" fmla="*/ 389687 h 513432"/>
              <a:gd name="connsiteX369" fmla="*/ 646003 w 12192000"/>
              <a:gd name="connsiteY369" fmla="*/ 395072 h 513432"/>
              <a:gd name="connsiteX370" fmla="*/ 600914 w 12192000"/>
              <a:gd name="connsiteY370" fmla="*/ 504116 h 513432"/>
              <a:gd name="connsiteX371" fmla="*/ 266359 w 12192000"/>
              <a:gd name="connsiteY371" fmla="*/ 512526 h 513432"/>
              <a:gd name="connsiteX372" fmla="*/ 251675 w 12192000"/>
              <a:gd name="connsiteY372" fmla="*/ 506807 h 513432"/>
              <a:gd name="connsiteX373" fmla="*/ 168819 w 12192000"/>
              <a:gd name="connsiteY373" fmla="*/ 485269 h 513432"/>
              <a:gd name="connsiteX374" fmla="*/ 136305 w 12192000"/>
              <a:gd name="connsiteY374" fmla="*/ 479884 h 513432"/>
              <a:gd name="connsiteX375" fmla="*/ 131063 w 12192000"/>
              <a:gd name="connsiteY375" fmla="*/ 445555 h 513432"/>
              <a:gd name="connsiteX376" fmla="*/ 193990 w 12192000"/>
              <a:gd name="connsiteY376" fmla="*/ 397764 h 513432"/>
              <a:gd name="connsiteX377" fmla="*/ 239090 w 12192000"/>
              <a:gd name="connsiteY377" fmla="*/ 393729 h 513432"/>
              <a:gd name="connsiteX378" fmla="*/ 340818 w 12192000"/>
              <a:gd name="connsiteY378" fmla="*/ 443534 h 513432"/>
              <a:gd name="connsiteX379" fmla="*/ 350254 w 12192000"/>
              <a:gd name="connsiteY379" fmla="*/ 473821 h 513432"/>
              <a:gd name="connsiteX380" fmla="*/ 284190 w 12192000"/>
              <a:gd name="connsiteY380" fmla="*/ 512192 h 513432"/>
              <a:gd name="connsiteX381" fmla="*/ 266359 w 12192000"/>
              <a:gd name="connsiteY381" fmla="*/ 512526 h 51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</a:cxnLst>
            <a:rect l="l" t="t" r="r" b="b"/>
            <a:pathLst>
              <a:path w="12192000" h="513432">
                <a:moveTo>
                  <a:pt x="10121662" y="102283"/>
                </a:moveTo>
                <a:cubicBezTo>
                  <a:pt x="10122709" y="99591"/>
                  <a:pt x="10124812" y="97570"/>
                  <a:pt x="10126904" y="94878"/>
                </a:cubicBezTo>
                <a:cubicBezTo>
                  <a:pt x="10123754" y="91514"/>
                  <a:pt x="10119571" y="88822"/>
                  <a:pt x="10116421" y="86129"/>
                </a:cubicBezTo>
                <a:cubicBezTo>
                  <a:pt x="10112226" y="88822"/>
                  <a:pt x="10109076" y="91514"/>
                  <a:pt x="10104881" y="94206"/>
                </a:cubicBezTo>
                <a:cubicBezTo>
                  <a:pt x="10111170" y="96899"/>
                  <a:pt x="10116421" y="99591"/>
                  <a:pt x="10121662" y="102283"/>
                </a:cubicBezTo>
                <a:close/>
                <a:moveTo>
                  <a:pt x="10262856" y="103292"/>
                </a:moveTo>
                <a:cubicBezTo>
                  <a:pt x="10266396" y="104133"/>
                  <a:pt x="10270065" y="102954"/>
                  <a:pt x="10273731" y="99591"/>
                </a:cubicBezTo>
                <a:cubicBezTo>
                  <a:pt x="10275834" y="97570"/>
                  <a:pt x="10273731" y="94206"/>
                  <a:pt x="10274788" y="91514"/>
                </a:cubicBezTo>
                <a:cubicBezTo>
                  <a:pt x="10271639" y="90171"/>
                  <a:pt x="10266398" y="87472"/>
                  <a:pt x="10264295" y="88150"/>
                </a:cubicBezTo>
                <a:cubicBezTo>
                  <a:pt x="10259054" y="89493"/>
                  <a:pt x="10251710" y="94206"/>
                  <a:pt x="10252756" y="94878"/>
                </a:cubicBezTo>
                <a:cubicBezTo>
                  <a:pt x="10255906" y="99591"/>
                  <a:pt x="10259316" y="102451"/>
                  <a:pt x="10262856" y="103292"/>
                </a:cubicBezTo>
                <a:close/>
                <a:moveTo>
                  <a:pt x="7789200" y="127857"/>
                </a:moveTo>
                <a:cubicBezTo>
                  <a:pt x="7778184" y="129539"/>
                  <a:pt x="7772415" y="127857"/>
                  <a:pt x="7769268" y="124492"/>
                </a:cubicBezTo>
                <a:lnTo>
                  <a:pt x="7765086" y="111063"/>
                </a:lnTo>
                <a:lnTo>
                  <a:pt x="7765086" y="111703"/>
                </a:lnTo>
                <a:cubicBezTo>
                  <a:pt x="7764030" y="111032"/>
                  <a:pt x="7762983" y="111032"/>
                  <a:pt x="7761937" y="111032"/>
                </a:cubicBezTo>
                <a:lnTo>
                  <a:pt x="7765086" y="108339"/>
                </a:lnTo>
                <a:lnTo>
                  <a:pt x="7765086" y="111034"/>
                </a:lnTo>
                <a:lnTo>
                  <a:pt x="7790246" y="119108"/>
                </a:lnTo>
                <a:cubicBezTo>
                  <a:pt x="7792349" y="119780"/>
                  <a:pt x="7790246" y="127857"/>
                  <a:pt x="7789200" y="127857"/>
                </a:cubicBezTo>
                <a:close/>
                <a:moveTo>
                  <a:pt x="6991072" y="132571"/>
                </a:moveTo>
                <a:cubicBezTo>
                  <a:pt x="7003657" y="128536"/>
                  <a:pt x="7006795" y="122472"/>
                  <a:pt x="6998417" y="117766"/>
                </a:cubicBezTo>
                <a:cubicBezTo>
                  <a:pt x="6995267" y="116416"/>
                  <a:pt x="6991072" y="117095"/>
                  <a:pt x="6986877" y="117095"/>
                </a:cubicBezTo>
                <a:cubicBezTo>
                  <a:pt x="6984774" y="119787"/>
                  <a:pt x="6980579" y="123151"/>
                  <a:pt x="6981634" y="124494"/>
                </a:cubicBezTo>
                <a:cubicBezTo>
                  <a:pt x="6983727" y="127864"/>
                  <a:pt x="6990025" y="133242"/>
                  <a:pt x="6991072" y="132571"/>
                </a:cubicBezTo>
                <a:close/>
                <a:moveTo>
                  <a:pt x="7598316" y="154109"/>
                </a:moveTo>
                <a:cubicBezTo>
                  <a:pt x="7601454" y="154781"/>
                  <a:pt x="7608799" y="148725"/>
                  <a:pt x="7609845" y="145361"/>
                </a:cubicBezTo>
                <a:cubicBezTo>
                  <a:pt x="7612995" y="137284"/>
                  <a:pt x="7612995" y="128536"/>
                  <a:pt x="7612995" y="124494"/>
                </a:cubicBezTo>
                <a:cubicBezTo>
                  <a:pt x="7612995" y="115745"/>
                  <a:pt x="7615097" y="111032"/>
                  <a:pt x="7611948" y="106996"/>
                </a:cubicBezTo>
                <a:cubicBezTo>
                  <a:pt x="7606696" y="100262"/>
                  <a:pt x="7599362" y="93534"/>
                  <a:pt x="7593064" y="86800"/>
                </a:cubicBezTo>
                <a:cubicBezTo>
                  <a:pt x="7586777" y="93534"/>
                  <a:pt x="7576284" y="99590"/>
                  <a:pt x="7574192" y="106318"/>
                </a:cubicBezTo>
                <a:cubicBezTo>
                  <a:pt x="7571043" y="118437"/>
                  <a:pt x="7572089" y="131899"/>
                  <a:pt x="7575238" y="144011"/>
                </a:cubicBezTo>
                <a:cubicBezTo>
                  <a:pt x="7577331" y="148725"/>
                  <a:pt x="7589915" y="152088"/>
                  <a:pt x="7598316" y="154109"/>
                </a:cubicBezTo>
                <a:close/>
                <a:moveTo>
                  <a:pt x="7401146" y="157480"/>
                </a:moveTo>
                <a:cubicBezTo>
                  <a:pt x="7412675" y="152088"/>
                  <a:pt x="7427364" y="148053"/>
                  <a:pt x="7436800" y="139976"/>
                </a:cubicBezTo>
                <a:cubicBezTo>
                  <a:pt x="7445189" y="132571"/>
                  <a:pt x="7470360" y="121801"/>
                  <a:pt x="7440994" y="112381"/>
                </a:cubicBezTo>
                <a:cubicBezTo>
                  <a:pt x="7426306" y="107668"/>
                  <a:pt x="7405341" y="105647"/>
                  <a:pt x="7394848" y="120459"/>
                </a:cubicBezTo>
                <a:cubicBezTo>
                  <a:pt x="7387504" y="131228"/>
                  <a:pt x="7382262" y="143340"/>
                  <a:pt x="7401146" y="157480"/>
                </a:cubicBezTo>
                <a:close/>
                <a:moveTo>
                  <a:pt x="10225624" y="158066"/>
                </a:moveTo>
                <a:cubicBezTo>
                  <a:pt x="10229163" y="158823"/>
                  <a:pt x="10232832" y="157476"/>
                  <a:pt x="10235975" y="154109"/>
                </a:cubicBezTo>
                <a:cubicBezTo>
                  <a:pt x="10238078" y="152088"/>
                  <a:pt x="10235975" y="148053"/>
                  <a:pt x="10237032" y="145361"/>
                </a:cubicBezTo>
                <a:cubicBezTo>
                  <a:pt x="10233883" y="144690"/>
                  <a:pt x="10229688" y="141319"/>
                  <a:pt x="10227585" y="141997"/>
                </a:cubicBezTo>
                <a:cubicBezTo>
                  <a:pt x="10222344" y="143340"/>
                  <a:pt x="10215000" y="148053"/>
                  <a:pt x="10216057" y="149403"/>
                </a:cubicBezTo>
                <a:cubicBezTo>
                  <a:pt x="10218678" y="154449"/>
                  <a:pt x="10222085" y="157309"/>
                  <a:pt x="10225624" y="158066"/>
                </a:cubicBezTo>
                <a:close/>
                <a:moveTo>
                  <a:pt x="7517554" y="158151"/>
                </a:moveTo>
                <a:cubicBezTo>
                  <a:pt x="7531184" y="154109"/>
                  <a:pt x="7534333" y="148725"/>
                  <a:pt x="7524897" y="143340"/>
                </a:cubicBezTo>
                <a:cubicBezTo>
                  <a:pt x="7521748" y="141997"/>
                  <a:pt x="7517554" y="142669"/>
                  <a:pt x="7513357" y="142669"/>
                </a:cubicBezTo>
                <a:cubicBezTo>
                  <a:pt x="7511265" y="145361"/>
                  <a:pt x="7507070" y="148725"/>
                  <a:pt x="7508116" y="150074"/>
                </a:cubicBezTo>
                <a:cubicBezTo>
                  <a:pt x="7509162" y="153438"/>
                  <a:pt x="7515461" y="158823"/>
                  <a:pt x="7517554" y="158151"/>
                </a:cubicBezTo>
                <a:close/>
                <a:moveTo>
                  <a:pt x="10114319" y="159494"/>
                </a:moveTo>
                <a:cubicBezTo>
                  <a:pt x="10127960" y="154781"/>
                  <a:pt x="10130052" y="148725"/>
                  <a:pt x="10120617" y="142669"/>
                </a:cubicBezTo>
                <a:cubicBezTo>
                  <a:pt x="10118514" y="141319"/>
                  <a:pt x="10113273" y="142669"/>
                  <a:pt x="10109076" y="142669"/>
                </a:cubicBezTo>
                <a:cubicBezTo>
                  <a:pt x="10106973" y="145361"/>
                  <a:pt x="10102790" y="148725"/>
                  <a:pt x="10103836" y="150746"/>
                </a:cubicBezTo>
                <a:cubicBezTo>
                  <a:pt x="10105928" y="154109"/>
                  <a:pt x="10113273" y="160165"/>
                  <a:pt x="10114319" y="159494"/>
                </a:cubicBezTo>
                <a:close/>
                <a:moveTo>
                  <a:pt x="6501029" y="159578"/>
                </a:moveTo>
                <a:cubicBezTo>
                  <a:pt x="6505224" y="159662"/>
                  <a:pt x="6509679" y="156466"/>
                  <a:pt x="6513876" y="150074"/>
                </a:cubicBezTo>
                <a:cubicBezTo>
                  <a:pt x="6514922" y="148725"/>
                  <a:pt x="6505486" y="144011"/>
                  <a:pt x="6501289" y="141319"/>
                </a:cubicBezTo>
                <a:cubicBezTo>
                  <a:pt x="6498143" y="144011"/>
                  <a:pt x="6488703" y="148053"/>
                  <a:pt x="6489751" y="149403"/>
                </a:cubicBezTo>
                <a:cubicBezTo>
                  <a:pt x="6492898" y="156130"/>
                  <a:pt x="6496832" y="159494"/>
                  <a:pt x="6501029" y="159578"/>
                </a:cubicBezTo>
                <a:close/>
                <a:moveTo>
                  <a:pt x="4938642" y="164879"/>
                </a:moveTo>
                <a:lnTo>
                  <a:pt x="4938903" y="164207"/>
                </a:lnTo>
                <a:lnTo>
                  <a:pt x="4938642" y="164207"/>
                </a:lnTo>
                <a:lnTo>
                  <a:pt x="4938990" y="163984"/>
                </a:lnTo>
                <a:lnTo>
                  <a:pt x="4939688" y="162187"/>
                </a:lnTo>
                <a:lnTo>
                  <a:pt x="4941789" y="162187"/>
                </a:lnTo>
                <a:lnTo>
                  <a:pt x="4941791" y="162186"/>
                </a:lnTo>
                <a:lnTo>
                  <a:pt x="4941791" y="162187"/>
                </a:lnTo>
                <a:lnTo>
                  <a:pt x="4941791" y="163529"/>
                </a:lnTo>
                <a:lnTo>
                  <a:pt x="4941791" y="164207"/>
                </a:lnTo>
                <a:lnTo>
                  <a:pt x="4939428" y="164207"/>
                </a:lnTo>
                <a:close/>
                <a:moveTo>
                  <a:pt x="10306246" y="181704"/>
                </a:moveTo>
                <a:cubicBezTo>
                  <a:pt x="10320934" y="176998"/>
                  <a:pt x="10326175" y="168921"/>
                  <a:pt x="10318831" y="158823"/>
                </a:cubicBezTo>
                <a:cubicBezTo>
                  <a:pt x="10314636" y="152767"/>
                  <a:pt x="10305200" y="148725"/>
                  <a:pt x="10298902" y="143340"/>
                </a:cubicBezTo>
                <a:cubicBezTo>
                  <a:pt x="10295764" y="151417"/>
                  <a:pt x="10288420" y="159494"/>
                  <a:pt x="10288420" y="166900"/>
                </a:cubicBezTo>
                <a:cubicBezTo>
                  <a:pt x="10289466" y="172285"/>
                  <a:pt x="10299959" y="176998"/>
                  <a:pt x="10306246" y="181704"/>
                </a:cubicBezTo>
                <a:close/>
                <a:moveTo>
                  <a:pt x="7181030" y="184569"/>
                </a:moveTo>
                <a:cubicBezTo>
                  <a:pt x="7185358" y="184064"/>
                  <a:pt x="7189816" y="181372"/>
                  <a:pt x="7195586" y="176998"/>
                </a:cubicBezTo>
                <a:cubicBezTo>
                  <a:pt x="7222849" y="156802"/>
                  <a:pt x="7249065" y="128536"/>
                  <a:pt x="7296269" y="158151"/>
                </a:cubicBezTo>
                <a:cubicBezTo>
                  <a:pt x="7300464" y="150074"/>
                  <a:pt x="7308843" y="142669"/>
                  <a:pt x="7307797" y="135263"/>
                </a:cubicBezTo>
                <a:cubicBezTo>
                  <a:pt x="7306751" y="127864"/>
                  <a:pt x="7299407" y="116416"/>
                  <a:pt x="7291016" y="114395"/>
                </a:cubicBezTo>
                <a:cubicBezTo>
                  <a:pt x="7239629" y="100940"/>
                  <a:pt x="7181944" y="121801"/>
                  <a:pt x="7091755" y="85457"/>
                </a:cubicBezTo>
                <a:cubicBezTo>
                  <a:pt x="7121121" y="96227"/>
                  <a:pt x="7110626" y="91513"/>
                  <a:pt x="7100145" y="88821"/>
                </a:cubicBezTo>
                <a:cubicBezTo>
                  <a:pt x="7098041" y="88150"/>
                  <a:pt x="7090708" y="94206"/>
                  <a:pt x="7088605" y="98248"/>
                </a:cubicBezTo>
                <a:cubicBezTo>
                  <a:pt x="7074974" y="121801"/>
                  <a:pt x="7062389" y="144690"/>
                  <a:pt x="7051896" y="168921"/>
                </a:cubicBezTo>
                <a:cubicBezTo>
                  <a:pt x="7050850" y="171613"/>
                  <a:pt x="7069721" y="182383"/>
                  <a:pt x="7070779" y="181704"/>
                </a:cubicBezTo>
                <a:cubicBezTo>
                  <a:pt x="7103293" y="165557"/>
                  <a:pt x="7133707" y="151417"/>
                  <a:pt x="7167266" y="179012"/>
                </a:cubicBezTo>
                <a:cubicBezTo>
                  <a:pt x="7172508" y="183389"/>
                  <a:pt x="7176703" y="185073"/>
                  <a:pt x="7181030" y="184569"/>
                </a:cubicBezTo>
                <a:close/>
                <a:moveTo>
                  <a:pt x="10015736" y="187767"/>
                </a:moveTo>
                <a:cubicBezTo>
                  <a:pt x="10037757" y="189781"/>
                  <a:pt x="10053491" y="181033"/>
                  <a:pt x="10055583" y="168250"/>
                </a:cubicBezTo>
                <a:cubicBezTo>
                  <a:pt x="10059778" y="146711"/>
                  <a:pt x="10058732" y="124494"/>
                  <a:pt x="10055583" y="101612"/>
                </a:cubicBezTo>
                <a:cubicBezTo>
                  <a:pt x="10055583" y="96899"/>
                  <a:pt x="10041952" y="93535"/>
                  <a:pt x="10033562" y="90171"/>
                </a:cubicBezTo>
                <a:cubicBezTo>
                  <a:pt x="10032515" y="90171"/>
                  <a:pt x="10024127" y="96227"/>
                  <a:pt x="10023080" y="100262"/>
                </a:cubicBezTo>
                <a:cubicBezTo>
                  <a:pt x="10020976" y="118437"/>
                  <a:pt x="10010494" y="131899"/>
                  <a:pt x="9984268" y="135934"/>
                </a:cubicBezTo>
                <a:cubicBezTo>
                  <a:pt x="9984268" y="135934"/>
                  <a:pt x="9984268" y="135263"/>
                  <a:pt x="9984268" y="134592"/>
                </a:cubicBezTo>
                <a:cubicBezTo>
                  <a:pt x="9983222" y="134592"/>
                  <a:pt x="9982175" y="135263"/>
                  <a:pt x="9981130" y="135263"/>
                </a:cubicBezTo>
                <a:cubicBezTo>
                  <a:pt x="9981130" y="121130"/>
                  <a:pt x="9970635" y="111703"/>
                  <a:pt x="9951763" y="109689"/>
                </a:cubicBezTo>
                <a:cubicBezTo>
                  <a:pt x="9886733" y="102283"/>
                  <a:pt x="9855265" y="126515"/>
                  <a:pt x="9872057" y="169592"/>
                </a:cubicBezTo>
                <a:cubicBezTo>
                  <a:pt x="9878344" y="185075"/>
                  <a:pt x="9916100" y="193152"/>
                  <a:pt x="9931834" y="181704"/>
                </a:cubicBezTo>
                <a:cubicBezTo>
                  <a:pt x="9950706" y="168250"/>
                  <a:pt x="9943362" y="138634"/>
                  <a:pt x="9981130" y="135263"/>
                </a:cubicBezTo>
                <a:cubicBezTo>
                  <a:pt x="9981130" y="135934"/>
                  <a:pt x="9981130" y="136613"/>
                  <a:pt x="9981130" y="137284"/>
                </a:cubicBezTo>
                <a:cubicBezTo>
                  <a:pt x="9982175" y="137284"/>
                  <a:pt x="9983222" y="136613"/>
                  <a:pt x="9984268" y="136613"/>
                </a:cubicBezTo>
                <a:cubicBezTo>
                  <a:pt x="9984268" y="144690"/>
                  <a:pt x="9984268" y="153438"/>
                  <a:pt x="9984268" y="161515"/>
                </a:cubicBezTo>
                <a:cubicBezTo>
                  <a:pt x="9984268" y="176327"/>
                  <a:pt x="9994761" y="185075"/>
                  <a:pt x="10015736" y="187767"/>
                </a:cubicBezTo>
                <a:close/>
                <a:moveTo>
                  <a:pt x="5366541" y="188439"/>
                </a:moveTo>
                <a:cubicBezTo>
                  <a:pt x="5373875" y="187096"/>
                  <a:pt x="5382265" y="174306"/>
                  <a:pt x="5380173" y="172956"/>
                </a:cubicBezTo>
                <a:cubicBezTo>
                  <a:pt x="5364438" y="162186"/>
                  <a:pt x="5347658" y="152767"/>
                  <a:pt x="5330878" y="142669"/>
                </a:cubicBezTo>
                <a:cubicBezTo>
                  <a:pt x="5326683" y="149403"/>
                  <a:pt x="5323533" y="156802"/>
                  <a:pt x="5319338" y="164208"/>
                </a:cubicBezTo>
                <a:cubicBezTo>
                  <a:pt x="5321441" y="172956"/>
                  <a:pt x="5327729" y="180362"/>
                  <a:pt x="5336119" y="185075"/>
                </a:cubicBezTo>
                <a:cubicBezTo>
                  <a:pt x="5344509" y="189110"/>
                  <a:pt x="5355002" y="191131"/>
                  <a:pt x="5366541" y="188439"/>
                </a:cubicBezTo>
                <a:close/>
                <a:moveTo>
                  <a:pt x="5649852" y="190396"/>
                </a:moveTo>
                <a:cubicBezTo>
                  <a:pt x="5659078" y="189449"/>
                  <a:pt x="5668057" y="187260"/>
                  <a:pt x="5675921" y="183725"/>
                </a:cubicBezTo>
                <a:cubicBezTo>
                  <a:pt x="5680117" y="182383"/>
                  <a:pt x="5682220" y="178341"/>
                  <a:pt x="5684312" y="174977"/>
                </a:cubicBezTo>
                <a:cubicBezTo>
                  <a:pt x="5653900" y="163536"/>
                  <a:pt x="5623488" y="152767"/>
                  <a:pt x="5592020" y="141997"/>
                </a:cubicBezTo>
                <a:cubicBezTo>
                  <a:pt x="5588881" y="152767"/>
                  <a:pt x="5580491" y="162186"/>
                  <a:pt x="5583629" y="168250"/>
                </a:cubicBezTo>
                <a:cubicBezTo>
                  <a:pt x="5592284" y="184907"/>
                  <a:pt x="5622176" y="193237"/>
                  <a:pt x="5649852" y="190396"/>
                </a:cubicBezTo>
                <a:close/>
                <a:moveTo>
                  <a:pt x="5004717" y="207286"/>
                </a:moveTo>
                <a:cubicBezTo>
                  <a:pt x="4996327" y="207957"/>
                  <a:pt x="4983742" y="206607"/>
                  <a:pt x="4977444" y="202572"/>
                </a:cubicBezTo>
                <a:cubicBezTo>
                  <a:pt x="4960663" y="192474"/>
                  <a:pt x="4940745" y="183054"/>
                  <a:pt x="4941791" y="163529"/>
                </a:cubicBezTo>
                <a:cubicBezTo>
                  <a:pt x="4963812" y="162858"/>
                  <a:pt x="4986891" y="159494"/>
                  <a:pt x="5004717" y="172956"/>
                </a:cubicBezTo>
                <a:cubicBezTo>
                  <a:pt x="5015199" y="181033"/>
                  <a:pt x="5015199" y="206607"/>
                  <a:pt x="5004717" y="207286"/>
                </a:cubicBezTo>
                <a:close/>
                <a:moveTo>
                  <a:pt x="7928820" y="211654"/>
                </a:moveTo>
                <a:cubicBezTo>
                  <a:pt x="7925017" y="210814"/>
                  <a:pt x="7921345" y="207953"/>
                  <a:pt x="7918202" y="203244"/>
                </a:cubicBezTo>
                <a:cubicBezTo>
                  <a:pt x="7918202" y="202565"/>
                  <a:pt x="7925546" y="197181"/>
                  <a:pt x="7929741" y="196509"/>
                </a:cubicBezTo>
                <a:cubicBezTo>
                  <a:pt x="7931833" y="195838"/>
                  <a:pt x="7937085" y="198530"/>
                  <a:pt x="7940223" y="199873"/>
                </a:cubicBezTo>
                <a:cubicBezTo>
                  <a:pt x="7940223" y="202565"/>
                  <a:pt x="7942326" y="205936"/>
                  <a:pt x="7940223" y="207950"/>
                </a:cubicBezTo>
                <a:cubicBezTo>
                  <a:pt x="7936557" y="211317"/>
                  <a:pt x="7932623" y="212495"/>
                  <a:pt x="7928820" y="211654"/>
                </a:cubicBezTo>
                <a:close/>
                <a:moveTo>
                  <a:pt x="7802837" y="214012"/>
                </a:moveTo>
                <a:cubicBezTo>
                  <a:pt x="7802837" y="202571"/>
                  <a:pt x="7800734" y="190452"/>
                  <a:pt x="7804929" y="179683"/>
                </a:cubicBezTo>
                <a:cubicBezTo>
                  <a:pt x="7810170" y="166228"/>
                  <a:pt x="7828008" y="162857"/>
                  <a:pt x="7846880" y="164207"/>
                </a:cubicBezTo>
                <a:cubicBezTo>
                  <a:pt x="7852121" y="164878"/>
                  <a:pt x="7859465" y="166899"/>
                  <a:pt x="7861568" y="169592"/>
                </a:cubicBezTo>
                <a:cubicBezTo>
                  <a:pt x="7873096" y="184396"/>
                  <a:pt x="7855270" y="191802"/>
                  <a:pt x="7844788" y="197858"/>
                </a:cubicBezTo>
                <a:cubicBezTo>
                  <a:pt x="7832203" y="204592"/>
                  <a:pt x="7817514" y="209299"/>
                  <a:pt x="7802837" y="214012"/>
                </a:cubicBezTo>
                <a:close/>
                <a:moveTo>
                  <a:pt x="8044048" y="214012"/>
                </a:moveTo>
                <a:cubicBezTo>
                  <a:pt x="8039853" y="210642"/>
                  <a:pt x="8034612" y="207949"/>
                  <a:pt x="8032509" y="204586"/>
                </a:cubicBezTo>
                <a:cubicBezTo>
                  <a:pt x="8025176" y="193145"/>
                  <a:pt x="8024119" y="181026"/>
                  <a:pt x="8039853" y="171606"/>
                </a:cubicBezTo>
                <a:cubicBezTo>
                  <a:pt x="8044048" y="171606"/>
                  <a:pt x="8049289" y="170927"/>
                  <a:pt x="8051392" y="172277"/>
                </a:cubicBezTo>
                <a:cubicBezTo>
                  <a:pt x="8068173" y="181704"/>
                  <a:pt x="8065023" y="193816"/>
                  <a:pt x="8056634" y="205257"/>
                </a:cubicBezTo>
                <a:cubicBezTo>
                  <a:pt x="8053484" y="208621"/>
                  <a:pt x="8048243" y="211320"/>
                  <a:pt x="8044048" y="214012"/>
                </a:cubicBezTo>
                <a:close/>
                <a:moveTo>
                  <a:pt x="7801775" y="218054"/>
                </a:moveTo>
                <a:cubicBezTo>
                  <a:pt x="7800729" y="218054"/>
                  <a:pt x="7799672" y="217376"/>
                  <a:pt x="7797580" y="216705"/>
                </a:cubicBezTo>
                <a:cubicBezTo>
                  <a:pt x="7798626" y="216705"/>
                  <a:pt x="7798626" y="216033"/>
                  <a:pt x="7798626" y="216033"/>
                </a:cubicBezTo>
                <a:close/>
                <a:moveTo>
                  <a:pt x="7802837" y="218719"/>
                </a:moveTo>
                <a:lnTo>
                  <a:pt x="7798642" y="216027"/>
                </a:lnTo>
                <a:cubicBezTo>
                  <a:pt x="7800734" y="215356"/>
                  <a:pt x="7801790" y="215356"/>
                  <a:pt x="7802837" y="214684"/>
                </a:cubicBezTo>
                <a:cubicBezTo>
                  <a:pt x="7802837" y="216027"/>
                  <a:pt x="7802837" y="217377"/>
                  <a:pt x="7802837" y="218719"/>
                </a:cubicBezTo>
                <a:close/>
                <a:moveTo>
                  <a:pt x="5243838" y="218726"/>
                </a:moveTo>
                <a:lnTo>
                  <a:pt x="5243131" y="218122"/>
                </a:lnTo>
                <a:lnTo>
                  <a:pt x="5237540" y="218719"/>
                </a:lnTo>
                <a:cubicBezTo>
                  <a:pt x="5238586" y="218048"/>
                  <a:pt x="5239643" y="216705"/>
                  <a:pt x="5239643" y="215355"/>
                </a:cubicBezTo>
                <a:lnTo>
                  <a:pt x="5240698" y="216034"/>
                </a:lnTo>
                <a:lnTo>
                  <a:pt x="5245930" y="216034"/>
                </a:lnTo>
                <a:cubicBezTo>
                  <a:pt x="5244884" y="216705"/>
                  <a:pt x="5244884" y="218055"/>
                  <a:pt x="5243838" y="218726"/>
                </a:cubicBezTo>
                <a:close/>
                <a:moveTo>
                  <a:pt x="5220884" y="236646"/>
                </a:moveTo>
                <a:cubicBezTo>
                  <a:pt x="5218130" y="236393"/>
                  <a:pt x="5215507" y="235888"/>
                  <a:pt x="5215507" y="235552"/>
                </a:cubicBezTo>
                <a:cubicBezTo>
                  <a:pt x="5212369" y="221419"/>
                  <a:pt x="5224954" y="220069"/>
                  <a:pt x="5237540" y="218726"/>
                </a:cubicBezTo>
                <a:cubicBezTo>
                  <a:pt x="5234391" y="224782"/>
                  <a:pt x="5231242" y="230838"/>
                  <a:pt x="5227047" y="236223"/>
                </a:cubicBezTo>
                <a:cubicBezTo>
                  <a:pt x="5226523" y="236898"/>
                  <a:pt x="5223638" y="236898"/>
                  <a:pt x="5220884" y="236646"/>
                </a:cubicBezTo>
                <a:close/>
                <a:moveTo>
                  <a:pt x="8257077" y="241692"/>
                </a:moveTo>
                <a:cubicBezTo>
                  <a:pt x="8250654" y="242450"/>
                  <a:pt x="8243835" y="242282"/>
                  <a:pt x="8239112" y="240936"/>
                </a:cubicBezTo>
                <a:cubicBezTo>
                  <a:pt x="8211848" y="232859"/>
                  <a:pt x="8185631" y="222761"/>
                  <a:pt x="8159405" y="212663"/>
                </a:cubicBezTo>
                <a:cubicBezTo>
                  <a:pt x="8154163" y="210642"/>
                  <a:pt x="8149968" y="206607"/>
                  <a:pt x="8145773" y="203914"/>
                </a:cubicBezTo>
                <a:cubicBezTo>
                  <a:pt x="8155209" y="199880"/>
                  <a:pt x="8164646" y="195166"/>
                  <a:pt x="8173046" y="191124"/>
                </a:cubicBezTo>
                <a:cubicBezTo>
                  <a:pt x="8203458" y="191124"/>
                  <a:pt x="8235962" y="187760"/>
                  <a:pt x="8257996" y="208628"/>
                </a:cubicBezTo>
                <a:cubicBezTo>
                  <a:pt x="8266385" y="216705"/>
                  <a:pt x="8290509" y="222761"/>
                  <a:pt x="8272672" y="236894"/>
                </a:cubicBezTo>
                <a:cubicBezTo>
                  <a:pt x="8269528" y="239251"/>
                  <a:pt x="8263500" y="240934"/>
                  <a:pt x="8257077" y="241692"/>
                </a:cubicBezTo>
                <a:close/>
                <a:moveTo>
                  <a:pt x="4135276" y="263146"/>
                </a:moveTo>
                <a:cubicBezTo>
                  <a:pt x="4128989" y="258440"/>
                  <a:pt x="4117450" y="253727"/>
                  <a:pt x="4117450" y="248342"/>
                </a:cubicBezTo>
                <a:cubicBezTo>
                  <a:pt x="4116404" y="240265"/>
                  <a:pt x="4123748" y="232859"/>
                  <a:pt x="4127943" y="224782"/>
                </a:cubicBezTo>
                <a:cubicBezTo>
                  <a:pt x="4134230" y="229496"/>
                  <a:pt x="4143666" y="234202"/>
                  <a:pt x="4148918" y="240265"/>
                </a:cubicBezTo>
                <a:cubicBezTo>
                  <a:pt x="4155205" y="249685"/>
                  <a:pt x="4149964" y="257762"/>
                  <a:pt x="4135276" y="263146"/>
                </a:cubicBezTo>
                <a:close/>
                <a:moveTo>
                  <a:pt x="4920816" y="265839"/>
                </a:moveTo>
                <a:cubicBezTo>
                  <a:pt x="4918713" y="265839"/>
                  <a:pt x="4913472" y="261126"/>
                  <a:pt x="4911369" y="257762"/>
                </a:cubicBezTo>
                <a:cubicBezTo>
                  <a:pt x="4910323" y="256420"/>
                  <a:pt x="4915564" y="253049"/>
                  <a:pt x="4917667" y="251035"/>
                </a:cubicBezTo>
                <a:cubicBezTo>
                  <a:pt x="4920816" y="251035"/>
                  <a:pt x="4926057" y="250364"/>
                  <a:pt x="4928160" y="251706"/>
                </a:cubicBezTo>
                <a:cubicBezTo>
                  <a:pt x="4936539" y="256420"/>
                  <a:pt x="4934447" y="261804"/>
                  <a:pt x="4920816" y="265839"/>
                </a:cubicBezTo>
                <a:close/>
                <a:moveTo>
                  <a:pt x="3678010" y="266517"/>
                </a:moveTo>
                <a:cubicBezTo>
                  <a:pt x="3673815" y="265839"/>
                  <a:pt x="3670666" y="260454"/>
                  <a:pt x="3665425" y="257762"/>
                </a:cubicBezTo>
                <a:cubicBezTo>
                  <a:pt x="3669620" y="255069"/>
                  <a:pt x="3674861" y="251706"/>
                  <a:pt x="3679057" y="249013"/>
                </a:cubicBezTo>
                <a:cubicBezTo>
                  <a:pt x="3683252" y="252377"/>
                  <a:pt x="3687447" y="255748"/>
                  <a:pt x="3691642" y="259111"/>
                </a:cubicBezTo>
                <a:cubicBezTo>
                  <a:pt x="3687447" y="261804"/>
                  <a:pt x="3682206" y="266517"/>
                  <a:pt x="3678010" y="266517"/>
                </a:cubicBezTo>
                <a:close/>
                <a:moveTo>
                  <a:pt x="3376104" y="319097"/>
                </a:moveTo>
                <a:cubicBezTo>
                  <a:pt x="3372302" y="318340"/>
                  <a:pt x="3368630" y="315647"/>
                  <a:pt x="3365481" y="310938"/>
                </a:cubicBezTo>
                <a:cubicBezTo>
                  <a:pt x="3364435" y="310259"/>
                  <a:pt x="3371779" y="305546"/>
                  <a:pt x="3377021" y="304203"/>
                </a:cubicBezTo>
                <a:cubicBezTo>
                  <a:pt x="3380170" y="303532"/>
                  <a:pt x="3384365" y="306224"/>
                  <a:pt x="3387503" y="307567"/>
                </a:cubicBezTo>
                <a:cubicBezTo>
                  <a:pt x="3387503" y="310259"/>
                  <a:pt x="3389606" y="314301"/>
                  <a:pt x="3387503" y="315644"/>
                </a:cubicBezTo>
                <a:cubicBezTo>
                  <a:pt x="3383836" y="318675"/>
                  <a:pt x="3379905" y="319854"/>
                  <a:pt x="3376104" y="319097"/>
                </a:cubicBezTo>
                <a:close/>
                <a:moveTo>
                  <a:pt x="3190333" y="324399"/>
                </a:moveTo>
                <a:cubicBezTo>
                  <a:pt x="3179851" y="323728"/>
                  <a:pt x="3168312" y="323050"/>
                  <a:pt x="3156772" y="321036"/>
                </a:cubicBezTo>
                <a:cubicBezTo>
                  <a:pt x="3151531" y="320357"/>
                  <a:pt x="3147336" y="316322"/>
                  <a:pt x="3143141" y="313630"/>
                </a:cubicBezTo>
                <a:cubicBezTo>
                  <a:pt x="3150485" y="308917"/>
                  <a:pt x="3156772" y="301511"/>
                  <a:pt x="3165162" y="300168"/>
                </a:cubicBezTo>
                <a:cubicBezTo>
                  <a:pt x="3181943" y="297476"/>
                  <a:pt x="3200826" y="297476"/>
                  <a:pt x="3216550" y="299497"/>
                </a:cubicBezTo>
                <a:cubicBezTo>
                  <a:pt x="3224940" y="300168"/>
                  <a:pt x="3231238" y="308917"/>
                  <a:pt x="3237525" y="313630"/>
                </a:cubicBezTo>
                <a:cubicBezTo>
                  <a:pt x="3233341" y="316322"/>
                  <a:pt x="3229135" y="321036"/>
                  <a:pt x="3223894" y="321707"/>
                </a:cubicBezTo>
                <a:cubicBezTo>
                  <a:pt x="3213411" y="323728"/>
                  <a:pt x="3201872" y="323728"/>
                  <a:pt x="3190333" y="324399"/>
                </a:cubicBezTo>
                <a:close/>
                <a:moveTo>
                  <a:pt x="1799654" y="346616"/>
                </a:moveTo>
                <a:cubicBezTo>
                  <a:pt x="1803849" y="344595"/>
                  <a:pt x="1808044" y="341903"/>
                  <a:pt x="1812239" y="339882"/>
                </a:cubicBezTo>
                <a:cubicBezTo>
                  <a:pt x="1808044" y="337190"/>
                  <a:pt x="1804906" y="334497"/>
                  <a:pt x="1800711" y="331805"/>
                </a:cubicBezTo>
                <a:cubicBezTo>
                  <a:pt x="1796504" y="335847"/>
                  <a:pt x="1793366" y="339211"/>
                  <a:pt x="1789171" y="343246"/>
                </a:cubicBezTo>
                <a:cubicBezTo>
                  <a:pt x="1792320" y="343924"/>
                  <a:pt x="1796504" y="345267"/>
                  <a:pt x="1799654" y="346616"/>
                </a:cubicBezTo>
                <a:close/>
                <a:moveTo>
                  <a:pt x="1990536" y="372190"/>
                </a:moveTo>
                <a:cubicBezTo>
                  <a:pt x="1996823" y="368827"/>
                  <a:pt x="1998926" y="361421"/>
                  <a:pt x="2002075" y="354694"/>
                </a:cubicBezTo>
                <a:cubicBezTo>
                  <a:pt x="2004167" y="354015"/>
                  <a:pt x="2006259" y="354015"/>
                  <a:pt x="2007316" y="353344"/>
                </a:cubicBezTo>
                <a:lnTo>
                  <a:pt x="2002075" y="351330"/>
                </a:lnTo>
                <a:cubicBezTo>
                  <a:pt x="2002075" y="352001"/>
                  <a:pt x="2001018" y="353344"/>
                  <a:pt x="2001018" y="354694"/>
                </a:cubicBezTo>
                <a:cubicBezTo>
                  <a:pt x="1992628" y="356708"/>
                  <a:pt x="1982146" y="358057"/>
                  <a:pt x="1977951" y="362771"/>
                </a:cubicBezTo>
                <a:cubicBezTo>
                  <a:pt x="1971652" y="370176"/>
                  <a:pt x="1981100" y="376904"/>
                  <a:pt x="1990536" y="372190"/>
                </a:cubicBezTo>
                <a:close/>
                <a:moveTo>
                  <a:pt x="2697415" y="376897"/>
                </a:moveTo>
                <a:cubicBezTo>
                  <a:pt x="2652315" y="384303"/>
                  <a:pt x="2615605" y="377575"/>
                  <a:pt x="2587296" y="349302"/>
                </a:cubicBezTo>
                <a:cubicBezTo>
                  <a:pt x="2583101" y="345938"/>
                  <a:pt x="2576803" y="339882"/>
                  <a:pt x="2577860" y="339204"/>
                </a:cubicBezTo>
                <a:cubicBezTo>
                  <a:pt x="2585193" y="333819"/>
                  <a:pt x="2593583" y="327091"/>
                  <a:pt x="2601974" y="325749"/>
                </a:cubicBezTo>
                <a:cubicBezTo>
                  <a:pt x="2647074" y="320357"/>
                  <a:pt x="2683783" y="329784"/>
                  <a:pt x="2707897" y="359400"/>
                </a:cubicBezTo>
                <a:cubicBezTo>
                  <a:pt x="2711046" y="362764"/>
                  <a:pt x="2711046" y="366135"/>
                  <a:pt x="2712103" y="369498"/>
                </a:cubicBezTo>
                <a:cubicBezTo>
                  <a:pt x="2706851" y="372191"/>
                  <a:pt x="2702656" y="376226"/>
                  <a:pt x="2697415" y="376897"/>
                </a:cubicBezTo>
                <a:close/>
                <a:moveTo>
                  <a:pt x="2428929" y="430073"/>
                </a:moveTo>
                <a:cubicBezTo>
                  <a:pt x="2403758" y="435465"/>
                  <a:pt x="2384875" y="427381"/>
                  <a:pt x="2382783" y="406520"/>
                </a:cubicBezTo>
                <a:cubicBezTo>
                  <a:pt x="2403758" y="404499"/>
                  <a:pt x="2417390" y="395751"/>
                  <a:pt x="2420539" y="380268"/>
                </a:cubicBezTo>
                <a:cubicBezTo>
                  <a:pt x="2438365" y="380268"/>
                  <a:pt x="2455145" y="380268"/>
                  <a:pt x="2471926" y="380940"/>
                </a:cubicBezTo>
                <a:cubicBezTo>
                  <a:pt x="2476121" y="380940"/>
                  <a:pt x="2484511" y="386324"/>
                  <a:pt x="2484511" y="388345"/>
                </a:cubicBezTo>
                <a:cubicBezTo>
                  <a:pt x="2479270" y="411227"/>
                  <a:pt x="2456191" y="424017"/>
                  <a:pt x="2428929" y="430073"/>
                </a:cubicBezTo>
                <a:close/>
                <a:moveTo>
                  <a:pt x="2180361" y="456996"/>
                </a:moveTo>
                <a:cubicBezTo>
                  <a:pt x="2176166" y="456996"/>
                  <a:pt x="2171971" y="447576"/>
                  <a:pt x="2167776" y="442192"/>
                </a:cubicBezTo>
                <a:cubicBezTo>
                  <a:pt x="2177212" y="439499"/>
                  <a:pt x="2187705" y="434114"/>
                  <a:pt x="2198187" y="434786"/>
                </a:cubicBezTo>
                <a:cubicBezTo>
                  <a:pt x="2207624" y="435464"/>
                  <a:pt x="2216014" y="442192"/>
                  <a:pt x="2229656" y="448919"/>
                </a:cubicBezTo>
                <a:cubicBezTo>
                  <a:pt x="2210773" y="452290"/>
                  <a:pt x="2196095" y="456325"/>
                  <a:pt x="2180361" y="456996"/>
                </a:cubicBezTo>
                <a:close/>
                <a:moveTo>
                  <a:pt x="69182" y="481227"/>
                </a:moveTo>
                <a:cubicBezTo>
                  <a:pt x="64987" y="479877"/>
                  <a:pt x="61849" y="478534"/>
                  <a:pt x="58700" y="477863"/>
                </a:cubicBezTo>
                <a:cubicBezTo>
                  <a:pt x="61849" y="474499"/>
                  <a:pt x="66044" y="470457"/>
                  <a:pt x="70240" y="467094"/>
                </a:cubicBezTo>
                <a:cubicBezTo>
                  <a:pt x="74435" y="469115"/>
                  <a:pt x="77573" y="471807"/>
                  <a:pt x="81779" y="474499"/>
                </a:cubicBezTo>
                <a:cubicBezTo>
                  <a:pt x="77573" y="476513"/>
                  <a:pt x="73378" y="479206"/>
                  <a:pt x="69182" y="481227"/>
                </a:cubicBezTo>
                <a:close/>
                <a:moveTo>
                  <a:pt x="1624506" y="487962"/>
                </a:moveTo>
                <a:cubicBezTo>
                  <a:pt x="1556338" y="491325"/>
                  <a:pt x="1502859" y="480556"/>
                  <a:pt x="1458805" y="442192"/>
                </a:cubicBezTo>
                <a:cubicBezTo>
                  <a:pt x="1439932" y="426037"/>
                  <a:pt x="1413705" y="467101"/>
                  <a:pt x="1401120" y="446905"/>
                </a:cubicBezTo>
                <a:cubicBezTo>
                  <a:pt x="1356030" y="374211"/>
                  <a:pt x="1274221" y="399792"/>
                  <a:pt x="1214443" y="417289"/>
                </a:cubicBezTo>
                <a:cubicBezTo>
                  <a:pt x="1148368" y="436807"/>
                  <a:pt x="1079154" y="452961"/>
                  <a:pt x="1013079" y="473829"/>
                </a:cubicBezTo>
                <a:cubicBezTo>
                  <a:pt x="975323" y="485948"/>
                  <a:pt x="942808" y="488633"/>
                  <a:pt x="908201" y="473829"/>
                </a:cubicBezTo>
                <a:cubicBezTo>
                  <a:pt x="897708" y="469786"/>
                  <a:pt x="887226" y="459695"/>
                  <a:pt x="876732" y="460367"/>
                </a:cubicBezTo>
                <a:cubicBezTo>
                  <a:pt x="811714" y="463730"/>
                  <a:pt x="771855" y="444212"/>
                  <a:pt x="750880" y="399114"/>
                </a:cubicBezTo>
                <a:cubicBezTo>
                  <a:pt x="732007" y="360749"/>
                  <a:pt x="691102" y="347959"/>
                  <a:pt x="632371" y="350651"/>
                </a:cubicBezTo>
                <a:cubicBezTo>
                  <a:pt x="578881" y="353344"/>
                  <a:pt x="521206" y="358728"/>
                  <a:pt x="470854" y="331133"/>
                </a:cubicBezTo>
                <a:cubicBezTo>
                  <a:pt x="455131" y="322385"/>
                  <a:pt x="415272" y="321714"/>
                  <a:pt x="400595" y="329791"/>
                </a:cubicBezTo>
                <a:cubicBezTo>
                  <a:pt x="355495" y="354693"/>
                  <a:pt x="306200" y="354693"/>
                  <a:pt x="256916" y="349309"/>
                </a:cubicBezTo>
                <a:cubicBezTo>
                  <a:pt x="177198" y="340560"/>
                  <a:pt x="112179" y="363442"/>
                  <a:pt x="46104" y="389023"/>
                </a:cubicBezTo>
                <a:lnTo>
                  <a:pt x="0" y="405863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238226"/>
                </a:lnTo>
                <a:lnTo>
                  <a:pt x="12179360" y="238922"/>
                </a:lnTo>
                <a:cubicBezTo>
                  <a:pt x="12151040" y="233537"/>
                  <a:pt x="12126915" y="205264"/>
                  <a:pt x="12096504" y="222090"/>
                </a:cubicBezTo>
                <a:cubicBezTo>
                  <a:pt x="12062943" y="240265"/>
                  <a:pt x="12039864" y="218726"/>
                  <a:pt x="12016797" y="220747"/>
                </a:cubicBezTo>
                <a:cubicBezTo>
                  <a:pt x="11969605" y="224111"/>
                  <a:pt x="11929746" y="230167"/>
                  <a:pt x="11880451" y="218726"/>
                </a:cubicBezTo>
                <a:cubicBezTo>
                  <a:pt x="11835362" y="208628"/>
                  <a:pt x="11774527" y="207285"/>
                  <a:pt x="11732576" y="220076"/>
                </a:cubicBezTo>
                <a:cubicBezTo>
                  <a:pt x="11681189" y="236230"/>
                  <a:pt x="11645526" y="244978"/>
                  <a:pt x="11597288" y="218726"/>
                </a:cubicBezTo>
                <a:cubicBezTo>
                  <a:pt x="11583657" y="211320"/>
                  <a:pt x="11541706" y="215362"/>
                  <a:pt x="11528064" y="225460"/>
                </a:cubicBezTo>
                <a:cubicBezTo>
                  <a:pt x="11493457" y="251713"/>
                  <a:pt x="11444162" y="202572"/>
                  <a:pt x="11416899" y="240265"/>
                </a:cubicBezTo>
                <a:cubicBezTo>
                  <a:pt x="11370753" y="246321"/>
                  <a:pt x="11335089" y="195844"/>
                  <a:pt x="11280553" y="231516"/>
                </a:cubicBezTo>
                <a:cubicBezTo>
                  <a:pt x="11246992" y="253727"/>
                  <a:pt x="11195605" y="241615"/>
                  <a:pt x="11153654" y="240936"/>
                </a:cubicBezTo>
                <a:cubicBezTo>
                  <a:pt x="11064511" y="240265"/>
                  <a:pt x="10981655" y="246999"/>
                  <a:pt x="10906144" y="284692"/>
                </a:cubicBezTo>
                <a:cubicBezTo>
                  <a:pt x="10893559" y="291420"/>
                  <a:pt x="10864194" y="296804"/>
                  <a:pt x="10856849" y="292098"/>
                </a:cubicBezTo>
                <a:cubicBezTo>
                  <a:pt x="10809657" y="259111"/>
                  <a:pt x="10750926" y="271902"/>
                  <a:pt x="10696390" y="269881"/>
                </a:cubicBezTo>
                <a:cubicBezTo>
                  <a:pt x="10668070" y="268538"/>
                  <a:pt x="10653393" y="250363"/>
                  <a:pt x="10631360" y="248342"/>
                </a:cubicBezTo>
                <a:cubicBezTo>
                  <a:pt x="10613534" y="246999"/>
                  <a:pt x="10596754" y="272573"/>
                  <a:pt x="10570537" y="253727"/>
                </a:cubicBezTo>
                <a:cubicBezTo>
                  <a:pt x="10550608" y="238922"/>
                  <a:pt x="10527540" y="239594"/>
                  <a:pt x="10504461" y="253055"/>
                </a:cubicBezTo>
                <a:cubicBezTo>
                  <a:pt x="10475096" y="269881"/>
                  <a:pt x="10463568" y="260461"/>
                  <a:pt x="10459372" y="237572"/>
                </a:cubicBezTo>
                <a:cubicBezTo>
                  <a:pt x="10458315" y="232188"/>
                  <a:pt x="10440489" y="222768"/>
                  <a:pt x="10439443" y="223439"/>
                </a:cubicBezTo>
                <a:cubicBezTo>
                  <a:pt x="10377563" y="257090"/>
                  <a:pt x="10306246" y="237572"/>
                  <a:pt x="10240170" y="242286"/>
                </a:cubicBezTo>
                <a:cubicBezTo>
                  <a:pt x="10190886" y="245650"/>
                  <a:pt x="10157326" y="230845"/>
                  <a:pt x="10125857" y="205943"/>
                </a:cubicBezTo>
                <a:cubicBezTo>
                  <a:pt x="10100686" y="185746"/>
                  <a:pt x="10088098" y="195173"/>
                  <a:pt x="10082857" y="218726"/>
                </a:cubicBezTo>
                <a:cubicBezTo>
                  <a:pt x="10081810" y="224789"/>
                  <a:pt x="10066076" y="235559"/>
                  <a:pt x="10063972" y="234880"/>
                </a:cubicBezTo>
                <a:cubicBezTo>
                  <a:pt x="9958051" y="191131"/>
                  <a:pt x="9842691" y="228824"/>
                  <a:pt x="9733607" y="213341"/>
                </a:cubicBezTo>
                <a:cubicBezTo>
                  <a:pt x="9714735" y="210649"/>
                  <a:pt x="9708448" y="194495"/>
                  <a:pt x="9711584" y="180362"/>
                </a:cubicBezTo>
                <a:cubicBezTo>
                  <a:pt x="9714735" y="168250"/>
                  <a:pt x="9725228" y="163536"/>
                  <a:pt x="9734664" y="170264"/>
                </a:cubicBezTo>
                <a:cubicBezTo>
                  <a:pt x="9769272" y="195844"/>
                  <a:pt x="9787098" y="172285"/>
                  <a:pt x="9805981" y="156802"/>
                </a:cubicBezTo>
                <a:cubicBezTo>
                  <a:pt x="9823808" y="141997"/>
                  <a:pt x="9825899" y="102283"/>
                  <a:pt x="9813325" y="94878"/>
                </a:cubicBezTo>
                <a:cubicBezTo>
                  <a:pt x="9803879" y="89493"/>
                  <a:pt x="9789201" y="81416"/>
                  <a:pt x="9781857" y="83437"/>
                </a:cubicBezTo>
                <a:cubicBezTo>
                  <a:pt x="9735710" y="95549"/>
                  <a:pt x="9701104" y="40359"/>
                  <a:pt x="9647614" y="76702"/>
                </a:cubicBezTo>
                <a:cubicBezTo>
                  <a:pt x="9619293" y="96227"/>
                  <a:pt x="9576297" y="39009"/>
                  <a:pt x="9534346" y="76031"/>
                </a:cubicBezTo>
                <a:cubicBezTo>
                  <a:pt x="9527002" y="82766"/>
                  <a:pt x="9491348" y="84108"/>
                  <a:pt x="9481901" y="78052"/>
                </a:cubicBezTo>
                <a:cubicBezTo>
                  <a:pt x="9396954" y="22862"/>
                  <a:pt x="9319350" y="84108"/>
                  <a:pt x="9238586" y="82766"/>
                </a:cubicBezTo>
                <a:cubicBezTo>
                  <a:pt x="9213427" y="123151"/>
                  <a:pt x="9160982" y="65933"/>
                  <a:pt x="9129524" y="97570"/>
                </a:cubicBezTo>
                <a:cubicBezTo>
                  <a:pt x="9126375" y="100941"/>
                  <a:pt x="9088619" y="86129"/>
                  <a:pt x="9067644" y="80073"/>
                </a:cubicBezTo>
                <a:cubicBezTo>
                  <a:pt x="9046668" y="74010"/>
                  <a:pt x="9023590" y="61227"/>
                  <a:pt x="9004717" y="63919"/>
                </a:cubicBezTo>
                <a:cubicBezTo>
                  <a:pt x="8982696" y="67954"/>
                  <a:pt x="8964857" y="82094"/>
                  <a:pt x="8937596" y="82094"/>
                </a:cubicBezTo>
                <a:cubicBezTo>
                  <a:pt x="8800204" y="81416"/>
                  <a:pt x="8661766" y="81416"/>
                  <a:pt x="8524373" y="81416"/>
                </a:cubicBezTo>
                <a:cubicBezTo>
                  <a:pt x="8486618" y="81416"/>
                  <a:pt x="8449920" y="77381"/>
                  <a:pt x="8418451" y="98920"/>
                </a:cubicBezTo>
                <a:cubicBezTo>
                  <a:pt x="8403773" y="109018"/>
                  <a:pt x="8384891" y="106318"/>
                  <a:pt x="8367064" y="100940"/>
                </a:cubicBezTo>
                <a:cubicBezTo>
                  <a:pt x="8266381" y="70646"/>
                  <a:pt x="8165698" y="66611"/>
                  <a:pt x="8065016" y="104975"/>
                </a:cubicBezTo>
                <a:cubicBezTo>
                  <a:pt x="8047190" y="111703"/>
                  <a:pt x="8009423" y="110360"/>
                  <a:pt x="7994749" y="100940"/>
                </a:cubicBezTo>
                <a:cubicBezTo>
                  <a:pt x="7940213" y="67282"/>
                  <a:pt x="7905605" y="88821"/>
                  <a:pt x="7868896" y="117095"/>
                </a:cubicBezTo>
                <a:cubicBezTo>
                  <a:pt x="7841633" y="137955"/>
                  <a:pt x="7836382" y="123151"/>
                  <a:pt x="7823796" y="104304"/>
                </a:cubicBezTo>
                <a:cubicBezTo>
                  <a:pt x="7802820" y="73338"/>
                  <a:pt x="7789189" y="74688"/>
                  <a:pt x="7752479" y="106996"/>
                </a:cubicBezTo>
                <a:cubicBezTo>
                  <a:pt x="7740939" y="107668"/>
                  <a:pt x="7729411" y="107668"/>
                  <a:pt x="7717871" y="109689"/>
                </a:cubicBezTo>
                <a:cubicBezTo>
                  <a:pt x="7681161" y="117095"/>
                  <a:pt x="7665428" y="137284"/>
                  <a:pt x="7686414" y="152767"/>
                </a:cubicBezTo>
                <a:cubicBezTo>
                  <a:pt x="7716826" y="175648"/>
                  <a:pt x="7741997" y="203922"/>
                  <a:pt x="7786040" y="216034"/>
                </a:cubicBezTo>
                <a:cubicBezTo>
                  <a:pt x="7781845" y="223439"/>
                  <a:pt x="7778707" y="234209"/>
                  <a:pt x="7771362" y="236901"/>
                </a:cubicBezTo>
                <a:cubicBezTo>
                  <a:pt x="7755627" y="241615"/>
                  <a:pt x="7735699" y="244307"/>
                  <a:pt x="7717871" y="244307"/>
                </a:cubicBezTo>
                <a:cubicBezTo>
                  <a:pt x="7669633" y="244978"/>
                  <a:pt x="7620338" y="243636"/>
                  <a:pt x="7578387" y="222768"/>
                </a:cubicBezTo>
                <a:cubicBezTo>
                  <a:pt x="7531184" y="255076"/>
                  <a:pt x="7472453" y="238922"/>
                  <a:pt x="7417926" y="242286"/>
                </a:cubicBezTo>
                <a:cubicBezTo>
                  <a:pt x="7368631" y="244978"/>
                  <a:pt x="7318290" y="241615"/>
                  <a:pt x="7267949" y="242286"/>
                </a:cubicBezTo>
                <a:cubicBezTo>
                  <a:pt x="7217609" y="242957"/>
                  <a:pt x="7169359" y="246321"/>
                  <a:pt x="7125316" y="220747"/>
                </a:cubicBezTo>
                <a:cubicBezTo>
                  <a:pt x="7110626" y="212670"/>
                  <a:pt x="7069721" y="213341"/>
                  <a:pt x="7056091" y="222090"/>
                </a:cubicBezTo>
                <a:cubicBezTo>
                  <a:pt x="7019391" y="246999"/>
                  <a:pt x="6977429" y="244978"/>
                  <a:pt x="6934433" y="244307"/>
                </a:cubicBezTo>
                <a:cubicBezTo>
                  <a:pt x="6904021" y="243636"/>
                  <a:pt x="6871506" y="240265"/>
                  <a:pt x="6846335" y="257769"/>
                </a:cubicBezTo>
                <a:cubicBezTo>
                  <a:pt x="6820119" y="275937"/>
                  <a:pt x="6801246" y="239594"/>
                  <a:pt x="6784453" y="252384"/>
                </a:cubicBezTo>
                <a:cubicBezTo>
                  <a:pt x="6755089" y="275265"/>
                  <a:pt x="6730974" y="246999"/>
                  <a:pt x="6702655" y="253055"/>
                </a:cubicBezTo>
                <a:cubicBezTo>
                  <a:pt x="6651269" y="264496"/>
                  <a:pt x="6599880" y="232188"/>
                  <a:pt x="6546390" y="244978"/>
                </a:cubicBezTo>
                <a:cubicBezTo>
                  <a:pt x="6514922" y="253055"/>
                  <a:pt x="6484511" y="272573"/>
                  <a:pt x="6449902" y="249692"/>
                </a:cubicBezTo>
                <a:cubicBezTo>
                  <a:pt x="6424731" y="273923"/>
                  <a:pt x="6393263" y="245650"/>
                  <a:pt x="6372290" y="253055"/>
                </a:cubicBezTo>
                <a:cubicBezTo>
                  <a:pt x="6346073" y="261804"/>
                  <a:pt x="6330338" y="258440"/>
                  <a:pt x="6306243" y="251034"/>
                </a:cubicBezTo>
                <a:cubicBezTo>
                  <a:pt x="6284210" y="244307"/>
                  <a:pt x="6254845" y="240936"/>
                  <a:pt x="6233869" y="245650"/>
                </a:cubicBezTo>
                <a:cubicBezTo>
                  <a:pt x="6200308" y="253055"/>
                  <a:pt x="6174092" y="279979"/>
                  <a:pt x="6133187" y="256419"/>
                </a:cubicBezTo>
                <a:cubicBezTo>
                  <a:pt x="6105924" y="240265"/>
                  <a:pt x="6071317" y="272573"/>
                  <a:pt x="6037757" y="247671"/>
                </a:cubicBezTo>
                <a:cubicBezTo>
                  <a:pt x="6010483" y="226803"/>
                  <a:pt x="5979025" y="277958"/>
                  <a:pt x="5941269" y="254405"/>
                </a:cubicBezTo>
                <a:cubicBezTo>
                  <a:pt x="5910847" y="234880"/>
                  <a:pt x="5884630" y="249692"/>
                  <a:pt x="5858414" y="261804"/>
                </a:cubicBezTo>
                <a:cubicBezTo>
                  <a:pt x="5842679" y="269209"/>
                  <a:pt x="5820658" y="271902"/>
                  <a:pt x="5808072" y="261132"/>
                </a:cubicBezTo>
                <a:cubicBezTo>
                  <a:pt x="5775558" y="232866"/>
                  <a:pt x="5721021" y="255748"/>
                  <a:pt x="5687461" y="232866"/>
                </a:cubicBezTo>
                <a:cubicBezTo>
                  <a:pt x="5673829" y="224111"/>
                  <a:pt x="5664393" y="222768"/>
                  <a:pt x="5643407" y="228824"/>
                </a:cubicBezTo>
                <a:cubicBezTo>
                  <a:pt x="5560562" y="251713"/>
                  <a:pt x="5480855" y="251713"/>
                  <a:pt x="5395907" y="221418"/>
                </a:cubicBezTo>
                <a:cubicBezTo>
                  <a:pt x="5351853" y="205943"/>
                  <a:pt x="5289973" y="215362"/>
                  <a:pt x="5235436" y="214691"/>
                </a:cubicBezTo>
                <a:cubicBezTo>
                  <a:pt x="5242781" y="203922"/>
                  <a:pt x="5248022" y="192474"/>
                  <a:pt x="5257469" y="183725"/>
                </a:cubicBezTo>
                <a:cubicBezTo>
                  <a:pt x="5270043" y="171613"/>
                  <a:pt x="5268997" y="158823"/>
                  <a:pt x="5261664" y="147382"/>
                </a:cubicBezTo>
                <a:cubicBezTo>
                  <a:pt x="5251171" y="131899"/>
                  <a:pt x="5229149" y="134592"/>
                  <a:pt x="5213415" y="139305"/>
                </a:cubicBezTo>
                <a:cubicBezTo>
                  <a:pt x="5180900" y="149403"/>
                  <a:pt x="5148385" y="161515"/>
                  <a:pt x="5117974" y="174977"/>
                </a:cubicBezTo>
                <a:cubicBezTo>
                  <a:pt x="5078126" y="192474"/>
                  <a:pt x="5084413" y="166900"/>
                  <a:pt x="5077069" y="154109"/>
                </a:cubicBezTo>
                <a:cubicBezTo>
                  <a:pt x="5065541" y="134592"/>
                  <a:pt x="5040370" y="132571"/>
                  <a:pt x="5016245" y="135263"/>
                </a:cubicBezTo>
                <a:cubicBezTo>
                  <a:pt x="4984777" y="138634"/>
                  <a:pt x="4940734" y="124494"/>
                  <a:pt x="4929194" y="160844"/>
                </a:cubicBezTo>
                <a:cubicBezTo>
                  <a:pt x="4898783" y="161515"/>
                  <a:pt x="4871520" y="123822"/>
                  <a:pt x="4836902" y="157480"/>
                </a:cubicBezTo>
                <a:cubicBezTo>
                  <a:pt x="4831661" y="162186"/>
                  <a:pt x="4807537" y="164208"/>
                  <a:pt x="4802296" y="160165"/>
                </a:cubicBezTo>
                <a:cubicBezTo>
                  <a:pt x="4757196" y="125843"/>
                  <a:pt x="4698464" y="135934"/>
                  <a:pt x="4643928" y="135263"/>
                </a:cubicBezTo>
                <a:cubicBezTo>
                  <a:pt x="4531717" y="134592"/>
                  <a:pt x="4418439" y="140648"/>
                  <a:pt x="4306228" y="135934"/>
                </a:cubicBezTo>
                <a:cubicBezTo>
                  <a:pt x="4241199" y="133242"/>
                  <a:pt x="4192961" y="166900"/>
                  <a:pt x="4127931" y="162858"/>
                </a:cubicBezTo>
                <a:cubicBezTo>
                  <a:pt x="4074441" y="158823"/>
                  <a:pt x="4014664" y="151417"/>
                  <a:pt x="3968518" y="185075"/>
                </a:cubicBezTo>
                <a:cubicBezTo>
                  <a:pt x="3965380" y="187767"/>
                  <a:pt x="3955932" y="187767"/>
                  <a:pt x="3950691" y="186418"/>
                </a:cubicBezTo>
                <a:cubicBezTo>
                  <a:pt x="3905591" y="178341"/>
                  <a:pt x="3863640" y="145361"/>
                  <a:pt x="3813299" y="171613"/>
                </a:cubicBezTo>
                <a:cubicBezTo>
                  <a:pt x="3760866" y="198537"/>
                  <a:pt x="3704227" y="184404"/>
                  <a:pt x="3649690" y="187767"/>
                </a:cubicBezTo>
                <a:cubicBezTo>
                  <a:pt x="3599350" y="191131"/>
                  <a:pt x="3547962" y="195844"/>
                  <a:pt x="3499724" y="189110"/>
                </a:cubicBezTo>
                <a:cubicBezTo>
                  <a:pt x="3453578" y="182383"/>
                  <a:pt x="3417914" y="224789"/>
                  <a:pt x="3364424" y="194495"/>
                </a:cubicBezTo>
                <a:cubicBezTo>
                  <a:pt x="3329818" y="174977"/>
                  <a:pt x="3294154" y="222090"/>
                  <a:pt x="3244870" y="216034"/>
                </a:cubicBezTo>
                <a:cubicBezTo>
                  <a:pt x="3196620" y="209978"/>
                  <a:pt x="3145233" y="216034"/>
                  <a:pt x="3094892" y="216712"/>
                </a:cubicBezTo>
                <a:cubicBezTo>
                  <a:pt x="3051895" y="217383"/>
                  <a:pt x="3007841" y="217383"/>
                  <a:pt x="2963798" y="217383"/>
                </a:cubicBezTo>
                <a:cubicBezTo>
                  <a:pt x="2913457" y="217383"/>
                  <a:pt x="2864162" y="219397"/>
                  <a:pt x="2813821" y="217383"/>
                </a:cubicBezTo>
                <a:cubicBezTo>
                  <a:pt x="2780260" y="216034"/>
                  <a:pt x="2756135" y="229495"/>
                  <a:pt x="2727827" y="236230"/>
                </a:cubicBezTo>
                <a:cubicBezTo>
                  <a:pt x="2714184" y="239594"/>
                  <a:pt x="2693209" y="220076"/>
                  <a:pt x="2664889" y="232188"/>
                </a:cubicBezTo>
                <a:cubicBezTo>
                  <a:pt x="2639730" y="242286"/>
                  <a:pt x="2595676" y="235559"/>
                  <a:pt x="2579941" y="249013"/>
                </a:cubicBezTo>
                <a:cubicBezTo>
                  <a:pt x="2546380" y="277287"/>
                  <a:pt x="2513877" y="238244"/>
                  <a:pt x="2487649" y="255076"/>
                </a:cubicBezTo>
                <a:cubicBezTo>
                  <a:pt x="2460386" y="271902"/>
                  <a:pt x="2429975" y="270552"/>
                  <a:pt x="2399552" y="270552"/>
                </a:cubicBezTo>
                <a:cubicBezTo>
                  <a:pt x="2362854" y="270552"/>
                  <a:pt x="2320892" y="263825"/>
                  <a:pt x="2288388" y="273252"/>
                </a:cubicBezTo>
                <a:cubicBezTo>
                  <a:pt x="2252724" y="283343"/>
                  <a:pt x="2225461" y="293441"/>
                  <a:pt x="2192946" y="273252"/>
                </a:cubicBezTo>
                <a:cubicBezTo>
                  <a:pt x="2140502" y="284692"/>
                  <a:pt x="2093310" y="304210"/>
                  <a:pt x="2045072" y="322385"/>
                </a:cubicBezTo>
                <a:cubicBezTo>
                  <a:pt x="2024097" y="329791"/>
                  <a:pt x="1999972" y="329113"/>
                  <a:pt x="1997869" y="349980"/>
                </a:cubicBezTo>
                <a:cubicBezTo>
                  <a:pt x="2119538" y="350651"/>
                  <a:pt x="2240138" y="350651"/>
                  <a:pt x="2360750" y="350651"/>
                </a:cubicBezTo>
                <a:cubicBezTo>
                  <a:pt x="2388013" y="350651"/>
                  <a:pt x="2406896" y="357386"/>
                  <a:pt x="2407942" y="378253"/>
                </a:cubicBezTo>
                <a:cubicBezTo>
                  <a:pt x="2386967" y="381617"/>
                  <a:pt x="2374382" y="390366"/>
                  <a:pt x="2371244" y="405170"/>
                </a:cubicBezTo>
                <a:cubicBezTo>
                  <a:pt x="2360750" y="409212"/>
                  <a:pt x="2349211" y="411904"/>
                  <a:pt x="2339775" y="416618"/>
                </a:cubicBezTo>
                <a:cubicBezTo>
                  <a:pt x="2310409" y="432772"/>
                  <a:pt x="2298870" y="426716"/>
                  <a:pt x="2293629" y="402478"/>
                </a:cubicBezTo>
                <a:cubicBezTo>
                  <a:pt x="2290480" y="388344"/>
                  <a:pt x="2278952" y="378253"/>
                  <a:pt x="2259022" y="392387"/>
                </a:cubicBezTo>
                <a:cubicBezTo>
                  <a:pt x="2232806" y="411233"/>
                  <a:pt x="2218117" y="382288"/>
                  <a:pt x="2199245" y="384981"/>
                </a:cubicBezTo>
                <a:cubicBezTo>
                  <a:pt x="2182464" y="387002"/>
                  <a:pt x="2167776" y="403156"/>
                  <a:pt x="2152042" y="403827"/>
                </a:cubicBezTo>
                <a:cubicBezTo>
                  <a:pt x="2112194" y="404499"/>
                  <a:pt x="2082828" y="412576"/>
                  <a:pt x="2050313" y="430751"/>
                </a:cubicBezTo>
                <a:cubicBezTo>
                  <a:pt x="1966412" y="477864"/>
                  <a:pt x="1932851" y="483927"/>
                  <a:pt x="1831122" y="485269"/>
                </a:cubicBezTo>
                <a:cubicBezTo>
                  <a:pt x="1761898" y="486619"/>
                  <a:pt x="1692684" y="483927"/>
                  <a:pt x="1624506" y="487962"/>
                </a:cubicBezTo>
                <a:close/>
                <a:moveTo>
                  <a:pt x="600914" y="504116"/>
                </a:moveTo>
                <a:cubicBezTo>
                  <a:pt x="592523" y="501416"/>
                  <a:pt x="577835" y="498724"/>
                  <a:pt x="577835" y="495360"/>
                </a:cubicBezTo>
                <a:cubicBezTo>
                  <a:pt x="572594" y="460360"/>
                  <a:pt x="556860" y="467766"/>
                  <a:pt x="521207" y="479206"/>
                </a:cubicBezTo>
                <a:cubicBezTo>
                  <a:pt x="497082" y="487283"/>
                  <a:pt x="478210" y="457667"/>
                  <a:pt x="489738" y="428730"/>
                </a:cubicBezTo>
                <a:cubicBezTo>
                  <a:pt x="499185" y="421324"/>
                  <a:pt x="497082" y="415268"/>
                  <a:pt x="485543" y="406513"/>
                </a:cubicBezTo>
                <a:cubicBezTo>
                  <a:pt x="479256" y="401806"/>
                  <a:pt x="479256" y="393051"/>
                  <a:pt x="476107" y="386324"/>
                </a:cubicBezTo>
                <a:cubicBezTo>
                  <a:pt x="486600" y="384303"/>
                  <a:pt x="499185" y="379589"/>
                  <a:pt x="509668" y="380939"/>
                </a:cubicBezTo>
                <a:cubicBezTo>
                  <a:pt x="520150" y="382282"/>
                  <a:pt x="530643" y="389016"/>
                  <a:pt x="540079" y="394401"/>
                </a:cubicBezTo>
                <a:cubicBezTo>
                  <a:pt x="569445" y="413247"/>
                  <a:pt x="595662" y="405841"/>
                  <a:pt x="620843" y="389687"/>
                </a:cubicBezTo>
                <a:cubicBezTo>
                  <a:pt x="633428" y="381610"/>
                  <a:pt x="649152" y="384303"/>
                  <a:pt x="646003" y="395072"/>
                </a:cubicBezTo>
                <a:cubicBezTo>
                  <a:pt x="634474" y="432094"/>
                  <a:pt x="616637" y="467766"/>
                  <a:pt x="600914" y="504116"/>
                </a:cubicBezTo>
                <a:close/>
                <a:moveTo>
                  <a:pt x="266359" y="512526"/>
                </a:moveTo>
                <a:cubicBezTo>
                  <a:pt x="259542" y="511348"/>
                  <a:pt x="253250" y="509160"/>
                  <a:pt x="251675" y="506807"/>
                </a:cubicBezTo>
                <a:cubicBezTo>
                  <a:pt x="233849" y="477863"/>
                  <a:pt x="216011" y="456324"/>
                  <a:pt x="168819" y="485269"/>
                </a:cubicBezTo>
                <a:cubicBezTo>
                  <a:pt x="163578" y="488632"/>
                  <a:pt x="144695" y="484590"/>
                  <a:pt x="136305" y="479884"/>
                </a:cubicBezTo>
                <a:cubicBezTo>
                  <a:pt x="119524" y="471135"/>
                  <a:pt x="120581" y="455653"/>
                  <a:pt x="131063" y="445555"/>
                </a:cubicBezTo>
                <a:cubicBezTo>
                  <a:pt x="148890" y="428058"/>
                  <a:pt x="171968" y="413246"/>
                  <a:pt x="193990" y="397764"/>
                </a:cubicBezTo>
                <a:cubicBezTo>
                  <a:pt x="207621" y="388344"/>
                  <a:pt x="219160" y="384980"/>
                  <a:pt x="239090" y="393729"/>
                </a:cubicBezTo>
                <a:cubicBezTo>
                  <a:pt x="274742" y="408533"/>
                  <a:pt x="319842" y="413246"/>
                  <a:pt x="340818" y="443534"/>
                </a:cubicBezTo>
                <a:cubicBezTo>
                  <a:pt x="346059" y="450939"/>
                  <a:pt x="346059" y="460366"/>
                  <a:pt x="350254" y="473821"/>
                </a:cubicBezTo>
                <a:cubicBezTo>
                  <a:pt x="330336" y="485940"/>
                  <a:pt x="308303" y="500751"/>
                  <a:pt x="284190" y="512192"/>
                </a:cubicBezTo>
                <a:cubicBezTo>
                  <a:pt x="280518" y="513874"/>
                  <a:pt x="273176" y="513704"/>
                  <a:pt x="266359" y="512526"/>
                </a:cubicBezTo>
                <a:close/>
              </a:path>
            </a:pathLst>
          </a:custGeom>
          <a:blipFill dpi="0" rotWithShape="1">
            <a:blip r:embed="rId1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1386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E44DF55-C6CC-8981-E24D-57A2B3CB50F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custGeom>
            <a:avLst/>
            <a:gdLst>
              <a:gd name="connsiteX0" fmla="*/ 0 w 6858000"/>
              <a:gd name="connsiteY0" fmla="*/ 12192000 h 12192000"/>
              <a:gd name="connsiteX1" fmla="*/ 0 w 6858000"/>
              <a:gd name="connsiteY1" fmla="*/ 0 h 12192000"/>
              <a:gd name="connsiteX2" fmla="*/ 6858000 w 6858000"/>
              <a:gd name="connsiteY2" fmla="*/ 0 h 12192000"/>
              <a:gd name="connsiteX3" fmla="*/ 6858000 w 68580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12192000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2192000"/>
                </a:lnTo>
                <a:close/>
              </a:path>
            </a:pathLst>
          </a:cu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2023/5/14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.jpe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.jpeg"/><Relationship Id="rId5" Type="http://schemas.openxmlformats.org/officeDocument/2006/relationships/image" Target="../media/image14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14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4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1899402" y="2348032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959760" y="2348032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3048000" y="2065149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水彩叶子商务通用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388041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Business Work Report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3DA43A3-7455-6F1A-57ED-1E6F2E7CFBF6}"/>
              </a:ext>
            </a:extLst>
          </p:cNvPr>
          <p:cNvGrpSpPr/>
          <p:nvPr/>
        </p:nvGrpSpPr>
        <p:grpSpPr>
          <a:xfrm>
            <a:off x="4563109" y="4810745"/>
            <a:ext cx="3053203" cy="265600"/>
            <a:chOff x="4289813" y="5868701"/>
            <a:chExt cx="1648215" cy="2656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4F5EE3-93C7-CDC0-46A9-1664AD65074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DDE45E0-5944-4233-87FC-BB1159F52B64}"/>
                </a:ext>
              </a:extLst>
            </p:cNvPr>
            <p:cNvSpPr txBox="1"/>
            <p:nvPr/>
          </p:nvSpPr>
          <p:spPr>
            <a:xfrm>
              <a:off x="5134143" y="5872691"/>
              <a:ext cx="8038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2023.05.15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97705E9-61B5-CED8-E383-6EF51C69C7D8}"/>
              </a:ext>
            </a:extLst>
          </p:cNvPr>
          <p:cNvSpPr txBox="1"/>
          <p:nvPr/>
        </p:nvSpPr>
        <p:spPr>
          <a:xfrm>
            <a:off x="3948618" y="3943735"/>
            <a:ext cx="4294764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i="1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i="0" dirty="0"/>
              <a:t>Your content to play here, or through paste in this box, and select only the text. Your content to play here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67CBD5A-FB61-1B6D-2109-1321D26BD578}"/>
              </a:ext>
            </a:extLst>
          </p:cNvPr>
          <p:cNvSpPr/>
          <p:nvPr/>
        </p:nvSpPr>
        <p:spPr>
          <a:xfrm>
            <a:off x="2162629" y="3197410"/>
            <a:ext cx="7866742" cy="585224"/>
          </a:xfrm>
          <a:prstGeom prst="roundRect">
            <a:avLst>
              <a:gd name="adj" fmla="val 50000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86DC53-2537-5DC2-D2B1-6DA5AED4C1BA}"/>
              </a:ext>
            </a:extLst>
          </p:cNvPr>
          <p:cNvSpPr txBox="1"/>
          <p:nvPr/>
        </p:nvSpPr>
        <p:spPr>
          <a:xfrm>
            <a:off x="3948617" y="3336133"/>
            <a:ext cx="4294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文艺清新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水彩叶子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述职演示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293022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: Shape 2">
            <a:extLst>
              <a:ext uri="{FF2B5EF4-FFF2-40B4-BE49-F238E27FC236}">
                <a16:creationId xmlns:a16="http://schemas.microsoft.com/office/drawing/2014/main" id="{1F866351-C107-ED89-1D5F-5C53B8ACC347}"/>
              </a:ext>
            </a:extLst>
          </p:cNvPr>
          <p:cNvSpPr>
            <a:spLocks/>
          </p:cNvSpPr>
          <p:nvPr/>
        </p:nvSpPr>
        <p:spPr bwMode="auto">
          <a:xfrm>
            <a:off x="736158" y="32854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: Shape 3">
            <a:extLst>
              <a:ext uri="{FF2B5EF4-FFF2-40B4-BE49-F238E27FC236}">
                <a16:creationId xmlns:a16="http://schemas.microsoft.com/office/drawing/2014/main" id="{FC4B4CD8-8126-5340-5F67-0B2F8ED427DA}"/>
              </a:ext>
            </a:extLst>
          </p:cNvPr>
          <p:cNvSpPr>
            <a:spLocks/>
          </p:cNvSpPr>
          <p:nvPr/>
        </p:nvSpPr>
        <p:spPr bwMode="auto">
          <a:xfrm>
            <a:off x="3420780" y="32854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A422768-2BF1-A998-624C-BA8C61CF58B6}"/>
              </a:ext>
            </a:extLst>
          </p:cNvPr>
          <p:cNvSpPr>
            <a:spLocks/>
          </p:cNvSpPr>
          <p:nvPr/>
        </p:nvSpPr>
        <p:spPr bwMode="auto">
          <a:xfrm>
            <a:off x="6104514" y="32854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58D840-D8A8-3FEC-FA08-D3A81433C63A}"/>
              </a:ext>
            </a:extLst>
          </p:cNvPr>
          <p:cNvSpPr>
            <a:spLocks/>
          </p:cNvSpPr>
          <p:nvPr/>
        </p:nvSpPr>
        <p:spPr bwMode="auto">
          <a:xfrm>
            <a:off x="8788248" y="32854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1112E36-D3E6-EB66-5D4D-190F419058F0}"/>
              </a:ext>
            </a:extLst>
          </p:cNvPr>
          <p:cNvSpPr>
            <a:spLocks/>
          </p:cNvSpPr>
          <p:nvPr/>
        </p:nvSpPr>
        <p:spPr bwMode="auto">
          <a:xfrm>
            <a:off x="1909293" y="28422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2CF9CD0-84D5-3B34-EABD-F65AA1E73C21}"/>
              </a:ext>
            </a:extLst>
          </p:cNvPr>
          <p:cNvSpPr>
            <a:spLocks/>
          </p:cNvSpPr>
          <p:nvPr/>
        </p:nvSpPr>
        <p:spPr bwMode="auto">
          <a:xfrm>
            <a:off x="7362015" y="28422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A40ADAE-E27D-2693-E497-68737E51A37D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2454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61AA621-DC71-335B-6AAD-2A974D1DA2A4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2454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902DE70-CCF3-F4B5-7183-CEFE3158C7FB}"/>
              </a:ext>
            </a:extLst>
          </p:cNvPr>
          <p:cNvSpPr>
            <a:spLocks/>
          </p:cNvSpPr>
          <p:nvPr/>
        </p:nvSpPr>
        <p:spPr bwMode="auto">
          <a:xfrm>
            <a:off x="2030070" y="16371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F1F4BBD-B343-1942-DE7A-9150A5EFBFE0}"/>
              </a:ext>
            </a:extLst>
          </p:cNvPr>
          <p:cNvSpPr>
            <a:spLocks/>
          </p:cNvSpPr>
          <p:nvPr/>
        </p:nvSpPr>
        <p:spPr bwMode="auto">
          <a:xfrm>
            <a:off x="7441941" y="16371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33F9087-5F04-2568-F94B-59EDE2F674C3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50446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04B2598-3AAC-A9AE-D8DA-8E3D70B76F78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50446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D6F3FA2-1093-7D0D-5EDF-C1A3F2A54042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5638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099E30D-A154-F2C7-7589-4A68C72FDCD7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5638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869229C-4B8C-2B4D-6E30-20495C16A96C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5638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CB21617-84D7-CB74-E764-608316692368}"/>
              </a:ext>
            </a:extLst>
          </p:cNvPr>
          <p:cNvSpPr>
            <a:spLocks/>
          </p:cNvSpPr>
          <p:nvPr/>
        </p:nvSpPr>
        <p:spPr bwMode="auto">
          <a:xfrm>
            <a:off x="4335488" y="45891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1C4E17F-62D8-15EB-A01D-375254CBAF60}"/>
              </a:ext>
            </a:extLst>
          </p:cNvPr>
          <p:cNvSpPr>
            <a:spLocks/>
          </p:cNvSpPr>
          <p:nvPr/>
        </p:nvSpPr>
        <p:spPr bwMode="auto">
          <a:xfrm>
            <a:off x="9475610" y="45891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9344F2A-D374-696B-9B76-0253F9D635E5}"/>
              </a:ext>
            </a:extLst>
          </p:cNvPr>
          <p:cNvSpPr>
            <a:spLocks/>
          </p:cNvSpPr>
          <p:nvPr/>
        </p:nvSpPr>
        <p:spPr bwMode="auto">
          <a:xfrm>
            <a:off x="7016557" y="24204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5FDDECC-DE9E-BE48-D838-EBE0A9A77A0B}"/>
              </a:ext>
            </a:extLst>
          </p:cNvPr>
          <p:cNvSpPr>
            <a:spLocks/>
          </p:cNvSpPr>
          <p:nvPr/>
        </p:nvSpPr>
        <p:spPr bwMode="auto">
          <a:xfrm>
            <a:off x="1617119" y="24204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F881CAB-BC14-D4DF-B386-1E55E2CEC18D}"/>
              </a:ext>
            </a:extLst>
          </p:cNvPr>
          <p:cNvSpPr>
            <a:spLocks/>
          </p:cNvSpPr>
          <p:nvPr/>
        </p:nvSpPr>
        <p:spPr bwMode="auto">
          <a:xfrm>
            <a:off x="1578933" y="34976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B6A287D-D228-3074-66D1-E0D6F6CD9975}"/>
              </a:ext>
            </a:extLst>
          </p:cNvPr>
          <p:cNvSpPr>
            <a:spLocks/>
          </p:cNvSpPr>
          <p:nvPr/>
        </p:nvSpPr>
        <p:spPr bwMode="auto">
          <a:xfrm>
            <a:off x="4354137" y="35074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6E01BBF-19D6-98B7-7143-447DE25352AA}"/>
              </a:ext>
            </a:extLst>
          </p:cNvPr>
          <p:cNvSpPr>
            <a:spLocks/>
          </p:cNvSpPr>
          <p:nvPr/>
        </p:nvSpPr>
        <p:spPr bwMode="auto">
          <a:xfrm>
            <a:off x="7029878" y="35074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5D8F514-2A8B-1F45-D322-7A4D4E074C12}"/>
              </a:ext>
            </a:extLst>
          </p:cNvPr>
          <p:cNvSpPr>
            <a:spLocks/>
          </p:cNvSpPr>
          <p:nvPr/>
        </p:nvSpPr>
        <p:spPr bwMode="auto">
          <a:xfrm>
            <a:off x="9726045" y="35074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B22308F-359C-2CC4-00E2-BDF7F6E7E394}"/>
              </a:ext>
            </a:extLst>
          </p:cNvPr>
          <p:cNvSpPr txBox="1"/>
          <p:nvPr/>
        </p:nvSpPr>
        <p:spPr>
          <a:xfrm>
            <a:off x="2773412" y="2124306"/>
            <a:ext cx="2711011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 及素材免 费下载！</a:t>
            </a:r>
          </a:p>
          <a:p>
            <a:pPr algn="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 问网址：</a:t>
            </a:r>
            <a:endParaRPr lang="en-US" altLang="zh-CN" sz="9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21CBCD3-00D4-D098-FEB5-23C2BD60D46F}"/>
              </a:ext>
            </a:extLst>
          </p:cNvPr>
          <p:cNvSpPr txBox="1"/>
          <p:nvPr/>
        </p:nvSpPr>
        <p:spPr>
          <a:xfrm>
            <a:off x="8399307" y="2124306"/>
            <a:ext cx="246145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869B137-9D9B-E4CB-E49E-130822FE8BD9}"/>
              </a:ext>
            </a:extLst>
          </p:cNvPr>
          <p:cNvSpPr txBox="1"/>
          <p:nvPr/>
        </p:nvSpPr>
        <p:spPr>
          <a:xfrm>
            <a:off x="6655461" y="4641935"/>
            <a:ext cx="246145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6C79BC6-6930-D68A-C86C-C895F3E4CBA8}"/>
              </a:ext>
            </a:extLst>
          </p:cNvPr>
          <p:cNvSpPr txBox="1"/>
          <p:nvPr/>
        </p:nvSpPr>
        <p:spPr>
          <a:xfrm>
            <a:off x="1406494" y="4641935"/>
            <a:ext cx="246145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1522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Right Triangle 45">
            <a:extLst>
              <a:ext uri="{FF2B5EF4-FFF2-40B4-BE49-F238E27FC236}">
                <a16:creationId xmlns:a16="http://schemas.microsoft.com/office/drawing/2014/main" id="{0F68D303-FB28-4274-57B6-30647819C5A0}"/>
              </a:ext>
            </a:extLst>
          </p:cNvPr>
          <p:cNvSpPr/>
          <p:nvPr/>
        </p:nvSpPr>
        <p:spPr>
          <a:xfrm rot="9000000">
            <a:off x="4751825" y="2151706"/>
            <a:ext cx="1574047" cy="1079348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8" name="Right Triangle 46">
            <a:extLst>
              <a:ext uri="{FF2B5EF4-FFF2-40B4-BE49-F238E27FC236}">
                <a16:creationId xmlns:a16="http://schemas.microsoft.com/office/drawing/2014/main" id="{68E2A89E-C3EB-59FB-DED6-BB9AE339D72A}"/>
              </a:ext>
            </a:extLst>
          </p:cNvPr>
          <p:cNvSpPr/>
          <p:nvPr/>
        </p:nvSpPr>
        <p:spPr>
          <a:xfrm rot="5400000">
            <a:off x="4213524" y="3070926"/>
            <a:ext cx="1574048" cy="1079346"/>
          </a:xfrm>
          <a:prstGeom prst="rtTriangl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Right Triangle 47">
            <a:extLst>
              <a:ext uri="{FF2B5EF4-FFF2-40B4-BE49-F238E27FC236}">
                <a16:creationId xmlns:a16="http://schemas.microsoft.com/office/drawing/2014/main" id="{713E1143-2A55-5E3F-9698-3CC532BF7478}"/>
              </a:ext>
            </a:extLst>
          </p:cNvPr>
          <p:cNvSpPr/>
          <p:nvPr/>
        </p:nvSpPr>
        <p:spPr>
          <a:xfrm rot="1638681">
            <a:off x="4762685" y="3971408"/>
            <a:ext cx="1574050" cy="1079348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Right Triangle 48">
            <a:extLst>
              <a:ext uri="{FF2B5EF4-FFF2-40B4-BE49-F238E27FC236}">
                <a16:creationId xmlns:a16="http://schemas.microsoft.com/office/drawing/2014/main" id="{98AC9FBC-2681-6738-D1F3-B330EB0C8E0D}"/>
              </a:ext>
            </a:extLst>
          </p:cNvPr>
          <p:cNvSpPr/>
          <p:nvPr/>
        </p:nvSpPr>
        <p:spPr>
          <a:xfrm rot="19790647">
            <a:off x="5890708" y="3990771"/>
            <a:ext cx="1574051" cy="1079348"/>
          </a:xfrm>
          <a:prstGeom prst="rtTriangl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Right Triangle 49">
            <a:extLst>
              <a:ext uri="{FF2B5EF4-FFF2-40B4-BE49-F238E27FC236}">
                <a16:creationId xmlns:a16="http://schemas.microsoft.com/office/drawing/2014/main" id="{03364366-1835-4456-36F4-4970B043F405}"/>
              </a:ext>
            </a:extLst>
          </p:cNvPr>
          <p:cNvSpPr/>
          <p:nvPr/>
        </p:nvSpPr>
        <p:spPr>
          <a:xfrm rot="16200000">
            <a:off x="6390973" y="3083255"/>
            <a:ext cx="1574048" cy="1079346"/>
          </a:xfrm>
          <a:prstGeom prst="rtTriangl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Right Triangle 50">
            <a:extLst>
              <a:ext uri="{FF2B5EF4-FFF2-40B4-BE49-F238E27FC236}">
                <a16:creationId xmlns:a16="http://schemas.microsoft.com/office/drawing/2014/main" id="{EDF9ACF3-E1A8-4485-2112-7816538BF354}"/>
              </a:ext>
            </a:extLst>
          </p:cNvPr>
          <p:cNvSpPr/>
          <p:nvPr/>
        </p:nvSpPr>
        <p:spPr>
          <a:xfrm rot="12445070">
            <a:off x="5870247" y="2186971"/>
            <a:ext cx="1574049" cy="1079345"/>
          </a:xfrm>
          <a:prstGeom prst="rtTriangl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  <a:scene3d>
            <a:camera prst="orthographicFront">
              <a:rot lat="2400003" lon="0" rev="0"/>
            </a:camera>
            <a:lightRig rig="chilly" dir="t"/>
          </a:scene3d>
          <a:sp3d>
            <a:bevelT w="723900" h="88900" prst="angle"/>
          </a:sp3d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91D49C9-41E6-AA24-A953-F44D20182E27}"/>
              </a:ext>
            </a:extLst>
          </p:cNvPr>
          <p:cNvSpPr txBox="1"/>
          <p:nvPr/>
        </p:nvSpPr>
        <p:spPr>
          <a:xfrm>
            <a:off x="5566504" y="3877862"/>
            <a:ext cx="1139272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ECA19D78-A71E-BF97-8403-38CFED93A312}"/>
              </a:ext>
            </a:extLst>
          </p:cNvPr>
          <p:cNvSpPr>
            <a:spLocks noChangeAspect="1"/>
          </p:cNvSpPr>
          <p:nvPr/>
        </p:nvSpPr>
        <p:spPr bwMode="auto">
          <a:xfrm>
            <a:off x="5724168" y="3081083"/>
            <a:ext cx="704999" cy="719506"/>
          </a:xfrm>
          <a:custGeom>
            <a:avLst/>
            <a:gdLst/>
            <a:ahLst/>
            <a:cxnLst/>
            <a:rect l="l" t="t" r="r" b="b"/>
            <a:pathLst>
              <a:path w="6400801" h="6400800">
                <a:moveTo>
                  <a:pt x="2938779" y="4069139"/>
                </a:moveTo>
                <a:cubicBezTo>
                  <a:pt x="2956231" y="4067140"/>
                  <a:pt x="2974014" y="4067638"/>
                  <a:pt x="2991556" y="4070755"/>
                </a:cubicBezTo>
                <a:cubicBezTo>
                  <a:pt x="3014946" y="4074909"/>
                  <a:pt x="3037908" y="4083720"/>
                  <a:pt x="3059084" y="4097472"/>
                </a:cubicBezTo>
                <a:cubicBezTo>
                  <a:pt x="3143792" y="4152481"/>
                  <a:pt x="3167866" y="4265744"/>
                  <a:pt x="3112857" y="4350451"/>
                </a:cubicBezTo>
                <a:lnTo>
                  <a:pt x="2988352" y="4542172"/>
                </a:lnTo>
                <a:cubicBezTo>
                  <a:pt x="2933343" y="4626878"/>
                  <a:pt x="2820081" y="4650954"/>
                  <a:pt x="2735373" y="4595945"/>
                </a:cubicBezTo>
                <a:cubicBezTo>
                  <a:pt x="2650665" y="4540935"/>
                  <a:pt x="2626590" y="4427672"/>
                  <a:pt x="2681600" y="4342965"/>
                </a:cubicBezTo>
                <a:lnTo>
                  <a:pt x="2806105" y="4151244"/>
                </a:lnTo>
                <a:cubicBezTo>
                  <a:pt x="2837048" y="4103596"/>
                  <a:pt x="2886422" y="4075134"/>
                  <a:pt x="2938779" y="4069139"/>
                </a:cubicBezTo>
                <a:close/>
                <a:moveTo>
                  <a:pt x="5599195" y="3955694"/>
                </a:moveTo>
                <a:lnTo>
                  <a:pt x="6310324" y="3955694"/>
                </a:lnTo>
                <a:cubicBezTo>
                  <a:pt x="5971594" y="5358821"/>
                  <a:pt x="4707682" y="6400800"/>
                  <a:pt x="3200402" y="6400800"/>
                </a:cubicBezTo>
                <a:cubicBezTo>
                  <a:pt x="1795855" y="6400800"/>
                  <a:pt x="602631" y="5496018"/>
                  <a:pt x="174768" y="4236478"/>
                </a:cubicBezTo>
                <a:lnTo>
                  <a:pt x="911006" y="4236478"/>
                </a:lnTo>
                <a:cubicBezTo>
                  <a:pt x="1303909" y="5108844"/>
                  <a:pt x="2181368" y="5715000"/>
                  <a:pt x="3200402" y="5715000"/>
                </a:cubicBezTo>
                <a:cubicBezTo>
                  <a:pt x="4325971" y="5715000"/>
                  <a:pt x="5278816" y="4975478"/>
                  <a:pt x="5599195" y="3955694"/>
                </a:cubicBezTo>
                <a:close/>
                <a:moveTo>
                  <a:pt x="1486918" y="3748003"/>
                </a:moveTo>
                <a:cubicBezTo>
                  <a:pt x="1504370" y="3746005"/>
                  <a:pt x="1522154" y="3746503"/>
                  <a:pt x="1539696" y="3749619"/>
                </a:cubicBezTo>
                <a:cubicBezTo>
                  <a:pt x="1563086" y="3753774"/>
                  <a:pt x="1586048" y="3762584"/>
                  <a:pt x="1607224" y="3776337"/>
                </a:cubicBezTo>
                <a:cubicBezTo>
                  <a:pt x="1691932" y="3831346"/>
                  <a:pt x="1716006" y="3944609"/>
                  <a:pt x="1660997" y="4029316"/>
                </a:cubicBezTo>
                <a:lnTo>
                  <a:pt x="1536492" y="4221036"/>
                </a:lnTo>
                <a:cubicBezTo>
                  <a:pt x="1481483" y="4305744"/>
                  <a:pt x="1368220" y="4329819"/>
                  <a:pt x="1283513" y="4274809"/>
                </a:cubicBezTo>
                <a:cubicBezTo>
                  <a:pt x="1198805" y="4219799"/>
                  <a:pt x="1174730" y="4106537"/>
                  <a:pt x="1229740" y="4021829"/>
                </a:cubicBezTo>
                <a:lnTo>
                  <a:pt x="1354245" y="3830109"/>
                </a:lnTo>
                <a:cubicBezTo>
                  <a:pt x="1385188" y="3782461"/>
                  <a:pt x="1434563" y="3753997"/>
                  <a:pt x="1486918" y="3748003"/>
                </a:cubicBezTo>
                <a:close/>
                <a:moveTo>
                  <a:pt x="2583225" y="3741166"/>
                </a:moveTo>
                <a:cubicBezTo>
                  <a:pt x="2600677" y="3739167"/>
                  <a:pt x="2618461" y="3739666"/>
                  <a:pt x="2636003" y="3742783"/>
                </a:cubicBezTo>
                <a:cubicBezTo>
                  <a:pt x="2659393" y="3746937"/>
                  <a:pt x="2682355" y="3755747"/>
                  <a:pt x="2703532" y="3769499"/>
                </a:cubicBezTo>
                <a:cubicBezTo>
                  <a:pt x="2788239" y="3824509"/>
                  <a:pt x="2812314" y="3937772"/>
                  <a:pt x="2757304" y="4022479"/>
                </a:cubicBezTo>
                <a:lnTo>
                  <a:pt x="2458493" y="4482607"/>
                </a:lnTo>
                <a:cubicBezTo>
                  <a:pt x="2403484" y="4567315"/>
                  <a:pt x="2290221" y="4591390"/>
                  <a:pt x="2205514" y="4536380"/>
                </a:cubicBezTo>
                <a:cubicBezTo>
                  <a:pt x="2120806" y="4481370"/>
                  <a:pt x="2096732" y="4368108"/>
                  <a:pt x="2151741" y="4283400"/>
                </a:cubicBezTo>
                <a:lnTo>
                  <a:pt x="2450552" y="3823272"/>
                </a:lnTo>
                <a:cubicBezTo>
                  <a:pt x="2481495" y="3775625"/>
                  <a:pt x="2530870" y="3747161"/>
                  <a:pt x="2583225" y="3741166"/>
                </a:cubicBezTo>
                <a:close/>
                <a:moveTo>
                  <a:pt x="2180840" y="3483954"/>
                </a:moveTo>
                <a:cubicBezTo>
                  <a:pt x="2198293" y="3481957"/>
                  <a:pt x="2216075" y="3482455"/>
                  <a:pt x="2233618" y="3485571"/>
                </a:cubicBezTo>
                <a:cubicBezTo>
                  <a:pt x="2257008" y="3489726"/>
                  <a:pt x="2279970" y="3498537"/>
                  <a:pt x="2301147" y="3512288"/>
                </a:cubicBezTo>
                <a:cubicBezTo>
                  <a:pt x="2385854" y="3567298"/>
                  <a:pt x="2409929" y="3680560"/>
                  <a:pt x="2354918" y="3765268"/>
                </a:cubicBezTo>
                <a:lnTo>
                  <a:pt x="1956504" y="4378773"/>
                </a:lnTo>
                <a:cubicBezTo>
                  <a:pt x="1901495" y="4463479"/>
                  <a:pt x="1788232" y="4487555"/>
                  <a:pt x="1703524" y="4432545"/>
                </a:cubicBezTo>
                <a:cubicBezTo>
                  <a:pt x="1618818" y="4377535"/>
                  <a:pt x="1594743" y="4264272"/>
                  <a:pt x="1649752" y="4179565"/>
                </a:cubicBezTo>
                <a:lnTo>
                  <a:pt x="2048167" y="3566060"/>
                </a:lnTo>
                <a:cubicBezTo>
                  <a:pt x="2079109" y="3518413"/>
                  <a:pt x="2128484" y="3489950"/>
                  <a:pt x="2180840" y="3483954"/>
                </a:cubicBezTo>
                <a:close/>
                <a:moveTo>
                  <a:pt x="1956920" y="2161748"/>
                </a:moveTo>
                <a:cubicBezTo>
                  <a:pt x="1979525" y="2163726"/>
                  <a:pt x="2001374" y="2174326"/>
                  <a:pt x="2017112" y="2193079"/>
                </a:cubicBezTo>
                <a:cubicBezTo>
                  <a:pt x="2046159" y="2227697"/>
                  <a:pt x="2044230" y="2277999"/>
                  <a:pt x="2013153" y="2309251"/>
                </a:cubicBezTo>
                <a:lnTo>
                  <a:pt x="2014245" y="2310464"/>
                </a:lnTo>
                <a:lnTo>
                  <a:pt x="2008427" y="2315176"/>
                </a:lnTo>
                <a:cubicBezTo>
                  <a:pt x="2007986" y="2316444"/>
                  <a:pt x="2007094" y="2317222"/>
                  <a:pt x="2006184" y="2317986"/>
                </a:cubicBezTo>
                <a:lnTo>
                  <a:pt x="1806882" y="2485219"/>
                </a:lnTo>
                <a:cubicBezTo>
                  <a:pt x="1704191" y="2599553"/>
                  <a:pt x="1697282" y="2774681"/>
                  <a:pt x="1797185" y="2898050"/>
                </a:cubicBezTo>
                <a:cubicBezTo>
                  <a:pt x="1908420" y="3035413"/>
                  <a:pt x="2109946" y="3056594"/>
                  <a:pt x="2247309" y="2945360"/>
                </a:cubicBezTo>
                <a:lnTo>
                  <a:pt x="2338616" y="2871422"/>
                </a:lnTo>
                <a:lnTo>
                  <a:pt x="2338630" y="2871437"/>
                </a:lnTo>
                <a:lnTo>
                  <a:pt x="2338945" y="2871156"/>
                </a:lnTo>
                <a:lnTo>
                  <a:pt x="2602621" y="2657635"/>
                </a:lnTo>
                <a:cubicBezTo>
                  <a:pt x="2608606" y="2652788"/>
                  <a:pt x="2614369" y="2647772"/>
                  <a:pt x="2618891" y="2641505"/>
                </a:cubicBezTo>
                <a:cubicBezTo>
                  <a:pt x="2716015" y="2580063"/>
                  <a:pt x="2827312" y="2544504"/>
                  <a:pt x="2944280" y="2540144"/>
                </a:cubicBezTo>
                <a:cubicBezTo>
                  <a:pt x="2997945" y="2538144"/>
                  <a:pt x="3049962" y="2542817"/>
                  <a:pt x="3099337" y="2555009"/>
                </a:cubicBezTo>
                <a:cubicBezTo>
                  <a:pt x="3099582" y="2554669"/>
                  <a:pt x="3099830" y="2554330"/>
                  <a:pt x="3099955" y="2553895"/>
                </a:cubicBezTo>
                <a:lnTo>
                  <a:pt x="3507123" y="2641827"/>
                </a:lnTo>
                <a:lnTo>
                  <a:pt x="3840287" y="2720589"/>
                </a:lnTo>
                <a:lnTo>
                  <a:pt x="3839574" y="2722689"/>
                </a:lnTo>
                <a:cubicBezTo>
                  <a:pt x="3918505" y="2742806"/>
                  <a:pt x="3992686" y="2774673"/>
                  <a:pt x="4059647" y="2818014"/>
                </a:cubicBezTo>
                <a:lnTo>
                  <a:pt x="4436081" y="3181533"/>
                </a:lnTo>
                <a:lnTo>
                  <a:pt x="4492118" y="3242741"/>
                </a:lnTo>
                <a:cubicBezTo>
                  <a:pt x="4502616" y="3245767"/>
                  <a:pt x="4510658" y="3252516"/>
                  <a:pt x="4518205" y="3260063"/>
                </a:cubicBezTo>
                <a:lnTo>
                  <a:pt x="5035468" y="3777326"/>
                </a:lnTo>
                <a:cubicBezTo>
                  <a:pt x="5106887" y="3848745"/>
                  <a:pt x="5106887" y="3964538"/>
                  <a:pt x="5035467" y="4035957"/>
                </a:cubicBezTo>
                <a:cubicBezTo>
                  <a:pt x="4964049" y="4107377"/>
                  <a:pt x="4848256" y="4107377"/>
                  <a:pt x="4776836" y="4035958"/>
                </a:cubicBezTo>
                <a:lnTo>
                  <a:pt x="4355415" y="3614535"/>
                </a:lnTo>
                <a:lnTo>
                  <a:pt x="4354368" y="3615620"/>
                </a:lnTo>
                <a:cubicBezTo>
                  <a:pt x="4331787" y="3604156"/>
                  <a:pt x="4303602" y="3608170"/>
                  <a:pt x="4284681" y="3627089"/>
                </a:cubicBezTo>
                <a:cubicBezTo>
                  <a:pt x="4267674" y="3644096"/>
                  <a:pt x="4262713" y="3668585"/>
                  <a:pt x="4272546" y="3688883"/>
                </a:cubicBezTo>
                <a:cubicBezTo>
                  <a:pt x="4293541" y="3697118"/>
                  <a:pt x="4312939" y="3710026"/>
                  <a:pt x="4329850" y="3726936"/>
                </a:cubicBezTo>
                <a:lnTo>
                  <a:pt x="4847114" y="4244199"/>
                </a:lnTo>
                <a:cubicBezTo>
                  <a:pt x="4918533" y="4315619"/>
                  <a:pt x="4918535" y="4431412"/>
                  <a:pt x="4847114" y="4502830"/>
                </a:cubicBezTo>
                <a:cubicBezTo>
                  <a:pt x="4775693" y="4574249"/>
                  <a:pt x="4659901" y="4574249"/>
                  <a:pt x="4588482" y="4502831"/>
                </a:cubicBezTo>
                <a:lnTo>
                  <a:pt x="4071219" y="3985568"/>
                </a:lnTo>
                <a:lnTo>
                  <a:pt x="4041024" y="3940095"/>
                </a:lnTo>
                <a:lnTo>
                  <a:pt x="4040360" y="3940782"/>
                </a:lnTo>
                <a:cubicBezTo>
                  <a:pt x="4017254" y="3924832"/>
                  <a:pt x="3985516" y="3927706"/>
                  <a:pt x="3964843" y="3948379"/>
                </a:cubicBezTo>
                <a:cubicBezTo>
                  <a:pt x="3944472" y="3968751"/>
                  <a:pt x="3941381" y="3999857"/>
                  <a:pt x="3957437" y="4022240"/>
                </a:cubicBezTo>
                <a:lnTo>
                  <a:pt x="4411220" y="4476023"/>
                </a:lnTo>
                <a:cubicBezTo>
                  <a:pt x="4482639" y="4547442"/>
                  <a:pt x="4482640" y="4663235"/>
                  <a:pt x="4411220" y="4734654"/>
                </a:cubicBezTo>
                <a:cubicBezTo>
                  <a:pt x="4339801" y="4806074"/>
                  <a:pt x="4224009" y="4806074"/>
                  <a:pt x="4152588" y="4734654"/>
                </a:cubicBezTo>
                <a:lnTo>
                  <a:pt x="3693759" y="4275824"/>
                </a:lnTo>
                <a:cubicBezTo>
                  <a:pt x="3674507" y="4266207"/>
                  <a:pt x="3651523" y="4271480"/>
                  <a:pt x="3635327" y="4287674"/>
                </a:cubicBezTo>
                <a:cubicBezTo>
                  <a:pt x="3616352" y="4306648"/>
                  <a:pt x="3612370" y="4334938"/>
                  <a:pt x="3624934" y="4356886"/>
                </a:cubicBezTo>
                <a:cubicBezTo>
                  <a:pt x="3635049" y="4359778"/>
                  <a:pt x="3642739" y="4366280"/>
                  <a:pt x="3649973" y="4373515"/>
                </a:cubicBezTo>
                <a:lnTo>
                  <a:pt x="3908605" y="4632146"/>
                </a:lnTo>
                <a:cubicBezTo>
                  <a:pt x="3980025" y="4703566"/>
                  <a:pt x="3980024" y="4819358"/>
                  <a:pt x="3908605" y="4890778"/>
                </a:cubicBezTo>
                <a:cubicBezTo>
                  <a:pt x="3837186" y="4962196"/>
                  <a:pt x="3721393" y="4962197"/>
                  <a:pt x="3649973" y="4890777"/>
                </a:cubicBezTo>
                <a:lnTo>
                  <a:pt x="3391342" y="4632145"/>
                </a:lnTo>
                <a:lnTo>
                  <a:pt x="3383755" y="4620718"/>
                </a:lnTo>
                <a:lnTo>
                  <a:pt x="3380889" y="4623684"/>
                </a:lnTo>
                <a:lnTo>
                  <a:pt x="3174745" y="4424613"/>
                </a:lnTo>
                <a:lnTo>
                  <a:pt x="3205723" y="4376911"/>
                </a:lnTo>
                <a:cubicBezTo>
                  <a:pt x="3288238" y="4249850"/>
                  <a:pt x="3252126" y="4079956"/>
                  <a:pt x="3125065" y="3997443"/>
                </a:cubicBezTo>
                <a:cubicBezTo>
                  <a:pt x="3050998" y="3949342"/>
                  <a:pt x="2962377" y="3941552"/>
                  <a:pt x="2885364" y="3969651"/>
                </a:cubicBezTo>
                <a:cubicBezTo>
                  <a:pt x="2904562" y="3864147"/>
                  <a:pt x="2860444" y="3752656"/>
                  <a:pt x="2764879" y="3690594"/>
                </a:cubicBezTo>
                <a:cubicBezTo>
                  <a:pt x="2675680" y="3632668"/>
                  <a:pt x="2565374" y="3633204"/>
                  <a:pt x="2479613" y="3683683"/>
                </a:cubicBezTo>
                <a:cubicBezTo>
                  <a:pt x="2491746" y="3584340"/>
                  <a:pt x="2447375" y="3482413"/>
                  <a:pt x="2357597" y="3424112"/>
                </a:cubicBezTo>
                <a:cubicBezTo>
                  <a:pt x="2230536" y="3341596"/>
                  <a:pt x="2060642" y="3377708"/>
                  <a:pt x="1978127" y="3504770"/>
                </a:cubicBezTo>
                <a:lnTo>
                  <a:pt x="1773143" y="3820415"/>
                </a:lnTo>
                <a:cubicBezTo>
                  <a:pt x="1771585" y="3822815"/>
                  <a:pt x="1770069" y="3825230"/>
                  <a:pt x="1769218" y="3828038"/>
                </a:cubicBezTo>
                <a:cubicBezTo>
                  <a:pt x="1752743" y="3768112"/>
                  <a:pt x="1714307" y="3714419"/>
                  <a:pt x="1658027" y="3677872"/>
                </a:cubicBezTo>
                <a:cubicBezTo>
                  <a:pt x="1530967" y="3595356"/>
                  <a:pt x="1361072" y="3631468"/>
                  <a:pt x="1278558" y="3758529"/>
                </a:cubicBezTo>
                <a:lnTo>
                  <a:pt x="1214041" y="3857878"/>
                </a:lnTo>
                <a:cubicBezTo>
                  <a:pt x="1129847" y="4012173"/>
                  <a:pt x="965736" y="4115631"/>
                  <a:pt x="777460" y="4115631"/>
                </a:cubicBezTo>
                <a:lnTo>
                  <a:pt x="770030" y="4114882"/>
                </a:lnTo>
                <a:lnTo>
                  <a:pt x="133314" y="4114882"/>
                </a:lnTo>
                <a:cubicBezTo>
                  <a:pt x="46334" y="3825273"/>
                  <a:pt x="0" y="3518249"/>
                  <a:pt x="0" y="3200402"/>
                </a:cubicBezTo>
                <a:cubicBezTo>
                  <a:pt x="-1" y="2981216"/>
                  <a:pt x="22034" y="2767175"/>
                  <a:pt x="64130" y="2560401"/>
                </a:cubicBezTo>
                <a:lnTo>
                  <a:pt x="1002249" y="2560400"/>
                </a:lnTo>
                <a:lnTo>
                  <a:pt x="1891037" y="2183134"/>
                </a:lnTo>
                <a:lnTo>
                  <a:pt x="1892205" y="2182154"/>
                </a:lnTo>
                <a:cubicBezTo>
                  <a:pt x="1910959" y="2166416"/>
                  <a:pt x="1934318" y="2159770"/>
                  <a:pt x="1956920" y="2161748"/>
                </a:cubicBezTo>
                <a:close/>
                <a:moveTo>
                  <a:pt x="3656858" y="1633115"/>
                </a:moveTo>
                <a:cubicBezTo>
                  <a:pt x="3684170" y="1634110"/>
                  <a:pt x="3710479" y="1635996"/>
                  <a:pt x="3735468" y="1640302"/>
                </a:cubicBezTo>
                <a:cubicBezTo>
                  <a:pt x="3736801" y="1640168"/>
                  <a:pt x="3738134" y="1640167"/>
                  <a:pt x="3739468" y="1640167"/>
                </a:cubicBezTo>
                <a:cubicBezTo>
                  <a:pt x="4305222" y="1640169"/>
                  <a:pt x="4816641" y="1846440"/>
                  <a:pt x="5181704" y="2180522"/>
                </a:cubicBezTo>
                <a:lnTo>
                  <a:pt x="5182750" y="2177646"/>
                </a:lnTo>
                <a:cubicBezTo>
                  <a:pt x="5259259" y="2244293"/>
                  <a:pt x="5359072" y="2283923"/>
                  <a:pt x="5468110" y="2284801"/>
                </a:cubicBezTo>
                <a:lnTo>
                  <a:pt x="5467703" y="2285921"/>
                </a:lnTo>
                <a:lnTo>
                  <a:pt x="6267485" y="2285921"/>
                </a:lnTo>
                <a:cubicBezTo>
                  <a:pt x="6354465" y="2575530"/>
                  <a:pt x="6400801" y="2882555"/>
                  <a:pt x="6400801" y="3200402"/>
                </a:cubicBezTo>
                <a:cubicBezTo>
                  <a:pt x="6400800" y="3419588"/>
                  <a:pt x="6378766" y="3633626"/>
                  <a:pt x="6336672" y="3840401"/>
                </a:cubicBezTo>
                <a:lnTo>
                  <a:pt x="5704421" y="3840400"/>
                </a:lnTo>
                <a:lnTo>
                  <a:pt x="5517569" y="3840400"/>
                </a:lnTo>
                <a:cubicBezTo>
                  <a:pt x="5516068" y="3840851"/>
                  <a:pt x="5514564" y="3840855"/>
                  <a:pt x="5513058" y="3840856"/>
                </a:cubicBezTo>
                <a:cubicBezTo>
                  <a:pt x="5346942" y="3840856"/>
                  <a:pt x="5196620" y="3773228"/>
                  <a:pt x="5088259" y="3663870"/>
                </a:cubicBezTo>
                <a:lnTo>
                  <a:pt x="5088088" y="3664207"/>
                </a:lnTo>
                <a:lnTo>
                  <a:pt x="4240840" y="2816960"/>
                </a:lnTo>
                <a:cubicBezTo>
                  <a:pt x="4240396" y="2817661"/>
                  <a:pt x="4239784" y="2818172"/>
                  <a:pt x="4239171" y="2818678"/>
                </a:cubicBezTo>
                <a:cubicBezTo>
                  <a:pt x="4135954" y="2720312"/>
                  <a:pt x="4008137" y="2648478"/>
                  <a:pt x="3866360" y="2610767"/>
                </a:cubicBezTo>
                <a:lnTo>
                  <a:pt x="3866992" y="2608888"/>
                </a:lnTo>
                <a:lnTo>
                  <a:pt x="3535264" y="2526178"/>
                </a:lnTo>
                <a:lnTo>
                  <a:pt x="3130135" y="2432647"/>
                </a:lnTo>
                <a:cubicBezTo>
                  <a:pt x="3130024" y="2433039"/>
                  <a:pt x="3129793" y="2433339"/>
                  <a:pt x="3129562" y="2433637"/>
                </a:cubicBezTo>
                <a:cubicBezTo>
                  <a:pt x="3080383" y="2420910"/>
                  <a:pt x="3028848" y="2414912"/>
                  <a:pt x="2975908" y="2414912"/>
                </a:cubicBezTo>
                <a:cubicBezTo>
                  <a:pt x="2811943" y="2414912"/>
                  <a:pt x="2661415" y="2472455"/>
                  <a:pt x="2545396" y="2570876"/>
                </a:cubicBezTo>
                <a:lnTo>
                  <a:pt x="2543573" y="2569717"/>
                </a:lnTo>
                <a:lnTo>
                  <a:pt x="2193720" y="2853022"/>
                </a:lnTo>
                <a:cubicBezTo>
                  <a:pt x="2105416" y="2924529"/>
                  <a:pt x="1975860" y="2910914"/>
                  <a:pt x="1904353" y="2822609"/>
                </a:cubicBezTo>
                <a:cubicBezTo>
                  <a:pt x="1832844" y="2734303"/>
                  <a:pt x="1846461" y="2604750"/>
                  <a:pt x="1934767" y="2533243"/>
                </a:cubicBezTo>
                <a:lnTo>
                  <a:pt x="2350832" y="2196320"/>
                </a:lnTo>
                <a:lnTo>
                  <a:pt x="2704088" y="1899903"/>
                </a:lnTo>
                <a:cubicBezTo>
                  <a:pt x="2709938" y="1893802"/>
                  <a:pt x="2716509" y="1888323"/>
                  <a:pt x="2723713" y="1883435"/>
                </a:cubicBezTo>
                <a:lnTo>
                  <a:pt x="2732397" y="1876148"/>
                </a:lnTo>
                <a:lnTo>
                  <a:pt x="2741152" y="1870710"/>
                </a:lnTo>
                <a:cubicBezTo>
                  <a:pt x="2794071" y="1830023"/>
                  <a:pt x="2859630" y="1794650"/>
                  <a:pt x="2933347" y="1767819"/>
                </a:cubicBezTo>
                <a:lnTo>
                  <a:pt x="3001298" y="1748265"/>
                </a:lnTo>
                <a:cubicBezTo>
                  <a:pt x="3071697" y="1720366"/>
                  <a:pt x="3148660" y="1697120"/>
                  <a:pt x="3229866" y="1678372"/>
                </a:cubicBezTo>
                <a:cubicBezTo>
                  <a:pt x="3383705" y="1642856"/>
                  <a:pt x="3530928" y="1628523"/>
                  <a:pt x="3656858" y="1633115"/>
                </a:cubicBezTo>
                <a:close/>
                <a:moveTo>
                  <a:pt x="3200402" y="0"/>
                </a:moveTo>
                <a:cubicBezTo>
                  <a:pt x="4604889" y="0"/>
                  <a:pt x="5798071" y="904705"/>
                  <a:pt x="6225978" y="2164162"/>
                </a:cubicBezTo>
                <a:lnTo>
                  <a:pt x="5489721" y="2164162"/>
                </a:lnTo>
                <a:cubicBezTo>
                  <a:pt x="5096787" y="1291881"/>
                  <a:pt x="4219373" y="685800"/>
                  <a:pt x="3200402" y="685800"/>
                </a:cubicBezTo>
                <a:cubicBezTo>
                  <a:pt x="2074893" y="685800"/>
                  <a:pt x="1122090" y="1425244"/>
                  <a:pt x="801668" y="2444946"/>
                </a:cubicBezTo>
                <a:lnTo>
                  <a:pt x="90517" y="2444946"/>
                </a:lnTo>
                <a:cubicBezTo>
                  <a:pt x="429306" y="1041901"/>
                  <a:pt x="1693180" y="0"/>
                  <a:pt x="3200402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4133F85C-A5F5-A288-B803-33870CC20FB7}"/>
              </a:ext>
            </a:extLst>
          </p:cNvPr>
          <p:cNvSpPr/>
          <p:nvPr/>
        </p:nvSpPr>
        <p:spPr>
          <a:xfrm>
            <a:off x="7926827" y="2646879"/>
            <a:ext cx="672318" cy="672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Group 8">
            <a:extLst>
              <a:ext uri="{FF2B5EF4-FFF2-40B4-BE49-F238E27FC236}">
                <a16:creationId xmlns:a16="http://schemas.microsoft.com/office/drawing/2014/main" id="{1463F7B7-21B3-A2E9-8801-50BA565AEA7D}"/>
              </a:ext>
            </a:extLst>
          </p:cNvPr>
          <p:cNvGrpSpPr/>
          <p:nvPr/>
        </p:nvGrpSpPr>
        <p:grpSpPr>
          <a:xfrm>
            <a:off x="8092280" y="2812039"/>
            <a:ext cx="341411" cy="341995"/>
            <a:chOff x="9145588" y="4435475"/>
            <a:chExt cx="464344" cy="465138"/>
          </a:xfrm>
          <a:solidFill>
            <a:schemeClr val="bg1">
              <a:lumMod val="95000"/>
            </a:schemeClr>
          </a:solidFill>
        </p:grpSpPr>
        <p:sp>
          <p:nvSpPr>
            <p:cNvPr id="15" name="Freeform: Shape 36">
              <a:extLst>
                <a:ext uri="{FF2B5EF4-FFF2-40B4-BE49-F238E27FC236}">
                  <a16:creationId xmlns:a16="http://schemas.microsoft.com/office/drawing/2014/main" id="{CFB4CA87-5967-CC2C-FF9D-352B86288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37">
              <a:extLst>
                <a:ext uri="{FF2B5EF4-FFF2-40B4-BE49-F238E27FC236}">
                  <a16:creationId xmlns:a16="http://schemas.microsoft.com/office/drawing/2014/main" id="{1A439E1B-C3F3-1410-5327-01B083C37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38">
              <a:extLst>
                <a:ext uri="{FF2B5EF4-FFF2-40B4-BE49-F238E27FC236}">
                  <a16:creationId xmlns:a16="http://schemas.microsoft.com/office/drawing/2014/main" id="{CE19A61B-8B39-E711-B9FB-174A177D8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id="{ED0CF464-361A-3ABD-9D57-7BABE20C8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id="{045CBC55-684F-3A24-8863-B9AD764B0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41">
              <a:extLst>
                <a:ext uri="{FF2B5EF4-FFF2-40B4-BE49-F238E27FC236}">
                  <a16:creationId xmlns:a16="http://schemas.microsoft.com/office/drawing/2014/main" id="{3221ED79-C0B6-90AB-D71A-FCB38D733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42">
              <a:extLst>
                <a:ext uri="{FF2B5EF4-FFF2-40B4-BE49-F238E27FC236}">
                  <a16:creationId xmlns:a16="http://schemas.microsoft.com/office/drawing/2014/main" id="{F85FB35E-B909-4AC3-479C-ACD7E6E5C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43">
              <a:extLst>
                <a:ext uri="{FF2B5EF4-FFF2-40B4-BE49-F238E27FC236}">
                  <a16:creationId xmlns:a16="http://schemas.microsoft.com/office/drawing/2014/main" id="{D5B1D9EE-FA1E-EB54-01AD-8F259C512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44">
              <a:extLst>
                <a:ext uri="{FF2B5EF4-FFF2-40B4-BE49-F238E27FC236}">
                  <a16:creationId xmlns:a16="http://schemas.microsoft.com/office/drawing/2014/main" id="{CEDA6893-108C-D8D4-4BFA-95559914E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Oval 9">
            <a:extLst>
              <a:ext uri="{FF2B5EF4-FFF2-40B4-BE49-F238E27FC236}">
                <a16:creationId xmlns:a16="http://schemas.microsoft.com/office/drawing/2014/main" id="{FA7BEEDC-83CE-59C0-BE3A-1697A00132AD}"/>
              </a:ext>
            </a:extLst>
          </p:cNvPr>
          <p:cNvSpPr/>
          <p:nvPr/>
        </p:nvSpPr>
        <p:spPr>
          <a:xfrm>
            <a:off x="7927341" y="3748935"/>
            <a:ext cx="672318" cy="672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5" name="Group 10">
            <a:extLst>
              <a:ext uri="{FF2B5EF4-FFF2-40B4-BE49-F238E27FC236}">
                <a16:creationId xmlns:a16="http://schemas.microsoft.com/office/drawing/2014/main" id="{181A0BDD-3146-9D87-A546-AF8232578960}"/>
              </a:ext>
            </a:extLst>
          </p:cNvPr>
          <p:cNvGrpSpPr/>
          <p:nvPr/>
        </p:nvGrpSpPr>
        <p:grpSpPr>
          <a:xfrm>
            <a:off x="8092512" y="3928696"/>
            <a:ext cx="341996" cy="287720"/>
            <a:chOff x="5368132" y="2625725"/>
            <a:chExt cx="465138" cy="391319"/>
          </a:xfrm>
          <a:solidFill>
            <a:schemeClr val="bg1">
              <a:lumMod val="95000"/>
            </a:schemeClr>
          </a:solidFill>
        </p:grpSpPr>
        <p:sp>
          <p:nvSpPr>
            <p:cNvPr id="26" name="Freeform: Shape 33">
              <a:extLst>
                <a:ext uri="{FF2B5EF4-FFF2-40B4-BE49-F238E27FC236}">
                  <a16:creationId xmlns:a16="http://schemas.microsoft.com/office/drawing/2014/main" id="{32B1FC97-FB34-4C96-4A84-0506438EE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4">
              <a:extLst>
                <a:ext uri="{FF2B5EF4-FFF2-40B4-BE49-F238E27FC236}">
                  <a16:creationId xmlns:a16="http://schemas.microsoft.com/office/drawing/2014/main" id="{2924331F-670E-14F0-4E7A-42365B3E8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35">
              <a:extLst>
                <a:ext uri="{FF2B5EF4-FFF2-40B4-BE49-F238E27FC236}">
                  <a16:creationId xmlns:a16="http://schemas.microsoft.com/office/drawing/2014/main" id="{C21950B5-362C-C0D8-2F7C-8DA68449F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3" name="Oval 12">
            <a:extLst>
              <a:ext uri="{FF2B5EF4-FFF2-40B4-BE49-F238E27FC236}">
                <a16:creationId xmlns:a16="http://schemas.microsoft.com/office/drawing/2014/main" id="{B0706BFB-76A7-4F89-CB19-CAA372BC21AB}"/>
              </a:ext>
            </a:extLst>
          </p:cNvPr>
          <p:cNvSpPr/>
          <p:nvPr/>
        </p:nvSpPr>
        <p:spPr>
          <a:xfrm flipH="1">
            <a:off x="3555451" y="3757700"/>
            <a:ext cx="672318" cy="6723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4" name="Group 13">
            <a:extLst>
              <a:ext uri="{FF2B5EF4-FFF2-40B4-BE49-F238E27FC236}">
                <a16:creationId xmlns:a16="http://schemas.microsoft.com/office/drawing/2014/main" id="{DD716DAA-36E9-FC11-3174-3F0D962CF422}"/>
              </a:ext>
            </a:extLst>
          </p:cNvPr>
          <p:cNvGrpSpPr/>
          <p:nvPr/>
        </p:nvGrpSpPr>
        <p:grpSpPr>
          <a:xfrm flipH="1">
            <a:off x="3720904" y="3923445"/>
            <a:ext cx="341411" cy="341411"/>
            <a:chOff x="4439444" y="2582069"/>
            <a:chExt cx="464344" cy="464344"/>
          </a:xfrm>
          <a:solidFill>
            <a:schemeClr val="bg1">
              <a:lumMod val="95000"/>
            </a:schemeClr>
          </a:solidFill>
        </p:grpSpPr>
        <p:sp>
          <p:nvSpPr>
            <p:cNvPr id="35" name="Freeform: Shape 28">
              <a:extLst>
                <a:ext uri="{FF2B5EF4-FFF2-40B4-BE49-F238E27FC236}">
                  <a16:creationId xmlns:a16="http://schemas.microsoft.com/office/drawing/2014/main" id="{5F131E56-2A68-6BCB-7329-1BE043D29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29">
              <a:extLst>
                <a:ext uri="{FF2B5EF4-FFF2-40B4-BE49-F238E27FC236}">
                  <a16:creationId xmlns:a16="http://schemas.microsoft.com/office/drawing/2014/main" id="{C112CF6D-29A4-CDB0-5C16-DFA4A133C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30">
              <a:extLst>
                <a:ext uri="{FF2B5EF4-FFF2-40B4-BE49-F238E27FC236}">
                  <a16:creationId xmlns:a16="http://schemas.microsoft.com/office/drawing/2014/main" id="{DDBCD7ED-289C-8BD8-4E23-49D0592EA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5" name="Oval 16">
            <a:extLst>
              <a:ext uri="{FF2B5EF4-FFF2-40B4-BE49-F238E27FC236}">
                <a16:creationId xmlns:a16="http://schemas.microsoft.com/office/drawing/2014/main" id="{6B552B6A-CB8C-B758-EA53-FE70BC6C38B9}"/>
              </a:ext>
            </a:extLst>
          </p:cNvPr>
          <p:cNvSpPr/>
          <p:nvPr/>
        </p:nvSpPr>
        <p:spPr>
          <a:xfrm flipH="1">
            <a:off x="3576170" y="2642204"/>
            <a:ext cx="672318" cy="6723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6" name="Group 17">
            <a:extLst>
              <a:ext uri="{FF2B5EF4-FFF2-40B4-BE49-F238E27FC236}">
                <a16:creationId xmlns:a16="http://schemas.microsoft.com/office/drawing/2014/main" id="{80FF4130-0D98-FE09-F3F8-1E4A55FD5753}"/>
              </a:ext>
            </a:extLst>
          </p:cNvPr>
          <p:cNvGrpSpPr/>
          <p:nvPr/>
        </p:nvGrpSpPr>
        <p:grpSpPr>
          <a:xfrm flipH="1">
            <a:off x="3795024" y="2807365"/>
            <a:ext cx="234611" cy="341995"/>
            <a:chOff x="3582988" y="3510757"/>
            <a:chExt cx="319088" cy="465138"/>
          </a:xfrm>
          <a:solidFill>
            <a:schemeClr val="bg1">
              <a:lumMod val="95000"/>
            </a:schemeClr>
          </a:solidFill>
        </p:grpSpPr>
        <p:sp>
          <p:nvSpPr>
            <p:cNvPr id="47" name="Freeform: Shape 22">
              <a:extLst>
                <a:ext uri="{FF2B5EF4-FFF2-40B4-BE49-F238E27FC236}">
                  <a16:creationId xmlns:a16="http://schemas.microsoft.com/office/drawing/2014/main" id="{EB6F53D3-D1A1-783F-B018-8A39836B7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23">
              <a:extLst>
                <a:ext uri="{FF2B5EF4-FFF2-40B4-BE49-F238E27FC236}">
                  <a16:creationId xmlns:a16="http://schemas.microsoft.com/office/drawing/2014/main" id="{6449E534-948B-E0CB-F368-397BC426A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1F69342-CA15-30B0-57DA-CC753DFA67A5}"/>
              </a:ext>
            </a:extLst>
          </p:cNvPr>
          <p:cNvGrpSpPr/>
          <p:nvPr/>
        </p:nvGrpSpPr>
        <p:grpSpPr>
          <a:xfrm>
            <a:off x="8705361" y="2578652"/>
            <a:ext cx="3120263" cy="769726"/>
            <a:chOff x="444353" y="1856097"/>
            <a:chExt cx="3120263" cy="76972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0959836-3B47-76FF-D275-CC821B9AC8E8}"/>
                </a:ext>
              </a:extLst>
            </p:cNvPr>
            <p:cNvSpPr txBox="1"/>
            <p:nvPr/>
          </p:nvSpPr>
          <p:spPr>
            <a:xfrm>
              <a:off x="444499" y="2137420"/>
              <a:ext cx="312011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90E5FE3-5AD5-485A-0091-A07FEED5CA49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219F2F9-F5C4-05B4-A4A4-5DCDA7E0FE55}"/>
              </a:ext>
            </a:extLst>
          </p:cNvPr>
          <p:cNvGrpSpPr/>
          <p:nvPr/>
        </p:nvGrpSpPr>
        <p:grpSpPr>
          <a:xfrm>
            <a:off x="906423" y="2578652"/>
            <a:ext cx="2577773" cy="769726"/>
            <a:chOff x="-304472" y="1856097"/>
            <a:chExt cx="2577773" cy="76972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49AA25D-2A7D-1CAC-9F6B-7CF6E0C87820}"/>
                </a:ext>
              </a:extLst>
            </p:cNvPr>
            <p:cNvSpPr txBox="1"/>
            <p:nvPr/>
          </p:nvSpPr>
          <p:spPr>
            <a:xfrm>
              <a:off x="-304472" y="2137420"/>
              <a:ext cx="25523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BC6B1A1-0C7F-15B8-0758-105E322072CF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360F00A-CDA1-4606-783A-FD230C3FC4BC}"/>
              </a:ext>
            </a:extLst>
          </p:cNvPr>
          <p:cNvGrpSpPr/>
          <p:nvPr/>
        </p:nvGrpSpPr>
        <p:grpSpPr>
          <a:xfrm>
            <a:off x="8705361" y="3693918"/>
            <a:ext cx="2629049" cy="769726"/>
            <a:chOff x="444353" y="1856097"/>
            <a:chExt cx="2629049" cy="76972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7D275B5-4C94-6659-BD8F-04EA245C3DAD}"/>
                </a:ext>
              </a:extLst>
            </p:cNvPr>
            <p:cNvSpPr txBox="1"/>
            <p:nvPr/>
          </p:nvSpPr>
          <p:spPr>
            <a:xfrm>
              <a:off x="444500" y="2137420"/>
              <a:ext cx="262890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026473D-A8AE-3EBE-7E8B-56B53EBE3A79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8D30A61-EAEF-7759-F939-9629DBC59CE3}"/>
              </a:ext>
            </a:extLst>
          </p:cNvPr>
          <p:cNvGrpSpPr/>
          <p:nvPr/>
        </p:nvGrpSpPr>
        <p:grpSpPr>
          <a:xfrm>
            <a:off x="906423" y="3693918"/>
            <a:ext cx="2577773" cy="769726"/>
            <a:chOff x="-304472" y="1856097"/>
            <a:chExt cx="2577773" cy="76972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D06FB52-A1FA-D1D2-0092-09733E342C6D}"/>
                </a:ext>
              </a:extLst>
            </p:cNvPr>
            <p:cNvSpPr txBox="1"/>
            <p:nvPr/>
          </p:nvSpPr>
          <p:spPr>
            <a:xfrm>
              <a:off x="-304472" y="2137420"/>
              <a:ext cx="255237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4379EA6-9B93-D326-4ADB-97D80CDCF59D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128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Trapezoid 1">
            <a:extLst>
              <a:ext uri="{FF2B5EF4-FFF2-40B4-BE49-F238E27FC236}">
                <a16:creationId xmlns:a16="http://schemas.microsoft.com/office/drawing/2014/main" id="{E3C78F12-FF4F-252A-2FDC-4DC9713FBBED}"/>
              </a:ext>
            </a:extLst>
          </p:cNvPr>
          <p:cNvSpPr/>
          <p:nvPr/>
        </p:nvSpPr>
        <p:spPr>
          <a:xfrm>
            <a:off x="5537200" y="3013804"/>
            <a:ext cx="1117600" cy="932143"/>
          </a:xfrm>
          <a:prstGeom prst="trapezoid">
            <a:avLst/>
          </a:prstGeom>
          <a:blipFill dpi="0" rotWithShape="1">
            <a:blip r:embed="rId5">
              <a:alphaModFix amt="44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ym typeface="+mn-lt"/>
              </a:rPr>
              <a:t>3</a:t>
            </a:r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136A5C70-9166-2409-0091-52D7EFF0E010}"/>
              </a:ext>
            </a:extLst>
          </p:cNvPr>
          <p:cNvSpPr/>
          <p:nvPr/>
        </p:nvSpPr>
        <p:spPr>
          <a:xfrm flipV="1">
            <a:off x="5537200" y="3945947"/>
            <a:ext cx="1117600" cy="1672771"/>
          </a:xfrm>
          <a:prstGeom prst="trapezoid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5" name="Parallelogram 3">
            <a:extLst>
              <a:ext uri="{FF2B5EF4-FFF2-40B4-BE49-F238E27FC236}">
                <a16:creationId xmlns:a16="http://schemas.microsoft.com/office/drawing/2014/main" id="{F4C417C8-A2D7-9FBD-18A1-7E9D407F9C55}"/>
              </a:ext>
            </a:extLst>
          </p:cNvPr>
          <p:cNvSpPr/>
          <p:nvPr/>
        </p:nvSpPr>
        <p:spPr>
          <a:xfrm>
            <a:off x="4565396" y="2583491"/>
            <a:ext cx="923544" cy="1362456"/>
          </a:xfrm>
          <a:prstGeom prst="parallelogram">
            <a:avLst>
              <a:gd name="adj" fmla="val 32216"/>
            </a:avLst>
          </a:prstGeom>
          <a:blipFill dpi="0" rotWithShape="1">
            <a:blip r:embed="rId6">
              <a:alphaModFix amt="43000"/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>
                <a:cs typeface="+mn-ea"/>
                <a:sym typeface="+mn-lt"/>
              </a:rPr>
              <a:t>2</a:t>
            </a:r>
          </a:p>
        </p:txBody>
      </p:sp>
      <p:sp>
        <p:nvSpPr>
          <p:cNvPr id="6" name="Parallelogram 4">
            <a:extLst>
              <a:ext uri="{FF2B5EF4-FFF2-40B4-BE49-F238E27FC236}">
                <a16:creationId xmlns:a16="http://schemas.microsoft.com/office/drawing/2014/main" id="{C6B3C1BD-69FB-D34C-54C6-0A26A23CC82C}"/>
              </a:ext>
            </a:extLst>
          </p:cNvPr>
          <p:cNvSpPr/>
          <p:nvPr/>
        </p:nvSpPr>
        <p:spPr>
          <a:xfrm flipV="1">
            <a:off x="4565396" y="3945947"/>
            <a:ext cx="923544" cy="1362456"/>
          </a:xfrm>
          <a:prstGeom prst="parallelogram">
            <a:avLst>
              <a:gd name="adj" fmla="val 32216"/>
            </a:avLst>
          </a:pr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cs typeface="+mn-ea"/>
              <a:sym typeface="+mn-lt"/>
            </a:endParaRPr>
          </a:p>
        </p:txBody>
      </p:sp>
      <p:sp>
        <p:nvSpPr>
          <p:cNvPr id="7" name="Parallelogram 5">
            <a:extLst>
              <a:ext uri="{FF2B5EF4-FFF2-40B4-BE49-F238E27FC236}">
                <a16:creationId xmlns:a16="http://schemas.microsoft.com/office/drawing/2014/main" id="{20C63C2D-89A1-A2D2-D2EB-5DD17A39695B}"/>
              </a:ext>
            </a:extLst>
          </p:cNvPr>
          <p:cNvSpPr/>
          <p:nvPr/>
        </p:nvSpPr>
        <p:spPr>
          <a:xfrm>
            <a:off x="3593592" y="2949251"/>
            <a:ext cx="923544" cy="996696"/>
          </a:xfrm>
          <a:prstGeom prst="parallelogram">
            <a:avLst>
              <a:gd name="adj" fmla="val 32216"/>
            </a:avLst>
          </a:prstGeom>
          <a:blipFill dpi="0" rotWithShape="1">
            <a:blip r:embed="rId5">
              <a:alphaModFix amt="44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ym typeface="+mn-lt"/>
              </a:rPr>
              <a:t>1</a:t>
            </a:r>
          </a:p>
        </p:txBody>
      </p:sp>
      <p:sp>
        <p:nvSpPr>
          <p:cNvPr id="8" name="Parallelogram 6">
            <a:extLst>
              <a:ext uri="{FF2B5EF4-FFF2-40B4-BE49-F238E27FC236}">
                <a16:creationId xmlns:a16="http://schemas.microsoft.com/office/drawing/2014/main" id="{67DF437B-BA0C-D5F1-1B5B-377E858A7FE9}"/>
              </a:ext>
            </a:extLst>
          </p:cNvPr>
          <p:cNvSpPr/>
          <p:nvPr/>
        </p:nvSpPr>
        <p:spPr>
          <a:xfrm flipV="1">
            <a:off x="3593592" y="3945947"/>
            <a:ext cx="923544" cy="996696"/>
          </a:xfrm>
          <a:prstGeom prst="parallelogram">
            <a:avLst>
              <a:gd name="adj" fmla="val 32216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3FB49A30-6016-B590-3F59-D4985F80742B}"/>
              </a:ext>
            </a:extLst>
          </p:cNvPr>
          <p:cNvSpPr/>
          <p:nvPr/>
        </p:nvSpPr>
        <p:spPr>
          <a:xfrm flipH="1">
            <a:off x="6703060" y="2583491"/>
            <a:ext cx="923544" cy="1362456"/>
          </a:xfrm>
          <a:prstGeom prst="parallelogram">
            <a:avLst>
              <a:gd name="adj" fmla="val 32216"/>
            </a:avLst>
          </a:prstGeom>
          <a:blipFill dpi="0" rotWithShape="1">
            <a:blip r:embed="rId6">
              <a:alphaModFix amt="43000"/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>
                <a:cs typeface="+mn-ea"/>
                <a:sym typeface="+mn-lt"/>
              </a:rPr>
              <a:t>4</a:t>
            </a: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7026E580-B5FF-27FD-F371-D16299233CBB}"/>
              </a:ext>
            </a:extLst>
          </p:cNvPr>
          <p:cNvSpPr/>
          <p:nvPr/>
        </p:nvSpPr>
        <p:spPr>
          <a:xfrm flipH="1" flipV="1">
            <a:off x="6703060" y="3945947"/>
            <a:ext cx="923544" cy="1362456"/>
          </a:xfrm>
          <a:prstGeom prst="parallelogram">
            <a:avLst>
              <a:gd name="adj" fmla="val 32216"/>
            </a:avLst>
          </a:pr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cs typeface="+mn-ea"/>
              <a:sym typeface="+mn-lt"/>
            </a:endParaRP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7E74DD7F-1885-D9A7-F8C8-0C2BB90C3F8C}"/>
              </a:ext>
            </a:extLst>
          </p:cNvPr>
          <p:cNvSpPr/>
          <p:nvPr/>
        </p:nvSpPr>
        <p:spPr>
          <a:xfrm flipH="1">
            <a:off x="7674864" y="2949251"/>
            <a:ext cx="923544" cy="996696"/>
          </a:xfrm>
          <a:prstGeom prst="parallelogram">
            <a:avLst>
              <a:gd name="adj" fmla="val 32216"/>
            </a:avLst>
          </a:prstGeom>
          <a:blipFill dpi="0" rotWithShape="1">
            <a:blip r:embed="rId5">
              <a:alphaModFix amt="44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ym typeface="+mn-lt"/>
              </a:rPr>
              <a:t>5</a:t>
            </a:r>
          </a:p>
        </p:txBody>
      </p:sp>
      <p:sp>
        <p:nvSpPr>
          <p:cNvPr id="12" name="Parallelogram 11">
            <a:extLst>
              <a:ext uri="{FF2B5EF4-FFF2-40B4-BE49-F238E27FC236}">
                <a16:creationId xmlns:a16="http://schemas.microsoft.com/office/drawing/2014/main" id="{0597A356-BA44-AB60-C593-E919539ADBA2}"/>
              </a:ext>
            </a:extLst>
          </p:cNvPr>
          <p:cNvSpPr/>
          <p:nvPr/>
        </p:nvSpPr>
        <p:spPr>
          <a:xfrm flipH="1" flipV="1">
            <a:off x="7674864" y="3945947"/>
            <a:ext cx="923544" cy="996696"/>
          </a:xfrm>
          <a:prstGeom prst="parallelogram">
            <a:avLst>
              <a:gd name="adj" fmla="val 32216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33" name="Freeform: Shape 34">
            <a:extLst>
              <a:ext uri="{FF2B5EF4-FFF2-40B4-BE49-F238E27FC236}">
                <a16:creationId xmlns:a16="http://schemas.microsoft.com/office/drawing/2014/main" id="{69A68338-763F-F097-2342-A3B8B4EBF105}"/>
              </a:ext>
            </a:extLst>
          </p:cNvPr>
          <p:cNvSpPr>
            <a:spLocks/>
          </p:cNvSpPr>
          <p:nvPr/>
        </p:nvSpPr>
        <p:spPr bwMode="auto">
          <a:xfrm>
            <a:off x="6946176" y="4658341"/>
            <a:ext cx="351104" cy="424066"/>
          </a:xfrm>
          <a:custGeom>
            <a:avLst/>
            <a:gdLst>
              <a:gd name="T0" fmla="*/ 8853 w 8862"/>
              <a:gd name="T1" fmla="*/ 6300 h 10704"/>
              <a:gd name="T2" fmla="*/ 8594 w 8862"/>
              <a:gd name="T3" fmla="*/ 6741 h 10704"/>
              <a:gd name="T4" fmla="*/ 8403 w 8862"/>
              <a:gd name="T5" fmla="*/ 6925 h 10704"/>
              <a:gd name="T6" fmla="*/ 7433 w 8862"/>
              <a:gd name="T7" fmla="*/ 5620 h 10704"/>
              <a:gd name="T8" fmla="*/ 7955 w 8862"/>
              <a:gd name="T9" fmla="*/ 5343 h 10704"/>
              <a:gd name="T10" fmla="*/ 8559 w 8862"/>
              <a:gd name="T11" fmla="*/ 5668 h 10704"/>
              <a:gd name="T12" fmla="*/ 4035 w 8862"/>
              <a:gd name="T13" fmla="*/ 9003 h 10704"/>
              <a:gd name="T14" fmla="*/ 4550 w 8862"/>
              <a:gd name="T15" fmla="*/ 8485 h 10704"/>
              <a:gd name="T16" fmla="*/ 5488 w 8862"/>
              <a:gd name="T17" fmla="*/ 7534 h 10704"/>
              <a:gd name="T18" fmla="*/ 7944 w 8862"/>
              <a:gd name="T19" fmla="*/ 7370 h 10704"/>
              <a:gd name="T20" fmla="*/ 6139 w 8862"/>
              <a:gd name="T21" fmla="*/ 9177 h 10704"/>
              <a:gd name="T22" fmla="*/ 5372 w 8862"/>
              <a:gd name="T23" fmla="*/ 9953 h 10704"/>
              <a:gd name="T24" fmla="*/ 5081 w 8862"/>
              <a:gd name="T25" fmla="*/ 10217 h 10704"/>
              <a:gd name="T26" fmla="*/ 4667 w 8862"/>
              <a:gd name="T27" fmla="*/ 10420 h 10704"/>
              <a:gd name="T28" fmla="*/ 3980 w 8862"/>
              <a:gd name="T29" fmla="*/ 10631 h 10704"/>
              <a:gd name="T30" fmla="*/ 3518 w 8862"/>
              <a:gd name="T31" fmla="*/ 10646 h 10704"/>
              <a:gd name="T32" fmla="*/ 3545 w 8862"/>
              <a:gd name="T33" fmla="*/ 10171 h 10704"/>
              <a:gd name="T34" fmla="*/ 3742 w 8862"/>
              <a:gd name="T35" fmla="*/ 9519 h 10704"/>
              <a:gd name="T36" fmla="*/ 4035 w 8862"/>
              <a:gd name="T37" fmla="*/ 9003 h 10704"/>
              <a:gd name="T38" fmla="*/ 6978 w 8862"/>
              <a:gd name="T39" fmla="*/ 0 h 10704"/>
              <a:gd name="T40" fmla="*/ 0 w 8862"/>
              <a:gd name="T41" fmla="*/ 857 h 10704"/>
              <a:gd name="T42" fmla="*/ 925 w 8862"/>
              <a:gd name="T43" fmla="*/ 9990 h 10704"/>
              <a:gd name="T44" fmla="*/ 7903 w 8862"/>
              <a:gd name="T45" fmla="*/ 4252 h 10704"/>
              <a:gd name="T46" fmla="*/ 3767 w 8862"/>
              <a:gd name="T47" fmla="*/ 6743 h 10704"/>
              <a:gd name="T48" fmla="*/ 1567 w 8862"/>
              <a:gd name="T49" fmla="*/ 6176 h 10704"/>
              <a:gd name="T50" fmla="*/ 3767 w 8862"/>
              <a:gd name="T51" fmla="*/ 6743 h 10704"/>
              <a:gd name="T52" fmla="*/ 1567 w 8862"/>
              <a:gd name="T53" fmla="*/ 5458 h 10704"/>
              <a:gd name="T54" fmla="*/ 3767 w 8862"/>
              <a:gd name="T55" fmla="*/ 4891 h 10704"/>
              <a:gd name="T56" fmla="*/ 6336 w 8862"/>
              <a:gd name="T57" fmla="*/ 4173 h 10704"/>
              <a:gd name="T58" fmla="*/ 1567 w 8862"/>
              <a:gd name="T59" fmla="*/ 3606 h 10704"/>
              <a:gd name="T60" fmla="*/ 6336 w 8862"/>
              <a:gd name="T61" fmla="*/ 4173 h 10704"/>
              <a:gd name="T62" fmla="*/ 1567 w 8862"/>
              <a:gd name="T63" fmla="*/ 2888 h 10704"/>
              <a:gd name="T64" fmla="*/ 6336 w 8862"/>
              <a:gd name="T65" fmla="*/ 2321 h 10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62" h="10704">
                <a:moveTo>
                  <a:pt x="8798" y="6028"/>
                </a:moveTo>
                <a:cubicBezTo>
                  <a:pt x="8825" y="6100"/>
                  <a:pt x="8843" y="6192"/>
                  <a:pt x="8853" y="6300"/>
                </a:cubicBezTo>
                <a:cubicBezTo>
                  <a:pt x="8862" y="6408"/>
                  <a:pt x="8817" y="6513"/>
                  <a:pt x="8717" y="6613"/>
                </a:cubicBezTo>
                <a:cubicBezTo>
                  <a:pt x="8672" y="6657"/>
                  <a:pt x="8631" y="6701"/>
                  <a:pt x="8594" y="6741"/>
                </a:cubicBezTo>
                <a:cubicBezTo>
                  <a:pt x="8559" y="6783"/>
                  <a:pt x="8527" y="6815"/>
                  <a:pt x="8499" y="6843"/>
                </a:cubicBezTo>
                <a:cubicBezTo>
                  <a:pt x="8464" y="6879"/>
                  <a:pt x="8432" y="6905"/>
                  <a:pt x="8403" y="6925"/>
                </a:cubicBezTo>
                <a:lnTo>
                  <a:pt x="7250" y="5784"/>
                </a:lnTo>
                <a:cubicBezTo>
                  <a:pt x="7305" y="5738"/>
                  <a:pt x="7365" y="5683"/>
                  <a:pt x="7433" y="5620"/>
                </a:cubicBezTo>
                <a:cubicBezTo>
                  <a:pt x="7501" y="5558"/>
                  <a:pt x="7557" y="5508"/>
                  <a:pt x="7603" y="5470"/>
                </a:cubicBezTo>
                <a:cubicBezTo>
                  <a:pt x="7710" y="5371"/>
                  <a:pt x="7828" y="5328"/>
                  <a:pt x="7955" y="5343"/>
                </a:cubicBezTo>
                <a:cubicBezTo>
                  <a:pt x="8082" y="5357"/>
                  <a:pt x="8186" y="5385"/>
                  <a:pt x="8267" y="5431"/>
                </a:cubicBezTo>
                <a:cubicBezTo>
                  <a:pt x="8358" y="5476"/>
                  <a:pt x="8454" y="5554"/>
                  <a:pt x="8559" y="5668"/>
                </a:cubicBezTo>
                <a:cubicBezTo>
                  <a:pt x="8664" y="5781"/>
                  <a:pt x="8744" y="5901"/>
                  <a:pt x="8798" y="6028"/>
                </a:cubicBezTo>
                <a:close/>
                <a:moveTo>
                  <a:pt x="4035" y="9003"/>
                </a:moveTo>
                <a:lnTo>
                  <a:pt x="4210" y="8826"/>
                </a:lnTo>
                <a:lnTo>
                  <a:pt x="4550" y="8485"/>
                </a:lnTo>
                <a:cubicBezTo>
                  <a:pt x="4686" y="8350"/>
                  <a:pt x="4836" y="8198"/>
                  <a:pt x="4998" y="8031"/>
                </a:cubicBezTo>
                <a:cubicBezTo>
                  <a:pt x="5161" y="7863"/>
                  <a:pt x="5324" y="7698"/>
                  <a:pt x="5488" y="7534"/>
                </a:cubicBezTo>
                <a:cubicBezTo>
                  <a:pt x="5876" y="7145"/>
                  <a:pt x="6316" y="6711"/>
                  <a:pt x="6804" y="6230"/>
                </a:cubicBezTo>
                <a:lnTo>
                  <a:pt x="7944" y="7370"/>
                </a:lnTo>
                <a:lnTo>
                  <a:pt x="6627" y="8689"/>
                </a:lnTo>
                <a:lnTo>
                  <a:pt x="6139" y="9177"/>
                </a:lnTo>
                <a:lnTo>
                  <a:pt x="5690" y="9626"/>
                </a:lnTo>
                <a:cubicBezTo>
                  <a:pt x="5564" y="9753"/>
                  <a:pt x="5459" y="9860"/>
                  <a:pt x="5372" y="9953"/>
                </a:cubicBezTo>
                <a:cubicBezTo>
                  <a:pt x="5286" y="10043"/>
                  <a:pt x="5239" y="10092"/>
                  <a:pt x="5230" y="10101"/>
                </a:cubicBezTo>
                <a:cubicBezTo>
                  <a:pt x="5184" y="10137"/>
                  <a:pt x="5135" y="10175"/>
                  <a:pt x="5081" y="10217"/>
                </a:cubicBezTo>
                <a:cubicBezTo>
                  <a:pt x="5026" y="10257"/>
                  <a:pt x="4973" y="10291"/>
                  <a:pt x="4918" y="10318"/>
                </a:cubicBezTo>
                <a:cubicBezTo>
                  <a:pt x="4863" y="10346"/>
                  <a:pt x="4780" y="10379"/>
                  <a:pt x="4667" y="10420"/>
                </a:cubicBezTo>
                <a:cubicBezTo>
                  <a:pt x="4552" y="10461"/>
                  <a:pt x="4436" y="10501"/>
                  <a:pt x="4319" y="10535"/>
                </a:cubicBezTo>
                <a:cubicBezTo>
                  <a:pt x="4202" y="10573"/>
                  <a:pt x="4089" y="10605"/>
                  <a:pt x="3980" y="10631"/>
                </a:cubicBezTo>
                <a:cubicBezTo>
                  <a:pt x="3872" y="10659"/>
                  <a:pt x="3790" y="10678"/>
                  <a:pt x="3736" y="10686"/>
                </a:cubicBezTo>
                <a:cubicBezTo>
                  <a:pt x="3628" y="10704"/>
                  <a:pt x="3555" y="10690"/>
                  <a:pt x="3518" y="10646"/>
                </a:cubicBezTo>
                <a:cubicBezTo>
                  <a:pt x="3482" y="10600"/>
                  <a:pt x="3473" y="10522"/>
                  <a:pt x="3491" y="10414"/>
                </a:cubicBezTo>
                <a:cubicBezTo>
                  <a:pt x="3499" y="10361"/>
                  <a:pt x="3518" y="10279"/>
                  <a:pt x="3545" y="10171"/>
                </a:cubicBezTo>
                <a:cubicBezTo>
                  <a:pt x="3572" y="10061"/>
                  <a:pt x="3604" y="9950"/>
                  <a:pt x="3640" y="9838"/>
                </a:cubicBezTo>
                <a:cubicBezTo>
                  <a:pt x="3676" y="9724"/>
                  <a:pt x="3710" y="9617"/>
                  <a:pt x="3742" y="9519"/>
                </a:cubicBezTo>
                <a:cubicBezTo>
                  <a:pt x="3775" y="9418"/>
                  <a:pt x="3800" y="9351"/>
                  <a:pt x="3816" y="9313"/>
                </a:cubicBezTo>
                <a:cubicBezTo>
                  <a:pt x="3872" y="9197"/>
                  <a:pt x="3944" y="9093"/>
                  <a:pt x="4035" y="9003"/>
                </a:cubicBezTo>
                <a:close/>
                <a:moveTo>
                  <a:pt x="7903" y="857"/>
                </a:moveTo>
                <a:cubicBezTo>
                  <a:pt x="7903" y="383"/>
                  <a:pt x="7450" y="0"/>
                  <a:pt x="6978" y="0"/>
                </a:cubicBezTo>
                <a:lnTo>
                  <a:pt x="925" y="0"/>
                </a:lnTo>
                <a:cubicBezTo>
                  <a:pt x="452" y="0"/>
                  <a:pt x="0" y="383"/>
                  <a:pt x="0" y="857"/>
                </a:cubicBezTo>
                <a:lnTo>
                  <a:pt x="0" y="9064"/>
                </a:lnTo>
                <a:cubicBezTo>
                  <a:pt x="0" y="9538"/>
                  <a:pt x="452" y="9990"/>
                  <a:pt x="925" y="9990"/>
                </a:cubicBezTo>
                <a:lnTo>
                  <a:pt x="2168" y="9990"/>
                </a:lnTo>
                <a:lnTo>
                  <a:pt x="7903" y="4252"/>
                </a:lnTo>
                <a:lnTo>
                  <a:pt x="7903" y="857"/>
                </a:lnTo>
                <a:close/>
                <a:moveTo>
                  <a:pt x="3767" y="6743"/>
                </a:moveTo>
                <a:lnTo>
                  <a:pt x="1567" y="6743"/>
                </a:lnTo>
                <a:lnTo>
                  <a:pt x="1567" y="6176"/>
                </a:lnTo>
                <a:lnTo>
                  <a:pt x="3767" y="6176"/>
                </a:lnTo>
                <a:lnTo>
                  <a:pt x="3767" y="6743"/>
                </a:lnTo>
                <a:close/>
                <a:moveTo>
                  <a:pt x="3767" y="5458"/>
                </a:moveTo>
                <a:lnTo>
                  <a:pt x="1567" y="5458"/>
                </a:lnTo>
                <a:lnTo>
                  <a:pt x="1567" y="4891"/>
                </a:lnTo>
                <a:lnTo>
                  <a:pt x="3767" y="4891"/>
                </a:lnTo>
                <a:lnTo>
                  <a:pt x="3767" y="5458"/>
                </a:lnTo>
                <a:close/>
                <a:moveTo>
                  <a:pt x="6336" y="4173"/>
                </a:moveTo>
                <a:lnTo>
                  <a:pt x="1567" y="4173"/>
                </a:lnTo>
                <a:lnTo>
                  <a:pt x="1567" y="3606"/>
                </a:lnTo>
                <a:lnTo>
                  <a:pt x="6336" y="3606"/>
                </a:lnTo>
                <a:lnTo>
                  <a:pt x="6336" y="4173"/>
                </a:lnTo>
                <a:close/>
                <a:moveTo>
                  <a:pt x="6336" y="2888"/>
                </a:moveTo>
                <a:lnTo>
                  <a:pt x="1567" y="2888"/>
                </a:lnTo>
                <a:lnTo>
                  <a:pt x="1567" y="2321"/>
                </a:lnTo>
                <a:lnTo>
                  <a:pt x="6336" y="2321"/>
                </a:lnTo>
                <a:lnTo>
                  <a:pt x="6336" y="28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Freeform: Shape 35">
            <a:extLst>
              <a:ext uri="{FF2B5EF4-FFF2-40B4-BE49-F238E27FC236}">
                <a16:creationId xmlns:a16="http://schemas.microsoft.com/office/drawing/2014/main" id="{DD1AF23D-0294-B46F-EB25-8D7A8610A7CA}"/>
              </a:ext>
            </a:extLst>
          </p:cNvPr>
          <p:cNvSpPr>
            <a:spLocks noChangeAspect="1"/>
          </p:cNvSpPr>
          <p:nvPr/>
        </p:nvSpPr>
        <p:spPr bwMode="auto">
          <a:xfrm>
            <a:off x="4824793" y="4589300"/>
            <a:ext cx="493232" cy="492714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Freeform: Shape 36">
            <a:extLst>
              <a:ext uri="{FF2B5EF4-FFF2-40B4-BE49-F238E27FC236}">
                <a16:creationId xmlns:a16="http://schemas.microsoft.com/office/drawing/2014/main" id="{4B366DF8-8B04-67DF-9A4F-6487196413D3}"/>
              </a:ext>
            </a:extLst>
          </p:cNvPr>
          <p:cNvSpPr>
            <a:spLocks/>
          </p:cNvSpPr>
          <p:nvPr/>
        </p:nvSpPr>
        <p:spPr bwMode="auto">
          <a:xfrm>
            <a:off x="3880590" y="4326143"/>
            <a:ext cx="428132" cy="412844"/>
          </a:xfrm>
          <a:custGeom>
            <a:avLst/>
            <a:gdLst>
              <a:gd name="T0" fmla="*/ 2800 w 11200"/>
              <a:gd name="T1" fmla="*/ 8400 h 10800"/>
              <a:gd name="T2" fmla="*/ 2800 w 11200"/>
              <a:gd name="T3" fmla="*/ 7600 h 10800"/>
              <a:gd name="T4" fmla="*/ 3600 w 11200"/>
              <a:gd name="T5" fmla="*/ 8000 h 10800"/>
              <a:gd name="T6" fmla="*/ 3200 w 11200"/>
              <a:gd name="T7" fmla="*/ 6000 h 10800"/>
              <a:gd name="T8" fmla="*/ 2400 w 11200"/>
              <a:gd name="T9" fmla="*/ 5600 h 10800"/>
              <a:gd name="T10" fmla="*/ 3200 w 11200"/>
              <a:gd name="T11" fmla="*/ 5200 h 10800"/>
              <a:gd name="T12" fmla="*/ 3200 w 11200"/>
              <a:gd name="T13" fmla="*/ 6000 h 10800"/>
              <a:gd name="T14" fmla="*/ 4800 w 11200"/>
              <a:gd name="T15" fmla="*/ 8400 h 10800"/>
              <a:gd name="T16" fmla="*/ 4800 w 11200"/>
              <a:gd name="T17" fmla="*/ 7600 h 10800"/>
              <a:gd name="T18" fmla="*/ 8800 w 11200"/>
              <a:gd name="T19" fmla="*/ 8000 h 10800"/>
              <a:gd name="T20" fmla="*/ 8400 w 11200"/>
              <a:gd name="T21" fmla="*/ 6000 h 10800"/>
              <a:gd name="T22" fmla="*/ 4400 w 11200"/>
              <a:gd name="T23" fmla="*/ 5600 h 10800"/>
              <a:gd name="T24" fmla="*/ 8400 w 11200"/>
              <a:gd name="T25" fmla="*/ 5200 h 10800"/>
              <a:gd name="T26" fmla="*/ 8400 w 11200"/>
              <a:gd name="T27" fmla="*/ 6000 h 10800"/>
              <a:gd name="T28" fmla="*/ 1200 w 11200"/>
              <a:gd name="T29" fmla="*/ 10800 h 10800"/>
              <a:gd name="T30" fmla="*/ 0 w 11200"/>
              <a:gd name="T31" fmla="*/ 3200 h 10800"/>
              <a:gd name="T32" fmla="*/ 2800 w 11200"/>
              <a:gd name="T33" fmla="*/ 2000 h 10800"/>
              <a:gd name="T34" fmla="*/ 2800 w 11200"/>
              <a:gd name="T35" fmla="*/ 2800 h 10800"/>
              <a:gd name="T36" fmla="*/ 800 w 11200"/>
              <a:gd name="T37" fmla="*/ 3200 h 10800"/>
              <a:gd name="T38" fmla="*/ 1200 w 11200"/>
              <a:gd name="T39" fmla="*/ 10000 h 10800"/>
              <a:gd name="T40" fmla="*/ 10400 w 11200"/>
              <a:gd name="T41" fmla="*/ 9600 h 10800"/>
              <a:gd name="T42" fmla="*/ 10000 w 11200"/>
              <a:gd name="T43" fmla="*/ 2800 h 10800"/>
              <a:gd name="T44" fmla="*/ 8000 w 11200"/>
              <a:gd name="T45" fmla="*/ 2400 h 10800"/>
              <a:gd name="T46" fmla="*/ 10000 w 11200"/>
              <a:gd name="T47" fmla="*/ 2000 h 10800"/>
              <a:gd name="T48" fmla="*/ 11200 w 11200"/>
              <a:gd name="T49" fmla="*/ 9600 h 10800"/>
              <a:gd name="T50" fmla="*/ 5800 w 11200"/>
              <a:gd name="T51" fmla="*/ 4000 h 10800"/>
              <a:gd name="T52" fmla="*/ 4200 w 11200"/>
              <a:gd name="T53" fmla="*/ 2800 h 10800"/>
              <a:gd name="T54" fmla="*/ 5400 w 11200"/>
              <a:gd name="T55" fmla="*/ 0 h 10800"/>
              <a:gd name="T56" fmla="*/ 7000 w 11200"/>
              <a:gd name="T57" fmla="*/ 1200 h 10800"/>
              <a:gd name="T58" fmla="*/ 5800 w 11200"/>
              <a:gd name="T59" fmla="*/ 4000 h 10800"/>
              <a:gd name="T60" fmla="*/ 5000 w 11200"/>
              <a:gd name="T61" fmla="*/ 1200 h 10800"/>
              <a:gd name="T62" fmla="*/ 5400 w 11200"/>
              <a:gd name="T63" fmla="*/ 3200 h 10800"/>
              <a:gd name="T64" fmla="*/ 6200 w 11200"/>
              <a:gd name="T65" fmla="*/ 2800 h 10800"/>
              <a:gd name="T66" fmla="*/ 5800 w 11200"/>
              <a:gd name="T67" fmla="*/ 800 h 1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00" h="10800">
                <a:moveTo>
                  <a:pt x="3200" y="8400"/>
                </a:moveTo>
                <a:lnTo>
                  <a:pt x="2800" y="8400"/>
                </a:lnTo>
                <a:cubicBezTo>
                  <a:pt x="2580" y="8400"/>
                  <a:pt x="2400" y="8220"/>
                  <a:pt x="2400" y="8000"/>
                </a:cubicBezTo>
                <a:cubicBezTo>
                  <a:pt x="2400" y="7780"/>
                  <a:pt x="2580" y="7600"/>
                  <a:pt x="2800" y="7600"/>
                </a:cubicBezTo>
                <a:lnTo>
                  <a:pt x="3200" y="7600"/>
                </a:lnTo>
                <a:cubicBezTo>
                  <a:pt x="3420" y="7600"/>
                  <a:pt x="3600" y="7780"/>
                  <a:pt x="3600" y="8000"/>
                </a:cubicBezTo>
                <a:cubicBezTo>
                  <a:pt x="3600" y="8220"/>
                  <a:pt x="3420" y="8400"/>
                  <a:pt x="3200" y="8400"/>
                </a:cubicBezTo>
                <a:close/>
                <a:moveTo>
                  <a:pt x="3200" y="6000"/>
                </a:moveTo>
                <a:lnTo>
                  <a:pt x="2800" y="6000"/>
                </a:lnTo>
                <a:cubicBezTo>
                  <a:pt x="2580" y="6000"/>
                  <a:pt x="2400" y="5820"/>
                  <a:pt x="2400" y="5600"/>
                </a:cubicBezTo>
                <a:cubicBezTo>
                  <a:pt x="2400" y="5380"/>
                  <a:pt x="2580" y="5200"/>
                  <a:pt x="2800" y="5200"/>
                </a:cubicBezTo>
                <a:lnTo>
                  <a:pt x="3200" y="5200"/>
                </a:lnTo>
                <a:cubicBezTo>
                  <a:pt x="3420" y="5200"/>
                  <a:pt x="3600" y="5380"/>
                  <a:pt x="3600" y="5600"/>
                </a:cubicBezTo>
                <a:cubicBezTo>
                  <a:pt x="3600" y="5820"/>
                  <a:pt x="3420" y="6000"/>
                  <a:pt x="3200" y="6000"/>
                </a:cubicBezTo>
                <a:close/>
                <a:moveTo>
                  <a:pt x="8400" y="8400"/>
                </a:moveTo>
                <a:lnTo>
                  <a:pt x="4800" y="8400"/>
                </a:lnTo>
                <a:cubicBezTo>
                  <a:pt x="4580" y="8400"/>
                  <a:pt x="4400" y="8220"/>
                  <a:pt x="4400" y="8000"/>
                </a:cubicBezTo>
                <a:cubicBezTo>
                  <a:pt x="4400" y="7780"/>
                  <a:pt x="4580" y="7600"/>
                  <a:pt x="4800" y="7600"/>
                </a:cubicBezTo>
                <a:lnTo>
                  <a:pt x="8400" y="7600"/>
                </a:lnTo>
                <a:cubicBezTo>
                  <a:pt x="8620" y="7600"/>
                  <a:pt x="8800" y="7780"/>
                  <a:pt x="8800" y="8000"/>
                </a:cubicBezTo>
                <a:cubicBezTo>
                  <a:pt x="8800" y="8220"/>
                  <a:pt x="8620" y="8400"/>
                  <a:pt x="8400" y="8400"/>
                </a:cubicBezTo>
                <a:close/>
                <a:moveTo>
                  <a:pt x="8400" y="6000"/>
                </a:moveTo>
                <a:lnTo>
                  <a:pt x="4800" y="6000"/>
                </a:lnTo>
                <a:cubicBezTo>
                  <a:pt x="4580" y="6000"/>
                  <a:pt x="4400" y="5820"/>
                  <a:pt x="4400" y="5600"/>
                </a:cubicBezTo>
                <a:cubicBezTo>
                  <a:pt x="4400" y="5380"/>
                  <a:pt x="4580" y="5200"/>
                  <a:pt x="4800" y="5200"/>
                </a:cubicBezTo>
                <a:lnTo>
                  <a:pt x="8400" y="5200"/>
                </a:lnTo>
                <a:cubicBezTo>
                  <a:pt x="8620" y="5200"/>
                  <a:pt x="8800" y="5380"/>
                  <a:pt x="8800" y="5600"/>
                </a:cubicBezTo>
                <a:cubicBezTo>
                  <a:pt x="8800" y="5820"/>
                  <a:pt x="8620" y="6000"/>
                  <a:pt x="8400" y="6000"/>
                </a:cubicBezTo>
                <a:close/>
                <a:moveTo>
                  <a:pt x="10000" y="10800"/>
                </a:moveTo>
                <a:lnTo>
                  <a:pt x="1200" y="10800"/>
                </a:lnTo>
                <a:cubicBezTo>
                  <a:pt x="540" y="10800"/>
                  <a:pt x="0" y="10260"/>
                  <a:pt x="0" y="9600"/>
                </a:cubicBezTo>
                <a:lnTo>
                  <a:pt x="0" y="3200"/>
                </a:lnTo>
                <a:cubicBezTo>
                  <a:pt x="0" y="2540"/>
                  <a:pt x="540" y="2000"/>
                  <a:pt x="1200" y="2000"/>
                </a:cubicBezTo>
                <a:lnTo>
                  <a:pt x="2800" y="2000"/>
                </a:lnTo>
                <a:cubicBezTo>
                  <a:pt x="3020" y="2000"/>
                  <a:pt x="3200" y="2180"/>
                  <a:pt x="3200" y="2400"/>
                </a:cubicBezTo>
                <a:cubicBezTo>
                  <a:pt x="3200" y="2620"/>
                  <a:pt x="3020" y="2800"/>
                  <a:pt x="2800" y="2800"/>
                </a:cubicBezTo>
                <a:lnTo>
                  <a:pt x="1200" y="2800"/>
                </a:lnTo>
                <a:cubicBezTo>
                  <a:pt x="980" y="2800"/>
                  <a:pt x="800" y="2980"/>
                  <a:pt x="800" y="3200"/>
                </a:cubicBezTo>
                <a:lnTo>
                  <a:pt x="800" y="9600"/>
                </a:lnTo>
                <a:cubicBezTo>
                  <a:pt x="800" y="9820"/>
                  <a:pt x="980" y="10000"/>
                  <a:pt x="1200" y="10000"/>
                </a:cubicBezTo>
                <a:lnTo>
                  <a:pt x="10000" y="10000"/>
                </a:lnTo>
                <a:cubicBezTo>
                  <a:pt x="10220" y="10000"/>
                  <a:pt x="10400" y="9820"/>
                  <a:pt x="10400" y="9600"/>
                </a:cubicBezTo>
                <a:lnTo>
                  <a:pt x="10400" y="3200"/>
                </a:lnTo>
                <a:cubicBezTo>
                  <a:pt x="10400" y="2980"/>
                  <a:pt x="10220" y="2800"/>
                  <a:pt x="10000" y="2800"/>
                </a:cubicBezTo>
                <a:lnTo>
                  <a:pt x="8400" y="2800"/>
                </a:lnTo>
                <a:cubicBezTo>
                  <a:pt x="8180" y="2800"/>
                  <a:pt x="8000" y="2620"/>
                  <a:pt x="8000" y="2400"/>
                </a:cubicBezTo>
                <a:cubicBezTo>
                  <a:pt x="8000" y="2180"/>
                  <a:pt x="8180" y="2000"/>
                  <a:pt x="8400" y="2000"/>
                </a:cubicBezTo>
                <a:lnTo>
                  <a:pt x="10000" y="2000"/>
                </a:lnTo>
                <a:cubicBezTo>
                  <a:pt x="10660" y="2000"/>
                  <a:pt x="11200" y="2540"/>
                  <a:pt x="11200" y="3200"/>
                </a:cubicBezTo>
                <a:lnTo>
                  <a:pt x="11200" y="9600"/>
                </a:lnTo>
                <a:cubicBezTo>
                  <a:pt x="11200" y="10260"/>
                  <a:pt x="10660" y="10800"/>
                  <a:pt x="10000" y="10800"/>
                </a:cubicBezTo>
                <a:close/>
                <a:moveTo>
                  <a:pt x="5800" y="4000"/>
                </a:moveTo>
                <a:lnTo>
                  <a:pt x="5400" y="4000"/>
                </a:lnTo>
                <a:cubicBezTo>
                  <a:pt x="4740" y="4000"/>
                  <a:pt x="4200" y="3460"/>
                  <a:pt x="4200" y="2800"/>
                </a:cubicBezTo>
                <a:lnTo>
                  <a:pt x="4200" y="1200"/>
                </a:lnTo>
                <a:cubicBezTo>
                  <a:pt x="4200" y="540"/>
                  <a:pt x="4740" y="0"/>
                  <a:pt x="5400" y="0"/>
                </a:cubicBezTo>
                <a:lnTo>
                  <a:pt x="5800" y="0"/>
                </a:lnTo>
                <a:cubicBezTo>
                  <a:pt x="6460" y="0"/>
                  <a:pt x="7000" y="540"/>
                  <a:pt x="7000" y="1200"/>
                </a:cubicBezTo>
                <a:lnTo>
                  <a:pt x="7000" y="2800"/>
                </a:lnTo>
                <a:cubicBezTo>
                  <a:pt x="7000" y="3460"/>
                  <a:pt x="6460" y="4000"/>
                  <a:pt x="5800" y="4000"/>
                </a:cubicBezTo>
                <a:close/>
                <a:moveTo>
                  <a:pt x="5400" y="800"/>
                </a:moveTo>
                <a:cubicBezTo>
                  <a:pt x="5180" y="800"/>
                  <a:pt x="5000" y="980"/>
                  <a:pt x="5000" y="1200"/>
                </a:cubicBezTo>
                <a:lnTo>
                  <a:pt x="5000" y="2800"/>
                </a:lnTo>
                <a:cubicBezTo>
                  <a:pt x="5000" y="3020"/>
                  <a:pt x="5180" y="3200"/>
                  <a:pt x="5400" y="3200"/>
                </a:cubicBezTo>
                <a:lnTo>
                  <a:pt x="5800" y="3200"/>
                </a:lnTo>
                <a:cubicBezTo>
                  <a:pt x="6020" y="3200"/>
                  <a:pt x="6200" y="3020"/>
                  <a:pt x="6200" y="2800"/>
                </a:cubicBezTo>
                <a:lnTo>
                  <a:pt x="6200" y="1200"/>
                </a:lnTo>
                <a:cubicBezTo>
                  <a:pt x="6200" y="980"/>
                  <a:pt x="6020" y="800"/>
                  <a:pt x="5800" y="800"/>
                </a:cubicBezTo>
                <a:lnTo>
                  <a:pt x="5400" y="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Freeform: Shape 37">
            <a:extLst>
              <a:ext uri="{FF2B5EF4-FFF2-40B4-BE49-F238E27FC236}">
                <a16:creationId xmlns:a16="http://schemas.microsoft.com/office/drawing/2014/main" id="{BC5324CB-277C-A3C0-A72E-A22993125564}"/>
              </a:ext>
            </a:extLst>
          </p:cNvPr>
          <p:cNvSpPr>
            <a:spLocks/>
          </p:cNvSpPr>
          <p:nvPr/>
        </p:nvSpPr>
        <p:spPr bwMode="auto">
          <a:xfrm>
            <a:off x="7901822" y="4260693"/>
            <a:ext cx="456434" cy="455797"/>
          </a:xfrm>
          <a:custGeom>
            <a:avLst/>
            <a:gdLst>
              <a:gd name="T0" fmla="*/ 2979 w 5790"/>
              <a:gd name="T1" fmla="*/ 2 h 5790"/>
              <a:gd name="T2" fmla="*/ 2803 w 5790"/>
              <a:gd name="T3" fmla="*/ 2 h 5790"/>
              <a:gd name="T4" fmla="*/ 0 w 5790"/>
              <a:gd name="T5" fmla="*/ 2895 h 5790"/>
              <a:gd name="T6" fmla="*/ 2775 w 5790"/>
              <a:gd name="T7" fmla="*/ 5790 h 5790"/>
              <a:gd name="T8" fmla="*/ 2895 w 5790"/>
              <a:gd name="T9" fmla="*/ 5790 h 5790"/>
              <a:gd name="T10" fmla="*/ 3003 w 5790"/>
              <a:gd name="T11" fmla="*/ 5790 h 5790"/>
              <a:gd name="T12" fmla="*/ 5790 w 5790"/>
              <a:gd name="T13" fmla="*/ 2895 h 5790"/>
              <a:gd name="T14" fmla="*/ 4506 w 5790"/>
              <a:gd name="T15" fmla="*/ 1336 h 5790"/>
              <a:gd name="T16" fmla="*/ 3620 w 5790"/>
              <a:gd name="T17" fmla="*/ 773 h 5790"/>
              <a:gd name="T18" fmla="*/ 3782 w 5790"/>
              <a:gd name="T19" fmla="*/ 3220 h 5790"/>
              <a:gd name="T20" fmla="*/ 2891 w 5790"/>
              <a:gd name="T21" fmla="*/ 3656 h 5790"/>
              <a:gd name="T22" fmla="*/ 1996 w 5790"/>
              <a:gd name="T23" fmla="*/ 3220 h 5790"/>
              <a:gd name="T24" fmla="*/ 1997 w 5790"/>
              <a:gd name="T25" fmla="*/ 2570 h 5790"/>
              <a:gd name="T26" fmla="*/ 2891 w 5790"/>
              <a:gd name="T27" fmla="*/ 2124 h 5790"/>
              <a:gd name="T28" fmla="*/ 3651 w 5790"/>
              <a:gd name="T29" fmla="*/ 2109 h 5790"/>
              <a:gd name="T30" fmla="*/ 1997 w 5790"/>
              <a:gd name="T31" fmla="*/ 2570 h 5790"/>
              <a:gd name="T32" fmla="*/ 3318 w 5790"/>
              <a:gd name="T33" fmla="*/ 1471 h 5790"/>
              <a:gd name="T34" fmla="*/ 2467 w 5790"/>
              <a:gd name="T35" fmla="*/ 1461 h 5790"/>
              <a:gd name="T36" fmla="*/ 2154 w 5790"/>
              <a:gd name="T37" fmla="*/ 779 h 5790"/>
              <a:gd name="T38" fmla="*/ 1298 w 5790"/>
              <a:gd name="T39" fmla="*/ 1321 h 5790"/>
              <a:gd name="T40" fmla="*/ 896 w 5790"/>
              <a:gd name="T41" fmla="*/ 1879 h 5790"/>
              <a:gd name="T42" fmla="*/ 1340 w 5790"/>
              <a:gd name="T43" fmla="*/ 2570 h 5790"/>
              <a:gd name="T44" fmla="*/ 896 w 5790"/>
              <a:gd name="T45" fmla="*/ 1879 h 5790"/>
              <a:gd name="T46" fmla="*/ 1340 w 5790"/>
              <a:gd name="T47" fmla="*/ 3220 h 5790"/>
              <a:gd name="T48" fmla="*/ 892 w 5790"/>
              <a:gd name="T49" fmla="*/ 3902 h 5790"/>
              <a:gd name="T50" fmla="*/ 1290 w 5790"/>
              <a:gd name="T51" fmla="*/ 4461 h 5790"/>
              <a:gd name="T52" fmla="*/ 2154 w 5790"/>
              <a:gd name="T53" fmla="*/ 5011 h 5790"/>
              <a:gd name="T54" fmla="*/ 2889 w 5790"/>
              <a:gd name="T55" fmla="*/ 4881 h 5790"/>
              <a:gd name="T56" fmla="*/ 2899 w 5790"/>
              <a:gd name="T57" fmla="*/ 4306 h 5790"/>
              <a:gd name="T58" fmla="*/ 2889 w 5790"/>
              <a:gd name="T59" fmla="*/ 4881 h 5790"/>
              <a:gd name="T60" fmla="*/ 4050 w 5790"/>
              <a:gd name="T61" fmla="*/ 4359 h 5790"/>
              <a:gd name="T62" fmla="*/ 3620 w 5790"/>
              <a:gd name="T63" fmla="*/ 5017 h 5790"/>
              <a:gd name="T64" fmla="*/ 4319 w 5790"/>
              <a:gd name="T65" fmla="*/ 3740 h 5790"/>
              <a:gd name="T66" fmla="*/ 5113 w 5790"/>
              <a:gd name="T67" fmla="*/ 3220 h 5790"/>
              <a:gd name="T68" fmla="*/ 5113 w 5790"/>
              <a:gd name="T69" fmla="*/ 2570 h 5790"/>
              <a:gd name="T70" fmla="*/ 4316 w 5790"/>
              <a:gd name="T71" fmla="*/ 2040 h 5790"/>
              <a:gd name="T72" fmla="*/ 5113 w 5790"/>
              <a:gd name="T73" fmla="*/ 2570 h 5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90" h="5790">
                <a:moveTo>
                  <a:pt x="3043" y="4"/>
                </a:moveTo>
                <a:cubicBezTo>
                  <a:pt x="3022" y="1"/>
                  <a:pt x="3000" y="1"/>
                  <a:pt x="2979" y="2"/>
                </a:cubicBezTo>
                <a:cubicBezTo>
                  <a:pt x="2951" y="2"/>
                  <a:pt x="2923" y="0"/>
                  <a:pt x="2895" y="0"/>
                </a:cubicBezTo>
                <a:cubicBezTo>
                  <a:pt x="2864" y="0"/>
                  <a:pt x="2833" y="2"/>
                  <a:pt x="2803" y="2"/>
                </a:cubicBezTo>
                <a:cubicBezTo>
                  <a:pt x="2777" y="0"/>
                  <a:pt x="2752" y="2"/>
                  <a:pt x="2727" y="5"/>
                </a:cubicBezTo>
                <a:cubicBezTo>
                  <a:pt x="1209" y="93"/>
                  <a:pt x="0" y="1355"/>
                  <a:pt x="0" y="2895"/>
                </a:cubicBezTo>
                <a:cubicBezTo>
                  <a:pt x="0" y="4432"/>
                  <a:pt x="1204" y="5692"/>
                  <a:pt x="2719" y="5784"/>
                </a:cubicBezTo>
                <a:cubicBezTo>
                  <a:pt x="2737" y="5787"/>
                  <a:pt x="2756" y="5790"/>
                  <a:pt x="2775" y="5790"/>
                </a:cubicBezTo>
                <a:cubicBezTo>
                  <a:pt x="2784" y="5790"/>
                  <a:pt x="2793" y="5788"/>
                  <a:pt x="2802" y="5787"/>
                </a:cubicBezTo>
                <a:cubicBezTo>
                  <a:pt x="2833" y="5788"/>
                  <a:pt x="2864" y="5790"/>
                  <a:pt x="2895" y="5790"/>
                </a:cubicBezTo>
                <a:cubicBezTo>
                  <a:pt x="2923" y="5790"/>
                  <a:pt x="2951" y="5788"/>
                  <a:pt x="2979" y="5787"/>
                </a:cubicBezTo>
                <a:cubicBezTo>
                  <a:pt x="2987" y="5788"/>
                  <a:pt x="2995" y="5790"/>
                  <a:pt x="3003" y="5790"/>
                </a:cubicBezTo>
                <a:cubicBezTo>
                  <a:pt x="3015" y="5790"/>
                  <a:pt x="3027" y="5787"/>
                  <a:pt x="3038" y="5786"/>
                </a:cubicBezTo>
                <a:cubicBezTo>
                  <a:pt x="4568" y="5711"/>
                  <a:pt x="5790" y="4443"/>
                  <a:pt x="5790" y="2895"/>
                </a:cubicBezTo>
                <a:cubicBezTo>
                  <a:pt x="5790" y="1348"/>
                  <a:pt x="4571" y="81"/>
                  <a:pt x="3043" y="4"/>
                </a:cubicBezTo>
                <a:close/>
                <a:moveTo>
                  <a:pt x="4506" y="1336"/>
                </a:moveTo>
                <a:cubicBezTo>
                  <a:pt x="4394" y="1366"/>
                  <a:pt x="4243" y="1396"/>
                  <a:pt x="4045" y="1421"/>
                </a:cubicBezTo>
                <a:cubicBezTo>
                  <a:pt x="3913" y="1179"/>
                  <a:pt x="3764" y="960"/>
                  <a:pt x="3620" y="773"/>
                </a:cubicBezTo>
                <a:cubicBezTo>
                  <a:pt x="3959" y="889"/>
                  <a:pt x="4262" y="1084"/>
                  <a:pt x="4506" y="1336"/>
                </a:cubicBezTo>
                <a:close/>
                <a:moveTo>
                  <a:pt x="3782" y="3220"/>
                </a:moveTo>
                <a:cubicBezTo>
                  <a:pt x="3755" y="3374"/>
                  <a:pt x="3711" y="3525"/>
                  <a:pt x="3655" y="3671"/>
                </a:cubicBezTo>
                <a:cubicBezTo>
                  <a:pt x="3431" y="3658"/>
                  <a:pt x="3178" y="3652"/>
                  <a:pt x="2891" y="3656"/>
                </a:cubicBezTo>
                <a:cubicBezTo>
                  <a:pt x="2604" y="3659"/>
                  <a:pt x="2352" y="3670"/>
                  <a:pt x="2129" y="3686"/>
                </a:cubicBezTo>
                <a:cubicBezTo>
                  <a:pt x="2071" y="3536"/>
                  <a:pt x="2024" y="3380"/>
                  <a:pt x="1996" y="3220"/>
                </a:cubicBezTo>
                <a:lnTo>
                  <a:pt x="3782" y="3220"/>
                </a:lnTo>
                <a:close/>
                <a:moveTo>
                  <a:pt x="1997" y="2570"/>
                </a:moveTo>
                <a:cubicBezTo>
                  <a:pt x="2025" y="2407"/>
                  <a:pt x="2073" y="2247"/>
                  <a:pt x="2134" y="2094"/>
                </a:cubicBezTo>
                <a:cubicBezTo>
                  <a:pt x="2355" y="2110"/>
                  <a:pt x="2606" y="2120"/>
                  <a:pt x="2891" y="2124"/>
                </a:cubicBezTo>
                <a:cubicBezTo>
                  <a:pt x="2947" y="2124"/>
                  <a:pt x="3001" y="2125"/>
                  <a:pt x="3054" y="2125"/>
                </a:cubicBezTo>
                <a:cubicBezTo>
                  <a:pt x="3274" y="2125"/>
                  <a:pt x="3471" y="2119"/>
                  <a:pt x="3651" y="2109"/>
                </a:cubicBezTo>
                <a:cubicBezTo>
                  <a:pt x="3709" y="2258"/>
                  <a:pt x="3755" y="2412"/>
                  <a:pt x="3782" y="2570"/>
                </a:cubicBezTo>
                <a:cubicBezTo>
                  <a:pt x="3782" y="2570"/>
                  <a:pt x="1997" y="2570"/>
                  <a:pt x="1997" y="2570"/>
                </a:cubicBezTo>
                <a:close/>
                <a:moveTo>
                  <a:pt x="2889" y="909"/>
                </a:moveTo>
                <a:cubicBezTo>
                  <a:pt x="3020" y="1059"/>
                  <a:pt x="3174" y="1250"/>
                  <a:pt x="3318" y="1471"/>
                </a:cubicBezTo>
                <a:cubicBezTo>
                  <a:pt x="3189" y="1474"/>
                  <a:pt x="3050" y="1475"/>
                  <a:pt x="2899" y="1473"/>
                </a:cubicBezTo>
                <a:cubicBezTo>
                  <a:pt x="2743" y="1472"/>
                  <a:pt x="2600" y="1467"/>
                  <a:pt x="2467" y="1461"/>
                </a:cubicBezTo>
                <a:cubicBezTo>
                  <a:pt x="2609" y="1245"/>
                  <a:pt x="2760" y="1056"/>
                  <a:pt x="2889" y="909"/>
                </a:cubicBezTo>
                <a:close/>
                <a:moveTo>
                  <a:pt x="2154" y="779"/>
                </a:moveTo>
                <a:cubicBezTo>
                  <a:pt x="2016" y="959"/>
                  <a:pt x="1873" y="1169"/>
                  <a:pt x="1745" y="1401"/>
                </a:cubicBezTo>
                <a:cubicBezTo>
                  <a:pt x="1555" y="1376"/>
                  <a:pt x="1409" y="1348"/>
                  <a:pt x="1298" y="1321"/>
                </a:cubicBezTo>
                <a:cubicBezTo>
                  <a:pt x="1535" y="1079"/>
                  <a:pt x="1828" y="893"/>
                  <a:pt x="2154" y="779"/>
                </a:cubicBezTo>
                <a:close/>
                <a:moveTo>
                  <a:pt x="896" y="1879"/>
                </a:moveTo>
                <a:cubicBezTo>
                  <a:pt x="1035" y="1929"/>
                  <a:pt x="1221" y="1977"/>
                  <a:pt x="1470" y="2018"/>
                </a:cubicBezTo>
                <a:cubicBezTo>
                  <a:pt x="1410" y="2196"/>
                  <a:pt x="1365" y="2380"/>
                  <a:pt x="1340" y="2570"/>
                </a:cubicBezTo>
                <a:lnTo>
                  <a:pt x="677" y="2570"/>
                </a:lnTo>
                <a:cubicBezTo>
                  <a:pt x="712" y="2324"/>
                  <a:pt x="787" y="2092"/>
                  <a:pt x="896" y="1879"/>
                </a:cubicBezTo>
                <a:close/>
                <a:moveTo>
                  <a:pt x="677" y="3220"/>
                </a:moveTo>
                <a:lnTo>
                  <a:pt x="1340" y="3220"/>
                </a:lnTo>
                <a:cubicBezTo>
                  <a:pt x="1364" y="3406"/>
                  <a:pt x="1408" y="3587"/>
                  <a:pt x="1467" y="3762"/>
                </a:cubicBezTo>
                <a:cubicBezTo>
                  <a:pt x="1217" y="3803"/>
                  <a:pt x="1031" y="3852"/>
                  <a:pt x="892" y="3902"/>
                </a:cubicBezTo>
                <a:cubicBezTo>
                  <a:pt x="785" y="3691"/>
                  <a:pt x="712" y="3462"/>
                  <a:pt x="677" y="3220"/>
                </a:cubicBezTo>
                <a:close/>
                <a:moveTo>
                  <a:pt x="1290" y="4461"/>
                </a:moveTo>
                <a:cubicBezTo>
                  <a:pt x="1401" y="4433"/>
                  <a:pt x="1548" y="4404"/>
                  <a:pt x="1739" y="4379"/>
                </a:cubicBezTo>
                <a:cubicBezTo>
                  <a:pt x="1869" y="4615"/>
                  <a:pt x="2014" y="4828"/>
                  <a:pt x="2154" y="5011"/>
                </a:cubicBezTo>
                <a:cubicBezTo>
                  <a:pt x="1824" y="4895"/>
                  <a:pt x="1529" y="4706"/>
                  <a:pt x="1290" y="4461"/>
                </a:cubicBezTo>
                <a:close/>
                <a:moveTo>
                  <a:pt x="2889" y="4881"/>
                </a:moveTo>
                <a:cubicBezTo>
                  <a:pt x="2757" y="4732"/>
                  <a:pt x="2604" y="4540"/>
                  <a:pt x="2459" y="4318"/>
                </a:cubicBezTo>
                <a:cubicBezTo>
                  <a:pt x="2594" y="4312"/>
                  <a:pt x="2740" y="4308"/>
                  <a:pt x="2899" y="4306"/>
                </a:cubicBezTo>
                <a:cubicBezTo>
                  <a:pt x="3052" y="4304"/>
                  <a:pt x="3193" y="4305"/>
                  <a:pt x="3324" y="4308"/>
                </a:cubicBezTo>
                <a:cubicBezTo>
                  <a:pt x="3178" y="4534"/>
                  <a:pt x="3022" y="4729"/>
                  <a:pt x="2889" y="4881"/>
                </a:cubicBezTo>
                <a:close/>
                <a:moveTo>
                  <a:pt x="3620" y="5017"/>
                </a:moveTo>
                <a:cubicBezTo>
                  <a:pt x="3766" y="4827"/>
                  <a:pt x="3917" y="4605"/>
                  <a:pt x="4050" y="4359"/>
                </a:cubicBezTo>
                <a:cubicBezTo>
                  <a:pt x="4250" y="4384"/>
                  <a:pt x="4402" y="4415"/>
                  <a:pt x="4514" y="4445"/>
                </a:cubicBezTo>
                <a:cubicBezTo>
                  <a:pt x="4268" y="4702"/>
                  <a:pt x="3963" y="4899"/>
                  <a:pt x="3620" y="5017"/>
                </a:cubicBezTo>
                <a:close/>
                <a:moveTo>
                  <a:pt x="4905" y="3887"/>
                </a:moveTo>
                <a:cubicBezTo>
                  <a:pt x="4763" y="3833"/>
                  <a:pt x="4573" y="3781"/>
                  <a:pt x="4319" y="3740"/>
                </a:cubicBezTo>
                <a:cubicBezTo>
                  <a:pt x="4374" y="3572"/>
                  <a:pt x="4415" y="3399"/>
                  <a:pt x="4439" y="3220"/>
                </a:cubicBezTo>
                <a:lnTo>
                  <a:pt x="5113" y="3220"/>
                </a:lnTo>
                <a:cubicBezTo>
                  <a:pt x="5079" y="3456"/>
                  <a:pt x="5008" y="3680"/>
                  <a:pt x="4905" y="3887"/>
                </a:cubicBezTo>
                <a:close/>
                <a:moveTo>
                  <a:pt x="5113" y="2570"/>
                </a:moveTo>
                <a:lnTo>
                  <a:pt x="4439" y="2570"/>
                </a:lnTo>
                <a:cubicBezTo>
                  <a:pt x="4415" y="2388"/>
                  <a:pt x="4372" y="2211"/>
                  <a:pt x="4316" y="2040"/>
                </a:cubicBezTo>
                <a:cubicBezTo>
                  <a:pt x="4569" y="1999"/>
                  <a:pt x="4758" y="1948"/>
                  <a:pt x="4901" y="1894"/>
                </a:cubicBezTo>
                <a:cubicBezTo>
                  <a:pt x="5006" y="2103"/>
                  <a:pt x="5078" y="2330"/>
                  <a:pt x="5113" y="25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Freeform: Shape 38">
            <a:extLst>
              <a:ext uri="{FF2B5EF4-FFF2-40B4-BE49-F238E27FC236}">
                <a16:creationId xmlns:a16="http://schemas.microsoft.com/office/drawing/2014/main" id="{8AC4A4DE-79C8-7FFF-AA31-F4A1D13EAEB3}"/>
              </a:ext>
            </a:extLst>
          </p:cNvPr>
          <p:cNvSpPr>
            <a:spLocks/>
          </p:cNvSpPr>
          <p:nvPr/>
        </p:nvSpPr>
        <p:spPr bwMode="auto">
          <a:xfrm>
            <a:off x="5762625" y="4550394"/>
            <a:ext cx="666750" cy="61685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D90C82-9F62-BFBA-617A-75BF5523C2E0}"/>
              </a:ext>
            </a:extLst>
          </p:cNvPr>
          <p:cNvGrpSpPr/>
          <p:nvPr/>
        </p:nvGrpSpPr>
        <p:grpSpPr>
          <a:xfrm>
            <a:off x="8693632" y="2087483"/>
            <a:ext cx="2512935" cy="769726"/>
            <a:chOff x="444353" y="1856097"/>
            <a:chExt cx="2512935" cy="7697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69CD7B-02F1-458C-1A86-3DA8F427D753}"/>
                </a:ext>
              </a:extLst>
            </p:cNvPr>
            <p:cNvSpPr txBox="1"/>
            <p:nvPr/>
          </p:nvSpPr>
          <p:spPr>
            <a:xfrm>
              <a:off x="444500" y="2137420"/>
              <a:ext cx="251278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E5D431-DBC8-2374-3C51-D3926EC5F70D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240608-C34B-FB04-50D5-6A3F0DD986AB}"/>
              </a:ext>
            </a:extLst>
          </p:cNvPr>
          <p:cNvGrpSpPr/>
          <p:nvPr/>
        </p:nvGrpSpPr>
        <p:grpSpPr>
          <a:xfrm>
            <a:off x="1054788" y="2078263"/>
            <a:ext cx="2538187" cy="769726"/>
            <a:chOff x="-264886" y="1856097"/>
            <a:chExt cx="2538187" cy="7697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E84B48-9C23-A8FA-1B6E-50323950E495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3B285F7-1301-41B2-52E0-FE321ABF9D86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E1DA324-7FD2-39E8-1092-85CFFA29DAD3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3593592" y="2004660"/>
            <a:ext cx="461772" cy="9445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54D5218-00E6-590D-3580-8B17602BF6B5}"/>
              </a:ext>
            </a:extLst>
          </p:cNvPr>
          <p:cNvCxnSpPr>
            <a:cxnSpLocks/>
          </p:cNvCxnSpPr>
          <p:nvPr/>
        </p:nvCxnSpPr>
        <p:spPr>
          <a:xfrm flipH="1" flipV="1">
            <a:off x="4408552" y="1627310"/>
            <a:ext cx="461772" cy="9445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5C58FA10-F76D-BB4F-A35A-632A7F09F036}"/>
              </a:ext>
            </a:extLst>
          </p:cNvPr>
          <p:cNvCxnSpPr>
            <a:cxnSpLocks/>
          </p:cNvCxnSpPr>
          <p:nvPr/>
        </p:nvCxnSpPr>
        <p:spPr>
          <a:xfrm flipV="1">
            <a:off x="7297280" y="1627310"/>
            <a:ext cx="329324" cy="9445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A6B7CE8-899B-5906-3148-3335C56ADB9D}"/>
              </a:ext>
            </a:extLst>
          </p:cNvPr>
          <p:cNvCxnSpPr>
            <a:cxnSpLocks/>
          </p:cNvCxnSpPr>
          <p:nvPr/>
        </p:nvCxnSpPr>
        <p:spPr>
          <a:xfrm flipV="1">
            <a:off x="8316766" y="2004660"/>
            <a:ext cx="329324" cy="94459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31DC0DFB-F3AA-B1C0-152B-FC357B5E045D}"/>
              </a:ext>
            </a:extLst>
          </p:cNvPr>
          <p:cNvCxnSpPr/>
          <p:nvPr/>
        </p:nvCxnSpPr>
        <p:spPr>
          <a:xfrm>
            <a:off x="3142002" y="2004660"/>
            <a:ext cx="4515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E4B14D7C-729F-65E9-B3A7-892E3CF3032E}"/>
              </a:ext>
            </a:extLst>
          </p:cNvPr>
          <p:cNvCxnSpPr/>
          <p:nvPr/>
        </p:nvCxnSpPr>
        <p:spPr>
          <a:xfrm>
            <a:off x="3956962" y="1608437"/>
            <a:ext cx="4515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D74EB18-0247-C84C-D838-938C866F7E30}"/>
              </a:ext>
            </a:extLst>
          </p:cNvPr>
          <p:cNvCxnSpPr/>
          <p:nvPr/>
        </p:nvCxnSpPr>
        <p:spPr>
          <a:xfrm>
            <a:off x="7626604" y="1608437"/>
            <a:ext cx="4515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DBB228A1-134D-5241-236D-11778D282552}"/>
              </a:ext>
            </a:extLst>
          </p:cNvPr>
          <p:cNvCxnSpPr/>
          <p:nvPr/>
        </p:nvCxnSpPr>
        <p:spPr>
          <a:xfrm>
            <a:off x="8646090" y="2004660"/>
            <a:ext cx="4515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522A56B-89E2-1B14-CE8A-81CE0C6E1FA9}"/>
              </a:ext>
            </a:extLst>
          </p:cNvPr>
          <p:cNvGrpSpPr/>
          <p:nvPr/>
        </p:nvGrpSpPr>
        <p:grpSpPr>
          <a:xfrm>
            <a:off x="8136636" y="1108824"/>
            <a:ext cx="2512935" cy="769726"/>
            <a:chOff x="444353" y="1856097"/>
            <a:chExt cx="2512935" cy="76972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84F4170-6C88-F501-52D1-F7E10CF4204C}"/>
                </a:ext>
              </a:extLst>
            </p:cNvPr>
            <p:cNvSpPr txBox="1"/>
            <p:nvPr/>
          </p:nvSpPr>
          <p:spPr>
            <a:xfrm>
              <a:off x="444500" y="2137420"/>
              <a:ext cx="251278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0E4460-E196-1A52-3CB4-9EFDAE20F6D2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3A7817B-C6DA-69FC-78E3-00FDDD13562D}"/>
              </a:ext>
            </a:extLst>
          </p:cNvPr>
          <p:cNvGrpSpPr/>
          <p:nvPr/>
        </p:nvGrpSpPr>
        <p:grpSpPr>
          <a:xfrm>
            <a:off x="1418775" y="1099604"/>
            <a:ext cx="2538187" cy="769726"/>
            <a:chOff x="-264886" y="1856097"/>
            <a:chExt cx="2538187" cy="76972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1B3C692-803E-B83D-0A38-493712906F94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A06979A-3345-93E8-0797-273E4CAC5885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EE0ECF3-796D-C7EA-2D09-CA3FBA528E60}"/>
              </a:ext>
            </a:extLst>
          </p:cNvPr>
          <p:cNvCxnSpPr>
            <a:stCxn id="3" idx="0"/>
          </p:cNvCxnSpPr>
          <p:nvPr/>
        </p:nvCxnSpPr>
        <p:spPr>
          <a:xfrm flipH="1">
            <a:off x="6095999" y="5618718"/>
            <a:ext cx="1" cy="33758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86F2013-78D3-0F5E-AFDF-9F22ECA523F4}"/>
              </a:ext>
            </a:extLst>
          </p:cNvPr>
          <p:cNvGrpSpPr/>
          <p:nvPr/>
        </p:nvGrpSpPr>
        <p:grpSpPr>
          <a:xfrm>
            <a:off x="2209799" y="5827094"/>
            <a:ext cx="7772400" cy="769726"/>
            <a:chOff x="-2539999" y="1856097"/>
            <a:chExt cx="7772400" cy="76972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E538496-F0E3-D1C8-1715-74DED0B56527}"/>
                </a:ext>
              </a:extLst>
            </p:cNvPr>
            <p:cNvSpPr txBox="1"/>
            <p:nvPr/>
          </p:nvSpPr>
          <p:spPr>
            <a:xfrm>
              <a:off x="-2539999" y="2137420"/>
              <a:ext cx="777240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09A7279-9713-4882-9D10-D132F2860C78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145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944379" y="2390200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004736" y="2390200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5034180" y="1572706"/>
            <a:ext cx="21236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>
                <a:blipFill>
                  <a:blip r:embed="rId13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8800" dirty="0">
              <a:blipFill>
                <a:blip r:embed="rId13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3582750" y="3229689"/>
            <a:ext cx="5026500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962532" y="2777747"/>
              <a:ext cx="2460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923610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89EBED-EEF8-1EA2-9279-9DCC1BD158C8}"/>
              </a:ext>
            </a:extLst>
          </p:cNvPr>
          <p:cNvSpPr txBox="1"/>
          <p:nvPr/>
        </p:nvSpPr>
        <p:spPr>
          <a:xfrm>
            <a:off x="2324100" y="4237684"/>
            <a:ext cx="7543800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网，幻灯片演示模板及素 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 一访问网址：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 .51pptmoban.com</a:t>
            </a:r>
          </a:p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5" name="Shape 1">
            <a:extLst>
              <a:ext uri="{FF2B5EF4-FFF2-40B4-BE49-F238E27FC236}">
                <a16:creationId xmlns:a16="http://schemas.microsoft.com/office/drawing/2014/main" id="{E6F30B69-7842-6940-21BB-37281ED7E44B}"/>
              </a:ext>
            </a:extLst>
          </p:cNvPr>
          <p:cNvSpPr/>
          <p:nvPr/>
        </p:nvSpPr>
        <p:spPr>
          <a:xfrm>
            <a:off x="1902131" y="3141622"/>
            <a:ext cx="2483269" cy="2483269"/>
          </a:xfrm>
          <a:prstGeom prst="leftCircularArrow">
            <a:avLst>
              <a:gd name="adj1" fmla="val 383"/>
              <a:gd name="adj2" fmla="val 351158"/>
              <a:gd name="adj3" fmla="val 2182611"/>
              <a:gd name="adj4" fmla="val 9024489"/>
              <a:gd name="adj5" fmla="val 3351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Circular Arrow 5">
            <a:extLst>
              <a:ext uri="{FF2B5EF4-FFF2-40B4-BE49-F238E27FC236}">
                <a16:creationId xmlns:a16="http://schemas.microsoft.com/office/drawing/2014/main" id="{2F47DC27-0CE0-0C81-7C48-F281B05C78DA}"/>
              </a:ext>
            </a:extLst>
          </p:cNvPr>
          <p:cNvSpPr/>
          <p:nvPr/>
        </p:nvSpPr>
        <p:spPr>
          <a:xfrm>
            <a:off x="4346808" y="1401608"/>
            <a:ext cx="2779163" cy="2779163"/>
          </a:xfrm>
          <a:prstGeom prst="circularArrow">
            <a:avLst>
              <a:gd name="adj1" fmla="val 405"/>
              <a:gd name="adj2" fmla="val 311540"/>
              <a:gd name="adj3" fmla="val 19480519"/>
              <a:gd name="adj4" fmla="val 12575511"/>
              <a:gd name="adj5" fmla="val 299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Shape 16">
            <a:extLst>
              <a:ext uri="{FF2B5EF4-FFF2-40B4-BE49-F238E27FC236}">
                <a16:creationId xmlns:a16="http://schemas.microsoft.com/office/drawing/2014/main" id="{58420BD7-8E42-0A19-C7F2-5CEB8CE4CD3B}"/>
              </a:ext>
            </a:extLst>
          </p:cNvPr>
          <p:cNvSpPr/>
          <p:nvPr/>
        </p:nvSpPr>
        <p:spPr>
          <a:xfrm>
            <a:off x="6952369" y="3131435"/>
            <a:ext cx="2483269" cy="2483269"/>
          </a:xfrm>
          <a:prstGeom prst="leftCircularArrow">
            <a:avLst>
              <a:gd name="adj1" fmla="val 283"/>
              <a:gd name="adj2" fmla="val 351158"/>
              <a:gd name="adj3" fmla="val 2019771"/>
              <a:gd name="adj4" fmla="val 9024489"/>
              <a:gd name="adj5" fmla="val 3351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69DAF7B-CD82-2D82-0241-C66DEBDDE134}"/>
              </a:ext>
            </a:extLst>
          </p:cNvPr>
          <p:cNvGrpSpPr/>
          <p:nvPr/>
        </p:nvGrpSpPr>
        <p:grpSpPr>
          <a:xfrm>
            <a:off x="1212222" y="4073880"/>
            <a:ext cx="1811673" cy="720442"/>
            <a:chOff x="1538726" y="4165146"/>
            <a:chExt cx="1811673" cy="720442"/>
          </a:xfrm>
        </p:grpSpPr>
        <p:sp>
          <p:nvSpPr>
            <p:cNvPr id="59" name="Freeform 4">
              <a:extLst>
                <a:ext uri="{FF2B5EF4-FFF2-40B4-BE49-F238E27FC236}">
                  <a16:creationId xmlns:a16="http://schemas.microsoft.com/office/drawing/2014/main" id="{7F3EDAE3-7BF2-AE34-5643-3CF5A5C2579D}"/>
                </a:ext>
              </a:extLst>
            </p:cNvPr>
            <p:cNvSpPr/>
            <p:nvPr/>
          </p:nvSpPr>
          <p:spPr>
            <a:xfrm>
              <a:off x="1538726" y="4165146"/>
              <a:ext cx="1811673" cy="720442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12">
              <a:extLst>
                <a:ext uri="{FF2B5EF4-FFF2-40B4-BE49-F238E27FC236}">
                  <a16:creationId xmlns:a16="http://schemas.microsoft.com/office/drawing/2014/main" id="{775B83DB-FE0B-FC05-DE3D-D27254B319A7}"/>
                </a:ext>
              </a:extLst>
            </p:cNvPr>
            <p:cNvSpPr txBox="1"/>
            <p:nvPr/>
          </p:nvSpPr>
          <p:spPr>
            <a:xfrm>
              <a:off x="1650245" y="4344899"/>
              <a:ext cx="1586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2F14D06-424F-58B3-B506-F352B02FB643}"/>
              </a:ext>
            </a:extLst>
          </p:cNvPr>
          <p:cNvGrpSpPr/>
          <p:nvPr/>
        </p:nvGrpSpPr>
        <p:grpSpPr>
          <a:xfrm>
            <a:off x="3809006" y="2398492"/>
            <a:ext cx="1811673" cy="720443"/>
            <a:chOff x="4135510" y="2489758"/>
            <a:chExt cx="1811673" cy="720443"/>
          </a:xfrm>
        </p:grpSpPr>
        <p:sp>
          <p:nvSpPr>
            <p:cNvPr id="63" name="Freeform 8">
              <a:extLst>
                <a:ext uri="{FF2B5EF4-FFF2-40B4-BE49-F238E27FC236}">
                  <a16:creationId xmlns:a16="http://schemas.microsoft.com/office/drawing/2014/main" id="{A38DB02C-43F1-D3D5-6881-5B9FCDD2FE11}"/>
                </a:ext>
              </a:extLst>
            </p:cNvPr>
            <p:cNvSpPr/>
            <p:nvPr/>
          </p:nvSpPr>
          <p:spPr>
            <a:xfrm>
              <a:off x="4135510" y="2489758"/>
              <a:ext cx="1811673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26">
              <a:extLst>
                <a:ext uri="{FF2B5EF4-FFF2-40B4-BE49-F238E27FC236}">
                  <a16:creationId xmlns:a16="http://schemas.microsoft.com/office/drawing/2014/main" id="{7E617AE2-A309-CAAC-F4A0-580EBCC97455}"/>
                </a:ext>
              </a:extLst>
            </p:cNvPr>
            <p:cNvSpPr txBox="1"/>
            <p:nvPr/>
          </p:nvSpPr>
          <p:spPr>
            <a:xfrm>
              <a:off x="4221557" y="2675756"/>
              <a:ext cx="1586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45D5922-5F27-6166-8281-B1E97611C34E}"/>
              </a:ext>
            </a:extLst>
          </p:cNvPr>
          <p:cNvGrpSpPr/>
          <p:nvPr/>
        </p:nvGrpSpPr>
        <p:grpSpPr>
          <a:xfrm>
            <a:off x="6388512" y="4097502"/>
            <a:ext cx="1811673" cy="720443"/>
            <a:chOff x="6715016" y="4188768"/>
            <a:chExt cx="1811673" cy="720443"/>
          </a:xfrm>
        </p:grpSpPr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BA658765-BE36-217A-E016-5984553450B0}"/>
                </a:ext>
              </a:extLst>
            </p:cNvPr>
            <p:cNvSpPr/>
            <p:nvPr/>
          </p:nvSpPr>
          <p:spPr>
            <a:xfrm>
              <a:off x="6715016" y="4188768"/>
              <a:ext cx="1811673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24">
              <a:extLst>
                <a:ext uri="{FF2B5EF4-FFF2-40B4-BE49-F238E27FC236}">
                  <a16:creationId xmlns:a16="http://schemas.microsoft.com/office/drawing/2014/main" id="{B924EF8D-BB85-FA62-E120-0BE3CFDEC6DA}"/>
                </a:ext>
              </a:extLst>
            </p:cNvPr>
            <p:cNvSpPr txBox="1"/>
            <p:nvPr/>
          </p:nvSpPr>
          <p:spPr>
            <a:xfrm>
              <a:off x="6860874" y="4344899"/>
              <a:ext cx="1586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6884652-B835-93CC-7733-3DFB3B72BD0A}"/>
              </a:ext>
            </a:extLst>
          </p:cNvPr>
          <p:cNvGrpSpPr/>
          <p:nvPr/>
        </p:nvGrpSpPr>
        <p:grpSpPr>
          <a:xfrm>
            <a:off x="8968019" y="2410993"/>
            <a:ext cx="1811671" cy="720443"/>
            <a:chOff x="9294523" y="2502259"/>
            <a:chExt cx="1811671" cy="720443"/>
          </a:xfrm>
        </p:grpSpPr>
        <p:sp>
          <p:nvSpPr>
            <p:cNvPr id="71" name="Freeform 19">
              <a:extLst>
                <a:ext uri="{FF2B5EF4-FFF2-40B4-BE49-F238E27FC236}">
                  <a16:creationId xmlns:a16="http://schemas.microsoft.com/office/drawing/2014/main" id="{8A7ED3E7-E9EE-69F3-370F-B8C90495B619}"/>
                </a:ext>
              </a:extLst>
            </p:cNvPr>
            <p:cNvSpPr/>
            <p:nvPr/>
          </p:nvSpPr>
          <p:spPr>
            <a:xfrm>
              <a:off x="9294523" y="2502259"/>
              <a:ext cx="1811671" cy="720443"/>
            </a:xfrm>
            <a:custGeom>
              <a:avLst/>
              <a:gdLst>
                <a:gd name="connsiteX0" fmla="*/ 0 w 1138814"/>
                <a:gd name="connsiteY0" fmla="*/ 45287 h 452869"/>
                <a:gd name="connsiteX1" fmla="*/ 45287 w 1138814"/>
                <a:gd name="connsiteY1" fmla="*/ 0 h 452869"/>
                <a:gd name="connsiteX2" fmla="*/ 1093527 w 1138814"/>
                <a:gd name="connsiteY2" fmla="*/ 0 h 452869"/>
                <a:gd name="connsiteX3" fmla="*/ 1138814 w 1138814"/>
                <a:gd name="connsiteY3" fmla="*/ 45287 h 452869"/>
                <a:gd name="connsiteX4" fmla="*/ 1138814 w 1138814"/>
                <a:gd name="connsiteY4" fmla="*/ 407582 h 452869"/>
                <a:gd name="connsiteX5" fmla="*/ 1093527 w 1138814"/>
                <a:gd name="connsiteY5" fmla="*/ 452869 h 452869"/>
                <a:gd name="connsiteX6" fmla="*/ 45287 w 1138814"/>
                <a:gd name="connsiteY6" fmla="*/ 452869 h 452869"/>
                <a:gd name="connsiteX7" fmla="*/ 0 w 1138814"/>
                <a:gd name="connsiteY7" fmla="*/ 407582 h 452869"/>
                <a:gd name="connsiteX8" fmla="*/ 0 w 1138814"/>
                <a:gd name="connsiteY8" fmla="*/ 45287 h 4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8814" h="452869">
                  <a:moveTo>
                    <a:pt x="0" y="45287"/>
                  </a:moveTo>
                  <a:cubicBezTo>
                    <a:pt x="0" y="20276"/>
                    <a:pt x="20276" y="0"/>
                    <a:pt x="45287" y="0"/>
                  </a:cubicBezTo>
                  <a:lnTo>
                    <a:pt x="1093527" y="0"/>
                  </a:lnTo>
                  <a:cubicBezTo>
                    <a:pt x="1118538" y="0"/>
                    <a:pt x="1138814" y="20276"/>
                    <a:pt x="1138814" y="45287"/>
                  </a:cubicBezTo>
                  <a:lnTo>
                    <a:pt x="1138814" y="407582"/>
                  </a:lnTo>
                  <a:cubicBezTo>
                    <a:pt x="1138814" y="432593"/>
                    <a:pt x="1118538" y="452869"/>
                    <a:pt x="1093527" y="452869"/>
                  </a:cubicBezTo>
                  <a:lnTo>
                    <a:pt x="45287" y="452869"/>
                  </a:lnTo>
                  <a:cubicBezTo>
                    <a:pt x="20276" y="452869"/>
                    <a:pt x="0" y="432593"/>
                    <a:pt x="0" y="407582"/>
                  </a:cubicBezTo>
                  <a:lnTo>
                    <a:pt x="0" y="45287"/>
                  </a:lnTo>
                  <a:close/>
                </a:path>
              </a:pathLst>
            </a:cu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27">
              <a:extLst>
                <a:ext uri="{FF2B5EF4-FFF2-40B4-BE49-F238E27FC236}">
                  <a16:creationId xmlns:a16="http://schemas.microsoft.com/office/drawing/2014/main" id="{ABB660E2-A12B-846E-8956-3F1F346AC498}"/>
                </a:ext>
              </a:extLst>
            </p:cNvPr>
            <p:cNvSpPr txBox="1"/>
            <p:nvPr/>
          </p:nvSpPr>
          <p:spPr>
            <a:xfrm>
              <a:off x="9417672" y="2690270"/>
              <a:ext cx="1586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AE71054-7C0E-F539-F8EE-75C9137119B4}"/>
              </a:ext>
            </a:extLst>
          </p:cNvPr>
          <p:cNvGrpSpPr/>
          <p:nvPr/>
        </p:nvGrpSpPr>
        <p:grpSpPr>
          <a:xfrm>
            <a:off x="1172416" y="2874824"/>
            <a:ext cx="2019301" cy="977476"/>
            <a:chOff x="444353" y="1856097"/>
            <a:chExt cx="2019301" cy="977476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AB77FDC-2D29-84AA-0DC0-058D3B51B727}"/>
                </a:ext>
              </a:extLst>
            </p:cNvPr>
            <p:cNvSpPr txBox="1"/>
            <p:nvPr/>
          </p:nvSpPr>
          <p:spPr>
            <a:xfrm>
              <a:off x="444500" y="2137420"/>
              <a:ext cx="185133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3A0ED04-4B1C-6292-98E4-0400B93C0A0D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6F14DA3-BB8C-6A2C-A546-13A6DF3AC76E}"/>
              </a:ext>
            </a:extLst>
          </p:cNvPr>
          <p:cNvGrpSpPr/>
          <p:nvPr/>
        </p:nvGrpSpPr>
        <p:grpSpPr>
          <a:xfrm>
            <a:off x="6429583" y="2874824"/>
            <a:ext cx="2019301" cy="977476"/>
            <a:chOff x="444353" y="1856097"/>
            <a:chExt cx="2019301" cy="977476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B753B6D-0976-4A40-9F0B-2D7A9F64BB0D}"/>
                </a:ext>
              </a:extLst>
            </p:cNvPr>
            <p:cNvSpPr txBox="1"/>
            <p:nvPr/>
          </p:nvSpPr>
          <p:spPr>
            <a:xfrm>
              <a:off x="444500" y="2137420"/>
              <a:ext cx="185133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4B625312-D079-942C-6E74-35D5B6675CDC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3ACB1FD-5031-5E41-54B4-F5E30028BB1A}"/>
              </a:ext>
            </a:extLst>
          </p:cNvPr>
          <p:cNvGrpSpPr/>
          <p:nvPr/>
        </p:nvGrpSpPr>
        <p:grpSpPr>
          <a:xfrm>
            <a:off x="3791665" y="3351732"/>
            <a:ext cx="2019301" cy="1181569"/>
            <a:chOff x="444353" y="1856097"/>
            <a:chExt cx="2019301" cy="1181569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A0D6845-8B7B-6BA3-96AB-519E41230AD8}"/>
                </a:ext>
              </a:extLst>
            </p:cNvPr>
            <p:cNvSpPr txBox="1"/>
            <p:nvPr/>
          </p:nvSpPr>
          <p:spPr>
            <a:xfrm>
              <a:off x="444500" y="2137420"/>
              <a:ext cx="1851332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0AC939C-3AA8-EC0A-9AFA-6C985BBA2591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D590D4C-3C03-36AA-471C-77EAB5DEA70F}"/>
              </a:ext>
            </a:extLst>
          </p:cNvPr>
          <p:cNvGrpSpPr/>
          <p:nvPr/>
        </p:nvGrpSpPr>
        <p:grpSpPr>
          <a:xfrm>
            <a:off x="8874979" y="3351732"/>
            <a:ext cx="2019301" cy="977476"/>
            <a:chOff x="444353" y="1856097"/>
            <a:chExt cx="2019301" cy="977476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2D8C003-9416-1F6D-9F9B-D76553AF8010}"/>
                </a:ext>
              </a:extLst>
            </p:cNvPr>
            <p:cNvSpPr txBox="1"/>
            <p:nvPr/>
          </p:nvSpPr>
          <p:spPr>
            <a:xfrm>
              <a:off x="444500" y="2137420"/>
              <a:ext cx="185133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844DC8B-6049-8249-B129-40C2629C9C6B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350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: Shape 104">
            <a:extLst>
              <a:ext uri="{FF2B5EF4-FFF2-40B4-BE49-F238E27FC236}">
                <a16:creationId xmlns:a16="http://schemas.microsoft.com/office/drawing/2014/main" id="{2BDBEBD5-4EBD-EA08-A193-358581E93836}"/>
              </a:ext>
            </a:extLst>
          </p:cNvPr>
          <p:cNvSpPr>
            <a:spLocks/>
          </p:cNvSpPr>
          <p:nvPr/>
        </p:nvSpPr>
        <p:spPr bwMode="auto">
          <a:xfrm>
            <a:off x="5864361" y="2507720"/>
            <a:ext cx="2294615" cy="1032688"/>
          </a:xfrm>
          <a:custGeom>
            <a:avLst/>
            <a:gdLst/>
            <a:ahLst/>
            <a:cxnLst>
              <a:cxn ang="0">
                <a:pos x="621" y="54"/>
              </a:cxn>
              <a:cxn ang="0">
                <a:pos x="346" y="54"/>
              </a:cxn>
              <a:cxn ang="0">
                <a:pos x="255" y="91"/>
              </a:cxn>
              <a:cxn ang="0">
                <a:pos x="0" y="346"/>
              </a:cxn>
              <a:cxn ang="0">
                <a:pos x="91" y="309"/>
              </a:cxn>
              <a:cxn ang="0">
                <a:pos x="621" y="309"/>
              </a:cxn>
              <a:cxn ang="0">
                <a:pos x="621" y="351"/>
              </a:cxn>
              <a:cxn ang="0">
                <a:pos x="636" y="358"/>
              </a:cxn>
              <a:cxn ang="0">
                <a:pos x="797" y="196"/>
              </a:cxn>
              <a:cxn ang="0">
                <a:pos x="797" y="166"/>
              </a:cxn>
              <a:cxn ang="0">
                <a:pos x="636" y="5"/>
              </a:cxn>
              <a:cxn ang="0">
                <a:pos x="621" y="11"/>
              </a:cxn>
              <a:cxn ang="0">
                <a:pos x="621" y="54"/>
              </a:cxn>
            </a:cxnLst>
            <a:rect l="0" t="0" r="r" b="b"/>
            <a:pathLst>
              <a:path w="805" h="363">
                <a:moveTo>
                  <a:pt x="621" y="54"/>
                </a:moveTo>
                <a:cubicBezTo>
                  <a:pt x="346" y="54"/>
                  <a:pt x="346" y="54"/>
                  <a:pt x="346" y="54"/>
                </a:cubicBezTo>
                <a:cubicBezTo>
                  <a:pt x="310" y="54"/>
                  <a:pt x="279" y="68"/>
                  <a:pt x="255" y="91"/>
                </a:cubicBezTo>
                <a:cubicBezTo>
                  <a:pt x="0" y="346"/>
                  <a:pt x="0" y="346"/>
                  <a:pt x="0" y="346"/>
                </a:cubicBezTo>
                <a:cubicBezTo>
                  <a:pt x="23" y="323"/>
                  <a:pt x="55" y="309"/>
                  <a:pt x="91" y="309"/>
                </a:cubicBezTo>
                <a:cubicBezTo>
                  <a:pt x="621" y="309"/>
                  <a:pt x="621" y="309"/>
                  <a:pt x="621" y="309"/>
                </a:cubicBezTo>
                <a:cubicBezTo>
                  <a:pt x="621" y="351"/>
                  <a:pt x="621" y="351"/>
                  <a:pt x="621" y="351"/>
                </a:cubicBezTo>
                <a:cubicBezTo>
                  <a:pt x="621" y="359"/>
                  <a:pt x="630" y="363"/>
                  <a:pt x="636" y="358"/>
                </a:cubicBezTo>
                <a:cubicBezTo>
                  <a:pt x="797" y="196"/>
                  <a:pt x="797" y="196"/>
                  <a:pt x="797" y="196"/>
                </a:cubicBezTo>
                <a:cubicBezTo>
                  <a:pt x="805" y="188"/>
                  <a:pt x="805" y="175"/>
                  <a:pt x="797" y="166"/>
                </a:cubicBezTo>
                <a:cubicBezTo>
                  <a:pt x="636" y="5"/>
                  <a:pt x="636" y="5"/>
                  <a:pt x="636" y="5"/>
                </a:cubicBezTo>
                <a:cubicBezTo>
                  <a:pt x="630" y="0"/>
                  <a:pt x="621" y="3"/>
                  <a:pt x="621" y="11"/>
                </a:cubicBezTo>
                <a:lnTo>
                  <a:pt x="621" y="54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: Shape 107">
            <a:extLst>
              <a:ext uri="{FF2B5EF4-FFF2-40B4-BE49-F238E27FC236}">
                <a16:creationId xmlns:a16="http://schemas.microsoft.com/office/drawing/2014/main" id="{53DED1A9-0BC4-775A-C9EF-9F044BEB6378}"/>
              </a:ext>
            </a:extLst>
          </p:cNvPr>
          <p:cNvSpPr>
            <a:spLocks/>
          </p:cNvSpPr>
          <p:nvPr/>
        </p:nvSpPr>
        <p:spPr bwMode="auto">
          <a:xfrm>
            <a:off x="5279024" y="1584087"/>
            <a:ext cx="1119488" cy="2330225"/>
          </a:xfrm>
          <a:custGeom>
            <a:avLst/>
            <a:gdLst/>
            <a:ahLst/>
            <a:cxnLst>
              <a:cxn ang="0">
                <a:pos x="95" y="138"/>
              </a:cxn>
              <a:cxn ang="0">
                <a:pos x="10" y="400"/>
              </a:cxn>
              <a:cxn ang="0">
                <a:pos x="18" y="497"/>
              </a:cxn>
              <a:cxn ang="0">
                <a:pos x="182" y="818"/>
              </a:cxn>
              <a:cxn ang="0">
                <a:pos x="174" y="721"/>
              </a:cxn>
              <a:cxn ang="0">
                <a:pos x="338" y="217"/>
              </a:cxn>
              <a:cxn ang="0">
                <a:pos x="379" y="230"/>
              </a:cxn>
              <a:cxn ang="0">
                <a:pos x="389" y="218"/>
              </a:cxn>
              <a:cxn ang="0">
                <a:pos x="286" y="14"/>
              </a:cxn>
              <a:cxn ang="0">
                <a:pos x="257" y="5"/>
              </a:cxn>
              <a:cxn ang="0">
                <a:pos x="54" y="109"/>
              </a:cxn>
              <a:cxn ang="0">
                <a:pos x="55" y="125"/>
              </a:cxn>
              <a:cxn ang="0">
                <a:pos x="95" y="138"/>
              </a:cxn>
            </a:cxnLst>
            <a:rect l="0" t="0" r="r" b="b"/>
            <a:pathLst>
              <a:path w="393" h="818">
                <a:moveTo>
                  <a:pt x="95" y="138"/>
                </a:moveTo>
                <a:cubicBezTo>
                  <a:pt x="10" y="400"/>
                  <a:pt x="10" y="400"/>
                  <a:pt x="10" y="400"/>
                </a:cubicBezTo>
                <a:cubicBezTo>
                  <a:pt x="0" y="433"/>
                  <a:pt x="3" y="468"/>
                  <a:pt x="18" y="497"/>
                </a:cubicBezTo>
                <a:cubicBezTo>
                  <a:pt x="182" y="818"/>
                  <a:pt x="182" y="818"/>
                  <a:pt x="182" y="818"/>
                </a:cubicBezTo>
                <a:cubicBezTo>
                  <a:pt x="167" y="789"/>
                  <a:pt x="163" y="755"/>
                  <a:pt x="174" y="721"/>
                </a:cubicBezTo>
                <a:cubicBezTo>
                  <a:pt x="338" y="217"/>
                  <a:pt x="338" y="217"/>
                  <a:pt x="338" y="217"/>
                </a:cubicBezTo>
                <a:cubicBezTo>
                  <a:pt x="379" y="230"/>
                  <a:pt x="379" y="230"/>
                  <a:pt x="379" y="230"/>
                </a:cubicBezTo>
                <a:cubicBezTo>
                  <a:pt x="386" y="232"/>
                  <a:pt x="393" y="225"/>
                  <a:pt x="389" y="218"/>
                </a:cubicBezTo>
                <a:cubicBezTo>
                  <a:pt x="286" y="14"/>
                  <a:pt x="286" y="14"/>
                  <a:pt x="286" y="14"/>
                </a:cubicBezTo>
                <a:cubicBezTo>
                  <a:pt x="280" y="4"/>
                  <a:pt x="267" y="0"/>
                  <a:pt x="257" y="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7" y="112"/>
                  <a:pt x="48" y="122"/>
                  <a:pt x="55" y="125"/>
                </a:cubicBezTo>
                <a:lnTo>
                  <a:pt x="95" y="138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5" name="Freeform: Shape 110">
            <a:extLst>
              <a:ext uri="{FF2B5EF4-FFF2-40B4-BE49-F238E27FC236}">
                <a16:creationId xmlns:a16="http://schemas.microsoft.com/office/drawing/2014/main" id="{22D841FC-255B-00A6-2E5D-1BE3B38A8850}"/>
              </a:ext>
            </a:extLst>
          </p:cNvPr>
          <p:cNvSpPr>
            <a:spLocks/>
          </p:cNvSpPr>
          <p:nvPr/>
        </p:nvSpPr>
        <p:spPr bwMode="auto">
          <a:xfrm>
            <a:off x="4032676" y="3017386"/>
            <a:ext cx="2143273" cy="1268603"/>
          </a:xfrm>
          <a:custGeom>
            <a:avLst/>
            <a:gdLst/>
            <a:ahLst/>
            <a:cxnLst>
              <a:cxn ang="0">
                <a:pos x="79" y="255"/>
              </a:cxn>
              <a:cxn ang="0">
                <a:pos x="301" y="417"/>
              </a:cxn>
              <a:cxn ang="0">
                <a:pos x="396" y="440"/>
              </a:cxn>
              <a:cxn ang="0">
                <a:pos x="752" y="383"/>
              </a:cxn>
              <a:cxn ang="0">
                <a:pos x="658" y="361"/>
              </a:cxn>
              <a:cxn ang="0">
                <a:pos x="229" y="49"/>
              </a:cxn>
              <a:cxn ang="0">
                <a:pos x="254" y="15"/>
              </a:cxn>
              <a:cxn ang="0">
                <a:pos x="245" y="1"/>
              </a:cxn>
              <a:cxn ang="0">
                <a:pos x="20" y="36"/>
              </a:cxn>
              <a:cxn ang="0">
                <a:pos x="2" y="61"/>
              </a:cxn>
              <a:cxn ang="0">
                <a:pos x="38" y="286"/>
              </a:cxn>
              <a:cxn ang="0">
                <a:pos x="54" y="290"/>
              </a:cxn>
              <a:cxn ang="0">
                <a:pos x="79" y="255"/>
              </a:cxn>
            </a:cxnLst>
            <a:rect l="0" t="0" r="r" b="b"/>
            <a:pathLst>
              <a:path w="752" h="445">
                <a:moveTo>
                  <a:pt x="79" y="255"/>
                </a:moveTo>
                <a:cubicBezTo>
                  <a:pt x="301" y="417"/>
                  <a:pt x="301" y="417"/>
                  <a:pt x="301" y="417"/>
                </a:cubicBezTo>
                <a:cubicBezTo>
                  <a:pt x="330" y="438"/>
                  <a:pt x="364" y="445"/>
                  <a:pt x="396" y="440"/>
                </a:cubicBezTo>
                <a:cubicBezTo>
                  <a:pt x="752" y="383"/>
                  <a:pt x="752" y="383"/>
                  <a:pt x="752" y="383"/>
                </a:cubicBezTo>
                <a:cubicBezTo>
                  <a:pt x="720" y="389"/>
                  <a:pt x="686" y="381"/>
                  <a:pt x="658" y="361"/>
                </a:cubicBezTo>
                <a:cubicBezTo>
                  <a:pt x="229" y="49"/>
                  <a:pt x="229" y="49"/>
                  <a:pt x="229" y="49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8" y="8"/>
                  <a:pt x="253" y="0"/>
                  <a:pt x="245" y="1"/>
                </a:cubicBezTo>
                <a:cubicBezTo>
                  <a:pt x="20" y="36"/>
                  <a:pt x="20" y="36"/>
                  <a:pt x="20" y="36"/>
                </a:cubicBezTo>
                <a:cubicBezTo>
                  <a:pt x="8" y="38"/>
                  <a:pt x="0" y="49"/>
                  <a:pt x="2" y="61"/>
                </a:cubicBezTo>
                <a:cubicBezTo>
                  <a:pt x="38" y="286"/>
                  <a:pt x="38" y="286"/>
                  <a:pt x="38" y="286"/>
                </a:cubicBezTo>
                <a:cubicBezTo>
                  <a:pt x="39" y="294"/>
                  <a:pt x="49" y="296"/>
                  <a:pt x="54" y="290"/>
                </a:cubicBezTo>
                <a:lnTo>
                  <a:pt x="79" y="25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: Shape 113">
            <a:extLst>
              <a:ext uri="{FF2B5EF4-FFF2-40B4-BE49-F238E27FC236}">
                <a16:creationId xmlns:a16="http://schemas.microsoft.com/office/drawing/2014/main" id="{5798BA4B-B87D-40D7-97BD-B43637407F1E}"/>
              </a:ext>
            </a:extLst>
          </p:cNvPr>
          <p:cNvSpPr>
            <a:spLocks/>
          </p:cNvSpPr>
          <p:nvPr/>
        </p:nvSpPr>
        <p:spPr bwMode="auto">
          <a:xfrm>
            <a:off x="4889540" y="3807482"/>
            <a:ext cx="1593544" cy="1853942"/>
          </a:xfrm>
          <a:custGeom>
            <a:avLst/>
            <a:gdLst/>
            <a:ahLst/>
            <a:cxnLst>
              <a:cxn ang="0">
                <a:pos x="228" y="602"/>
              </a:cxn>
              <a:cxn ang="0">
                <a:pos x="451" y="440"/>
              </a:cxn>
              <a:cxn ang="0">
                <a:pos x="502" y="357"/>
              </a:cxn>
              <a:cxn ang="0">
                <a:pos x="559" y="0"/>
              </a:cxn>
              <a:cxn ang="0">
                <a:pos x="507" y="84"/>
              </a:cxn>
              <a:cxn ang="0">
                <a:pos x="79" y="395"/>
              </a:cxn>
              <a:cxn ang="0">
                <a:pos x="54" y="361"/>
              </a:cxn>
              <a:cxn ang="0">
                <a:pos x="38" y="365"/>
              </a:cxn>
              <a:cxn ang="0">
                <a:pos x="2" y="590"/>
              </a:cxn>
              <a:cxn ang="0">
                <a:pos x="20" y="614"/>
              </a:cxn>
              <a:cxn ang="0">
                <a:pos x="245" y="650"/>
              </a:cxn>
              <a:cxn ang="0">
                <a:pos x="253" y="636"/>
              </a:cxn>
              <a:cxn ang="0">
                <a:pos x="228" y="602"/>
              </a:cxn>
            </a:cxnLst>
            <a:rect l="0" t="0" r="r" b="b"/>
            <a:pathLst>
              <a:path w="559" h="651">
                <a:moveTo>
                  <a:pt x="228" y="602"/>
                </a:moveTo>
                <a:cubicBezTo>
                  <a:pt x="451" y="440"/>
                  <a:pt x="451" y="440"/>
                  <a:pt x="451" y="440"/>
                </a:cubicBezTo>
                <a:cubicBezTo>
                  <a:pt x="480" y="419"/>
                  <a:pt x="497" y="389"/>
                  <a:pt x="502" y="357"/>
                </a:cubicBezTo>
                <a:cubicBezTo>
                  <a:pt x="559" y="0"/>
                  <a:pt x="559" y="0"/>
                  <a:pt x="559" y="0"/>
                </a:cubicBezTo>
                <a:cubicBezTo>
                  <a:pt x="553" y="33"/>
                  <a:pt x="536" y="63"/>
                  <a:pt x="507" y="84"/>
                </a:cubicBezTo>
                <a:cubicBezTo>
                  <a:pt x="79" y="395"/>
                  <a:pt x="79" y="395"/>
                  <a:pt x="79" y="395"/>
                </a:cubicBezTo>
                <a:cubicBezTo>
                  <a:pt x="54" y="361"/>
                  <a:pt x="54" y="361"/>
                  <a:pt x="54" y="361"/>
                </a:cubicBezTo>
                <a:cubicBezTo>
                  <a:pt x="49" y="355"/>
                  <a:pt x="39" y="357"/>
                  <a:pt x="38" y="365"/>
                </a:cubicBezTo>
                <a:cubicBezTo>
                  <a:pt x="2" y="590"/>
                  <a:pt x="2" y="590"/>
                  <a:pt x="2" y="590"/>
                </a:cubicBezTo>
                <a:cubicBezTo>
                  <a:pt x="0" y="602"/>
                  <a:pt x="8" y="613"/>
                  <a:pt x="20" y="614"/>
                </a:cubicBezTo>
                <a:cubicBezTo>
                  <a:pt x="245" y="650"/>
                  <a:pt x="245" y="650"/>
                  <a:pt x="245" y="650"/>
                </a:cubicBezTo>
                <a:cubicBezTo>
                  <a:pt x="253" y="651"/>
                  <a:pt x="258" y="642"/>
                  <a:pt x="253" y="636"/>
                </a:cubicBezTo>
                <a:lnTo>
                  <a:pt x="228" y="602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: Shape 116">
            <a:extLst>
              <a:ext uri="{FF2B5EF4-FFF2-40B4-BE49-F238E27FC236}">
                <a16:creationId xmlns:a16="http://schemas.microsoft.com/office/drawing/2014/main" id="{96D7FFFF-6FE4-CB78-EEBC-20A2AFD5FB08}"/>
              </a:ext>
            </a:extLst>
          </p:cNvPr>
          <p:cNvSpPr>
            <a:spLocks/>
          </p:cNvSpPr>
          <p:nvPr/>
        </p:nvSpPr>
        <p:spPr bwMode="auto">
          <a:xfrm>
            <a:off x="6285004" y="3426900"/>
            <a:ext cx="1497843" cy="2043120"/>
          </a:xfrm>
          <a:custGeom>
            <a:avLst/>
            <a:gdLst/>
            <a:ahLst/>
            <a:cxnLst>
              <a:cxn ang="0">
                <a:pos x="470" y="500"/>
              </a:cxn>
              <a:cxn ang="0">
                <a:pos x="385" y="238"/>
              </a:cxn>
              <a:cxn ang="0">
                <a:pos x="322" y="164"/>
              </a:cxn>
              <a:cxn ang="0">
                <a:pos x="0" y="0"/>
              </a:cxn>
              <a:cxn ang="0">
                <a:pos x="64" y="74"/>
              </a:cxn>
              <a:cxn ang="0">
                <a:pos x="228" y="578"/>
              </a:cxn>
              <a:cxn ang="0">
                <a:pos x="187" y="592"/>
              </a:cxn>
              <a:cxn ang="0">
                <a:pos x="186" y="608"/>
              </a:cxn>
              <a:cxn ang="0">
                <a:pos x="389" y="711"/>
              </a:cxn>
              <a:cxn ang="0">
                <a:pos x="418" y="702"/>
              </a:cxn>
              <a:cxn ang="0">
                <a:pos x="521" y="499"/>
              </a:cxn>
              <a:cxn ang="0">
                <a:pos x="511" y="486"/>
              </a:cxn>
              <a:cxn ang="0">
                <a:pos x="470" y="500"/>
              </a:cxn>
            </a:cxnLst>
            <a:rect l="0" t="0" r="r" b="b"/>
            <a:pathLst>
              <a:path w="525" h="717">
                <a:moveTo>
                  <a:pt x="470" y="500"/>
                </a:moveTo>
                <a:cubicBezTo>
                  <a:pt x="385" y="238"/>
                  <a:pt x="385" y="238"/>
                  <a:pt x="385" y="238"/>
                </a:cubicBezTo>
                <a:cubicBezTo>
                  <a:pt x="374" y="204"/>
                  <a:pt x="351" y="178"/>
                  <a:pt x="322" y="164"/>
                </a:cubicBezTo>
                <a:cubicBezTo>
                  <a:pt x="0" y="0"/>
                  <a:pt x="0" y="0"/>
                  <a:pt x="0" y="0"/>
                </a:cubicBezTo>
                <a:cubicBezTo>
                  <a:pt x="30" y="15"/>
                  <a:pt x="53" y="41"/>
                  <a:pt x="64" y="74"/>
                </a:cubicBezTo>
                <a:cubicBezTo>
                  <a:pt x="228" y="578"/>
                  <a:pt x="228" y="578"/>
                  <a:pt x="228" y="578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0" y="594"/>
                  <a:pt x="179" y="604"/>
                  <a:pt x="186" y="608"/>
                </a:cubicBezTo>
                <a:cubicBezTo>
                  <a:pt x="389" y="711"/>
                  <a:pt x="389" y="711"/>
                  <a:pt x="389" y="711"/>
                </a:cubicBezTo>
                <a:cubicBezTo>
                  <a:pt x="400" y="717"/>
                  <a:pt x="412" y="712"/>
                  <a:pt x="418" y="702"/>
                </a:cubicBezTo>
                <a:cubicBezTo>
                  <a:pt x="521" y="499"/>
                  <a:pt x="521" y="499"/>
                  <a:pt x="521" y="499"/>
                </a:cubicBezTo>
                <a:cubicBezTo>
                  <a:pt x="525" y="492"/>
                  <a:pt x="518" y="484"/>
                  <a:pt x="511" y="486"/>
                </a:cubicBezTo>
                <a:lnTo>
                  <a:pt x="470" y="50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9" name="Oval 119">
            <a:extLst>
              <a:ext uri="{FF2B5EF4-FFF2-40B4-BE49-F238E27FC236}">
                <a16:creationId xmlns:a16="http://schemas.microsoft.com/office/drawing/2014/main" id="{5DB6CB1A-FD4A-9F2E-DD88-FB81D268A02D}"/>
              </a:ext>
            </a:extLst>
          </p:cNvPr>
          <p:cNvSpPr>
            <a:spLocks/>
          </p:cNvSpPr>
          <p:nvPr/>
        </p:nvSpPr>
        <p:spPr bwMode="auto">
          <a:xfrm>
            <a:off x="5757532" y="3386839"/>
            <a:ext cx="727779" cy="727778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21">
            <a:extLst>
              <a:ext uri="{FF2B5EF4-FFF2-40B4-BE49-F238E27FC236}">
                <a16:creationId xmlns:a16="http://schemas.microsoft.com/office/drawing/2014/main" id="{C23E6D23-6635-FA1C-2634-C8C10C0FABEF}"/>
              </a:ext>
            </a:extLst>
          </p:cNvPr>
          <p:cNvSpPr txBox="1"/>
          <p:nvPr/>
        </p:nvSpPr>
        <p:spPr>
          <a:xfrm rot="17227015">
            <a:off x="5143242" y="2328146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22">
            <a:extLst>
              <a:ext uri="{FF2B5EF4-FFF2-40B4-BE49-F238E27FC236}">
                <a16:creationId xmlns:a16="http://schemas.microsoft.com/office/drawing/2014/main" id="{7AC64017-4331-6F26-A516-9B7190C21CEF}"/>
              </a:ext>
            </a:extLst>
          </p:cNvPr>
          <p:cNvSpPr txBox="1"/>
          <p:nvPr/>
        </p:nvSpPr>
        <p:spPr>
          <a:xfrm rot="2114016">
            <a:off x="4190166" y="3539301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23">
            <a:extLst>
              <a:ext uri="{FF2B5EF4-FFF2-40B4-BE49-F238E27FC236}">
                <a16:creationId xmlns:a16="http://schemas.microsoft.com/office/drawing/2014/main" id="{68C6D02C-5CAA-2699-6B28-BAD5A00756A9}"/>
              </a:ext>
            </a:extLst>
          </p:cNvPr>
          <p:cNvSpPr txBox="1"/>
          <p:nvPr/>
        </p:nvSpPr>
        <p:spPr>
          <a:xfrm>
            <a:off x="6546606" y="2820893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24">
            <a:extLst>
              <a:ext uri="{FF2B5EF4-FFF2-40B4-BE49-F238E27FC236}">
                <a16:creationId xmlns:a16="http://schemas.microsoft.com/office/drawing/2014/main" id="{EB661089-C6F1-B498-1523-4B00ED9F5776}"/>
              </a:ext>
            </a:extLst>
          </p:cNvPr>
          <p:cNvSpPr txBox="1"/>
          <p:nvPr/>
        </p:nvSpPr>
        <p:spPr>
          <a:xfrm rot="4345292">
            <a:off x="6519216" y="4458989"/>
            <a:ext cx="1287532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25">
            <a:extLst>
              <a:ext uri="{FF2B5EF4-FFF2-40B4-BE49-F238E27FC236}">
                <a16:creationId xmlns:a16="http://schemas.microsoft.com/office/drawing/2014/main" id="{5B379CD4-18EF-F15C-FB04-6F329C6FDF8F}"/>
              </a:ext>
            </a:extLst>
          </p:cNvPr>
          <p:cNvSpPr txBox="1"/>
          <p:nvPr/>
        </p:nvSpPr>
        <p:spPr>
          <a:xfrm rot="19422571">
            <a:off x="4989321" y="4859595"/>
            <a:ext cx="1287532" cy="276999"/>
          </a:xfrm>
          <a:prstGeom prst="rect">
            <a:avLst/>
          </a:prstGeom>
          <a:noFill/>
          <a:effectLst/>
        </p:spPr>
        <p:txBody>
          <a:bodyPr wrap="none">
            <a:norm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7F2DD37-39A6-69BC-F73D-F07448EDFDF8}"/>
              </a:ext>
            </a:extLst>
          </p:cNvPr>
          <p:cNvGrpSpPr/>
          <p:nvPr/>
        </p:nvGrpSpPr>
        <p:grpSpPr>
          <a:xfrm>
            <a:off x="5924438" y="3564913"/>
            <a:ext cx="381000" cy="330994"/>
            <a:chOff x="5924438" y="3564913"/>
            <a:chExt cx="381000" cy="330994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0077159-B508-C5AD-B008-FD65A981B020}"/>
                </a:ext>
              </a:extLst>
            </p:cNvPr>
            <p:cNvSpPr/>
            <p:nvPr/>
          </p:nvSpPr>
          <p:spPr>
            <a:xfrm>
              <a:off x="5924438" y="3743507"/>
              <a:ext cx="381000" cy="152400"/>
            </a:xfrm>
            <a:custGeom>
              <a:avLst/>
              <a:gdLst>
                <a:gd name="connsiteX0" fmla="*/ 219075 w 381000"/>
                <a:gd name="connsiteY0" fmla="*/ 9525 h 152400"/>
                <a:gd name="connsiteX1" fmla="*/ 200025 w 381000"/>
                <a:gd name="connsiteY1" fmla="*/ 28575 h 152400"/>
                <a:gd name="connsiteX2" fmla="*/ 180975 w 381000"/>
                <a:gd name="connsiteY2" fmla="*/ 28575 h 152400"/>
                <a:gd name="connsiteX3" fmla="*/ 161925 w 381000"/>
                <a:gd name="connsiteY3" fmla="*/ 9525 h 152400"/>
                <a:gd name="connsiteX4" fmla="*/ 161925 w 381000"/>
                <a:gd name="connsiteY4" fmla="*/ 0 h 152400"/>
                <a:gd name="connsiteX5" fmla="*/ 0 w 381000"/>
                <a:gd name="connsiteY5" fmla="*/ 0 h 152400"/>
                <a:gd name="connsiteX6" fmla="*/ 0 w 381000"/>
                <a:gd name="connsiteY6" fmla="*/ 133350 h 152400"/>
                <a:gd name="connsiteX7" fmla="*/ 19050 w 381000"/>
                <a:gd name="connsiteY7" fmla="*/ 152400 h 152400"/>
                <a:gd name="connsiteX8" fmla="*/ 361950 w 381000"/>
                <a:gd name="connsiteY8" fmla="*/ 152400 h 152400"/>
                <a:gd name="connsiteX9" fmla="*/ 381000 w 381000"/>
                <a:gd name="connsiteY9" fmla="*/ 133350 h 152400"/>
                <a:gd name="connsiteX10" fmla="*/ 381000 w 381000"/>
                <a:gd name="connsiteY10" fmla="*/ 0 h 152400"/>
                <a:gd name="connsiteX11" fmla="*/ 219075 w 381000"/>
                <a:gd name="connsiteY11" fmla="*/ 0 h 152400"/>
                <a:gd name="connsiteX12" fmla="*/ 219075 w 381000"/>
                <a:gd name="connsiteY12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0" h="152400">
                  <a:moveTo>
                    <a:pt x="219075" y="9525"/>
                  </a:moveTo>
                  <a:cubicBezTo>
                    <a:pt x="219075" y="20003"/>
                    <a:pt x="210503" y="28575"/>
                    <a:pt x="200025" y="28575"/>
                  </a:cubicBezTo>
                  <a:lnTo>
                    <a:pt x="180975" y="28575"/>
                  </a:lnTo>
                  <a:cubicBezTo>
                    <a:pt x="170498" y="28575"/>
                    <a:pt x="161925" y="20003"/>
                    <a:pt x="161925" y="9525"/>
                  </a:cubicBezTo>
                  <a:lnTo>
                    <a:pt x="161925" y="0"/>
                  </a:lnTo>
                  <a:lnTo>
                    <a:pt x="0" y="0"/>
                  </a:lnTo>
                  <a:lnTo>
                    <a:pt x="0" y="133350"/>
                  </a:lnTo>
                  <a:cubicBezTo>
                    <a:pt x="0" y="143827"/>
                    <a:pt x="8573" y="152400"/>
                    <a:pt x="19050" y="152400"/>
                  </a:cubicBezTo>
                  <a:lnTo>
                    <a:pt x="361950" y="152400"/>
                  </a:lnTo>
                  <a:cubicBezTo>
                    <a:pt x="372428" y="152400"/>
                    <a:pt x="381000" y="143827"/>
                    <a:pt x="381000" y="133350"/>
                  </a:cubicBezTo>
                  <a:lnTo>
                    <a:pt x="381000" y="0"/>
                  </a:lnTo>
                  <a:lnTo>
                    <a:pt x="219075" y="0"/>
                  </a:lnTo>
                  <a:lnTo>
                    <a:pt x="219075" y="9525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F1AF6B-4450-332D-E20B-5031D73646ED}"/>
                </a:ext>
              </a:extLst>
            </p:cNvPr>
            <p:cNvSpPr/>
            <p:nvPr/>
          </p:nvSpPr>
          <p:spPr>
            <a:xfrm>
              <a:off x="5924438" y="3564913"/>
              <a:ext cx="381000" cy="159543"/>
            </a:xfrm>
            <a:custGeom>
              <a:avLst/>
              <a:gdLst>
                <a:gd name="connsiteX0" fmla="*/ 361950 w 381000"/>
                <a:gd name="connsiteY0" fmla="*/ 64294 h 159543"/>
                <a:gd name="connsiteX1" fmla="*/ 266700 w 381000"/>
                <a:gd name="connsiteY1" fmla="*/ 64294 h 159543"/>
                <a:gd name="connsiteX2" fmla="*/ 266700 w 381000"/>
                <a:gd name="connsiteY2" fmla="*/ 33338 h 159543"/>
                <a:gd name="connsiteX3" fmla="*/ 233363 w 381000"/>
                <a:gd name="connsiteY3" fmla="*/ 0 h 159543"/>
                <a:gd name="connsiteX4" fmla="*/ 147638 w 381000"/>
                <a:gd name="connsiteY4" fmla="*/ 0 h 159543"/>
                <a:gd name="connsiteX5" fmla="*/ 114300 w 381000"/>
                <a:gd name="connsiteY5" fmla="*/ 33338 h 159543"/>
                <a:gd name="connsiteX6" fmla="*/ 114300 w 381000"/>
                <a:gd name="connsiteY6" fmla="*/ 64294 h 159543"/>
                <a:gd name="connsiteX7" fmla="*/ 19050 w 381000"/>
                <a:gd name="connsiteY7" fmla="*/ 64294 h 159543"/>
                <a:gd name="connsiteX8" fmla="*/ 0 w 381000"/>
                <a:gd name="connsiteY8" fmla="*/ 83344 h 159543"/>
                <a:gd name="connsiteX9" fmla="*/ 0 w 381000"/>
                <a:gd name="connsiteY9" fmla="*/ 159544 h 159543"/>
                <a:gd name="connsiteX10" fmla="*/ 161925 w 381000"/>
                <a:gd name="connsiteY10" fmla="*/ 159544 h 159543"/>
                <a:gd name="connsiteX11" fmla="*/ 161925 w 381000"/>
                <a:gd name="connsiteY11" fmla="*/ 150019 h 159543"/>
                <a:gd name="connsiteX12" fmla="*/ 219075 w 381000"/>
                <a:gd name="connsiteY12" fmla="*/ 150019 h 159543"/>
                <a:gd name="connsiteX13" fmla="*/ 219075 w 381000"/>
                <a:gd name="connsiteY13" fmla="*/ 159544 h 159543"/>
                <a:gd name="connsiteX14" fmla="*/ 381000 w 381000"/>
                <a:gd name="connsiteY14" fmla="*/ 159544 h 159543"/>
                <a:gd name="connsiteX15" fmla="*/ 381000 w 381000"/>
                <a:gd name="connsiteY15" fmla="*/ 83344 h 159543"/>
                <a:gd name="connsiteX16" fmla="*/ 361950 w 381000"/>
                <a:gd name="connsiteY16" fmla="*/ 64294 h 159543"/>
                <a:gd name="connsiteX17" fmla="*/ 142875 w 381000"/>
                <a:gd name="connsiteY17" fmla="*/ 64294 h 159543"/>
                <a:gd name="connsiteX18" fmla="*/ 142875 w 381000"/>
                <a:gd name="connsiteY18" fmla="*/ 33338 h 159543"/>
                <a:gd name="connsiteX19" fmla="*/ 147638 w 381000"/>
                <a:gd name="connsiteY19" fmla="*/ 28575 h 159543"/>
                <a:gd name="connsiteX20" fmla="*/ 233363 w 381000"/>
                <a:gd name="connsiteY20" fmla="*/ 28575 h 159543"/>
                <a:gd name="connsiteX21" fmla="*/ 238125 w 381000"/>
                <a:gd name="connsiteY21" fmla="*/ 33338 h 159543"/>
                <a:gd name="connsiteX22" fmla="*/ 238125 w 381000"/>
                <a:gd name="connsiteY22" fmla="*/ 64294 h 159543"/>
                <a:gd name="connsiteX23" fmla="*/ 142875 w 381000"/>
                <a:gd name="connsiteY23" fmla="*/ 64294 h 159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000" h="159543">
                  <a:moveTo>
                    <a:pt x="361950" y="64294"/>
                  </a:moveTo>
                  <a:lnTo>
                    <a:pt x="266700" y="64294"/>
                  </a:lnTo>
                  <a:lnTo>
                    <a:pt x="266700" y="33338"/>
                  </a:lnTo>
                  <a:cubicBezTo>
                    <a:pt x="266700" y="14764"/>
                    <a:pt x="251936" y="0"/>
                    <a:pt x="233363" y="0"/>
                  </a:cubicBezTo>
                  <a:lnTo>
                    <a:pt x="147638" y="0"/>
                  </a:lnTo>
                  <a:cubicBezTo>
                    <a:pt x="129064" y="0"/>
                    <a:pt x="114300" y="14764"/>
                    <a:pt x="114300" y="33338"/>
                  </a:cubicBezTo>
                  <a:lnTo>
                    <a:pt x="114300" y="64294"/>
                  </a:lnTo>
                  <a:lnTo>
                    <a:pt x="19050" y="64294"/>
                  </a:lnTo>
                  <a:cubicBezTo>
                    <a:pt x="8573" y="64294"/>
                    <a:pt x="0" y="72866"/>
                    <a:pt x="0" y="83344"/>
                  </a:cubicBezTo>
                  <a:lnTo>
                    <a:pt x="0" y="159544"/>
                  </a:lnTo>
                  <a:lnTo>
                    <a:pt x="161925" y="159544"/>
                  </a:lnTo>
                  <a:lnTo>
                    <a:pt x="161925" y="150019"/>
                  </a:lnTo>
                  <a:lnTo>
                    <a:pt x="219075" y="150019"/>
                  </a:lnTo>
                  <a:lnTo>
                    <a:pt x="219075" y="159544"/>
                  </a:lnTo>
                  <a:lnTo>
                    <a:pt x="381000" y="159544"/>
                  </a:lnTo>
                  <a:lnTo>
                    <a:pt x="381000" y="83344"/>
                  </a:lnTo>
                  <a:cubicBezTo>
                    <a:pt x="381000" y="72866"/>
                    <a:pt x="372428" y="64294"/>
                    <a:pt x="361950" y="64294"/>
                  </a:cubicBezTo>
                  <a:moveTo>
                    <a:pt x="142875" y="64294"/>
                  </a:moveTo>
                  <a:lnTo>
                    <a:pt x="142875" y="33338"/>
                  </a:lnTo>
                  <a:cubicBezTo>
                    <a:pt x="142875" y="30480"/>
                    <a:pt x="144780" y="28575"/>
                    <a:pt x="147638" y="28575"/>
                  </a:cubicBezTo>
                  <a:lnTo>
                    <a:pt x="233363" y="28575"/>
                  </a:lnTo>
                  <a:cubicBezTo>
                    <a:pt x="236220" y="28575"/>
                    <a:pt x="238125" y="30480"/>
                    <a:pt x="238125" y="33338"/>
                  </a:cubicBezTo>
                  <a:lnTo>
                    <a:pt x="238125" y="64294"/>
                  </a:lnTo>
                  <a:lnTo>
                    <a:pt x="142875" y="64294"/>
                  </a:ln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AD11188-DBF7-BAEA-E3C8-1111EF1BBF62}"/>
              </a:ext>
            </a:extLst>
          </p:cNvPr>
          <p:cNvSpPr txBox="1"/>
          <p:nvPr/>
        </p:nvSpPr>
        <p:spPr>
          <a:xfrm>
            <a:off x="6305438" y="1422715"/>
            <a:ext cx="2469117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030DA60-BEA6-5492-5F62-58506D9BC393}"/>
              </a:ext>
            </a:extLst>
          </p:cNvPr>
          <p:cNvSpPr txBox="1"/>
          <p:nvPr/>
        </p:nvSpPr>
        <p:spPr>
          <a:xfrm>
            <a:off x="8307070" y="2773184"/>
            <a:ext cx="2589530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 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 板网 唯一访问网址：</a:t>
            </a:r>
            <a:endParaRPr lang="en-US" altLang="zh-CN" sz="9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 n.com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FACC727-A4E2-26FC-248D-E01B199D9B6D}"/>
              </a:ext>
            </a:extLst>
          </p:cNvPr>
          <p:cNvSpPr txBox="1"/>
          <p:nvPr/>
        </p:nvSpPr>
        <p:spPr>
          <a:xfrm>
            <a:off x="7782847" y="5169495"/>
            <a:ext cx="2469117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A1D1603-3818-2041-22ED-2A78F2AEBCBF}"/>
              </a:ext>
            </a:extLst>
          </p:cNvPr>
          <p:cNvSpPr txBox="1"/>
          <p:nvPr/>
        </p:nvSpPr>
        <p:spPr>
          <a:xfrm>
            <a:off x="2288999" y="5262595"/>
            <a:ext cx="2469117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C7CB008-21B8-E725-B1C1-D5CA5DB77BA3}"/>
              </a:ext>
            </a:extLst>
          </p:cNvPr>
          <p:cNvSpPr txBox="1"/>
          <p:nvPr/>
        </p:nvSpPr>
        <p:spPr>
          <a:xfrm>
            <a:off x="1415465" y="2898436"/>
            <a:ext cx="2469117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85864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Oval 2">
            <a:extLst>
              <a:ext uri="{FF2B5EF4-FFF2-40B4-BE49-F238E27FC236}">
                <a16:creationId xmlns:a16="http://schemas.microsoft.com/office/drawing/2014/main" id="{B0CACF44-F0D5-C4D8-A0CD-974049702E2D}"/>
              </a:ext>
            </a:extLst>
          </p:cNvPr>
          <p:cNvSpPr/>
          <p:nvPr/>
        </p:nvSpPr>
        <p:spPr>
          <a:xfrm>
            <a:off x="3025410" y="4536497"/>
            <a:ext cx="422979" cy="42297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2141B047-49FF-7BE5-30F4-2A584C3C3825}"/>
              </a:ext>
            </a:extLst>
          </p:cNvPr>
          <p:cNvSpPr/>
          <p:nvPr/>
        </p:nvSpPr>
        <p:spPr>
          <a:xfrm>
            <a:off x="4474188" y="4536497"/>
            <a:ext cx="422979" cy="42297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E77FCCC-3153-63A1-2C30-5AD14CC94BC7}"/>
              </a:ext>
            </a:extLst>
          </p:cNvPr>
          <p:cNvSpPr/>
          <p:nvPr/>
        </p:nvSpPr>
        <p:spPr>
          <a:xfrm>
            <a:off x="1576633" y="4536497"/>
            <a:ext cx="422979" cy="42297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C4B743-2270-560D-A973-F4369542E49D}"/>
              </a:ext>
            </a:extLst>
          </p:cNvPr>
          <p:cNvSpPr/>
          <p:nvPr/>
        </p:nvSpPr>
        <p:spPr>
          <a:xfrm>
            <a:off x="5922965" y="4536497"/>
            <a:ext cx="422979" cy="42297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71C8F3C-6D35-2EFA-2777-4CAD44CCD4B2}"/>
              </a:ext>
            </a:extLst>
          </p:cNvPr>
          <p:cNvSpPr/>
          <p:nvPr/>
        </p:nvSpPr>
        <p:spPr>
          <a:xfrm>
            <a:off x="7371742" y="4536497"/>
            <a:ext cx="422979" cy="42297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79AD129-E284-67EE-1799-7D6A9F8FDDA6}"/>
              </a:ext>
            </a:extLst>
          </p:cNvPr>
          <p:cNvSpPr/>
          <p:nvPr/>
        </p:nvSpPr>
        <p:spPr>
          <a:xfrm>
            <a:off x="8820520" y="4536497"/>
            <a:ext cx="422979" cy="42297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29C9091-A1AF-7550-FC89-57472ED0FB76}"/>
              </a:ext>
            </a:extLst>
          </p:cNvPr>
          <p:cNvSpPr/>
          <p:nvPr/>
        </p:nvSpPr>
        <p:spPr>
          <a:xfrm>
            <a:off x="10269297" y="4536497"/>
            <a:ext cx="422979" cy="42297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>
                <a:solidFill>
                  <a:schemeClr val="bg1"/>
                </a:solidFill>
                <a:cs typeface="+mn-ea"/>
                <a:sym typeface="+mn-lt"/>
              </a:rPr>
              <a:t>7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D573E1-F47D-3D58-88D1-D35C06333195}"/>
              </a:ext>
            </a:extLst>
          </p:cNvPr>
          <p:cNvSpPr/>
          <p:nvPr/>
        </p:nvSpPr>
        <p:spPr>
          <a:xfrm>
            <a:off x="1698068" y="3215389"/>
            <a:ext cx="180109" cy="18010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E6BAEFF-2AD7-6223-6B6A-8C681213E762}"/>
              </a:ext>
            </a:extLst>
          </p:cNvPr>
          <p:cNvCxnSpPr>
            <a:stCxn id="5" idx="0"/>
            <a:endCxn id="10" idx="4"/>
          </p:cNvCxnSpPr>
          <p:nvPr/>
        </p:nvCxnSpPr>
        <p:spPr>
          <a:xfrm flipV="1">
            <a:off x="1788122" y="3395499"/>
            <a:ext cx="0" cy="1140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275EBE6E-8ABB-7DAF-B288-47A0980E8235}"/>
              </a:ext>
            </a:extLst>
          </p:cNvPr>
          <p:cNvSpPr/>
          <p:nvPr/>
        </p:nvSpPr>
        <p:spPr>
          <a:xfrm>
            <a:off x="3146845" y="3949988"/>
            <a:ext cx="180109" cy="18010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A8BB4CE-6CE5-4EAF-CAB8-CB1E15A4D745}"/>
              </a:ext>
            </a:extLst>
          </p:cNvPr>
          <p:cNvCxnSpPr>
            <a:stCxn id="2" idx="0"/>
            <a:endCxn id="12" idx="4"/>
          </p:cNvCxnSpPr>
          <p:nvPr/>
        </p:nvCxnSpPr>
        <p:spPr>
          <a:xfrm flipV="1">
            <a:off x="3236900" y="4130097"/>
            <a:ext cx="0" cy="4064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D9E6C9C1-786A-8213-C930-2DC6E2D35A0D}"/>
              </a:ext>
            </a:extLst>
          </p:cNvPr>
          <p:cNvSpPr/>
          <p:nvPr/>
        </p:nvSpPr>
        <p:spPr>
          <a:xfrm>
            <a:off x="4595623" y="3215389"/>
            <a:ext cx="180109" cy="18010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47CE09C-5684-3349-CB16-8F95BB661491}"/>
              </a:ext>
            </a:extLst>
          </p:cNvPr>
          <p:cNvSpPr/>
          <p:nvPr/>
        </p:nvSpPr>
        <p:spPr>
          <a:xfrm>
            <a:off x="6044400" y="4051588"/>
            <a:ext cx="180109" cy="18010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88CEF7C-F603-CD25-116D-CB5AC6652F34}"/>
              </a:ext>
            </a:extLst>
          </p:cNvPr>
          <p:cNvSpPr/>
          <p:nvPr/>
        </p:nvSpPr>
        <p:spPr>
          <a:xfrm>
            <a:off x="7493177" y="3035588"/>
            <a:ext cx="180109" cy="18010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C3CB474-3EF0-DCD3-4221-AFB03D4F57F7}"/>
              </a:ext>
            </a:extLst>
          </p:cNvPr>
          <p:cNvSpPr/>
          <p:nvPr/>
        </p:nvSpPr>
        <p:spPr>
          <a:xfrm>
            <a:off x="8941955" y="3848388"/>
            <a:ext cx="180109" cy="180109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6AC28DF-F0B6-40AE-AC9C-85524ABFEABE}"/>
              </a:ext>
            </a:extLst>
          </p:cNvPr>
          <p:cNvSpPr/>
          <p:nvPr/>
        </p:nvSpPr>
        <p:spPr>
          <a:xfrm>
            <a:off x="10390732" y="2918357"/>
            <a:ext cx="180109" cy="180109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0374056-6908-F70C-D8C2-11C68B663B28}"/>
              </a:ext>
            </a:extLst>
          </p:cNvPr>
          <p:cNvCxnSpPr>
            <a:stCxn id="3" idx="0"/>
            <a:endCxn id="14" idx="4"/>
          </p:cNvCxnSpPr>
          <p:nvPr/>
        </p:nvCxnSpPr>
        <p:spPr>
          <a:xfrm flipV="1">
            <a:off x="4685677" y="3395499"/>
            <a:ext cx="0" cy="1140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3AFE181-C7CE-D2E6-A567-506E967C1413}"/>
              </a:ext>
            </a:extLst>
          </p:cNvPr>
          <p:cNvCxnSpPr>
            <a:stCxn id="6" idx="0"/>
            <a:endCxn id="15" idx="4"/>
          </p:cNvCxnSpPr>
          <p:nvPr/>
        </p:nvCxnSpPr>
        <p:spPr>
          <a:xfrm flipV="1">
            <a:off x="6134454" y="4231697"/>
            <a:ext cx="0" cy="3048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8B43D15-B671-C4EE-D04C-15EA5E12A167}"/>
              </a:ext>
            </a:extLst>
          </p:cNvPr>
          <p:cNvCxnSpPr>
            <a:stCxn id="7" idx="0"/>
            <a:endCxn id="16" idx="4"/>
          </p:cNvCxnSpPr>
          <p:nvPr/>
        </p:nvCxnSpPr>
        <p:spPr>
          <a:xfrm flipV="1">
            <a:off x="7583232" y="3215697"/>
            <a:ext cx="0" cy="13208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F88705-3872-97BC-C907-FA238DD39919}"/>
              </a:ext>
            </a:extLst>
          </p:cNvPr>
          <p:cNvCxnSpPr>
            <a:stCxn id="8" idx="0"/>
            <a:endCxn id="17" idx="4"/>
          </p:cNvCxnSpPr>
          <p:nvPr/>
        </p:nvCxnSpPr>
        <p:spPr>
          <a:xfrm flipV="1">
            <a:off x="9032009" y="4028497"/>
            <a:ext cx="0" cy="508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47CFFD5-336D-535E-689D-809F2E319597}"/>
              </a:ext>
            </a:extLst>
          </p:cNvPr>
          <p:cNvCxnSpPr>
            <a:stCxn id="9" idx="0"/>
            <a:endCxn id="18" idx="4"/>
          </p:cNvCxnSpPr>
          <p:nvPr/>
        </p:nvCxnSpPr>
        <p:spPr>
          <a:xfrm flipV="1">
            <a:off x="10480786" y="3098467"/>
            <a:ext cx="0" cy="143803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499E8828-00D6-ADC8-D44D-4713FD85FE43}"/>
              </a:ext>
            </a:extLst>
          </p:cNvPr>
          <p:cNvSpPr/>
          <p:nvPr/>
        </p:nvSpPr>
        <p:spPr>
          <a:xfrm>
            <a:off x="939552" y="1464293"/>
            <a:ext cx="1687555" cy="1687555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D0F6FB-65AC-6ACC-7B1D-C45980AC52B1}"/>
              </a:ext>
            </a:extLst>
          </p:cNvPr>
          <p:cNvSpPr/>
          <p:nvPr/>
        </p:nvSpPr>
        <p:spPr>
          <a:xfrm>
            <a:off x="2654898" y="2732600"/>
            <a:ext cx="1128755" cy="1128755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A20B009-411D-CE6F-800B-5C85BFBB94AC}"/>
              </a:ext>
            </a:extLst>
          </p:cNvPr>
          <p:cNvSpPr/>
          <p:nvPr/>
        </p:nvSpPr>
        <p:spPr>
          <a:xfrm>
            <a:off x="4121300" y="1996497"/>
            <a:ext cx="1128755" cy="1128755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5680F2F-54A1-8013-6D4C-BAA8BB498FE3}"/>
              </a:ext>
            </a:extLst>
          </p:cNvPr>
          <p:cNvSpPr/>
          <p:nvPr/>
        </p:nvSpPr>
        <p:spPr>
          <a:xfrm>
            <a:off x="5385504" y="2480483"/>
            <a:ext cx="1497901" cy="1497901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4F644B2-58DC-B41D-3EA6-81B285E207F8}"/>
              </a:ext>
            </a:extLst>
          </p:cNvPr>
          <p:cNvSpPr/>
          <p:nvPr/>
        </p:nvSpPr>
        <p:spPr>
          <a:xfrm>
            <a:off x="7018854" y="1843789"/>
            <a:ext cx="1128755" cy="1128755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8558AFE-C75E-033A-9361-0FF030373D08}"/>
              </a:ext>
            </a:extLst>
          </p:cNvPr>
          <p:cNvSpPr/>
          <p:nvPr/>
        </p:nvSpPr>
        <p:spPr>
          <a:xfrm>
            <a:off x="8274609" y="2263736"/>
            <a:ext cx="1514800" cy="151480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44049C4-4461-98A6-83C5-819F25C847B9}"/>
              </a:ext>
            </a:extLst>
          </p:cNvPr>
          <p:cNvSpPr/>
          <p:nvPr/>
        </p:nvSpPr>
        <p:spPr>
          <a:xfrm>
            <a:off x="9745382" y="1373350"/>
            <a:ext cx="1470808" cy="1470808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Freeform: Shape 37">
            <a:extLst>
              <a:ext uri="{FF2B5EF4-FFF2-40B4-BE49-F238E27FC236}">
                <a16:creationId xmlns:a16="http://schemas.microsoft.com/office/drawing/2014/main" id="{231A999F-2452-C4F1-669E-40FDF62CF1B6}"/>
              </a:ext>
            </a:extLst>
          </p:cNvPr>
          <p:cNvSpPr>
            <a:spLocks/>
          </p:cNvSpPr>
          <p:nvPr/>
        </p:nvSpPr>
        <p:spPr bwMode="auto">
          <a:xfrm>
            <a:off x="5819516" y="2819744"/>
            <a:ext cx="637413" cy="805152"/>
          </a:xfrm>
          <a:custGeom>
            <a:avLst/>
            <a:gdLst>
              <a:gd name="T0" fmla="*/ 484 w 800"/>
              <a:gd name="T1" fmla="*/ 0 h 1011"/>
              <a:gd name="T2" fmla="*/ 463 w 800"/>
              <a:gd name="T3" fmla="*/ 990 h 1011"/>
              <a:gd name="T4" fmla="*/ 779 w 800"/>
              <a:gd name="T5" fmla="*/ 1011 h 1011"/>
              <a:gd name="T6" fmla="*/ 800 w 800"/>
              <a:gd name="T7" fmla="*/ 21 h 1011"/>
              <a:gd name="T8" fmla="*/ 758 w 800"/>
              <a:gd name="T9" fmla="*/ 969 h 1011"/>
              <a:gd name="T10" fmla="*/ 505 w 800"/>
              <a:gd name="T11" fmla="*/ 843 h 1011"/>
              <a:gd name="T12" fmla="*/ 589 w 800"/>
              <a:gd name="T13" fmla="*/ 800 h 1011"/>
              <a:gd name="T14" fmla="*/ 505 w 800"/>
              <a:gd name="T15" fmla="*/ 716 h 1011"/>
              <a:gd name="T16" fmla="*/ 589 w 800"/>
              <a:gd name="T17" fmla="*/ 674 h 1011"/>
              <a:gd name="T18" fmla="*/ 505 w 800"/>
              <a:gd name="T19" fmla="*/ 590 h 1011"/>
              <a:gd name="T20" fmla="*/ 589 w 800"/>
              <a:gd name="T21" fmla="*/ 548 h 1011"/>
              <a:gd name="T22" fmla="*/ 505 w 800"/>
              <a:gd name="T23" fmla="*/ 464 h 1011"/>
              <a:gd name="T24" fmla="*/ 589 w 800"/>
              <a:gd name="T25" fmla="*/ 421 h 1011"/>
              <a:gd name="T26" fmla="*/ 505 w 800"/>
              <a:gd name="T27" fmla="*/ 337 h 1011"/>
              <a:gd name="T28" fmla="*/ 589 w 800"/>
              <a:gd name="T29" fmla="*/ 295 h 1011"/>
              <a:gd name="T30" fmla="*/ 505 w 800"/>
              <a:gd name="T31" fmla="*/ 211 h 1011"/>
              <a:gd name="T32" fmla="*/ 589 w 800"/>
              <a:gd name="T33" fmla="*/ 169 h 1011"/>
              <a:gd name="T34" fmla="*/ 505 w 800"/>
              <a:gd name="T35" fmla="*/ 43 h 1011"/>
              <a:gd name="T36" fmla="*/ 758 w 800"/>
              <a:gd name="T37" fmla="*/ 969 h 1011"/>
              <a:gd name="T38" fmla="*/ 130 w 800"/>
              <a:gd name="T39" fmla="*/ 52 h 1011"/>
              <a:gd name="T40" fmla="*/ 0 w 800"/>
              <a:gd name="T41" fmla="*/ 253 h 1011"/>
              <a:gd name="T42" fmla="*/ 105 w 800"/>
              <a:gd name="T43" fmla="*/ 969 h 1011"/>
              <a:gd name="T44" fmla="*/ 295 w 800"/>
              <a:gd name="T45" fmla="*/ 864 h 1011"/>
              <a:gd name="T46" fmla="*/ 291 w 800"/>
              <a:gd name="T47" fmla="*/ 241 h 1011"/>
              <a:gd name="T48" fmla="*/ 147 w 800"/>
              <a:gd name="T49" fmla="*/ 102 h 1011"/>
              <a:gd name="T50" fmla="*/ 117 w 800"/>
              <a:gd name="T51" fmla="*/ 148 h 1011"/>
              <a:gd name="T52" fmla="*/ 42 w 800"/>
              <a:gd name="T53" fmla="*/ 347 h 1011"/>
              <a:gd name="T54" fmla="*/ 84 w 800"/>
              <a:gd name="T55" fmla="*/ 716 h 1011"/>
              <a:gd name="T56" fmla="*/ 42 w 800"/>
              <a:gd name="T57" fmla="*/ 347 h 1011"/>
              <a:gd name="T58" fmla="*/ 189 w 800"/>
              <a:gd name="T59" fmla="*/ 927 h 1011"/>
              <a:gd name="T60" fmla="*/ 42 w 800"/>
              <a:gd name="T61" fmla="*/ 864 h 1011"/>
              <a:gd name="T62" fmla="*/ 253 w 800"/>
              <a:gd name="T63" fmla="*/ 843 h 1011"/>
              <a:gd name="T64" fmla="*/ 253 w 800"/>
              <a:gd name="T65" fmla="*/ 800 h 1011"/>
              <a:gd name="T66" fmla="*/ 42 w 800"/>
              <a:gd name="T67" fmla="*/ 758 h 1011"/>
              <a:gd name="T68" fmla="*/ 253 w 800"/>
              <a:gd name="T69" fmla="*/ 800 h 1011"/>
              <a:gd name="T70" fmla="*/ 126 w 800"/>
              <a:gd name="T71" fmla="*/ 347 h 1011"/>
              <a:gd name="T72" fmla="*/ 168 w 800"/>
              <a:gd name="T73" fmla="*/ 347 h 1011"/>
              <a:gd name="T74" fmla="*/ 126 w 800"/>
              <a:gd name="T75" fmla="*/ 716 h 1011"/>
              <a:gd name="T76" fmla="*/ 211 w 800"/>
              <a:gd name="T77" fmla="*/ 716 h 1011"/>
              <a:gd name="T78" fmla="*/ 253 w 800"/>
              <a:gd name="T79" fmla="*/ 347 h 1011"/>
              <a:gd name="T80" fmla="*/ 253 w 800"/>
              <a:gd name="T81" fmla="*/ 274 h 1011"/>
              <a:gd name="T82" fmla="*/ 168 w 800"/>
              <a:gd name="T83" fmla="*/ 274 h 1011"/>
              <a:gd name="T84" fmla="*/ 126 w 800"/>
              <a:gd name="T85" fmla="*/ 274 h 1011"/>
              <a:gd name="T86" fmla="*/ 42 w 800"/>
              <a:gd name="T87" fmla="*/ 274 h 1011"/>
              <a:gd name="T88" fmla="*/ 88 w 800"/>
              <a:gd name="T89" fmla="*/ 190 h 1011"/>
              <a:gd name="T90" fmla="*/ 253 w 800"/>
              <a:gd name="T91" fmla="*/ 259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" h="1011">
                <a:moveTo>
                  <a:pt x="779" y="0"/>
                </a:moveTo>
                <a:cubicBezTo>
                  <a:pt x="484" y="0"/>
                  <a:pt x="484" y="0"/>
                  <a:pt x="484" y="0"/>
                </a:cubicBezTo>
                <a:cubicBezTo>
                  <a:pt x="473" y="0"/>
                  <a:pt x="463" y="10"/>
                  <a:pt x="463" y="21"/>
                </a:cubicBezTo>
                <a:cubicBezTo>
                  <a:pt x="463" y="990"/>
                  <a:pt x="463" y="990"/>
                  <a:pt x="463" y="990"/>
                </a:cubicBezTo>
                <a:cubicBezTo>
                  <a:pt x="463" y="1001"/>
                  <a:pt x="473" y="1011"/>
                  <a:pt x="484" y="1011"/>
                </a:cubicBezTo>
                <a:cubicBezTo>
                  <a:pt x="779" y="1011"/>
                  <a:pt x="779" y="1011"/>
                  <a:pt x="779" y="1011"/>
                </a:cubicBezTo>
                <a:cubicBezTo>
                  <a:pt x="791" y="1011"/>
                  <a:pt x="800" y="1001"/>
                  <a:pt x="800" y="990"/>
                </a:cubicBezTo>
                <a:cubicBezTo>
                  <a:pt x="800" y="21"/>
                  <a:pt x="800" y="21"/>
                  <a:pt x="800" y="21"/>
                </a:cubicBezTo>
                <a:cubicBezTo>
                  <a:pt x="800" y="10"/>
                  <a:pt x="791" y="0"/>
                  <a:pt x="779" y="0"/>
                </a:cubicBezTo>
                <a:close/>
                <a:moveTo>
                  <a:pt x="758" y="969"/>
                </a:moveTo>
                <a:cubicBezTo>
                  <a:pt x="505" y="969"/>
                  <a:pt x="505" y="969"/>
                  <a:pt x="505" y="969"/>
                </a:cubicBezTo>
                <a:cubicBezTo>
                  <a:pt x="505" y="843"/>
                  <a:pt x="505" y="843"/>
                  <a:pt x="505" y="843"/>
                </a:cubicBezTo>
                <a:cubicBezTo>
                  <a:pt x="589" y="843"/>
                  <a:pt x="589" y="843"/>
                  <a:pt x="589" y="843"/>
                </a:cubicBezTo>
                <a:cubicBezTo>
                  <a:pt x="589" y="800"/>
                  <a:pt x="589" y="800"/>
                  <a:pt x="589" y="800"/>
                </a:cubicBezTo>
                <a:cubicBezTo>
                  <a:pt x="505" y="800"/>
                  <a:pt x="505" y="800"/>
                  <a:pt x="505" y="800"/>
                </a:cubicBezTo>
                <a:cubicBezTo>
                  <a:pt x="505" y="716"/>
                  <a:pt x="505" y="716"/>
                  <a:pt x="505" y="716"/>
                </a:cubicBezTo>
                <a:cubicBezTo>
                  <a:pt x="589" y="716"/>
                  <a:pt x="589" y="716"/>
                  <a:pt x="589" y="716"/>
                </a:cubicBezTo>
                <a:cubicBezTo>
                  <a:pt x="589" y="674"/>
                  <a:pt x="589" y="674"/>
                  <a:pt x="589" y="674"/>
                </a:cubicBezTo>
                <a:cubicBezTo>
                  <a:pt x="505" y="674"/>
                  <a:pt x="505" y="674"/>
                  <a:pt x="505" y="674"/>
                </a:cubicBezTo>
                <a:cubicBezTo>
                  <a:pt x="505" y="590"/>
                  <a:pt x="505" y="590"/>
                  <a:pt x="505" y="590"/>
                </a:cubicBezTo>
                <a:cubicBezTo>
                  <a:pt x="589" y="590"/>
                  <a:pt x="589" y="590"/>
                  <a:pt x="589" y="590"/>
                </a:cubicBezTo>
                <a:cubicBezTo>
                  <a:pt x="589" y="548"/>
                  <a:pt x="589" y="548"/>
                  <a:pt x="589" y="548"/>
                </a:cubicBezTo>
                <a:cubicBezTo>
                  <a:pt x="505" y="548"/>
                  <a:pt x="505" y="548"/>
                  <a:pt x="505" y="548"/>
                </a:cubicBezTo>
                <a:cubicBezTo>
                  <a:pt x="505" y="464"/>
                  <a:pt x="505" y="464"/>
                  <a:pt x="505" y="464"/>
                </a:cubicBezTo>
                <a:cubicBezTo>
                  <a:pt x="589" y="464"/>
                  <a:pt x="589" y="464"/>
                  <a:pt x="589" y="464"/>
                </a:cubicBezTo>
                <a:cubicBezTo>
                  <a:pt x="589" y="421"/>
                  <a:pt x="589" y="421"/>
                  <a:pt x="589" y="421"/>
                </a:cubicBezTo>
                <a:cubicBezTo>
                  <a:pt x="505" y="421"/>
                  <a:pt x="505" y="421"/>
                  <a:pt x="505" y="421"/>
                </a:cubicBezTo>
                <a:cubicBezTo>
                  <a:pt x="505" y="337"/>
                  <a:pt x="505" y="337"/>
                  <a:pt x="505" y="337"/>
                </a:cubicBezTo>
                <a:cubicBezTo>
                  <a:pt x="589" y="337"/>
                  <a:pt x="589" y="337"/>
                  <a:pt x="589" y="337"/>
                </a:cubicBezTo>
                <a:cubicBezTo>
                  <a:pt x="589" y="295"/>
                  <a:pt x="589" y="295"/>
                  <a:pt x="589" y="295"/>
                </a:cubicBezTo>
                <a:cubicBezTo>
                  <a:pt x="505" y="295"/>
                  <a:pt x="505" y="295"/>
                  <a:pt x="505" y="295"/>
                </a:cubicBezTo>
                <a:cubicBezTo>
                  <a:pt x="505" y="211"/>
                  <a:pt x="505" y="211"/>
                  <a:pt x="505" y="211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169"/>
                  <a:pt x="589" y="169"/>
                  <a:pt x="589" y="169"/>
                </a:cubicBezTo>
                <a:cubicBezTo>
                  <a:pt x="505" y="169"/>
                  <a:pt x="505" y="169"/>
                  <a:pt x="505" y="169"/>
                </a:cubicBezTo>
                <a:cubicBezTo>
                  <a:pt x="505" y="43"/>
                  <a:pt x="505" y="43"/>
                  <a:pt x="505" y="43"/>
                </a:cubicBezTo>
                <a:cubicBezTo>
                  <a:pt x="758" y="43"/>
                  <a:pt x="758" y="43"/>
                  <a:pt x="758" y="43"/>
                </a:cubicBezTo>
                <a:lnTo>
                  <a:pt x="758" y="969"/>
                </a:lnTo>
                <a:close/>
                <a:moveTo>
                  <a:pt x="165" y="52"/>
                </a:moveTo>
                <a:cubicBezTo>
                  <a:pt x="157" y="40"/>
                  <a:pt x="138" y="40"/>
                  <a:pt x="130" y="52"/>
                </a:cubicBezTo>
                <a:cubicBezTo>
                  <a:pt x="4" y="241"/>
                  <a:pt x="4" y="241"/>
                  <a:pt x="4" y="241"/>
                </a:cubicBezTo>
                <a:cubicBezTo>
                  <a:pt x="1" y="245"/>
                  <a:pt x="0" y="249"/>
                  <a:pt x="0" y="253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922"/>
                  <a:pt x="47" y="969"/>
                  <a:pt x="105" y="969"/>
                </a:cubicBezTo>
                <a:cubicBezTo>
                  <a:pt x="189" y="969"/>
                  <a:pt x="189" y="969"/>
                  <a:pt x="189" y="969"/>
                </a:cubicBezTo>
                <a:cubicBezTo>
                  <a:pt x="248" y="969"/>
                  <a:pt x="295" y="922"/>
                  <a:pt x="295" y="864"/>
                </a:cubicBezTo>
                <a:cubicBezTo>
                  <a:pt x="295" y="253"/>
                  <a:pt x="295" y="253"/>
                  <a:pt x="295" y="253"/>
                </a:cubicBezTo>
                <a:cubicBezTo>
                  <a:pt x="295" y="249"/>
                  <a:pt x="293" y="245"/>
                  <a:pt x="291" y="241"/>
                </a:cubicBezTo>
                <a:lnTo>
                  <a:pt x="165" y="52"/>
                </a:lnTo>
                <a:close/>
                <a:moveTo>
                  <a:pt x="147" y="102"/>
                </a:moveTo>
                <a:cubicBezTo>
                  <a:pt x="178" y="148"/>
                  <a:pt x="178" y="148"/>
                  <a:pt x="178" y="148"/>
                </a:cubicBezTo>
                <a:cubicBezTo>
                  <a:pt x="117" y="148"/>
                  <a:pt x="117" y="148"/>
                  <a:pt x="117" y="148"/>
                </a:cubicBezTo>
                <a:lnTo>
                  <a:pt x="147" y="102"/>
                </a:lnTo>
                <a:close/>
                <a:moveTo>
                  <a:pt x="42" y="347"/>
                </a:moveTo>
                <a:cubicBezTo>
                  <a:pt x="55" y="354"/>
                  <a:pt x="69" y="358"/>
                  <a:pt x="84" y="358"/>
                </a:cubicBezTo>
                <a:cubicBezTo>
                  <a:pt x="84" y="716"/>
                  <a:pt x="84" y="716"/>
                  <a:pt x="84" y="716"/>
                </a:cubicBezTo>
                <a:cubicBezTo>
                  <a:pt x="42" y="716"/>
                  <a:pt x="42" y="716"/>
                  <a:pt x="42" y="716"/>
                </a:cubicBezTo>
                <a:lnTo>
                  <a:pt x="42" y="347"/>
                </a:lnTo>
                <a:close/>
                <a:moveTo>
                  <a:pt x="253" y="864"/>
                </a:moveTo>
                <a:cubicBezTo>
                  <a:pt x="253" y="898"/>
                  <a:pt x="224" y="927"/>
                  <a:pt x="189" y="927"/>
                </a:cubicBezTo>
                <a:cubicBezTo>
                  <a:pt x="105" y="927"/>
                  <a:pt x="105" y="927"/>
                  <a:pt x="105" y="927"/>
                </a:cubicBezTo>
                <a:cubicBezTo>
                  <a:pt x="70" y="927"/>
                  <a:pt x="42" y="898"/>
                  <a:pt x="42" y="864"/>
                </a:cubicBezTo>
                <a:cubicBezTo>
                  <a:pt x="42" y="843"/>
                  <a:pt x="42" y="843"/>
                  <a:pt x="42" y="843"/>
                </a:cubicBezTo>
                <a:cubicBezTo>
                  <a:pt x="253" y="843"/>
                  <a:pt x="253" y="843"/>
                  <a:pt x="253" y="843"/>
                </a:cubicBezTo>
                <a:lnTo>
                  <a:pt x="253" y="864"/>
                </a:lnTo>
                <a:close/>
                <a:moveTo>
                  <a:pt x="253" y="800"/>
                </a:moveTo>
                <a:cubicBezTo>
                  <a:pt x="42" y="800"/>
                  <a:pt x="42" y="800"/>
                  <a:pt x="42" y="800"/>
                </a:cubicBezTo>
                <a:cubicBezTo>
                  <a:pt x="42" y="758"/>
                  <a:pt x="42" y="758"/>
                  <a:pt x="42" y="758"/>
                </a:cubicBezTo>
                <a:cubicBezTo>
                  <a:pt x="253" y="758"/>
                  <a:pt x="253" y="758"/>
                  <a:pt x="253" y="758"/>
                </a:cubicBezTo>
                <a:lnTo>
                  <a:pt x="253" y="800"/>
                </a:lnTo>
                <a:close/>
                <a:moveTo>
                  <a:pt x="126" y="716"/>
                </a:moveTo>
                <a:cubicBezTo>
                  <a:pt x="126" y="347"/>
                  <a:pt x="126" y="347"/>
                  <a:pt x="126" y="347"/>
                </a:cubicBezTo>
                <a:cubicBezTo>
                  <a:pt x="134" y="342"/>
                  <a:pt x="141" y="337"/>
                  <a:pt x="147" y="330"/>
                </a:cubicBezTo>
                <a:cubicBezTo>
                  <a:pt x="153" y="337"/>
                  <a:pt x="160" y="342"/>
                  <a:pt x="168" y="347"/>
                </a:cubicBezTo>
                <a:cubicBezTo>
                  <a:pt x="168" y="716"/>
                  <a:pt x="168" y="716"/>
                  <a:pt x="168" y="716"/>
                </a:cubicBezTo>
                <a:lnTo>
                  <a:pt x="126" y="716"/>
                </a:lnTo>
                <a:close/>
                <a:moveTo>
                  <a:pt x="253" y="716"/>
                </a:moveTo>
                <a:cubicBezTo>
                  <a:pt x="211" y="716"/>
                  <a:pt x="211" y="716"/>
                  <a:pt x="211" y="716"/>
                </a:cubicBezTo>
                <a:cubicBezTo>
                  <a:pt x="211" y="358"/>
                  <a:pt x="211" y="358"/>
                  <a:pt x="211" y="358"/>
                </a:cubicBezTo>
                <a:cubicBezTo>
                  <a:pt x="226" y="358"/>
                  <a:pt x="240" y="354"/>
                  <a:pt x="253" y="347"/>
                </a:cubicBezTo>
                <a:lnTo>
                  <a:pt x="253" y="716"/>
                </a:lnTo>
                <a:close/>
                <a:moveTo>
                  <a:pt x="253" y="274"/>
                </a:moveTo>
                <a:cubicBezTo>
                  <a:pt x="253" y="297"/>
                  <a:pt x="234" y="316"/>
                  <a:pt x="211" y="316"/>
                </a:cubicBezTo>
                <a:cubicBezTo>
                  <a:pt x="187" y="316"/>
                  <a:pt x="168" y="297"/>
                  <a:pt x="168" y="274"/>
                </a:cubicBezTo>
                <a:cubicBezTo>
                  <a:pt x="168" y="262"/>
                  <a:pt x="159" y="253"/>
                  <a:pt x="147" y="253"/>
                </a:cubicBezTo>
                <a:cubicBezTo>
                  <a:pt x="136" y="253"/>
                  <a:pt x="126" y="262"/>
                  <a:pt x="126" y="274"/>
                </a:cubicBezTo>
                <a:cubicBezTo>
                  <a:pt x="126" y="297"/>
                  <a:pt x="107" y="316"/>
                  <a:pt x="84" y="316"/>
                </a:cubicBezTo>
                <a:cubicBezTo>
                  <a:pt x="61" y="316"/>
                  <a:pt x="42" y="297"/>
                  <a:pt x="42" y="274"/>
                </a:cubicBezTo>
                <a:cubicBezTo>
                  <a:pt x="42" y="259"/>
                  <a:pt x="42" y="259"/>
                  <a:pt x="42" y="259"/>
                </a:cubicBezTo>
                <a:cubicBezTo>
                  <a:pt x="88" y="190"/>
                  <a:pt x="88" y="190"/>
                  <a:pt x="88" y="190"/>
                </a:cubicBezTo>
                <a:cubicBezTo>
                  <a:pt x="206" y="190"/>
                  <a:pt x="206" y="190"/>
                  <a:pt x="206" y="190"/>
                </a:cubicBezTo>
                <a:cubicBezTo>
                  <a:pt x="253" y="259"/>
                  <a:pt x="253" y="259"/>
                  <a:pt x="253" y="259"/>
                </a:cubicBezTo>
                <a:lnTo>
                  <a:pt x="253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38">
            <a:extLst>
              <a:ext uri="{FF2B5EF4-FFF2-40B4-BE49-F238E27FC236}">
                <a16:creationId xmlns:a16="http://schemas.microsoft.com/office/drawing/2014/main" id="{BB557B41-D4FA-CA14-A80B-C86C2A5E7EB6}"/>
              </a:ext>
            </a:extLst>
          </p:cNvPr>
          <p:cNvSpPr>
            <a:spLocks/>
          </p:cNvSpPr>
          <p:nvPr/>
        </p:nvSpPr>
        <p:spPr bwMode="auto">
          <a:xfrm>
            <a:off x="4377516" y="2216350"/>
            <a:ext cx="602827" cy="730507"/>
          </a:xfrm>
          <a:custGeom>
            <a:avLst/>
            <a:gdLst>
              <a:gd name="T0" fmla="*/ 487 w 800"/>
              <a:gd name="T1" fmla="*/ 761 h 969"/>
              <a:gd name="T2" fmla="*/ 487 w 800"/>
              <a:gd name="T3" fmla="*/ 605 h 969"/>
              <a:gd name="T4" fmla="*/ 136 w 800"/>
              <a:gd name="T5" fmla="*/ 254 h 969"/>
              <a:gd name="T6" fmla="*/ 275 w 800"/>
              <a:gd name="T7" fmla="*/ 254 h 969"/>
              <a:gd name="T8" fmla="*/ 275 w 800"/>
              <a:gd name="T9" fmla="*/ 211 h 969"/>
              <a:gd name="T10" fmla="*/ 64 w 800"/>
              <a:gd name="T11" fmla="*/ 211 h 969"/>
              <a:gd name="T12" fmla="*/ 64 w 800"/>
              <a:gd name="T13" fmla="*/ 423 h 969"/>
              <a:gd name="T14" fmla="*/ 106 w 800"/>
              <a:gd name="T15" fmla="*/ 423 h 969"/>
              <a:gd name="T16" fmla="*/ 106 w 800"/>
              <a:gd name="T17" fmla="*/ 283 h 969"/>
              <a:gd name="T18" fmla="*/ 445 w 800"/>
              <a:gd name="T19" fmla="*/ 622 h 969"/>
              <a:gd name="T20" fmla="*/ 445 w 800"/>
              <a:gd name="T21" fmla="*/ 761 h 969"/>
              <a:gd name="T22" fmla="*/ 360 w 800"/>
              <a:gd name="T23" fmla="*/ 863 h 969"/>
              <a:gd name="T24" fmla="*/ 466 w 800"/>
              <a:gd name="T25" fmla="*/ 969 h 969"/>
              <a:gd name="T26" fmla="*/ 572 w 800"/>
              <a:gd name="T27" fmla="*/ 863 h 969"/>
              <a:gd name="T28" fmla="*/ 487 w 800"/>
              <a:gd name="T29" fmla="*/ 761 h 969"/>
              <a:gd name="T30" fmla="*/ 466 w 800"/>
              <a:gd name="T31" fmla="*/ 931 h 969"/>
              <a:gd name="T32" fmla="*/ 403 w 800"/>
              <a:gd name="T33" fmla="*/ 867 h 969"/>
              <a:gd name="T34" fmla="*/ 466 w 800"/>
              <a:gd name="T35" fmla="*/ 804 h 969"/>
              <a:gd name="T36" fmla="*/ 529 w 800"/>
              <a:gd name="T37" fmla="*/ 867 h 969"/>
              <a:gd name="T38" fmla="*/ 466 w 800"/>
              <a:gd name="T39" fmla="*/ 931 h 969"/>
              <a:gd name="T40" fmla="*/ 178 w 800"/>
              <a:gd name="T41" fmla="*/ 592 h 969"/>
              <a:gd name="T42" fmla="*/ 106 w 800"/>
              <a:gd name="T43" fmla="*/ 668 h 969"/>
              <a:gd name="T44" fmla="*/ 30 w 800"/>
              <a:gd name="T45" fmla="*/ 592 h 969"/>
              <a:gd name="T46" fmla="*/ 0 w 800"/>
              <a:gd name="T47" fmla="*/ 622 h 969"/>
              <a:gd name="T48" fmla="*/ 77 w 800"/>
              <a:gd name="T49" fmla="*/ 698 h 969"/>
              <a:gd name="T50" fmla="*/ 0 w 800"/>
              <a:gd name="T51" fmla="*/ 770 h 969"/>
              <a:gd name="T52" fmla="*/ 30 w 800"/>
              <a:gd name="T53" fmla="*/ 800 h 969"/>
              <a:gd name="T54" fmla="*/ 106 w 800"/>
              <a:gd name="T55" fmla="*/ 728 h 969"/>
              <a:gd name="T56" fmla="*/ 178 w 800"/>
              <a:gd name="T57" fmla="*/ 800 h 969"/>
              <a:gd name="T58" fmla="*/ 208 w 800"/>
              <a:gd name="T59" fmla="*/ 770 h 969"/>
              <a:gd name="T60" fmla="*/ 136 w 800"/>
              <a:gd name="T61" fmla="*/ 698 h 969"/>
              <a:gd name="T62" fmla="*/ 208 w 800"/>
              <a:gd name="T63" fmla="*/ 622 h 969"/>
              <a:gd name="T64" fmla="*/ 178 w 800"/>
              <a:gd name="T65" fmla="*/ 592 h 969"/>
              <a:gd name="T66" fmla="*/ 800 w 800"/>
              <a:gd name="T67" fmla="*/ 325 h 969"/>
              <a:gd name="T68" fmla="*/ 771 w 800"/>
              <a:gd name="T69" fmla="*/ 296 h 969"/>
              <a:gd name="T70" fmla="*/ 699 w 800"/>
              <a:gd name="T71" fmla="*/ 372 h 969"/>
              <a:gd name="T72" fmla="*/ 623 w 800"/>
              <a:gd name="T73" fmla="*/ 296 h 969"/>
              <a:gd name="T74" fmla="*/ 593 w 800"/>
              <a:gd name="T75" fmla="*/ 325 h 969"/>
              <a:gd name="T76" fmla="*/ 669 w 800"/>
              <a:gd name="T77" fmla="*/ 402 h 969"/>
              <a:gd name="T78" fmla="*/ 593 w 800"/>
              <a:gd name="T79" fmla="*/ 474 h 969"/>
              <a:gd name="T80" fmla="*/ 623 w 800"/>
              <a:gd name="T81" fmla="*/ 503 h 969"/>
              <a:gd name="T82" fmla="*/ 699 w 800"/>
              <a:gd name="T83" fmla="*/ 431 h 969"/>
              <a:gd name="T84" fmla="*/ 771 w 800"/>
              <a:gd name="T85" fmla="*/ 503 h 969"/>
              <a:gd name="T86" fmla="*/ 800 w 800"/>
              <a:gd name="T87" fmla="*/ 474 h 969"/>
              <a:gd name="T88" fmla="*/ 729 w 800"/>
              <a:gd name="T89" fmla="*/ 402 h 969"/>
              <a:gd name="T90" fmla="*/ 800 w 800"/>
              <a:gd name="T91" fmla="*/ 325 h 969"/>
              <a:gd name="T92" fmla="*/ 559 w 800"/>
              <a:gd name="T93" fmla="*/ 0 h 969"/>
              <a:gd name="T94" fmla="*/ 487 w 800"/>
              <a:gd name="T95" fmla="*/ 76 h 969"/>
              <a:gd name="T96" fmla="*/ 411 w 800"/>
              <a:gd name="T97" fmla="*/ 0 h 969"/>
              <a:gd name="T98" fmla="*/ 381 w 800"/>
              <a:gd name="T99" fmla="*/ 29 h 969"/>
              <a:gd name="T100" fmla="*/ 458 w 800"/>
              <a:gd name="T101" fmla="*/ 105 h 969"/>
              <a:gd name="T102" fmla="*/ 381 w 800"/>
              <a:gd name="T103" fmla="*/ 177 h 969"/>
              <a:gd name="T104" fmla="*/ 411 w 800"/>
              <a:gd name="T105" fmla="*/ 207 h 969"/>
              <a:gd name="T106" fmla="*/ 487 w 800"/>
              <a:gd name="T107" fmla="*/ 135 h 969"/>
              <a:gd name="T108" fmla="*/ 559 w 800"/>
              <a:gd name="T109" fmla="*/ 207 h 969"/>
              <a:gd name="T110" fmla="*/ 589 w 800"/>
              <a:gd name="T111" fmla="*/ 177 h 969"/>
              <a:gd name="T112" fmla="*/ 517 w 800"/>
              <a:gd name="T113" fmla="*/ 105 h 969"/>
              <a:gd name="T114" fmla="*/ 589 w 800"/>
              <a:gd name="T115" fmla="*/ 29 h 969"/>
              <a:gd name="T116" fmla="*/ 559 w 800"/>
              <a:gd name="T117" fmla="*/ 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" h="969">
                <a:moveTo>
                  <a:pt x="487" y="761"/>
                </a:moveTo>
                <a:cubicBezTo>
                  <a:pt x="487" y="605"/>
                  <a:pt x="487" y="605"/>
                  <a:pt x="487" y="605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275" y="254"/>
                  <a:pt x="275" y="254"/>
                  <a:pt x="275" y="254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423"/>
                  <a:pt x="64" y="423"/>
                  <a:pt x="64" y="423"/>
                </a:cubicBezTo>
                <a:cubicBezTo>
                  <a:pt x="106" y="423"/>
                  <a:pt x="106" y="423"/>
                  <a:pt x="106" y="42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445" y="622"/>
                  <a:pt x="445" y="622"/>
                  <a:pt x="445" y="622"/>
                </a:cubicBezTo>
                <a:cubicBezTo>
                  <a:pt x="445" y="761"/>
                  <a:pt x="445" y="761"/>
                  <a:pt x="445" y="761"/>
                </a:cubicBezTo>
                <a:cubicBezTo>
                  <a:pt x="398" y="770"/>
                  <a:pt x="360" y="812"/>
                  <a:pt x="360" y="863"/>
                </a:cubicBezTo>
                <a:cubicBezTo>
                  <a:pt x="360" y="922"/>
                  <a:pt x="407" y="969"/>
                  <a:pt x="466" y="969"/>
                </a:cubicBezTo>
                <a:cubicBezTo>
                  <a:pt x="525" y="969"/>
                  <a:pt x="572" y="922"/>
                  <a:pt x="572" y="863"/>
                </a:cubicBezTo>
                <a:cubicBezTo>
                  <a:pt x="572" y="817"/>
                  <a:pt x="534" y="774"/>
                  <a:pt x="487" y="761"/>
                </a:cubicBezTo>
                <a:close/>
                <a:moveTo>
                  <a:pt x="466" y="931"/>
                </a:moveTo>
                <a:cubicBezTo>
                  <a:pt x="432" y="931"/>
                  <a:pt x="403" y="901"/>
                  <a:pt x="403" y="867"/>
                </a:cubicBezTo>
                <a:cubicBezTo>
                  <a:pt x="403" y="834"/>
                  <a:pt x="428" y="804"/>
                  <a:pt x="466" y="804"/>
                </a:cubicBezTo>
                <a:cubicBezTo>
                  <a:pt x="504" y="804"/>
                  <a:pt x="529" y="834"/>
                  <a:pt x="529" y="867"/>
                </a:cubicBezTo>
                <a:cubicBezTo>
                  <a:pt x="529" y="901"/>
                  <a:pt x="500" y="931"/>
                  <a:pt x="466" y="931"/>
                </a:cubicBezTo>
                <a:close/>
                <a:moveTo>
                  <a:pt x="178" y="592"/>
                </a:moveTo>
                <a:cubicBezTo>
                  <a:pt x="106" y="668"/>
                  <a:pt x="106" y="668"/>
                  <a:pt x="106" y="668"/>
                </a:cubicBezTo>
                <a:cubicBezTo>
                  <a:pt x="30" y="592"/>
                  <a:pt x="30" y="592"/>
                  <a:pt x="30" y="592"/>
                </a:cubicBezTo>
                <a:cubicBezTo>
                  <a:pt x="0" y="622"/>
                  <a:pt x="0" y="622"/>
                  <a:pt x="0" y="622"/>
                </a:cubicBezTo>
                <a:cubicBezTo>
                  <a:pt x="77" y="698"/>
                  <a:pt x="77" y="698"/>
                  <a:pt x="77" y="698"/>
                </a:cubicBezTo>
                <a:cubicBezTo>
                  <a:pt x="0" y="770"/>
                  <a:pt x="0" y="770"/>
                  <a:pt x="0" y="770"/>
                </a:cubicBezTo>
                <a:cubicBezTo>
                  <a:pt x="30" y="800"/>
                  <a:pt x="30" y="800"/>
                  <a:pt x="30" y="800"/>
                </a:cubicBezTo>
                <a:cubicBezTo>
                  <a:pt x="106" y="728"/>
                  <a:pt x="106" y="728"/>
                  <a:pt x="106" y="728"/>
                </a:cubicBezTo>
                <a:cubicBezTo>
                  <a:pt x="178" y="800"/>
                  <a:pt x="178" y="800"/>
                  <a:pt x="178" y="800"/>
                </a:cubicBezTo>
                <a:cubicBezTo>
                  <a:pt x="208" y="770"/>
                  <a:pt x="208" y="770"/>
                  <a:pt x="208" y="770"/>
                </a:cubicBezTo>
                <a:cubicBezTo>
                  <a:pt x="136" y="698"/>
                  <a:pt x="136" y="698"/>
                  <a:pt x="136" y="698"/>
                </a:cubicBezTo>
                <a:cubicBezTo>
                  <a:pt x="208" y="622"/>
                  <a:pt x="208" y="622"/>
                  <a:pt x="208" y="622"/>
                </a:cubicBezTo>
                <a:lnTo>
                  <a:pt x="178" y="592"/>
                </a:lnTo>
                <a:close/>
                <a:moveTo>
                  <a:pt x="800" y="325"/>
                </a:moveTo>
                <a:cubicBezTo>
                  <a:pt x="771" y="296"/>
                  <a:pt x="771" y="296"/>
                  <a:pt x="771" y="296"/>
                </a:cubicBezTo>
                <a:cubicBezTo>
                  <a:pt x="699" y="372"/>
                  <a:pt x="699" y="372"/>
                  <a:pt x="699" y="372"/>
                </a:cubicBezTo>
                <a:cubicBezTo>
                  <a:pt x="623" y="296"/>
                  <a:pt x="623" y="296"/>
                  <a:pt x="623" y="296"/>
                </a:cubicBezTo>
                <a:cubicBezTo>
                  <a:pt x="593" y="325"/>
                  <a:pt x="593" y="325"/>
                  <a:pt x="593" y="325"/>
                </a:cubicBezTo>
                <a:cubicBezTo>
                  <a:pt x="669" y="402"/>
                  <a:pt x="669" y="402"/>
                  <a:pt x="669" y="402"/>
                </a:cubicBezTo>
                <a:cubicBezTo>
                  <a:pt x="593" y="474"/>
                  <a:pt x="593" y="474"/>
                  <a:pt x="593" y="474"/>
                </a:cubicBezTo>
                <a:cubicBezTo>
                  <a:pt x="623" y="503"/>
                  <a:pt x="623" y="503"/>
                  <a:pt x="623" y="503"/>
                </a:cubicBezTo>
                <a:cubicBezTo>
                  <a:pt x="699" y="431"/>
                  <a:pt x="699" y="431"/>
                  <a:pt x="699" y="431"/>
                </a:cubicBezTo>
                <a:cubicBezTo>
                  <a:pt x="771" y="503"/>
                  <a:pt x="771" y="503"/>
                  <a:pt x="771" y="503"/>
                </a:cubicBezTo>
                <a:cubicBezTo>
                  <a:pt x="800" y="474"/>
                  <a:pt x="800" y="474"/>
                  <a:pt x="800" y="474"/>
                </a:cubicBezTo>
                <a:cubicBezTo>
                  <a:pt x="729" y="402"/>
                  <a:pt x="729" y="402"/>
                  <a:pt x="729" y="402"/>
                </a:cubicBezTo>
                <a:lnTo>
                  <a:pt x="800" y="325"/>
                </a:lnTo>
                <a:close/>
                <a:moveTo>
                  <a:pt x="559" y="0"/>
                </a:moveTo>
                <a:cubicBezTo>
                  <a:pt x="487" y="76"/>
                  <a:pt x="487" y="76"/>
                  <a:pt x="487" y="76"/>
                </a:cubicBezTo>
                <a:cubicBezTo>
                  <a:pt x="411" y="0"/>
                  <a:pt x="411" y="0"/>
                  <a:pt x="411" y="0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458" y="105"/>
                  <a:pt x="458" y="105"/>
                  <a:pt x="458" y="105"/>
                </a:cubicBezTo>
                <a:cubicBezTo>
                  <a:pt x="381" y="177"/>
                  <a:pt x="381" y="177"/>
                  <a:pt x="381" y="177"/>
                </a:cubicBezTo>
                <a:cubicBezTo>
                  <a:pt x="411" y="207"/>
                  <a:pt x="411" y="207"/>
                  <a:pt x="411" y="207"/>
                </a:cubicBezTo>
                <a:cubicBezTo>
                  <a:pt x="487" y="135"/>
                  <a:pt x="487" y="135"/>
                  <a:pt x="487" y="135"/>
                </a:cubicBezTo>
                <a:cubicBezTo>
                  <a:pt x="559" y="207"/>
                  <a:pt x="559" y="207"/>
                  <a:pt x="559" y="207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89" y="29"/>
                  <a:pt x="589" y="29"/>
                  <a:pt x="589" y="29"/>
                </a:cubicBezTo>
                <a:lnTo>
                  <a:pt x="5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39">
            <a:extLst>
              <a:ext uri="{FF2B5EF4-FFF2-40B4-BE49-F238E27FC236}">
                <a16:creationId xmlns:a16="http://schemas.microsoft.com/office/drawing/2014/main" id="{7A723438-82E6-30C4-B01A-311FA9520B20}"/>
              </a:ext>
            </a:extLst>
          </p:cNvPr>
          <p:cNvSpPr>
            <a:spLocks/>
          </p:cNvSpPr>
          <p:nvPr/>
        </p:nvSpPr>
        <p:spPr bwMode="auto">
          <a:xfrm>
            <a:off x="7197152" y="2030129"/>
            <a:ext cx="772160" cy="756075"/>
          </a:xfrm>
          <a:custGeom>
            <a:avLst/>
            <a:gdLst>
              <a:gd name="T0" fmla="*/ 260 w 800"/>
              <a:gd name="T1" fmla="*/ 392 h 784"/>
              <a:gd name="T2" fmla="*/ 539 w 800"/>
              <a:gd name="T3" fmla="*/ 392 h 784"/>
              <a:gd name="T4" fmla="*/ 400 w 800"/>
              <a:gd name="T5" fmla="*/ 495 h 784"/>
              <a:gd name="T6" fmla="*/ 400 w 800"/>
              <a:gd name="T7" fmla="*/ 289 h 784"/>
              <a:gd name="T8" fmla="*/ 400 w 800"/>
              <a:gd name="T9" fmla="*/ 495 h 784"/>
              <a:gd name="T10" fmla="*/ 676 w 800"/>
              <a:gd name="T11" fmla="*/ 260 h 784"/>
              <a:gd name="T12" fmla="*/ 651 w 800"/>
              <a:gd name="T13" fmla="*/ 84 h 784"/>
              <a:gd name="T14" fmla="*/ 638 w 800"/>
              <a:gd name="T15" fmla="*/ 79 h 784"/>
              <a:gd name="T16" fmla="*/ 500 w 800"/>
              <a:gd name="T17" fmla="*/ 107 h 784"/>
              <a:gd name="T18" fmla="*/ 356 w 800"/>
              <a:gd name="T19" fmla="*/ 0 h 784"/>
              <a:gd name="T20" fmla="*/ 265 w 800"/>
              <a:gd name="T21" fmla="*/ 121 h 784"/>
              <a:gd name="T22" fmla="*/ 150 w 800"/>
              <a:gd name="T23" fmla="*/ 82 h 784"/>
              <a:gd name="T24" fmla="*/ 122 w 800"/>
              <a:gd name="T25" fmla="*/ 261 h 784"/>
              <a:gd name="T26" fmla="*/ 0 w 800"/>
              <a:gd name="T27" fmla="*/ 353 h 784"/>
              <a:gd name="T28" fmla="*/ 109 w 800"/>
              <a:gd name="T29" fmla="*/ 492 h 784"/>
              <a:gd name="T30" fmla="*/ 88 w 800"/>
              <a:gd name="T31" fmla="*/ 642 h 784"/>
              <a:gd name="T32" fmla="*/ 154 w 800"/>
              <a:gd name="T33" fmla="*/ 705 h 784"/>
              <a:gd name="T34" fmla="*/ 266 w 800"/>
              <a:gd name="T35" fmla="*/ 664 h 784"/>
              <a:gd name="T36" fmla="*/ 359 w 800"/>
              <a:gd name="T37" fmla="*/ 784 h 784"/>
              <a:gd name="T38" fmla="*/ 501 w 800"/>
              <a:gd name="T39" fmla="*/ 677 h 784"/>
              <a:gd name="T40" fmla="*/ 641 w 800"/>
              <a:gd name="T41" fmla="*/ 703 h 784"/>
              <a:gd name="T42" fmla="*/ 714 w 800"/>
              <a:gd name="T43" fmla="*/ 639 h 784"/>
              <a:gd name="T44" fmla="*/ 690 w 800"/>
              <a:gd name="T45" fmla="*/ 491 h 784"/>
              <a:gd name="T46" fmla="*/ 800 w 800"/>
              <a:gd name="T47" fmla="*/ 349 h 784"/>
              <a:gd name="T48" fmla="*/ 766 w 800"/>
              <a:gd name="T49" fmla="*/ 423 h 784"/>
              <a:gd name="T50" fmla="*/ 665 w 800"/>
              <a:gd name="T51" fmla="*/ 464 h 784"/>
              <a:gd name="T52" fmla="*/ 643 w 800"/>
              <a:gd name="T53" fmla="*/ 531 h 784"/>
              <a:gd name="T54" fmla="*/ 636 w 800"/>
              <a:gd name="T55" fmla="*/ 667 h 784"/>
              <a:gd name="T56" fmla="*/ 535 w 800"/>
              <a:gd name="T57" fmla="*/ 627 h 784"/>
              <a:gd name="T58" fmla="*/ 472 w 800"/>
              <a:gd name="T59" fmla="*/ 658 h 784"/>
              <a:gd name="T60" fmla="*/ 368 w 800"/>
              <a:gd name="T61" fmla="*/ 750 h 784"/>
              <a:gd name="T62" fmla="*/ 325 w 800"/>
              <a:gd name="T63" fmla="*/ 651 h 784"/>
              <a:gd name="T64" fmla="*/ 258 w 800"/>
              <a:gd name="T65" fmla="*/ 630 h 784"/>
              <a:gd name="T66" fmla="*/ 119 w 800"/>
              <a:gd name="T67" fmla="*/ 624 h 784"/>
              <a:gd name="T68" fmla="*/ 160 w 800"/>
              <a:gd name="T69" fmla="*/ 524 h 784"/>
              <a:gd name="T70" fmla="*/ 128 w 800"/>
              <a:gd name="T71" fmla="*/ 462 h 784"/>
              <a:gd name="T72" fmla="*/ 34 w 800"/>
              <a:gd name="T73" fmla="*/ 362 h 784"/>
              <a:gd name="T74" fmla="*/ 135 w 800"/>
              <a:gd name="T75" fmla="*/ 320 h 784"/>
              <a:gd name="T76" fmla="*/ 156 w 800"/>
              <a:gd name="T77" fmla="*/ 254 h 784"/>
              <a:gd name="T78" fmla="*/ 163 w 800"/>
              <a:gd name="T79" fmla="*/ 118 h 784"/>
              <a:gd name="T80" fmla="*/ 265 w 800"/>
              <a:gd name="T81" fmla="*/ 158 h 784"/>
              <a:gd name="T82" fmla="*/ 328 w 800"/>
              <a:gd name="T83" fmla="*/ 126 h 784"/>
              <a:gd name="T84" fmla="*/ 431 w 800"/>
              <a:gd name="T85" fmla="*/ 34 h 784"/>
              <a:gd name="T86" fmla="*/ 474 w 800"/>
              <a:gd name="T87" fmla="*/ 133 h 784"/>
              <a:gd name="T88" fmla="*/ 541 w 800"/>
              <a:gd name="T89" fmla="*/ 155 h 784"/>
              <a:gd name="T90" fmla="*/ 681 w 800"/>
              <a:gd name="T91" fmla="*/ 161 h 784"/>
              <a:gd name="T92" fmla="*/ 639 w 800"/>
              <a:gd name="T93" fmla="*/ 260 h 784"/>
              <a:gd name="T94" fmla="*/ 672 w 800"/>
              <a:gd name="T95" fmla="*/ 322 h 784"/>
              <a:gd name="T96" fmla="*/ 766 w 800"/>
              <a:gd name="T97" fmla="*/ 42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0" h="784">
                <a:moveTo>
                  <a:pt x="400" y="255"/>
                </a:moveTo>
                <a:cubicBezTo>
                  <a:pt x="323" y="255"/>
                  <a:pt x="260" y="317"/>
                  <a:pt x="260" y="392"/>
                </a:cubicBezTo>
                <a:cubicBezTo>
                  <a:pt x="260" y="468"/>
                  <a:pt x="323" y="529"/>
                  <a:pt x="400" y="529"/>
                </a:cubicBezTo>
                <a:cubicBezTo>
                  <a:pt x="477" y="529"/>
                  <a:pt x="539" y="468"/>
                  <a:pt x="539" y="392"/>
                </a:cubicBezTo>
                <a:cubicBezTo>
                  <a:pt x="539" y="317"/>
                  <a:pt x="477" y="255"/>
                  <a:pt x="400" y="255"/>
                </a:cubicBezTo>
                <a:close/>
                <a:moveTo>
                  <a:pt x="400" y="495"/>
                </a:moveTo>
                <a:cubicBezTo>
                  <a:pt x="341" y="495"/>
                  <a:pt x="294" y="449"/>
                  <a:pt x="294" y="392"/>
                </a:cubicBezTo>
                <a:cubicBezTo>
                  <a:pt x="294" y="335"/>
                  <a:pt x="341" y="289"/>
                  <a:pt x="400" y="289"/>
                </a:cubicBezTo>
                <a:cubicBezTo>
                  <a:pt x="458" y="289"/>
                  <a:pt x="505" y="335"/>
                  <a:pt x="505" y="392"/>
                </a:cubicBezTo>
                <a:cubicBezTo>
                  <a:pt x="505" y="449"/>
                  <a:pt x="458" y="495"/>
                  <a:pt x="400" y="495"/>
                </a:cubicBezTo>
                <a:close/>
                <a:moveTo>
                  <a:pt x="690" y="293"/>
                </a:moveTo>
                <a:cubicBezTo>
                  <a:pt x="676" y="260"/>
                  <a:pt x="676" y="260"/>
                  <a:pt x="676" y="260"/>
                </a:cubicBezTo>
                <a:cubicBezTo>
                  <a:pt x="723" y="155"/>
                  <a:pt x="720" y="152"/>
                  <a:pt x="711" y="143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45" y="79"/>
                  <a:pt x="645" y="79"/>
                  <a:pt x="645" y="79"/>
                </a:cubicBezTo>
                <a:cubicBezTo>
                  <a:pt x="638" y="79"/>
                  <a:pt x="638" y="79"/>
                  <a:pt x="638" y="79"/>
                </a:cubicBezTo>
                <a:cubicBezTo>
                  <a:pt x="635" y="79"/>
                  <a:pt x="624" y="79"/>
                  <a:pt x="533" y="121"/>
                </a:cubicBezTo>
                <a:cubicBezTo>
                  <a:pt x="500" y="107"/>
                  <a:pt x="500" y="107"/>
                  <a:pt x="500" y="107"/>
                </a:cubicBezTo>
                <a:cubicBezTo>
                  <a:pt x="457" y="0"/>
                  <a:pt x="452" y="0"/>
                  <a:pt x="440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43" y="0"/>
                  <a:pt x="338" y="0"/>
                  <a:pt x="298" y="108"/>
                </a:cubicBezTo>
                <a:cubicBezTo>
                  <a:pt x="265" y="121"/>
                  <a:pt x="265" y="121"/>
                  <a:pt x="265" y="121"/>
                </a:cubicBezTo>
                <a:cubicBezTo>
                  <a:pt x="204" y="95"/>
                  <a:pt x="168" y="82"/>
                  <a:pt x="158" y="82"/>
                </a:cubicBezTo>
                <a:cubicBezTo>
                  <a:pt x="150" y="82"/>
                  <a:pt x="150" y="82"/>
                  <a:pt x="150" y="82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154"/>
                  <a:pt x="73" y="158"/>
                  <a:pt x="122" y="261"/>
                </a:cubicBezTo>
                <a:cubicBezTo>
                  <a:pt x="109" y="294"/>
                  <a:pt x="109" y="294"/>
                  <a:pt x="109" y="294"/>
                </a:cubicBezTo>
                <a:cubicBezTo>
                  <a:pt x="0" y="336"/>
                  <a:pt x="0" y="340"/>
                  <a:pt x="0" y="353"/>
                </a:cubicBezTo>
                <a:cubicBezTo>
                  <a:pt x="0" y="435"/>
                  <a:pt x="0" y="435"/>
                  <a:pt x="0" y="435"/>
                </a:cubicBezTo>
                <a:cubicBezTo>
                  <a:pt x="0" y="448"/>
                  <a:pt x="0" y="453"/>
                  <a:pt x="109" y="492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76" y="629"/>
                  <a:pt x="79" y="633"/>
                  <a:pt x="88" y="642"/>
                </a:cubicBezTo>
                <a:cubicBezTo>
                  <a:pt x="148" y="700"/>
                  <a:pt x="148" y="700"/>
                  <a:pt x="148" y="700"/>
                </a:cubicBezTo>
                <a:cubicBezTo>
                  <a:pt x="154" y="705"/>
                  <a:pt x="154" y="705"/>
                  <a:pt x="154" y="705"/>
                </a:cubicBezTo>
                <a:cubicBezTo>
                  <a:pt x="161" y="705"/>
                  <a:pt x="161" y="705"/>
                  <a:pt x="161" y="705"/>
                </a:cubicBezTo>
                <a:cubicBezTo>
                  <a:pt x="164" y="705"/>
                  <a:pt x="175" y="705"/>
                  <a:pt x="266" y="664"/>
                </a:cubicBezTo>
                <a:cubicBezTo>
                  <a:pt x="299" y="677"/>
                  <a:pt x="299" y="677"/>
                  <a:pt x="299" y="677"/>
                </a:cubicBezTo>
                <a:cubicBezTo>
                  <a:pt x="342" y="784"/>
                  <a:pt x="347" y="784"/>
                  <a:pt x="359" y="784"/>
                </a:cubicBezTo>
                <a:cubicBezTo>
                  <a:pt x="443" y="784"/>
                  <a:pt x="443" y="784"/>
                  <a:pt x="443" y="784"/>
                </a:cubicBezTo>
                <a:cubicBezTo>
                  <a:pt x="456" y="784"/>
                  <a:pt x="461" y="784"/>
                  <a:pt x="501" y="677"/>
                </a:cubicBezTo>
                <a:cubicBezTo>
                  <a:pt x="534" y="664"/>
                  <a:pt x="534" y="664"/>
                  <a:pt x="534" y="664"/>
                </a:cubicBezTo>
                <a:cubicBezTo>
                  <a:pt x="595" y="689"/>
                  <a:pt x="631" y="703"/>
                  <a:pt x="641" y="703"/>
                </a:cubicBezTo>
                <a:cubicBezTo>
                  <a:pt x="649" y="702"/>
                  <a:pt x="649" y="702"/>
                  <a:pt x="649" y="702"/>
                </a:cubicBezTo>
                <a:cubicBezTo>
                  <a:pt x="714" y="639"/>
                  <a:pt x="714" y="639"/>
                  <a:pt x="714" y="639"/>
                </a:cubicBezTo>
                <a:cubicBezTo>
                  <a:pt x="723" y="630"/>
                  <a:pt x="726" y="627"/>
                  <a:pt x="677" y="523"/>
                </a:cubicBezTo>
                <a:cubicBezTo>
                  <a:pt x="690" y="491"/>
                  <a:pt x="690" y="491"/>
                  <a:pt x="690" y="491"/>
                </a:cubicBezTo>
                <a:cubicBezTo>
                  <a:pt x="800" y="449"/>
                  <a:pt x="800" y="444"/>
                  <a:pt x="800" y="432"/>
                </a:cubicBezTo>
                <a:cubicBezTo>
                  <a:pt x="800" y="349"/>
                  <a:pt x="800" y="349"/>
                  <a:pt x="800" y="349"/>
                </a:cubicBezTo>
                <a:cubicBezTo>
                  <a:pt x="800" y="336"/>
                  <a:pt x="800" y="332"/>
                  <a:pt x="690" y="293"/>
                </a:cubicBezTo>
                <a:close/>
                <a:moveTo>
                  <a:pt x="766" y="423"/>
                </a:moveTo>
                <a:cubicBezTo>
                  <a:pt x="750" y="431"/>
                  <a:pt x="708" y="448"/>
                  <a:pt x="671" y="462"/>
                </a:cubicBezTo>
                <a:cubicBezTo>
                  <a:pt x="665" y="464"/>
                  <a:pt x="665" y="464"/>
                  <a:pt x="665" y="464"/>
                </a:cubicBezTo>
                <a:cubicBezTo>
                  <a:pt x="640" y="524"/>
                  <a:pt x="640" y="524"/>
                  <a:pt x="640" y="524"/>
                </a:cubicBezTo>
                <a:cubicBezTo>
                  <a:pt x="643" y="531"/>
                  <a:pt x="643" y="531"/>
                  <a:pt x="643" y="531"/>
                </a:cubicBezTo>
                <a:cubicBezTo>
                  <a:pt x="659" y="565"/>
                  <a:pt x="677" y="605"/>
                  <a:pt x="683" y="621"/>
                </a:cubicBezTo>
                <a:cubicBezTo>
                  <a:pt x="636" y="667"/>
                  <a:pt x="636" y="667"/>
                  <a:pt x="636" y="667"/>
                </a:cubicBezTo>
                <a:cubicBezTo>
                  <a:pt x="620" y="662"/>
                  <a:pt x="577" y="645"/>
                  <a:pt x="541" y="629"/>
                </a:cubicBezTo>
                <a:cubicBezTo>
                  <a:pt x="535" y="627"/>
                  <a:pt x="535" y="627"/>
                  <a:pt x="535" y="627"/>
                </a:cubicBezTo>
                <a:cubicBezTo>
                  <a:pt x="474" y="651"/>
                  <a:pt x="474" y="651"/>
                  <a:pt x="474" y="651"/>
                </a:cubicBezTo>
                <a:cubicBezTo>
                  <a:pt x="472" y="658"/>
                  <a:pt x="472" y="658"/>
                  <a:pt x="472" y="658"/>
                </a:cubicBezTo>
                <a:cubicBezTo>
                  <a:pt x="458" y="694"/>
                  <a:pt x="442" y="735"/>
                  <a:pt x="434" y="750"/>
                </a:cubicBezTo>
                <a:cubicBezTo>
                  <a:pt x="368" y="750"/>
                  <a:pt x="368" y="750"/>
                  <a:pt x="368" y="750"/>
                </a:cubicBezTo>
                <a:cubicBezTo>
                  <a:pt x="360" y="735"/>
                  <a:pt x="342" y="694"/>
                  <a:pt x="328" y="658"/>
                </a:cubicBezTo>
                <a:cubicBezTo>
                  <a:pt x="325" y="651"/>
                  <a:pt x="325" y="651"/>
                  <a:pt x="325" y="651"/>
                </a:cubicBezTo>
                <a:cubicBezTo>
                  <a:pt x="265" y="627"/>
                  <a:pt x="265" y="627"/>
                  <a:pt x="265" y="627"/>
                </a:cubicBezTo>
                <a:cubicBezTo>
                  <a:pt x="258" y="630"/>
                  <a:pt x="258" y="630"/>
                  <a:pt x="258" y="630"/>
                </a:cubicBezTo>
                <a:cubicBezTo>
                  <a:pt x="223" y="646"/>
                  <a:pt x="181" y="664"/>
                  <a:pt x="166" y="670"/>
                </a:cubicBezTo>
                <a:cubicBezTo>
                  <a:pt x="119" y="624"/>
                  <a:pt x="119" y="624"/>
                  <a:pt x="119" y="624"/>
                </a:cubicBezTo>
                <a:cubicBezTo>
                  <a:pt x="124" y="607"/>
                  <a:pt x="141" y="566"/>
                  <a:pt x="157" y="531"/>
                </a:cubicBezTo>
                <a:cubicBezTo>
                  <a:pt x="160" y="524"/>
                  <a:pt x="160" y="524"/>
                  <a:pt x="160" y="524"/>
                </a:cubicBezTo>
                <a:cubicBezTo>
                  <a:pt x="135" y="465"/>
                  <a:pt x="135" y="465"/>
                  <a:pt x="135" y="465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92" y="449"/>
                  <a:pt x="50" y="433"/>
                  <a:pt x="34" y="426"/>
                </a:cubicBezTo>
                <a:cubicBezTo>
                  <a:pt x="34" y="362"/>
                  <a:pt x="34" y="362"/>
                  <a:pt x="34" y="362"/>
                </a:cubicBezTo>
                <a:cubicBezTo>
                  <a:pt x="49" y="354"/>
                  <a:pt x="92" y="337"/>
                  <a:pt x="128" y="323"/>
                </a:cubicBezTo>
                <a:cubicBezTo>
                  <a:pt x="135" y="320"/>
                  <a:pt x="135" y="320"/>
                  <a:pt x="135" y="320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56" y="254"/>
                  <a:pt x="156" y="254"/>
                  <a:pt x="156" y="254"/>
                </a:cubicBezTo>
                <a:cubicBezTo>
                  <a:pt x="140" y="220"/>
                  <a:pt x="122" y="180"/>
                  <a:pt x="116" y="163"/>
                </a:cubicBezTo>
                <a:cubicBezTo>
                  <a:pt x="163" y="118"/>
                  <a:pt x="163" y="118"/>
                  <a:pt x="163" y="118"/>
                </a:cubicBezTo>
                <a:cubicBezTo>
                  <a:pt x="180" y="123"/>
                  <a:pt x="222" y="140"/>
                  <a:pt x="258" y="155"/>
                </a:cubicBezTo>
                <a:cubicBezTo>
                  <a:pt x="265" y="158"/>
                  <a:pt x="265" y="158"/>
                  <a:pt x="265" y="158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8" y="126"/>
                  <a:pt x="328" y="126"/>
                  <a:pt x="328" y="126"/>
                </a:cubicBezTo>
                <a:cubicBezTo>
                  <a:pt x="341" y="91"/>
                  <a:pt x="357" y="50"/>
                  <a:pt x="365" y="34"/>
                </a:cubicBezTo>
                <a:cubicBezTo>
                  <a:pt x="431" y="34"/>
                  <a:pt x="431" y="34"/>
                  <a:pt x="431" y="34"/>
                </a:cubicBezTo>
                <a:cubicBezTo>
                  <a:pt x="439" y="50"/>
                  <a:pt x="457" y="91"/>
                  <a:pt x="471" y="127"/>
                </a:cubicBezTo>
                <a:cubicBezTo>
                  <a:pt x="474" y="133"/>
                  <a:pt x="474" y="133"/>
                  <a:pt x="474" y="133"/>
                </a:cubicBezTo>
                <a:cubicBezTo>
                  <a:pt x="534" y="158"/>
                  <a:pt x="534" y="158"/>
                  <a:pt x="534" y="158"/>
                </a:cubicBezTo>
                <a:cubicBezTo>
                  <a:pt x="541" y="155"/>
                  <a:pt x="541" y="155"/>
                  <a:pt x="541" y="155"/>
                </a:cubicBezTo>
                <a:cubicBezTo>
                  <a:pt x="576" y="138"/>
                  <a:pt x="619" y="120"/>
                  <a:pt x="634" y="115"/>
                </a:cubicBezTo>
                <a:cubicBezTo>
                  <a:pt x="681" y="161"/>
                  <a:pt x="681" y="161"/>
                  <a:pt x="681" y="161"/>
                </a:cubicBezTo>
                <a:cubicBezTo>
                  <a:pt x="675" y="177"/>
                  <a:pt x="658" y="218"/>
                  <a:pt x="642" y="253"/>
                </a:cubicBezTo>
                <a:cubicBezTo>
                  <a:pt x="639" y="260"/>
                  <a:pt x="639" y="260"/>
                  <a:pt x="639" y="260"/>
                </a:cubicBezTo>
                <a:cubicBezTo>
                  <a:pt x="664" y="320"/>
                  <a:pt x="664" y="320"/>
                  <a:pt x="664" y="320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708" y="335"/>
                  <a:pt x="750" y="351"/>
                  <a:pt x="766" y="359"/>
                </a:cubicBezTo>
                <a:lnTo>
                  <a:pt x="766" y="4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Freeform: Shape 40">
            <a:extLst>
              <a:ext uri="{FF2B5EF4-FFF2-40B4-BE49-F238E27FC236}">
                <a16:creationId xmlns:a16="http://schemas.microsoft.com/office/drawing/2014/main" id="{02C722E9-FE93-6532-D513-72414346556D}"/>
              </a:ext>
            </a:extLst>
          </p:cNvPr>
          <p:cNvSpPr>
            <a:spLocks/>
          </p:cNvSpPr>
          <p:nvPr/>
        </p:nvSpPr>
        <p:spPr bwMode="auto">
          <a:xfrm>
            <a:off x="10015542" y="1613004"/>
            <a:ext cx="930488" cy="991501"/>
          </a:xfrm>
          <a:custGeom>
            <a:avLst/>
            <a:gdLst>
              <a:gd name="T0" fmla="*/ 352 w 847"/>
              <a:gd name="T1" fmla="*/ 452 h 903"/>
              <a:gd name="T2" fmla="*/ 495 w 847"/>
              <a:gd name="T3" fmla="*/ 452 h 903"/>
              <a:gd name="T4" fmla="*/ 423 w 847"/>
              <a:gd name="T5" fmla="*/ 495 h 903"/>
              <a:gd name="T6" fmla="*/ 423 w 847"/>
              <a:gd name="T7" fmla="*/ 409 h 903"/>
              <a:gd name="T8" fmla="*/ 423 w 847"/>
              <a:gd name="T9" fmla="*/ 495 h 903"/>
              <a:gd name="T10" fmla="*/ 814 w 847"/>
              <a:gd name="T11" fmla="*/ 226 h 903"/>
              <a:gd name="T12" fmla="*/ 559 w 847"/>
              <a:gd name="T13" fmla="*/ 217 h 903"/>
              <a:gd name="T14" fmla="*/ 288 w 847"/>
              <a:gd name="T15" fmla="*/ 217 h 903"/>
              <a:gd name="T16" fmla="*/ 33 w 847"/>
              <a:gd name="T17" fmla="*/ 226 h 903"/>
              <a:gd name="T18" fmla="*/ 94 w 847"/>
              <a:gd name="T19" fmla="*/ 509 h 903"/>
              <a:gd name="T20" fmla="*/ 129 w 847"/>
              <a:gd name="T21" fmla="*/ 717 h 903"/>
              <a:gd name="T22" fmla="*/ 423 w 847"/>
              <a:gd name="T23" fmla="*/ 903 h 903"/>
              <a:gd name="T24" fmla="*/ 717 w 847"/>
              <a:gd name="T25" fmla="*/ 717 h 903"/>
              <a:gd name="T26" fmla="*/ 814 w 847"/>
              <a:gd name="T27" fmla="*/ 677 h 903"/>
              <a:gd name="T28" fmla="*/ 129 w 847"/>
              <a:gd name="T29" fmla="*/ 689 h 903"/>
              <a:gd name="T30" fmla="*/ 57 w 847"/>
              <a:gd name="T31" fmla="*/ 663 h 903"/>
              <a:gd name="T32" fmla="*/ 174 w 847"/>
              <a:gd name="T33" fmla="*/ 471 h 903"/>
              <a:gd name="T34" fmla="*/ 283 w 847"/>
              <a:gd name="T35" fmla="*/ 658 h 903"/>
              <a:gd name="T36" fmla="*/ 267 w 847"/>
              <a:gd name="T37" fmla="*/ 505 h 903"/>
              <a:gd name="T38" fmla="*/ 267 w 847"/>
              <a:gd name="T39" fmla="*/ 399 h 903"/>
              <a:gd name="T40" fmla="*/ 267 w 847"/>
              <a:gd name="T41" fmla="*/ 505 h 903"/>
              <a:gd name="T42" fmla="*/ 175 w 847"/>
              <a:gd name="T43" fmla="*/ 433 h 903"/>
              <a:gd name="T44" fmla="*/ 129 w 847"/>
              <a:gd name="T45" fmla="*/ 215 h 903"/>
              <a:gd name="T46" fmla="*/ 269 w 847"/>
              <a:gd name="T47" fmla="*/ 362 h 903"/>
              <a:gd name="T48" fmla="*/ 502 w 847"/>
              <a:gd name="T49" fmla="*/ 315 h 903"/>
              <a:gd name="T50" fmla="*/ 537 w 847"/>
              <a:gd name="T51" fmla="*/ 255 h 903"/>
              <a:gd name="T52" fmla="*/ 423 w 847"/>
              <a:gd name="T53" fmla="*/ 29 h 903"/>
              <a:gd name="T54" fmla="*/ 423 w 847"/>
              <a:gd name="T55" fmla="*/ 273 h 903"/>
              <a:gd name="T56" fmla="*/ 423 w 847"/>
              <a:gd name="T57" fmla="*/ 29 h 903"/>
              <a:gd name="T58" fmla="*/ 391 w 847"/>
              <a:gd name="T59" fmla="*/ 290 h 903"/>
              <a:gd name="T60" fmla="*/ 299 w 847"/>
              <a:gd name="T61" fmla="*/ 343 h 903"/>
              <a:gd name="T62" fmla="*/ 299 w 847"/>
              <a:gd name="T63" fmla="*/ 561 h 903"/>
              <a:gd name="T64" fmla="*/ 391 w 847"/>
              <a:gd name="T65" fmla="*/ 614 h 903"/>
              <a:gd name="T66" fmla="*/ 299 w 847"/>
              <a:gd name="T67" fmla="*/ 561 h 903"/>
              <a:gd name="T68" fmla="*/ 315 w 847"/>
              <a:gd name="T69" fmla="*/ 677 h 903"/>
              <a:gd name="T70" fmla="*/ 532 w 847"/>
              <a:gd name="T71" fmla="*/ 677 h 903"/>
              <a:gd name="T72" fmla="*/ 537 w 847"/>
              <a:gd name="T73" fmla="*/ 648 h 903"/>
              <a:gd name="T74" fmla="*/ 502 w 847"/>
              <a:gd name="T75" fmla="*/ 588 h 903"/>
              <a:gd name="T76" fmla="*/ 537 w 847"/>
              <a:gd name="T77" fmla="*/ 648 h 903"/>
              <a:gd name="T78" fmla="*/ 488 w 847"/>
              <a:gd name="T79" fmla="*/ 563 h 903"/>
              <a:gd name="T80" fmla="*/ 359 w 847"/>
              <a:gd name="T81" fmla="*/ 563 h 903"/>
              <a:gd name="T82" fmla="*/ 294 w 847"/>
              <a:gd name="T83" fmla="*/ 452 h 903"/>
              <a:gd name="T84" fmla="*/ 359 w 847"/>
              <a:gd name="T85" fmla="*/ 340 h 903"/>
              <a:gd name="T86" fmla="*/ 488 w 847"/>
              <a:gd name="T87" fmla="*/ 340 h 903"/>
              <a:gd name="T88" fmla="*/ 552 w 847"/>
              <a:gd name="T89" fmla="*/ 452 h 903"/>
              <a:gd name="T90" fmla="*/ 717 w 847"/>
              <a:gd name="T91" fmla="*/ 215 h 903"/>
              <a:gd name="T92" fmla="*/ 672 w 847"/>
              <a:gd name="T93" fmla="*/ 433 h 903"/>
              <a:gd name="T94" fmla="*/ 564 w 847"/>
              <a:gd name="T95" fmla="*/ 245 h 903"/>
              <a:gd name="T96" fmla="*/ 580 w 847"/>
              <a:gd name="T97" fmla="*/ 399 h 903"/>
              <a:gd name="T98" fmla="*/ 580 w 847"/>
              <a:gd name="T99" fmla="*/ 505 h 903"/>
              <a:gd name="T100" fmla="*/ 580 w 847"/>
              <a:gd name="T101" fmla="*/ 399 h 903"/>
              <a:gd name="T102" fmla="*/ 717 w 847"/>
              <a:gd name="T103" fmla="*/ 689 h 903"/>
              <a:gd name="T104" fmla="*/ 564 w 847"/>
              <a:gd name="T105" fmla="*/ 658 h 903"/>
              <a:gd name="T106" fmla="*/ 672 w 847"/>
              <a:gd name="T107" fmla="*/ 47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47" h="903">
                <a:moveTo>
                  <a:pt x="423" y="380"/>
                </a:moveTo>
                <a:cubicBezTo>
                  <a:pt x="384" y="380"/>
                  <a:pt x="352" y="412"/>
                  <a:pt x="352" y="452"/>
                </a:cubicBezTo>
                <a:cubicBezTo>
                  <a:pt x="352" y="491"/>
                  <a:pt x="384" y="523"/>
                  <a:pt x="423" y="523"/>
                </a:cubicBezTo>
                <a:cubicBezTo>
                  <a:pt x="463" y="523"/>
                  <a:pt x="495" y="491"/>
                  <a:pt x="495" y="452"/>
                </a:cubicBezTo>
                <a:cubicBezTo>
                  <a:pt x="495" y="412"/>
                  <a:pt x="463" y="380"/>
                  <a:pt x="423" y="380"/>
                </a:cubicBezTo>
                <a:close/>
                <a:moveTo>
                  <a:pt x="423" y="495"/>
                </a:moveTo>
                <a:cubicBezTo>
                  <a:pt x="400" y="495"/>
                  <a:pt x="380" y="475"/>
                  <a:pt x="380" y="452"/>
                </a:cubicBezTo>
                <a:cubicBezTo>
                  <a:pt x="380" y="428"/>
                  <a:pt x="400" y="409"/>
                  <a:pt x="423" y="409"/>
                </a:cubicBezTo>
                <a:cubicBezTo>
                  <a:pt x="447" y="409"/>
                  <a:pt x="466" y="428"/>
                  <a:pt x="466" y="452"/>
                </a:cubicBezTo>
                <a:cubicBezTo>
                  <a:pt x="466" y="475"/>
                  <a:pt x="447" y="495"/>
                  <a:pt x="423" y="495"/>
                </a:cubicBezTo>
                <a:close/>
                <a:moveTo>
                  <a:pt x="695" y="452"/>
                </a:moveTo>
                <a:cubicBezTo>
                  <a:pt x="789" y="368"/>
                  <a:pt x="847" y="282"/>
                  <a:pt x="814" y="226"/>
                </a:cubicBezTo>
                <a:cubicBezTo>
                  <a:pt x="804" y="208"/>
                  <a:pt x="778" y="186"/>
                  <a:pt x="717" y="186"/>
                </a:cubicBezTo>
                <a:cubicBezTo>
                  <a:pt x="674" y="186"/>
                  <a:pt x="619" y="197"/>
                  <a:pt x="559" y="217"/>
                </a:cubicBezTo>
                <a:cubicBezTo>
                  <a:pt x="534" y="93"/>
                  <a:pt x="488" y="0"/>
                  <a:pt x="423" y="0"/>
                </a:cubicBezTo>
                <a:cubicBezTo>
                  <a:pt x="359" y="0"/>
                  <a:pt x="313" y="93"/>
                  <a:pt x="288" y="217"/>
                </a:cubicBezTo>
                <a:cubicBezTo>
                  <a:pt x="228" y="197"/>
                  <a:pt x="173" y="186"/>
                  <a:pt x="129" y="186"/>
                </a:cubicBezTo>
                <a:cubicBezTo>
                  <a:pt x="68" y="186"/>
                  <a:pt x="43" y="208"/>
                  <a:pt x="33" y="226"/>
                </a:cubicBezTo>
                <a:cubicBezTo>
                  <a:pt x="0" y="282"/>
                  <a:pt x="58" y="368"/>
                  <a:pt x="152" y="452"/>
                </a:cubicBezTo>
                <a:cubicBezTo>
                  <a:pt x="131" y="471"/>
                  <a:pt x="111" y="490"/>
                  <a:pt x="94" y="509"/>
                </a:cubicBezTo>
                <a:cubicBezTo>
                  <a:pt x="31" y="580"/>
                  <a:pt x="10" y="638"/>
                  <a:pt x="32" y="677"/>
                </a:cubicBezTo>
                <a:cubicBezTo>
                  <a:pt x="43" y="696"/>
                  <a:pt x="68" y="717"/>
                  <a:pt x="129" y="717"/>
                </a:cubicBezTo>
                <a:cubicBezTo>
                  <a:pt x="173" y="717"/>
                  <a:pt x="228" y="706"/>
                  <a:pt x="288" y="686"/>
                </a:cubicBezTo>
                <a:cubicBezTo>
                  <a:pt x="313" y="810"/>
                  <a:pt x="359" y="903"/>
                  <a:pt x="423" y="903"/>
                </a:cubicBezTo>
                <a:cubicBezTo>
                  <a:pt x="488" y="903"/>
                  <a:pt x="534" y="810"/>
                  <a:pt x="559" y="686"/>
                </a:cubicBezTo>
                <a:cubicBezTo>
                  <a:pt x="619" y="706"/>
                  <a:pt x="674" y="717"/>
                  <a:pt x="717" y="717"/>
                </a:cubicBezTo>
                <a:cubicBezTo>
                  <a:pt x="717" y="717"/>
                  <a:pt x="717" y="717"/>
                  <a:pt x="717" y="717"/>
                </a:cubicBezTo>
                <a:cubicBezTo>
                  <a:pt x="778" y="717"/>
                  <a:pt x="804" y="696"/>
                  <a:pt x="814" y="677"/>
                </a:cubicBezTo>
                <a:cubicBezTo>
                  <a:pt x="847" y="621"/>
                  <a:pt x="789" y="535"/>
                  <a:pt x="695" y="452"/>
                </a:cubicBezTo>
                <a:close/>
                <a:moveTo>
                  <a:pt x="129" y="689"/>
                </a:moveTo>
                <a:cubicBezTo>
                  <a:pt x="129" y="689"/>
                  <a:pt x="129" y="689"/>
                  <a:pt x="129" y="689"/>
                </a:cubicBezTo>
                <a:cubicBezTo>
                  <a:pt x="103" y="689"/>
                  <a:pt x="70" y="684"/>
                  <a:pt x="57" y="663"/>
                </a:cubicBezTo>
                <a:cubicBezTo>
                  <a:pt x="42" y="636"/>
                  <a:pt x="64" y="586"/>
                  <a:pt x="116" y="528"/>
                </a:cubicBezTo>
                <a:cubicBezTo>
                  <a:pt x="133" y="509"/>
                  <a:pt x="153" y="490"/>
                  <a:pt x="174" y="471"/>
                </a:cubicBezTo>
                <a:cubicBezTo>
                  <a:pt x="204" y="495"/>
                  <a:pt x="235" y="518"/>
                  <a:pt x="269" y="541"/>
                </a:cubicBezTo>
                <a:cubicBezTo>
                  <a:pt x="272" y="581"/>
                  <a:pt x="276" y="621"/>
                  <a:pt x="283" y="658"/>
                </a:cubicBezTo>
                <a:cubicBezTo>
                  <a:pt x="224" y="678"/>
                  <a:pt x="171" y="689"/>
                  <a:pt x="129" y="689"/>
                </a:cubicBezTo>
                <a:close/>
                <a:moveTo>
                  <a:pt x="267" y="505"/>
                </a:moveTo>
                <a:cubicBezTo>
                  <a:pt x="241" y="487"/>
                  <a:pt x="218" y="469"/>
                  <a:pt x="197" y="452"/>
                </a:cubicBezTo>
                <a:cubicBezTo>
                  <a:pt x="218" y="434"/>
                  <a:pt x="242" y="416"/>
                  <a:pt x="267" y="399"/>
                </a:cubicBezTo>
                <a:cubicBezTo>
                  <a:pt x="266" y="416"/>
                  <a:pt x="266" y="434"/>
                  <a:pt x="266" y="452"/>
                </a:cubicBezTo>
                <a:cubicBezTo>
                  <a:pt x="266" y="469"/>
                  <a:pt x="266" y="487"/>
                  <a:pt x="267" y="505"/>
                </a:cubicBezTo>
                <a:close/>
                <a:moveTo>
                  <a:pt x="269" y="362"/>
                </a:moveTo>
                <a:cubicBezTo>
                  <a:pt x="235" y="385"/>
                  <a:pt x="203" y="409"/>
                  <a:pt x="175" y="433"/>
                </a:cubicBezTo>
                <a:cubicBezTo>
                  <a:pt x="81" y="350"/>
                  <a:pt x="37" y="275"/>
                  <a:pt x="57" y="240"/>
                </a:cubicBezTo>
                <a:cubicBezTo>
                  <a:pt x="70" y="219"/>
                  <a:pt x="103" y="215"/>
                  <a:pt x="129" y="215"/>
                </a:cubicBezTo>
                <a:cubicBezTo>
                  <a:pt x="171" y="215"/>
                  <a:pt x="224" y="226"/>
                  <a:pt x="283" y="245"/>
                </a:cubicBezTo>
                <a:cubicBezTo>
                  <a:pt x="276" y="283"/>
                  <a:pt x="272" y="322"/>
                  <a:pt x="269" y="362"/>
                </a:cubicBezTo>
                <a:close/>
                <a:moveTo>
                  <a:pt x="548" y="343"/>
                </a:moveTo>
                <a:cubicBezTo>
                  <a:pt x="533" y="333"/>
                  <a:pt x="518" y="324"/>
                  <a:pt x="502" y="315"/>
                </a:cubicBezTo>
                <a:cubicBezTo>
                  <a:pt x="487" y="306"/>
                  <a:pt x="471" y="298"/>
                  <a:pt x="456" y="290"/>
                </a:cubicBezTo>
                <a:cubicBezTo>
                  <a:pt x="483" y="277"/>
                  <a:pt x="510" y="265"/>
                  <a:pt x="537" y="255"/>
                </a:cubicBezTo>
                <a:cubicBezTo>
                  <a:pt x="541" y="283"/>
                  <a:pt x="545" y="312"/>
                  <a:pt x="548" y="343"/>
                </a:cubicBezTo>
                <a:close/>
                <a:moveTo>
                  <a:pt x="423" y="29"/>
                </a:moveTo>
                <a:cubicBezTo>
                  <a:pt x="464" y="29"/>
                  <a:pt x="507" y="104"/>
                  <a:pt x="532" y="227"/>
                </a:cubicBezTo>
                <a:cubicBezTo>
                  <a:pt x="497" y="240"/>
                  <a:pt x="460" y="255"/>
                  <a:pt x="423" y="273"/>
                </a:cubicBezTo>
                <a:cubicBezTo>
                  <a:pt x="387" y="255"/>
                  <a:pt x="350" y="240"/>
                  <a:pt x="315" y="227"/>
                </a:cubicBezTo>
                <a:cubicBezTo>
                  <a:pt x="340" y="104"/>
                  <a:pt x="383" y="29"/>
                  <a:pt x="423" y="29"/>
                </a:cubicBezTo>
                <a:close/>
                <a:moveTo>
                  <a:pt x="310" y="255"/>
                </a:moveTo>
                <a:cubicBezTo>
                  <a:pt x="336" y="265"/>
                  <a:pt x="364" y="277"/>
                  <a:pt x="391" y="290"/>
                </a:cubicBezTo>
                <a:cubicBezTo>
                  <a:pt x="376" y="298"/>
                  <a:pt x="360" y="306"/>
                  <a:pt x="345" y="315"/>
                </a:cubicBezTo>
                <a:cubicBezTo>
                  <a:pt x="329" y="324"/>
                  <a:pt x="314" y="333"/>
                  <a:pt x="299" y="343"/>
                </a:cubicBezTo>
                <a:cubicBezTo>
                  <a:pt x="302" y="312"/>
                  <a:pt x="305" y="283"/>
                  <a:pt x="310" y="255"/>
                </a:cubicBezTo>
                <a:close/>
                <a:moveTo>
                  <a:pt x="299" y="561"/>
                </a:moveTo>
                <a:cubicBezTo>
                  <a:pt x="314" y="570"/>
                  <a:pt x="329" y="579"/>
                  <a:pt x="345" y="588"/>
                </a:cubicBezTo>
                <a:cubicBezTo>
                  <a:pt x="360" y="597"/>
                  <a:pt x="376" y="606"/>
                  <a:pt x="391" y="614"/>
                </a:cubicBezTo>
                <a:cubicBezTo>
                  <a:pt x="364" y="627"/>
                  <a:pt x="336" y="638"/>
                  <a:pt x="310" y="648"/>
                </a:cubicBezTo>
                <a:cubicBezTo>
                  <a:pt x="305" y="621"/>
                  <a:pt x="302" y="592"/>
                  <a:pt x="299" y="561"/>
                </a:cubicBezTo>
                <a:close/>
                <a:moveTo>
                  <a:pt x="423" y="874"/>
                </a:moveTo>
                <a:cubicBezTo>
                  <a:pt x="383" y="874"/>
                  <a:pt x="340" y="799"/>
                  <a:pt x="315" y="677"/>
                </a:cubicBezTo>
                <a:cubicBezTo>
                  <a:pt x="350" y="664"/>
                  <a:pt x="387" y="648"/>
                  <a:pt x="423" y="630"/>
                </a:cubicBezTo>
                <a:cubicBezTo>
                  <a:pt x="460" y="648"/>
                  <a:pt x="497" y="664"/>
                  <a:pt x="532" y="677"/>
                </a:cubicBezTo>
                <a:cubicBezTo>
                  <a:pt x="507" y="799"/>
                  <a:pt x="464" y="874"/>
                  <a:pt x="423" y="874"/>
                </a:cubicBezTo>
                <a:close/>
                <a:moveTo>
                  <a:pt x="537" y="648"/>
                </a:moveTo>
                <a:cubicBezTo>
                  <a:pt x="510" y="638"/>
                  <a:pt x="483" y="627"/>
                  <a:pt x="456" y="614"/>
                </a:cubicBezTo>
                <a:cubicBezTo>
                  <a:pt x="471" y="606"/>
                  <a:pt x="487" y="597"/>
                  <a:pt x="502" y="588"/>
                </a:cubicBezTo>
                <a:cubicBezTo>
                  <a:pt x="518" y="579"/>
                  <a:pt x="533" y="570"/>
                  <a:pt x="548" y="561"/>
                </a:cubicBezTo>
                <a:cubicBezTo>
                  <a:pt x="545" y="592"/>
                  <a:pt x="541" y="621"/>
                  <a:pt x="537" y="648"/>
                </a:cubicBezTo>
                <a:close/>
                <a:moveTo>
                  <a:pt x="550" y="525"/>
                </a:moveTo>
                <a:cubicBezTo>
                  <a:pt x="531" y="538"/>
                  <a:pt x="510" y="551"/>
                  <a:pt x="488" y="563"/>
                </a:cubicBezTo>
                <a:cubicBezTo>
                  <a:pt x="466" y="576"/>
                  <a:pt x="445" y="587"/>
                  <a:pt x="423" y="598"/>
                </a:cubicBezTo>
                <a:cubicBezTo>
                  <a:pt x="402" y="587"/>
                  <a:pt x="380" y="576"/>
                  <a:pt x="359" y="563"/>
                </a:cubicBezTo>
                <a:cubicBezTo>
                  <a:pt x="337" y="551"/>
                  <a:pt x="316" y="538"/>
                  <a:pt x="296" y="525"/>
                </a:cubicBezTo>
                <a:cubicBezTo>
                  <a:pt x="295" y="501"/>
                  <a:pt x="294" y="477"/>
                  <a:pt x="294" y="452"/>
                </a:cubicBezTo>
                <a:cubicBezTo>
                  <a:pt x="294" y="426"/>
                  <a:pt x="295" y="402"/>
                  <a:pt x="296" y="379"/>
                </a:cubicBezTo>
                <a:cubicBezTo>
                  <a:pt x="317" y="365"/>
                  <a:pt x="337" y="352"/>
                  <a:pt x="359" y="340"/>
                </a:cubicBezTo>
                <a:cubicBezTo>
                  <a:pt x="380" y="328"/>
                  <a:pt x="402" y="316"/>
                  <a:pt x="423" y="305"/>
                </a:cubicBezTo>
                <a:cubicBezTo>
                  <a:pt x="445" y="316"/>
                  <a:pt x="466" y="328"/>
                  <a:pt x="488" y="340"/>
                </a:cubicBezTo>
                <a:cubicBezTo>
                  <a:pt x="510" y="353"/>
                  <a:pt x="531" y="366"/>
                  <a:pt x="550" y="379"/>
                </a:cubicBezTo>
                <a:cubicBezTo>
                  <a:pt x="552" y="402"/>
                  <a:pt x="552" y="426"/>
                  <a:pt x="552" y="452"/>
                </a:cubicBezTo>
                <a:cubicBezTo>
                  <a:pt x="552" y="477"/>
                  <a:pt x="552" y="501"/>
                  <a:pt x="550" y="525"/>
                </a:cubicBezTo>
                <a:close/>
                <a:moveTo>
                  <a:pt x="717" y="215"/>
                </a:moveTo>
                <a:cubicBezTo>
                  <a:pt x="744" y="215"/>
                  <a:pt x="777" y="219"/>
                  <a:pt x="790" y="240"/>
                </a:cubicBezTo>
                <a:cubicBezTo>
                  <a:pt x="810" y="275"/>
                  <a:pt x="766" y="350"/>
                  <a:pt x="672" y="433"/>
                </a:cubicBezTo>
                <a:cubicBezTo>
                  <a:pt x="643" y="409"/>
                  <a:pt x="611" y="385"/>
                  <a:pt x="578" y="362"/>
                </a:cubicBezTo>
                <a:cubicBezTo>
                  <a:pt x="575" y="322"/>
                  <a:pt x="571" y="283"/>
                  <a:pt x="564" y="245"/>
                </a:cubicBezTo>
                <a:cubicBezTo>
                  <a:pt x="623" y="226"/>
                  <a:pt x="676" y="215"/>
                  <a:pt x="717" y="215"/>
                </a:cubicBezTo>
                <a:close/>
                <a:moveTo>
                  <a:pt x="580" y="399"/>
                </a:moveTo>
                <a:cubicBezTo>
                  <a:pt x="605" y="416"/>
                  <a:pt x="629" y="434"/>
                  <a:pt x="650" y="452"/>
                </a:cubicBezTo>
                <a:cubicBezTo>
                  <a:pt x="629" y="469"/>
                  <a:pt x="605" y="487"/>
                  <a:pt x="580" y="505"/>
                </a:cubicBezTo>
                <a:cubicBezTo>
                  <a:pt x="581" y="487"/>
                  <a:pt x="581" y="469"/>
                  <a:pt x="581" y="452"/>
                </a:cubicBezTo>
                <a:cubicBezTo>
                  <a:pt x="581" y="434"/>
                  <a:pt x="581" y="416"/>
                  <a:pt x="580" y="399"/>
                </a:cubicBezTo>
                <a:close/>
                <a:moveTo>
                  <a:pt x="790" y="663"/>
                </a:moveTo>
                <a:cubicBezTo>
                  <a:pt x="777" y="684"/>
                  <a:pt x="744" y="689"/>
                  <a:pt x="717" y="689"/>
                </a:cubicBezTo>
                <a:cubicBezTo>
                  <a:pt x="717" y="689"/>
                  <a:pt x="717" y="689"/>
                  <a:pt x="717" y="689"/>
                </a:cubicBezTo>
                <a:cubicBezTo>
                  <a:pt x="676" y="689"/>
                  <a:pt x="623" y="678"/>
                  <a:pt x="564" y="658"/>
                </a:cubicBezTo>
                <a:cubicBezTo>
                  <a:pt x="571" y="621"/>
                  <a:pt x="575" y="581"/>
                  <a:pt x="578" y="541"/>
                </a:cubicBezTo>
                <a:cubicBezTo>
                  <a:pt x="611" y="519"/>
                  <a:pt x="643" y="495"/>
                  <a:pt x="672" y="471"/>
                </a:cubicBezTo>
                <a:cubicBezTo>
                  <a:pt x="766" y="553"/>
                  <a:pt x="810" y="628"/>
                  <a:pt x="790" y="6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Freeform: Shape 41">
            <a:extLst>
              <a:ext uri="{FF2B5EF4-FFF2-40B4-BE49-F238E27FC236}">
                <a16:creationId xmlns:a16="http://schemas.microsoft.com/office/drawing/2014/main" id="{02A1CC28-E744-751C-CE97-479090F21218}"/>
              </a:ext>
            </a:extLst>
          </p:cNvPr>
          <p:cNvSpPr>
            <a:spLocks/>
          </p:cNvSpPr>
          <p:nvPr/>
        </p:nvSpPr>
        <p:spPr bwMode="auto">
          <a:xfrm>
            <a:off x="1271943" y="1796684"/>
            <a:ext cx="1022773" cy="1022773"/>
          </a:xfrm>
          <a:custGeom>
            <a:avLst/>
            <a:gdLst>
              <a:gd name="T0" fmla="*/ 400 w 800"/>
              <a:gd name="T1" fmla="*/ 0 h 800"/>
              <a:gd name="T2" fmla="*/ 0 w 800"/>
              <a:gd name="T3" fmla="*/ 400 h 800"/>
              <a:gd name="T4" fmla="*/ 400 w 800"/>
              <a:gd name="T5" fmla="*/ 800 h 800"/>
              <a:gd name="T6" fmla="*/ 800 w 800"/>
              <a:gd name="T7" fmla="*/ 400 h 800"/>
              <a:gd name="T8" fmla="*/ 400 w 800"/>
              <a:gd name="T9" fmla="*/ 0 h 800"/>
              <a:gd name="T10" fmla="*/ 400 w 800"/>
              <a:gd name="T11" fmla="*/ 747 h 800"/>
              <a:gd name="T12" fmla="*/ 52 w 800"/>
              <a:gd name="T13" fmla="*/ 400 h 800"/>
              <a:gd name="T14" fmla="*/ 400 w 800"/>
              <a:gd name="T15" fmla="*/ 52 h 800"/>
              <a:gd name="T16" fmla="*/ 747 w 800"/>
              <a:gd name="T17" fmla="*/ 400 h 800"/>
              <a:gd name="T18" fmla="*/ 400 w 800"/>
              <a:gd name="T19" fmla="*/ 747 h 800"/>
              <a:gd name="T20" fmla="*/ 400 w 800"/>
              <a:gd name="T21" fmla="*/ 547 h 800"/>
              <a:gd name="T22" fmla="*/ 367 w 800"/>
              <a:gd name="T23" fmla="*/ 580 h 800"/>
              <a:gd name="T24" fmla="*/ 400 w 800"/>
              <a:gd name="T25" fmla="*/ 613 h 800"/>
              <a:gd name="T26" fmla="*/ 433 w 800"/>
              <a:gd name="T27" fmla="*/ 580 h 800"/>
              <a:gd name="T28" fmla="*/ 400 w 800"/>
              <a:gd name="T29" fmla="*/ 547 h 800"/>
              <a:gd name="T30" fmla="*/ 400 w 800"/>
              <a:gd name="T31" fmla="*/ 182 h 800"/>
              <a:gd name="T32" fmla="*/ 272 w 800"/>
              <a:gd name="T33" fmla="*/ 310 h 800"/>
              <a:gd name="T34" fmla="*/ 298 w 800"/>
              <a:gd name="T35" fmla="*/ 336 h 800"/>
              <a:gd name="T36" fmla="*/ 325 w 800"/>
              <a:gd name="T37" fmla="*/ 310 h 800"/>
              <a:gd name="T38" fmla="*/ 400 w 800"/>
              <a:gd name="T39" fmla="*/ 235 h 800"/>
              <a:gd name="T40" fmla="*/ 475 w 800"/>
              <a:gd name="T41" fmla="*/ 310 h 800"/>
              <a:gd name="T42" fmla="*/ 400 w 800"/>
              <a:gd name="T43" fmla="*/ 385 h 800"/>
              <a:gd name="T44" fmla="*/ 373 w 800"/>
              <a:gd name="T45" fmla="*/ 411 h 800"/>
              <a:gd name="T46" fmla="*/ 373 w 800"/>
              <a:gd name="T47" fmla="*/ 503 h 800"/>
              <a:gd name="T48" fmla="*/ 400 w 800"/>
              <a:gd name="T49" fmla="*/ 529 h 800"/>
              <a:gd name="T50" fmla="*/ 426 w 800"/>
              <a:gd name="T51" fmla="*/ 503 h 800"/>
              <a:gd name="T52" fmla="*/ 426 w 800"/>
              <a:gd name="T53" fmla="*/ 435 h 800"/>
              <a:gd name="T54" fmla="*/ 527 w 800"/>
              <a:gd name="T55" fmla="*/ 310 h 800"/>
              <a:gd name="T56" fmla="*/ 400 w 800"/>
              <a:gd name="T57" fmla="*/ 182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00" h="800"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0"/>
                  <a:pt x="179" y="800"/>
                  <a:pt x="400" y="800"/>
                </a:cubicBezTo>
                <a:cubicBezTo>
                  <a:pt x="620" y="800"/>
                  <a:pt x="800" y="620"/>
                  <a:pt x="800" y="400"/>
                </a:cubicBezTo>
                <a:cubicBezTo>
                  <a:pt x="800" y="179"/>
                  <a:pt x="620" y="0"/>
                  <a:pt x="400" y="0"/>
                </a:cubicBezTo>
                <a:close/>
                <a:moveTo>
                  <a:pt x="400" y="747"/>
                </a:moveTo>
                <a:cubicBezTo>
                  <a:pt x="208" y="747"/>
                  <a:pt x="52" y="591"/>
                  <a:pt x="52" y="400"/>
                </a:cubicBezTo>
                <a:cubicBezTo>
                  <a:pt x="52" y="208"/>
                  <a:pt x="208" y="52"/>
                  <a:pt x="400" y="52"/>
                </a:cubicBezTo>
                <a:cubicBezTo>
                  <a:pt x="591" y="52"/>
                  <a:pt x="747" y="208"/>
                  <a:pt x="747" y="400"/>
                </a:cubicBezTo>
                <a:cubicBezTo>
                  <a:pt x="747" y="591"/>
                  <a:pt x="591" y="747"/>
                  <a:pt x="400" y="747"/>
                </a:cubicBezTo>
                <a:close/>
                <a:moveTo>
                  <a:pt x="400" y="547"/>
                </a:moveTo>
                <a:cubicBezTo>
                  <a:pt x="382" y="547"/>
                  <a:pt x="367" y="562"/>
                  <a:pt x="367" y="580"/>
                </a:cubicBezTo>
                <a:cubicBezTo>
                  <a:pt x="367" y="598"/>
                  <a:pt x="382" y="613"/>
                  <a:pt x="400" y="613"/>
                </a:cubicBezTo>
                <a:cubicBezTo>
                  <a:pt x="418" y="613"/>
                  <a:pt x="433" y="598"/>
                  <a:pt x="433" y="580"/>
                </a:cubicBezTo>
                <a:cubicBezTo>
                  <a:pt x="433" y="562"/>
                  <a:pt x="418" y="547"/>
                  <a:pt x="400" y="547"/>
                </a:cubicBezTo>
                <a:close/>
                <a:moveTo>
                  <a:pt x="400" y="182"/>
                </a:moveTo>
                <a:cubicBezTo>
                  <a:pt x="329" y="182"/>
                  <a:pt x="272" y="240"/>
                  <a:pt x="272" y="310"/>
                </a:cubicBezTo>
                <a:cubicBezTo>
                  <a:pt x="272" y="325"/>
                  <a:pt x="284" y="336"/>
                  <a:pt x="298" y="336"/>
                </a:cubicBezTo>
                <a:cubicBezTo>
                  <a:pt x="313" y="336"/>
                  <a:pt x="325" y="325"/>
                  <a:pt x="325" y="310"/>
                </a:cubicBezTo>
                <a:cubicBezTo>
                  <a:pt x="325" y="269"/>
                  <a:pt x="358" y="235"/>
                  <a:pt x="400" y="235"/>
                </a:cubicBezTo>
                <a:cubicBezTo>
                  <a:pt x="441" y="235"/>
                  <a:pt x="475" y="269"/>
                  <a:pt x="475" y="310"/>
                </a:cubicBezTo>
                <a:cubicBezTo>
                  <a:pt x="475" y="351"/>
                  <a:pt x="441" y="385"/>
                  <a:pt x="400" y="385"/>
                </a:cubicBezTo>
                <a:cubicBezTo>
                  <a:pt x="385" y="385"/>
                  <a:pt x="373" y="397"/>
                  <a:pt x="373" y="411"/>
                </a:cubicBezTo>
                <a:cubicBezTo>
                  <a:pt x="373" y="503"/>
                  <a:pt x="373" y="503"/>
                  <a:pt x="373" y="503"/>
                </a:cubicBezTo>
                <a:cubicBezTo>
                  <a:pt x="373" y="517"/>
                  <a:pt x="385" y="529"/>
                  <a:pt x="400" y="529"/>
                </a:cubicBezTo>
                <a:cubicBezTo>
                  <a:pt x="414" y="529"/>
                  <a:pt x="426" y="517"/>
                  <a:pt x="426" y="503"/>
                </a:cubicBezTo>
                <a:cubicBezTo>
                  <a:pt x="426" y="435"/>
                  <a:pt x="426" y="435"/>
                  <a:pt x="426" y="435"/>
                </a:cubicBezTo>
                <a:cubicBezTo>
                  <a:pt x="484" y="423"/>
                  <a:pt x="527" y="371"/>
                  <a:pt x="527" y="310"/>
                </a:cubicBezTo>
                <a:cubicBezTo>
                  <a:pt x="527" y="240"/>
                  <a:pt x="470" y="182"/>
                  <a:pt x="400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Freeform: Shape 42">
            <a:extLst>
              <a:ext uri="{FF2B5EF4-FFF2-40B4-BE49-F238E27FC236}">
                <a16:creationId xmlns:a16="http://schemas.microsoft.com/office/drawing/2014/main" id="{7007D1B7-CDB3-F47F-B31C-4A2ABF9B848C}"/>
              </a:ext>
            </a:extLst>
          </p:cNvPr>
          <p:cNvSpPr>
            <a:spLocks/>
          </p:cNvSpPr>
          <p:nvPr/>
        </p:nvSpPr>
        <p:spPr bwMode="auto">
          <a:xfrm>
            <a:off x="2953538" y="2971011"/>
            <a:ext cx="531479" cy="651935"/>
          </a:xfrm>
          <a:custGeom>
            <a:avLst/>
            <a:gdLst>
              <a:gd name="T0" fmla="*/ 2 w 802"/>
              <a:gd name="T1" fmla="*/ 942 h 986"/>
              <a:gd name="T2" fmla="*/ 9 w 802"/>
              <a:gd name="T3" fmla="*/ 970 h 986"/>
              <a:gd name="T4" fmla="*/ 48 w 802"/>
              <a:gd name="T5" fmla="*/ 980 h 986"/>
              <a:gd name="T6" fmla="*/ 194 w 802"/>
              <a:gd name="T7" fmla="*/ 916 h 986"/>
              <a:gd name="T8" fmla="*/ 27 w 802"/>
              <a:gd name="T9" fmla="*/ 785 h 986"/>
              <a:gd name="T10" fmla="*/ 2 w 802"/>
              <a:gd name="T11" fmla="*/ 942 h 986"/>
              <a:gd name="T12" fmla="*/ 145 w 802"/>
              <a:gd name="T13" fmla="*/ 910 h 986"/>
              <a:gd name="T14" fmla="*/ 38 w 802"/>
              <a:gd name="T15" fmla="*/ 956 h 986"/>
              <a:gd name="T16" fmla="*/ 29 w 802"/>
              <a:gd name="T17" fmla="*/ 954 h 986"/>
              <a:gd name="T18" fmla="*/ 27 w 802"/>
              <a:gd name="T19" fmla="*/ 946 h 986"/>
              <a:gd name="T20" fmla="*/ 45 w 802"/>
              <a:gd name="T21" fmla="*/ 831 h 986"/>
              <a:gd name="T22" fmla="*/ 145 w 802"/>
              <a:gd name="T23" fmla="*/ 910 h 986"/>
              <a:gd name="T24" fmla="*/ 801 w 802"/>
              <a:gd name="T25" fmla="*/ 101 h 986"/>
              <a:gd name="T26" fmla="*/ 794 w 802"/>
              <a:gd name="T27" fmla="*/ 89 h 986"/>
              <a:gd name="T28" fmla="*/ 687 w 802"/>
              <a:gd name="T29" fmla="*/ 4 h 986"/>
              <a:gd name="T30" fmla="*/ 675 w 802"/>
              <a:gd name="T31" fmla="*/ 0 h 986"/>
              <a:gd name="T32" fmla="*/ 660 w 802"/>
              <a:gd name="T33" fmla="*/ 7 h 986"/>
              <a:gd name="T34" fmla="*/ 574 w 802"/>
              <a:gd name="T35" fmla="*/ 116 h 986"/>
              <a:gd name="T36" fmla="*/ 570 w 802"/>
              <a:gd name="T37" fmla="*/ 130 h 986"/>
              <a:gd name="T38" fmla="*/ 577 w 802"/>
              <a:gd name="T39" fmla="*/ 142 h 986"/>
              <a:gd name="T40" fmla="*/ 684 w 802"/>
              <a:gd name="T41" fmla="*/ 227 h 986"/>
              <a:gd name="T42" fmla="*/ 696 w 802"/>
              <a:gd name="T43" fmla="*/ 231 h 986"/>
              <a:gd name="T44" fmla="*/ 710 w 802"/>
              <a:gd name="T45" fmla="*/ 225 h 986"/>
              <a:gd name="T46" fmla="*/ 797 w 802"/>
              <a:gd name="T47" fmla="*/ 115 h 986"/>
              <a:gd name="T48" fmla="*/ 801 w 802"/>
              <a:gd name="T49" fmla="*/ 101 h 986"/>
              <a:gd name="T50" fmla="*/ 695 w 802"/>
              <a:gd name="T51" fmla="*/ 204 h 986"/>
              <a:gd name="T52" fmla="*/ 598 w 802"/>
              <a:gd name="T53" fmla="*/ 127 h 986"/>
              <a:gd name="T54" fmla="*/ 676 w 802"/>
              <a:gd name="T55" fmla="*/ 27 h 986"/>
              <a:gd name="T56" fmla="*/ 773 w 802"/>
              <a:gd name="T57" fmla="*/ 104 h 986"/>
              <a:gd name="T58" fmla="*/ 695 w 802"/>
              <a:gd name="T59" fmla="*/ 204 h 986"/>
              <a:gd name="T60" fmla="*/ 37 w 802"/>
              <a:gd name="T61" fmla="*/ 774 h 986"/>
              <a:gd name="T62" fmla="*/ 201 w 802"/>
              <a:gd name="T63" fmla="*/ 903 h 986"/>
              <a:gd name="T64" fmla="*/ 698 w 802"/>
              <a:gd name="T65" fmla="*/ 269 h 986"/>
              <a:gd name="T66" fmla="*/ 534 w 802"/>
              <a:gd name="T67" fmla="*/ 140 h 986"/>
              <a:gd name="T68" fmla="*/ 37 w 802"/>
              <a:gd name="T69" fmla="*/ 774 h 986"/>
              <a:gd name="T70" fmla="*/ 608 w 802"/>
              <a:gd name="T71" fmla="*/ 231 h 986"/>
              <a:gd name="T72" fmla="*/ 460 w 802"/>
              <a:gd name="T73" fmla="*/ 423 h 986"/>
              <a:gd name="T74" fmla="*/ 438 w 802"/>
              <a:gd name="T75" fmla="*/ 406 h 986"/>
              <a:gd name="T76" fmla="*/ 587 w 802"/>
              <a:gd name="T77" fmla="*/ 214 h 986"/>
              <a:gd name="T78" fmla="*/ 608 w 802"/>
              <a:gd name="T79" fmla="*/ 231 h 986"/>
              <a:gd name="T80" fmla="*/ 568 w 802"/>
              <a:gd name="T81" fmla="*/ 199 h 986"/>
              <a:gd name="T82" fmla="*/ 403 w 802"/>
              <a:gd name="T83" fmla="*/ 411 h 986"/>
              <a:gd name="T84" fmla="*/ 465 w 802"/>
              <a:gd name="T85" fmla="*/ 459 h 986"/>
              <a:gd name="T86" fmla="*/ 628 w 802"/>
              <a:gd name="T87" fmla="*/ 246 h 986"/>
              <a:gd name="T88" fmla="*/ 663 w 802"/>
              <a:gd name="T89" fmla="*/ 273 h 986"/>
              <a:gd name="T90" fmla="*/ 197 w 802"/>
              <a:gd name="T91" fmla="*/ 867 h 986"/>
              <a:gd name="T92" fmla="*/ 72 w 802"/>
              <a:gd name="T93" fmla="*/ 770 h 986"/>
              <a:gd name="T94" fmla="*/ 538 w 802"/>
              <a:gd name="T95" fmla="*/ 176 h 986"/>
              <a:gd name="T96" fmla="*/ 568 w 802"/>
              <a:gd name="T97" fmla="*/ 19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2" h="986">
                <a:moveTo>
                  <a:pt x="2" y="942"/>
                </a:moveTo>
                <a:cubicBezTo>
                  <a:pt x="0" y="952"/>
                  <a:pt x="3" y="962"/>
                  <a:pt x="9" y="970"/>
                </a:cubicBezTo>
                <a:cubicBezTo>
                  <a:pt x="21" y="986"/>
                  <a:pt x="40" y="983"/>
                  <a:pt x="48" y="980"/>
                </a:cubicBezTo>
                <a:cubicBezTo>
                  <a:pt x="194" y="916"/>
                  <a:pt x="194" y="916"/>
                  <a:pt x="194" y="916"/>
                </a:cubicBezTo>
                <a:cubicBezTo>
                  <a:pt x="27" y="785"/>
                  <a:pt x="27" y="785"/>
                  <a:pt x="27" y="785"/>
                </a:cubicBezTo>
                <a:lnTo>
                  <a:pt x="2" y="942"/>
                </a:lnTo>
                <a:close/>
                <a:moveTo>
                  <a:pt x="145" y="910"/>
                </a:moveTo>
                <a:cubicBezTo>
                  <a:pt x="38" y="956"/>
                  <a:pt x="38" y="956"/>
                  <a:pt x="38" y="956"/>
                </a:cubicBezTo>
                <a:cubicBezTo>
                  <a:pt x="37" y="957"/>
                  <a:pt x="33" y="958"/>
                  <a:pt x="29" y="954"/>
                </a:cubicBezTo>
                <a:cubicBezTo>
                  <a:pt x="27" y="952"/>
                  <a:pt x="26" y="950"/>
                  <a:pt x="27" y="946"/>
                </a:cubicBezTo>
                <a:cubicBezTo>
                  <a:pt x="45" y="831"/>
                  <a:pt x="45" y="831"/>
                  <a:pt x="45" y="831"/>
                </a:cubicBezTo>
                <a:lnTo>
                  <a:pt x="145" y="910"/>
                </a:lnTo>
                <a:close/>
                <a:moveTo>
                  <a:pt x="801" y="101"/>
                </a:moveTo>
                <a:cubicBezTo>
                  <a:pt x="801" y="96"/>
                  <a:pt x="798" y="92"/>
                  <a:pt x="794" y="89"/>
                </a:cubicBezTo>
                <a:cubicBezTo>
                  <a:pt x="687" y="4"/>
                  <a:pt x="687" y="4"/>
                  <a:pt x="687" y="4"/>
                </a:cubicBezTo>
                <a:cubicBezTo>
                  <a:pt x="684" y="1"/>
                  <a:pt x="679" y="0"/>
                  <a:pt x="675" y="0"/>
                </a:cubicBezTo>
                <a:cubicBezTo>
                  <a:pt x="669" y="0"/>
                  <a:pt x="664" y="2"/>
                  <a:pt x="660" y="7"/>
                </a:cubicBezTo>
                <a:cubicBezTo>
                  <a:pt x="574" y="116"/>
                  <a:pt x="574" y="116"/>
                  <a:pt x="574" y="116"/>
                </a:cubicBezTo>
                <a:cubicBezTo>
                  <a:pt x="571" y="120"/>
                  <a:pt x="569" y="125"/>
                  <a:pt x="570" y="130"/>
                </a:cubicBezTo>
                <a:cubicBezTo>
                  <a:pt x="570" y="135"/>
                  <a:pt x="573" y="139"/>
                  <a:pt x="577" y="142"/>
                </a:cubicBezTo>
                <a:cubicBezTo>
                  <a:pt x="684" y="227"/>
                  <a:pt x="684" y="227"/>
                  <a:pt x="684" y="227"/>
                </a:cubicBezTo>
                <a:cubicBezTo>
                  <a:pt x="687" y="230"/>
                  <a:pt x="691" y="231"/>
                  <a:pt x="696" y="231"/>
                </a:cubicBezTo>
                <a:cubicBezTo>
                  <a:pt x="701" y="231"/>
                  <a:pt x="707" y="229"/>
                  <a:pt x="710" y="225"/>
                </a:cubicBezTo>
                <a:cubicBezTo>
                  <a:pt x="797" y="115"/>
                  <a:pt x="797" y="115"/>
                  <a:pt x="797" y="115"/>
                </a:cubicBezTo>
                <a:cubicBezTo>
                  <a:pt x="800" y="112"/>
                  <a:pt x="802" y="107"/>
                  <a:pt x="801" y="101"/>
                </a:cubicBezTo>
                <a:close/>
                <a:moveTo>
                  <a:pt x="695" y="204"/>
                </a:moveTo>
                <a:cubicBezTo>
                  <a:pt x="598" y="127"/>
                  <a:pt x="598" y="127"/>
                  <a:pt x="598" y="127"/>
                </a:cubicBezTo>
                <a:cubicBezTo>
                  <a:pt x="676" y="27"/>
                  <a:pt x="676" y="27"/>
                  <a:pt x="676" y="27"/>
                </a:cubicBezTo>
                <a:cubicBezTo>
                  <a:pt x="773" y="104"/>
                  <a:pt x="773" y="104"/>
                  <a:pt x="773" y="104"/>
                </a:cubicBezTo>
                <a:lnTo>
                  <a:pt x="695" y="204"/>
                </a:lnTo>
                <a:close/>
                <a:moveTo>
                  <a:pt x="37" y="774"/>
                </a:moveTo>
                <a:cubicBezTo>
                  <a:pt x="201" y="903"/>
                  <a:pt x="201" y="903"/>
                  <a:pt x="201" y="903"/>
                </a:cubicBezTo>
                <a:cubicBezTo>
                  <a:pt x="698" y="269"/>
                  <a:pt x="698" y="269"/>
                  <a:pt x="698" y="269"/>
                </a:cubicBezTo>
                <a:cubicBezTo>
                  <a:pt x="534" y="140"/>
                  <a:pt x="534" y="140"/>
                  <a:pt x="534" y="140"/>
                </a:cubicBezTo>
                <a:lnTo>
                  <a:pt x="37" y="774"/>
                </a:lnTo>
                <a:close/>
                <a:moveTo>
                  <a:pt x="608" y="231"/>
                </a:moveTo>
                <a:cubicBezTo>
                  <a:pt x="460" y="423"/>
                  <a:pt x="460" y="423"/>
                  <a:pt x="460" y="423"/>
                </a:cubicBezTo>
                <a:cubicBezTo>
                  <a:pt x="438" y="406"/>
                  <a:pt x="438" y="406"/>
                  <a:pt x="438" y="406"/>
                </a:cubicBezTo>
                <a:cubicBezTo>
                  <a:pt x="587" y="214"/>
                  <a:pt x="587" y="214"/>
                  <a:pt x="587" y="214"/>
                </a:cubicBezTo>
                <a:lnTo>
                  <a:pt x="608" y="231"/>
                </a:lnTo>
                <a:close/>
                <a:moveTo>
                  <a:pt x="568" y="199"/>
                </a:moveTo>
                <a:cubicBezTo>
                  <a:pt x="403" y="411"/>
                  <a:pt x="403" y="411"/>
                  <a:pt x="403" y="411"/>
                </a:cubicBezTo>
                <a:cubicBezTo>
                  <a:pt x="465" y="459"/>
                  <a:pt x="465" y="459"/>
                  <a:pt x="465" y="459"/>
                </a:cubicBezTo>
                <a:cubicBezTo>
                  <a:pt x="628" y="246"/>
                  <a:pt x="628" y="246"/>
                  <a:pt x="628" y="246"/>
                </a:cubicBezTo>
                <a:cubicBezTo>
                  <a:pt x="663" y="273"/>
                  <a:pt x="663" y="273"/>
                  <a:pt x="663" y="273"/>
                </a:cubicBezTo>
                <a:cubicBezTo>
                  <a:pt x="197" y="867"/>
                  <a:pt x="197" y="867"/>
                  <a:pt x="197" y="867"/>
                </a:cubicBezTo>
                <a:cubicBezTo>
                  <a:pt x="72" y="770"/>
                  <a:pt x="72" y="770"/>
                  <a:pt x="72" y="770"/>
                </a:cubicBezTo>
                <a:cubicBezTo>
                  <a:pt x="538" y="176"/>
                  <a:pt x="538" y="176"/>
                  <a:pt x="538" y="176"/>
                </a:cubicBezTo>
                <a:lnTo>
                  <a:pt x="568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43">
            <a:extLst>
              <a:ext uri="{FF2B5EF4-FFF2-40B4-BE49-F238E27FC236}">
                <a16:creationId xmlns:a16="http://schemas.microsoft.com/office/drawing/2014/main" id="{95C178F4-D5AE-0A3D-0164-6B48A31D7A86}"/>
              </a:ext>
            </a:extLst>
          </p:cNvPr>
          <p:cNvSpPr>
            <a:spLocks/>
          </p:cNvSpPr>
          <p:nvPr/>
        </p:nvSpPr>
        <p:spPr bwMode="auto">
          <a:xfrm>
            <a:off x="8574809" y="2642873"/>
            <a:ext cx="914400" cy="756529"/>
          </a:xfrm>
          <a:custGeom>
            <a:avLst/>
            <a:gdLst>
              <a:gd name="T0" fmla="*/ 446 w 813"/>
              <a:gd name="T1" fmla="*/ 0 h 672"/>
              <a:gd name="T2" fmla="*/ 20 w 813"/>
              <a:gd name="T3" fmla="*/ 282 h 672"/>
              <a:gd name="T4" fmla="*/ 123 w 813"/>
              <a:gd name="T5" fmla="*/ 469 h 672"/>
              <a:gd name="T6" fmla="*/ 324 w 813"/>
              <a:gd name="T7" fmla="*/ 440 h 672"/>
              <a:gd name="T8" fmla="*/ 321 w 813"/>
              <a:gd name="T9" fmla="*/ 465 h 672"/>
              <a:gd name="T10" fmla="*/ 327 w 813"/>
              <a:gd name="T11" fmla="*/ 666 h 672"/>
              <a:gd name="T12" fmla="*/ 396 w 813"/>
              <a:gd name="T13" fmla="*/ 672 h 672"/>
              <a:gd name="T14" fmla="*/ 716 w 813"/>
              <a:gd name="T15" fmla="*/ 112 h 672"/>
              <a:gd name="T16" fmla="*/ 396 w 813"/>
              <a:gd name="T17" fmla="*/ 651 h 672"/>
              <a:gd name="T18" fmla="*/ 312 w 813"/>
              <a:gd name="T19" fmla="*/ 632 h 672"/>
              <a:gd name="T20" fmla="*/ 347 w 813"/>
              <a:gd name="T21" fmla="*/ 431 h 672"/>
              <a:gd name="T22" fmla="*/ 299 w 813"/>
              <a:gd name="T23" fmla="*/ 424 h 672"/>
              <a:gd name="T24" fmla="*/ 123 w 813"/>
              <a:gd name="T25" fmla="*/ 448 h 672"/>
              <a:gd name="T26" fmla="*/ 40 w 813"/>
              <a:gd name="T27" fmla="*/ 288 h 672"/>
              <a:gd name="T28" fmla="*/ 446 w 813"/>
              <a:gd name="T29" fmla="*/ 21 h 672"/>
              <a:gd name="T30" fmla="*/ 789 w 813"/>
              <a:gd name="T31" fmla="*/ 342 h 672"/>
              <a:gd name="T32" fmla="*/ 115 w 813"/>
              <a:gd name="T33" fmla="*/ 245 h 672"/>
              <a:gd name="T34" fmla="*/ 249 w 813"/>
              <a:gd name="T35" fmla="*/ 245 h 672"/>
              <a:gd name="T36" fmla="*/ 182 w 813"/>
              <a:gd name="T37" fmla="*/ 291 h 672"/>
              <a:gd name="T38" fmla="*/ 182 w 813"/>
              <a:gd name="T39" fmla="*/ 198 h 672"/>
              <a:gd name="T40" fmla="*/ 182 w 813"/>
              <a:gd name="T41" fmla="*/ 291 h 672"/>
              <a:gd name="T42" fmla="*/ 326 w 813"/>
              <a:gd name="T43" fmla="*/ 77 h 672"/>
              <a:gd name="T44" fmla="*/ 326 w 813"/>
              <a:gd name="T45" fmla="*/ 211 h 672"/>
              <a:gd name="T46" fmla="*/ 326 w 813"/>
              <a:gd name="T47" fmla="*/ 190 h 672"/>
              <a:gd name="T48" fmla="*/ 326 w 813"/>
              <a:gd name="T49" fmla="*/ 98 h 672"/>
              <a:gd name="T50" fmla="*/ 326 w 813"/>
              <a:gd name="T51" fmla="*/ 190 h 672"/>
              <a:gd name="T52" fmla="*/ 619 w 813"/>
              <a:gd name="T53" fmla="*/ 156 h 672"/>
              <a:gd name="T54" fmla="*/ 619 w 813"/>
              <a:gd name="T55" fmla="*/ 291 h 672"/>
              <a:gd name="T56" fmla="*/ 573 w 813"/>
              <a:gd name="T57" fmla="*/ 223 h 672"/>
              <a:gd name="T58" fmla="*/ 666 w 813"/>
              <a:gd name="T59" fmla="*/ 223 h 672"/>
              <a:gd name="T60" fmla="*/ 573 w 813"/>
              <a:gd name="T61" fmla="*/ 223 h 672"/>
              <a:gd name="T62" fmla="*/ 415 w 813"/>
              <a:gd name="T63" fmla="*/ 144 h 672"/>
              <a:gd name="T64" fmla="*/ 550 w 813"/>
              <a:gd name="T65" fmla="*/ 144 h 672"/>
              <a:gd name="T66" fmla="*/ 482 w 813"/>
              <a:gd name="T67" fmla="*/ 190 h 672"/>
              <a:gd name="T68" fmla="*/ 482 w 813"/>
              <a:gd name="T69" fmla="*/ 98 h 672"/>
              <a:gd name="T70" fmla="*/ 482 w 813"/>
              <a:gd name="T71" fmla="*/ 190 h 672"/>
              <a:gd name="T72" fmla="*/ 372 w 813"/>
              <a:gd name="T73" fmla="*/ 545 h 672"/>
              <a:gd name="T74" fmla="*/ 507 w 813"/>
              <a:gd name="T75" fmla="*/ 545 h 672"/>
              <a:gd name="T76" fmla="*/ 440 w 813"/>
              <a:gd name="T77" fmla="*/ 591 h 672"/>
              <a:gd name="T78" fmla="*/ 440 w 813"/>
              <a:gd name="T79" fmla="*/ 499 h 672"/>
              <a:gd name="T80" fmla="*/ 440 w 813"/>
              <a:gd name="T81" fmla="*/ 591 h 672"/>
              <a:gd name="T82" fmla="*/ 669 w 813"/>
              <a:gd name="T83" fmla="*/ 460 h 672"/>
              <a:gd name="T84" fmla="*/ 669 w 813"/>
              <a:gd name="T85" fmla="*/ 325 h 672"/>
              <a:gd name="T86" fmla="*/ 715 w 813"/>
              <a:gd name="T87" fmla="*/ 393 h 672"/>
              <a:gd name="T88" fmla="*/ 622 w 813"/>
              <a:gd name="T89" fmla="*/ 393 h 672"/>
              <a:gd name="T90" fmla="*/ 715 w 813"/>
              <a:gd name="T91" fmla="*/ 393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3" h="672">
                <a:moveTo>
                  <a:pt x="716" y="112"/>
                </a:moveTo>
                <a:cubicBezTo>
                  <a:pt x="647" y="40"/>
                  <a:pt x="551" y="0"/>
                  <a:pt x="446" y="0"/>
                </a:cubicBezTo>
                <a:cubicBezTo>
                  <a:pt x="399" y="0"/>
                  <a:pt x="349" y="8"/>
                  <a:pt x="299" y="24"/>
                </a:cubicBezTo>
                <a:cubicBezTo>
                  <a:pt x="100" y="87"/>
                  <a:pt x="39" y="213"/>
                  <a:pt x="20" y="282"/>
                </a:cubicBezTo>
                <a:cubicBezTo>
                  <a:pt x="0" y="356"/>
                  <a:pt x="12" y="421"/>
                  <a:pt x="34" y="445"/>
                </a:cubicBezTo>
                <a:cubicBezTo>
                  <a:pt x="49" y="461"/>
                  <a:pt x="78" y="469"/>
                  <a:pt x="123" y="469"/>
                </a:cubicBezTo>
                <a:cubicBezTo>
                  <a:pt x="203" y="469"/>
                  <a:pt x="304" y="444"/>
                  <a:pt x="305" y="444"/>
                </a:cubicBezTo>
                <a:cubicBezTo>
                  <a:pt x="305" y="444"/>
                  <a:pt x="316" y="440"/>
                  <a:pt x="324" y="440"/>
                </a:cubicBezTo>
                <a:cubicBezTo>
                  <a:pt x="327" y="440"/>
                  <a:pt x="328" y="440"/>
                  <a:pt x="328" y="440"/>
                </a:cubicBezTo>
                <a:cubicBezTo>
                  <a:pt x="330" y="445"/>
                  <a:pt x="326" y="456"/>
                  <a:pt x="321" y="465"/>
                </a:cubicBezTo>
                <a:cubicBezTo>
                  <a:pt x="318" y="470"/>
                  <a:pt x="265" y="591"/>
                  <a:pt x="294" y="642"/>
                </a:cubicBezTo>
                <a:cubicBezTo>
                  <a:pt x="301" y="656"/>
                  <a:pt x="312" y="664"/>
                  <a:pt x="327" y="666"/>
                </a:cubicBezTo>
                <a:cubicBezTo>
                  <a:pt x="350" y="670"/>
                  <a:pt x="373" y="672"/>
                  <a:pt x="396" y="672"/>
                </a:cubicBezTo>
                <a:cubicBezTo>
                  <a:pt x="396" y="672"/>
                  <a:pt x="396" y="672"/>
                  <a:pt x="396" y="672"/>
                </a:cubicBezTo>
                <a:cubicBezTo>
                  <a:pt x="610" y="672"/>
                  <a:pt x="803" y="518"/>
                  <a:pt x="810" y="342"/>
                </a:cubicBezTo>
                <a:cubicBezTo>
                  <a:pt x="813" y="262"/>
                  <a:pt x="778" y="176"/>
                  <a:pt x="716" y="112"/>
                </a:cubicBezTo>
                <a:close/>
                <a:moveTo>
                  <a:pt x="789" y="342"/>
                </a:moveTo>
                <a:cubicBezTo>
                  <a:pt x="782" y="503"/>
                  <a:pt x="595" y="651"/>
                  <a:pt x="396" y="651"/>
                </a:cubicBezTo>
                <a:cubicBezTo>
                  <a:pt x="374" y="651"/>
                  <a:pt x="352" y="649"/>
                  <a:pt x="331" y="645"/>
                </a:cubicBezTo>
                <a:cubicBezTo>
                  <a:pt x="322" y="644"/>
                  <a:pt x="316" y="640"/>
                  <a:pt x="312" y="632"/>
                </a:cubicBezTo>
                <a:cubicBezTo>
                  <a:pt x="293" y="597"/>
                  <a:pt x="325" y="506"/>
                  <a:pt x="339" y="474"/>
                </a:cubicBezTo>
                <a:cubicBezTo>
                  <a:pt x="341" y="472"/>
                  <a:pt x="356" y="448"/>
                  <a:pt x="347" y="431"/>
                </a:cubicBezTo>
                <a:cubicBezTo>
                  <a:pt x="344" y="425"/>
                  <a:pt x="338" y="419"/>
                  <a:pt x="324" y="419"/>
                </a:cubicBezTo>
                <a:cubicBezTo>
                  <a:pt x="320" y="419"/>
                  <a:pt x="304" y="421"/>
                  <a:pt x="299" y="424"/>
                </a:cubicBezTo>
                <a:cubicBezTo>
                  <a:pt x="299" y="424"/>
                  <a:pt x="299" y="424"/>
                  <a:pt x="299" y="424"/>
                </a:cubicBezTo>
                <a:cubicBezTo>
                  <a:pt x="295" y="425"/>
                  <a:pt x="198" y="448"/>
                  <a:pt x="123" y="448"/>
                </a:cubicBezTo>
                <a:cubicBezTo>
                  <a:pt x="75" y="448"/>
                  <a:pt x="57" y="439"/>
                  <a:pt x="49" y="431"/>
                </a:cubicBezTo>
                <a:cubicBezTo>
                  <a:pt x="34" y="414"/>
                  <a:pt x="21" y="358"/>
                  <a:pt x="40" y="288"/>
                </a:cubicBezTo>
                <a:cubicBezTo>
                  <a:pt x="58" y="222"/>
                  <a:pt x="116" y="104"/>
                  <a:pt x="305" y="44"/>
                </a:cubicBezTo>
                <a:cubicBezTo>
                  <a:pt x="353" y="29"/>
                  <a:pt x="401" y="21"/>
                  <a:pt x="446" y="21"/>
                </a:cubicBezTo>
                <a:cubicBezTo>
                  <a:pt x="545" y="21"/>
                  <a:pt x="636" y="58"/>
                  <a:pt x="701" y="126"/>
                </a:cubicBezTo>
                <a:cubicBezTo>
                  <a:pt x="759" y="187"/>
                  <a:pt x="792" y="267"/>
                  <a:pt x="789" y="342"/>
                </a:cubicBezTo>
                <a:close/>
                <a:moveTo>
                  <a:pt x="182" y="177"/>
                </a:moveTo>
                <a:cubicBezTo>
                  <a:pt x="145" y="177"/>
                  <a:pt x="115" y="208"/>
                  <a:pt x="115" y="245"/>
                </a:cubicBezTo>
                <a:cubicBezTo>
                  <a:pt x="115" y="282"/>
                  <a:pt x="145" y="312"/>
                  <a:pt x="182" y="312"/>
                </a:cubicBezTo>
                <a:cubicBezTo>
                  <a:pt x="219" y="312"/>
                  <a:pt x="249" y="282"/>
                  <a:pt x="249" y="245"/>
                </a:cubicBezTo>
                <a:cubicBezTo>
                  <a:pt x="249" y="207"/>
                  <a:pt x="219" y="177"/>
                  <a:pt x="182" y="177"/>
                </a:cubicBezTo>
                <a:close/>
                <a:moveTo>
                  <a:pt x="182" y="291"/>
                </a:moveTo>
                <a:cubicBezTo>
                  <a:pt x="156" y="291"/>
                  <a:pt x="136" y="270"/>
                  <a:pt x="136" y="245"/>
                </a:cubicBezTo>
                <a:cubicBezTo>
                  <a:pt x="135" y="219"/>
                  <a:pt x="156" y="198"/>
                  <a:pt x="182" y="198"/>
                </a:cubicBezTo>
                <a:cubicBezTo>
                  <a:pt x="208" y="198"/>
                  <a:pt x="228" y="219"/>
                  <a:pt x="228" y="245"/>
                </a:cubicBezTo>
                <a:cubicBezTo>
                  <a:pt x="228" y="270"/>
                  <a:pt x="208" y="291"/>
                  <a:pt x="182" y="291"/>
                </a:cubicBezTo>
                <a:close/>
                <a:moveTo>
                  <a:pt x="393" y="144"/>
                </a:moveTo>
                <a:cubicBezTo>
                  <a:pt x="393" y="107"/>
                  <a:pt x="363" y="77"/>
                  <a:pt x="326" y="77"/>
                </a:cubicBezTo>
                <a:cubicBezTo>
                  <a:pt x="288" y="77"/>
                  <a:pt x="258" y="107"/>
                  <a:pt x="258" y="144"/>
                </a:cubicBezTo>
                <a:cubicBezTo>
                  <a:pt x="258" y="181"/>
                  <a:pt x="288" y="211"/>
                  <a:pt x="326" y="211"/>
                </a:cubicBezTo>
                <a:cubicBezTo>
                  <a:pt x="363" y="211"/>
                  <a:pt x="393" y="181"/>
                  <a:pt x="393" y="144"/>
                </a:cubicBezTo>
                <a:close/>
                <a:moveTo>
                  <a:pt x="326" y="190"/>
                </a:moveTo>
                <a:cubicBezTo>
                  <a:pt x="300" y="190"/>
                  <a:pt x="279" y="170"/>
                  <a:pt x="279" y="144"/>
                </a:cubicBezTo>
                <a:cubicBezTo>
                  <a:pt x="279" y="118"/>
                  <a:pt x="300" y="98"/>
                  <a:pt x="326" y="98"/>
                </a:cubicBezTo>
                <a:cubicBezTo>
                  <a:pt x="351" y="98"/>
                  <a:pt x="372" y="118"/>
                  <a:pt x="372" y="144"/>
                </a:cubicBezTo>
                <a:cubicBezTo>
                  <a:pt x="372" y="170"/>
                  <a:pt x="351" y="190"/>
                  <a:pt x="326" y="190"/>
                </a:cubicBezTo>
                <a:close/>
                <a:moveTo>
                  <a:pt x="687" y="223"/>
                </a:moveTo>
                <a:cubicBezTo>
                  <a:pt x="687" y="186"/>
                  <a:pt x="657" y="156"/>
                  <a:pt x="619" y="156"/>
                </a:cubicBezTo>
                <a:cubicBezTo>
                  <a:pt x="582" y="156"/>
                  <a:pt x="552" y="186"/>
                  <a:pt x="552" y="223"/>
                </a:cubicBezTo>
                <a:cubicBezTo>
                  <a:pt x="552" y="260"/>
                  <a:pt x="582" y="291"/>
                  <a:pt x="619" y="291"/>
                </a:cubicBezTo>
                <a:cubicBezTo>
                  <a:pt x="657" y="291"/>
                  <a:pt x="687" y="260"/>
                  <a:pt x="687" y="223"/>
                </a:cubicBezTo>
                <a:close/>
                <a:moveTo>
                  <a:pt x="573" y="223"/>
                </a:moveTo>
                <a:cubicBezTo>
                  <a:pt x="573" y="198"/>
                  <a:pt x="594" y="177"/>
                  <a:pt x="619" y="177"/>
                </a:cubicBezTo>
                <a:cubicBezTo>
                  <a:pt x="645" y="177"/>
                  <a:pt x="666" y="198"/>
                  <a:pt x="666" y="223"/>
                </a:cubicBezTo>
                <a:cubicBezTo>
                  <a:pt x="666" y="249"/>
                  <a:pt x="645" y="270"/>
                  <a:pt x="619" y="270"/>
                </a:cubicBezTo>
                <a:cubicBezTo>
                  <a:pt x="594" y="270"/>
                  <a:pt x="573" y="249"/>
                  <a:pt x="573" y="223"/>
                </a:cubicBezTo>
                <a:close/>
                <a:moveTo>
                  <a:pt x="482" y="77"/>
                </a:moveTo>
                <a:cubicBezTo>
                  <a:pt x="445" y="77"/>
                  <a:pt x="415" y="107"/>
                  <a:pt x="415" y="144"/>
                </a:cubicBezTo>
                <a:cubicBezTo>
                  <a:pt x="415" y="181"/>
                  <a:pt x="445" y="211"/>
                  <a:pt x="482" y="211"/>
                </a:cubicBezTo>
                <a:cubicBezTo>
                  <a:pt x="520" y="211"/>
                  <a:pt x="550" y="181"/>
                  <a:pt x="550" y="144"/>
                </a:cubicBezTo>
                <a:cubicBezTo>
                  <a:pt x="550" y="107"/>
                  <a:pt x="520" y="77"/>
                  <a:pt x="482" y="77"/>
                </a:cubicBezTo>
                <a:close/>
                <a:moveTo>
                  <a:pt x="482" y="190"/>
                </a:moveTo>
                <a:cubicBezTo>
                  <a:pt x="457" y="190"/>
                  <a:pt x="436" y="170"/>
                  <a:pt x="436" y="144"/>
                </a:cubicBezTo>
                <a:cubicBezTo>
                  <a:pt x="436" y="118"/>
                  <a:pt x="457" y="98"/>
                  <a:pt x="482" y="98"/>
                </a:cubicBezTo>
                <a:cubicBezTo>
                  <a:pt x="508" y="98"/>
                  <a:pt x="529" y="118"/>
                  <a:pt x="529" y="144"/>
                </a:cubicBezTo>
                <a:cubicBezTo>
                  <a:pt x="529" y="170"/>
                  <a:pt x="508" y="190"/>
                  <a:pt x="482" y="190"/>
                </a:cubicBezTo>
                <a:close/>
                <a:moveTo>
                  <a:pt x="440" y="478"/>
                </a:moveTo>
                <a:cubicBezTo>
                  <a:pt x="402" y="478"/>
                  <a:pt x="372" y="508"/>
                  <a:pt x="372" y="545"/>
                </a:cubicBezTo>
                <a:cubicBezTo>
                  <a:pt x="372" y="582"/>
                  <a:pt x="402" y="612"/>
                  <a:pt x="440" y="612"/>
                </a:cubicBezTo>
                <a:cubicBezTo>
                  <a:pt x="477" y="612"/>
                  <a:pt x="507" y="582"/>
                  <a:pt x="507" y="545"/>
                </a:cubicBezTo>
                <a:cubicBezTo>
                  <a:pt x="507" y="508"/>
                  <a:pt x="477" y="478"/>
                  <a:pt x="440" y="478"/>
                </a:cubicBezTo>
                <a:close/>
                <a:moveTo>
                  <a:pt x="440" y="591"/>
                </a:moveTo>
                <a:cubicBezTo>
                  <a:pt x="414" y="591"/>
                  <a:pt x="393" y="571"/>
                  <a:pt x="393" y="545"/>
                </a:cubicBezTo>
                <a:cubicBezTo>
                  <a:pt x="393" y="519"/>
                  <a:pt x="414" y="499"/>
                  <a:pt x="440" y="499"/>
                </a:cubicBezTo>
                <a:cubicBezTo>
                  <a:pt x="465" y="499"/>
                  <a:pt x="486" y="519"/>
                  <a:pt x="486" y="545"/>
                </a:cubicBezTo>
                <a:cubicBezTo>
                  <a:pt x="486" y="571"/>
                  <a:pt x="465" y="591"/>
                  <a:pt x="440" y="591"/>
                </a:cubicBezTo>
                <a:close/>
                <a:moveTo>
                  <a:pt x="602" y="393"/>
                </a:moveTo>
                <a:cubicBezTo>
                  <a:pt x="602" y="430"/>
                  <a:pt x="632" y="460"/>
                  <a:pt x="669" y="460"/>
                </a:cubicBezTo>
                <a:cubicBezTo>
                  <a:pt x="706" y="460"/>
                  <a:pt x="736" y="430"/>
                  <a:pt x="736" y="393"/>
                </a:cubicBezTo>
                <a:cubicBezTo>
                  <a:pt x="736" y="356"/>
                  <a:pt x="706" y="325"/>
                  <a:pt x="669" y="325"/>
                </a:cubicBezTo>
                <a:cubicBezTo>
                  <a:pt x="632" y="325"/>
                  <a:pt x="602" y="356"/>
                  <a:pt x="602" y="393"/>
                </a:cubicBezTo>
                <a:close/>
                <a:moveTo>
                  <a:pt x="715" y="393"/>
                </a:moveTo>
                <a:cubicBezTo>
                  <a:pt x="715" y="418"/>
                  <a:pt x="695" y="439"/>
                  <a:pt x="669" y="439"/>
                </a:cubicBezTo>
                <a:cubicBezTo>
                  <a:pt x="643" y="439"/>
                  <a:pt x="622" y="418"/>
                  <a:pt x="622" y="393"/>
                </a:cubicBezTo>
                <a:cubicBezTo>
                  <a:pt x="622" y="367"/>
                  <a:pt x="643" y="346"/>
                  <a:pt x="669" y="346"/>
                </a:cubicBezTo>
                <a:cubicBezTo>
                  <a:pt x="695" y="346"/>
                  <a:pt x="715" y="367"/>
                  <a:pt x="715" y="3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10B298F-AF9F-390E-290A-14363CB94AA6}"/>
              </a:ext>
            </a:extLst>
          </p:cNvPr>
          <p:cNvGrpSpPr/>
          <p:nvPr/>
        </p:nvGrpSpPr>
        <p:grpSpPr>
          <a:xfrm>
            <a:off x="1125104" y="5087480"/>
            <a:ext cx="1316450" cy="1180034"/>
            <a:chOff x="711941" y="1861288"/>
            <a:chExt cx="1316450" cy="118003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FDF5CE2-B775-A4EE-4999-012FA1E56E83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7B4D0FA-F2D0-5CF2-FF4A-5A6CCDF74250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4FE429A-7D09-7569-1FA7-FD77F07FF7AD}"/>
              </a:ext>
            </a:extLst>
          </p:cNvPr>
          <p:cNvGrpSpPr/>
          <p:nvPr/>
        </p:nvGrpSpPr>
        <p:grpSpPr>
          <a:xfrm>
            <a:off x="2578674" y="5087480"/>
            <a:ext cx="1316450" cy="1180034"/>
            <a:chOff x="711941" y="1861288"/>
            <a:chExt cx="1316450" cy="118003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279DEC5-536B-3D9A-B08D-7C945EB6944A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3894509-0AF1-819B-6417-FC787BF8AE4A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6BB3F3B-64DB-EE8E-9EE5-57BB78E72D33}"/>
              </a:ext>
            </a:extLst>
          </p:cNvPr>
          <p:cNvGrpSpPr/>
          <p:nvPr/>
        </p:nvGrpSpPr>
        <p:grpSpPr>
          <a:xfrm>
            <a:off x="4032244" y="5087480"/>
            <a:ext cx="1316450" cy="1180034"/>
            <a:chOff x="711941" y="1861288"/>
            <a:chExt cx="1316450" cy="118003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4536CD3-02E0-5AD9-8C42-2620463F9E94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E26D833-B851-9C55-881D-DFBC3B79EE72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846AEE2-B9D1-CBF9-7AAF-C26776960564}"/>
              </a:ext>
            </a:extLst>
          </p:cNvPr>
          <p:cNvGrpSpPr/>
          <p:nvPr/>
        </p:nvGrpSpPr>
        <p:grpSpPr>
          <a:xfrm>
            <a:off x="5485814" y="5087480"/>
            <a:ext cx="1316450" cy="1180034"/>
            <a:chOff x="711941" y="1861288"/>
            <a:chExt cx="1316450" cy="118003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54EC8E9-860C-FE7C-AEF9-A0A029CA81B7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AA1FD38-DC42-43AF-15CD-19A901E1B95B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B80B705-0156-309C-EEBD-4CF8C3054E36}"/>
              </a:ext>
            </a:extLst>
          </p:cNvPr>
          <p:cNvGrpSpPr/>
          <p:nvPr/>
        </p:nvGrpSpPr>
        <p:grpSpPr>
          <a:xfrm>
            <a:off x="6939384" y="5087480"/>
            <a:ext cx="1316450" cy="1180034"/>
            <a:chOff x="711941" y="1861288"/>
            <a:chExt cx="1316450" cy="118003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129AB75-4031-CD74-97C1-C90969D13B7B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D839698-694B-1864-7621-35BA83242289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FEBE9A2-2BD9-4605-11FF-85D1529DE461}"/>
              </a:ext>
            </a:extLst>
          </p:cNvPr>
          <p:cNvGrpSpPr/>
          <p:nvPr/>
        </p:nvGrpSpPr>
        <p:grpSpPr>
          <a:xfrm>
            <a:off x="8392954" y="5087480"/>
            <a:ext cx="1316450" cy="1180034"/>
            <a:chOff x="711941" y="1861288"/>
            <a:chExt cx="1316450" cy="118003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B584A49-0C9B-0465-815F-DC0BFA231EC6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F91C664-98B9-90BF-444C-16526932B9D3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5D55E2E-0EB8-D159-7330-C9DE1045A026}"/>
              </a:ext>
            </a:extLst>
          </p:cNvPr>
          <p:cNvGrpSpPr/>
          <p:nvPr/>
        </p:nvGrpSpPr>
        <p:grpSpPr>
          <a:xfrm>
            <a:off x="9846524" y="5087480"/>
            <a:ext cx="1316450" cy="1180034"/>
            <a:chOff x="711941" y="1861288"/>
            <a:chExt cx="1316450" cy="118003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5822C0F-D71E-EE4E-901E-83E247889839}"/>
                </a:ext>
              </a:extLst>
            </p:cNvPr>
            <p:cNvSpPr txBox="1"/>
            <p:nvPr/>
          </p:nvSpPr>
          <p:spPr>
            <a:xfrm>
              <a:off x="711942" y="2137420"/>
              <a:ext cx="13164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2DBA2C-7FEB-5965-BDE1-6CCA35DEF103}"/>
                </a:ext>
              </a:extLst>
            </p:cNvPr>
            <p:cNvSpPr txBox="1"/>
            <p:nvPr/>
          </p:nvSpPr>
          <p:spPr>
            <a:xfrm>
              <a:off x="711941" y="1861288"/>
              <a:ext cx="13164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77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FF156D8-9966-5052-14CE-188CB22B2B26}"/>
              </a:ext>
            </a:extLst>
          </p:cNvPr>
          <p:cNvGrpSpPr/>
          <p:nvPr/>
        </p:nvGrpSpPr>
        <p:grpSpPr>
          <a:xfrm>
            <a:off x="1054401" y="1862515"/>
            <a:ext cx="2864456" cy="2864456"/>
            <a:chOff x="830186" y="1638300"/>
            <a:chExt cx="3312886" cy="331288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AFFEDD2-E99D-3824-BA12-BA529155A138}"/>
                </a:ext>
              </a:extLst>
            </p:cNvPr>
            <p:cNvSpPr/>
            <p:nvPr/>
          </p:nvSpPr>
          <p:spPr>
            <a:xfrm>
              <a:off x="830186" y="1638300"/>
              <a:ext cx="3312886" cy="3312886"/>
            </a:xfrm>
            <a:prstGeom prst="ellipse">
              <a:avLst/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13743789-5EAD-7540-C1AE-3C2EC218E2AC}"/>
                </a:ext>
              </a:extLst>
            </p:cNvPr>
            <p:cNvSpPr/>
            <p:nvPr/>
          </p:nvSpPr>
          <p:spPr>
            <a:xfrm>
              <a:off x="1020686" y="1828800"/>
              <a:ext cx="2931886" cy="2931886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9402E9-FD92-9C46-DB07-088E5D472F4B}"/>
              </a:ext>
            </a:extLst>
          </p:cNvPr>
          <p:cNvGrpSpPr/>
          <p:nvPr/>
        </p:nvGrpSpPr>
        <p:grpSpPr>
          <a:xfrm>
            <a:off x="1230235" y="5014973"/>
            <a:ext cx="2512788" cy="769726"/>
            <a:chOff x="444500" y="1856097"/>
            <a:chExt cx="2512788" cy="76972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1FFA65C-1978-D1A3-F66C-1A9E81B8191B}"/>
                </a:ext>
              </a:extLst>
            </p:cNvPr>
            <p:cNvSpPr txBox="1"/>
            <p:nvPr/>
          </p:nvSpPr>
          <p:spPr>
            <a:xfrm>
              <a:off x="444500" y="2137420"/>
              <a:ext cx="251278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0E97813-3352-C598-856A-C9CCA8210862}"/>
                </a:ext>
              </a:extLst>
            </p:cNvPr>
            <p:cNvSpPr txBox="1"/>
            <p:nvPr/>
          </p:nvSpPr>
          <p:spPr>
            <a:xfrm>
              <a:off x="69124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C7B6501E-30F1-69EF-2BAD-9DA1682D8F4B}"/>
              </a:ext>
            </a:extLst>
          </p:cNvPr>
          <p:cNvSpPr/>
          <p:nvPr/>
        </p:nvSpPr>
        <p:spPr>
          <a:xfrm>
            <a:off x="4505322" y="1638300"/>
            <a:ext cx="3312886" cy="3312886"/>
          </a:xfrm>
          <a:prstGeom prst="ellipse">
            <a:avLst/>
          </a:prstGeom>
          <a:blipFill dpi="0" rotWithShape="1">
            <a:blip r:embed="rId5">
              <a:alphaModFix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EAA20BE-B09D-4B86-B1FE-D9329F91BAC7}"/>
              </a:ext>
            </a:extLst>
          </p:cNvPr>
          <p:cNvSpPr/>
          <p:nvPr/>
        </p:nvSpPr>
        <p:spPr>
          <a:xfrm>
            <a:off x="4695822" y="1828800"/>
            <a:ext cx="2931886" cy="2931886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2C4E60-F828-F825-9C38-4E49375830DE}"/>
              </a:ext>
            </a:extLst>
          </p:cNvPr>
          <p:cNvGrpSpPr/>
          <p:nvPr/>
        </p:nvGrpSpPr>
        <p:grpSpPr>
          <a:xfrm>
            <a:off x="4827354" y="5118513"/>
            <a:ext cx="2668822" cy="973820"/>
            <a:chOff x="366483" y="1856097"/>
            <a:chExt cx="2668822" cy="97382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983B07-1445-772E-CA97-F4A9A338EC47}"/>
                </a:ext>
              </a:extLst>
            </p:cNvPr>
            <p:cNvSpPr txBox="1"/>
            <p:nvPr/>
          </p:nvSpPr>
          <p:spPr>
            <a:xfrm>
              <a:off x="366483" y="2137420"/>
              <a:ext cx="266882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35ED609-CEDE-A58D-9E28-BA327CDFD561}"/>
                </a:ext>
              </a:extLst>
            </p:cNvPr>
            <p:cNvSpPr txBox="1"/>
            <p:nvPr/>
          </p:nvSpPr>
          <p:spPr>
            <a:xfrm>
              <a:off x="69124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49F7710-364B-77CA-09E8-BA1BA95C6C46}"/>
              </a:ext>
            </a:extLst>
          </p:cNvPr>
          <p:cNvGrpSpPr/>
          <p:nvPr/>
        </p:nvGrpSpPr>
        <p:grpSpPr>
          <a:xfrm>
            <a:off x="8398630" y="1862515"/>
            <a:ext cx="2864456" cy="2864456"/>
            <a:chOff x="830186" y="1638300"/>
            <a:chExt cx="3312886" cy="331288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F7B41E0-CDC2-6C97-0841-C82792C021F7}"/>
                </a:ext>
              </a:extLst>
            </p:cNvPr>
            <p:cNvSpPr/>
            <p:nvPr/>
          </p:nvSpPr>
          <p:spPr>
            <a:xfrm>
              <a:off x="830186" y="1638300"/>
              <a:ext cx="3312886" cy="3312886"/>
            </a:xfrm>
            <a:prstGeom prst="ellipse">
              <a:avLst/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F5A6DC3-6FCF-30F1-CA5F-E7961C8E03C1}"/>
                </a:ext>
              </a:extLst>
            </p:cNvPr>
            <p:cNvSpPr/>
            <p:nvPr/>
          </p:nvSpPr>
          <p:spPr>
            <a:xfrm>
              <a:off x="1020686" y="1828800"/>
              <a:ext cx="2931886" cy="2931886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802607-676B-5E5D-49E3-6ACB6F2A14FA}"/>
              </a:ext>
            </a:extLst>
          </p:cNvPr>
          <p:cNvGrpSpPr/>
          <p:nvPr/>
        </p:nvGrpSpPr>
        <p:grpSpPr>
          <a:xfrm>
            <a:off x="8574464" y="5014973"/>
            <a:ext cx="2512788" cy="769726"/>
            <a:chOff x="444500" y="1856097"/>
            <a:chExt cx="2512788" cy="76972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6E183DE-BE8D-0DB9-CDC0-B4F5D102962C}"/>
                </a:ext>
              </a:extLst>
            </p:cNvPr>
            <p:cNvSpPr txBox="1"/>
            <p:nvPr/>
          </p:nvSpPr>
          <p:spPr>
            <a:xfrm>
              <a:off x="444500" y="2137420"/>
              <a:ext cx="251278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212A972-3FAE-1C09-2043-46F299505979}"/>
                </a:ext>
              </a:extLst>
            </p:cNvPr>
            <p:cNvSpPr txBox="1"/>
            <p:nvPr/>
          </p:nvSpPr>
          <p:spPr>
            <a:xfrm>
              <a:off x="69124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974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944379" y="2390200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004736" y="2390200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5034180" y="1572706"/>
            <a:ext cx="21236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>
                <a:blipFill>
                  <a:blip r:embed="rId13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8800" dirty="0">
              <a:blipFill>
                <a:blip r:embed="rId13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3582750" y="3229689"/>
            <a:ext cx="5026500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962532" y="2777747"/>
              <a:ext cx="2460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923610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89EBED-EEF8-1EA2-9279-9DCC1BD158C8}"/>
              </a:ext>
            </a:extLst>
          </p:cNvPr>
          <p:cNvSpPr txBox="1"/>
          <p:nvPr/>
        </p:nvSpPr>
        <p:spPr>
          <a:xfrm>
            <a:off x="2571750" y="4237684"/>
            <a:ext cx="70485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135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: Shape 40">
            <a:extLst>
              <a:ext uri="{FF2B5EF4-FFF2-40B4-BE49-F238E27FC236}">
                <a16:creationId xmlns:a16="http://schemas.microsoft.com/office/drawing/2014/main" id="{117F4A66-3E68-D450-9233-C1378D210A27}"/>
              </a:ext>
            </a:extLst>
          </p:cNvPr>
          <p:cNvSpPr>
            <a:spLocks/>
          </p:cNvSpPr>
          <p:nvPr/>
        </p:nvSpPr>
        <p:spPr bwMode="auto">
          <a:xfrm>
            <a:off x="5533492" y="3959394"/>
            <a:ext cx="1125015" cy="1652932"/>
          </a:xfrm>
          <a:custGeom>
            <a:avLst/>
            <a:gdLst/>
            <a:ahLst/>
            <a:cxnLst>
              <a:cxn ang="0">
                <a:pos x="200" y="557"/>
              </a:cxn>
              <a:cxn ang="0">
                <a:pos x="178" y="556"/>
              </a:cxn>
              <a:cxn ang="0">
                <a:pos x="177" y="556"/>
              </a:cxn>
              <a:cxn ang="0">
                <a:pos x="177" y="556"/>
              </a:cxn>
              <a:cxn ang="0">
                <a:pos x="144" y="551"/>
              </a:cxn>
              <a:cxn ang="0">
                <a:pos x="113" y="539"/>
              </a:cxn>
              <a:cxn ang="0">
                <a:pos x="35" y="471"/>
              </a:cxn>
              <a:cxn ang="0">
                <a:pos x="32" y="467"/>
              </a:cxn>
              <a:cxn ang="0">
                <a:pos x="9" y="419"/>
              </a:cxn>
              <a:cxn ang="0">
                <a:pos x="2" y="383"/>
              </a:cxn>
              <a:cxn ang="0">
                <a:pos x="2" y="382"/>
              </a:cxn>
              <a:cxn ang="0">
                <a:pos x="0" y="350"/>
              </a:cxn>
              <a:cxn ang="0">
                <a:pos x="7" y="305"/>
              </a:cxn>
              <a:cxn ang="0">
                <a:pos x="19" y="268"/>
              </a:cxn>
              <a:cxn ang="0">
                <a:pos x="31" y="241"/>
              </a:cxn>
              <a:cxn ang="0">
                <a:pos x="69" y="176"/>
              </a:cxn>
              <a:cxn ang="0">
                <a:pos x="87" y="150"/>
              </a:cxn>
              <a:cxn ang="0">
                <a:pos x="93" y="140"/>
              </a:cxn>
              <a:cxn ang="0">
                <a:pos x="114" y="105"/>
              </a:cxn>
              <a:cxn ang="0">
                <a:pos x="128" y="80"/>
              </a:cxn>
              <a:cxn ang="0">
                <a:pos x="128" y="80"/>
              </a:cxn>
              <a:cxn ang="0">
                <a:pos x="130" y="75"/>
              </a:cxn>
              <a:cxn ang="0">
                <a:pos x="162" y="0"/>
              </a:cxn>
              <a:cxn ang="0">
                <a:pos x="167" y="19"/>
              </a:cxn>
              <a:cxn ang="0">
                <a:pos x="178" y="50"/>
              </a:cxn>
              <a:cxn ang="0">
                <a:pos x="178" y="50"/>
              </a:cxn>
              <a:cxn ang="0">
                <a:pos x="184" y="63"/>
              </a:cxn>
              <a:cxn ang="0">
                <a:pos x="199" y="89"/>
              </a:cxn>
              <a:cxn ang="0">
                <a:pos x="256" y="159"/>
              </a:cxn>
              <a:cxn ang="0">
                <a:pos x="271" y="175"/>
              </a:cxn>
              <a:cxn ang="0">
                <a:pos x="272" y="176"/>
              </a:cxn>
              <a:cxn ang="0">
                <a:pos x="288" y="193"/>
              </a:cxn>
              <a:cxn ang="0">
                <a:pos x="306" y="213"/>
              </a:cxn>
              <a:cxn ang="0">
                <a:pos x="317" y="226"/>
              </a:cxn>
              <a:cxn ang="0">
                <a:pos x="338" y="255"/>
              </a:cxn>
              <a:cxn ang="0">
                <a:pos x="358" y="288"/>
              </a:cxn>
              <a:cxn ang="0">
                <a:pos x="379" y="363"/>
              </a:cxn>
              <a:cxn ang="0">
                <a:pos x="379" y="378"/>
              </a:cxn>
              <a:cxn ang="0">
                <a:pos x="374" y="411"/>
              </a:cxn>
              <a:cxn ang="0">
                <a:pos x="374" y="411"/>
              </a:cxn>
              <a:cxn ang="0">
                <a:pos x="374" y="412"/>
              </a:cxn>
              <a:cxn ang="0">
                <a:pos x="331" y="496"/>
              </a:cxn>
              <a:cxn ang="0">
                <a:pos x="330" y="497"/>
              </a:cxn>
              <a:cxn ang="0">
                <a:pos x="294" y="528"/>
              </a:cxn>
              <a:cxn ang="0">
                <a:pos x="240" y="552"/>
              </a:cxn>
              <a:cxn ang="0">
                <a:pos x="226" y="555"/>
              </a:cxn>
              <a:cxn ang="0">
                <a:pos x="200" y="557"/>
              </a:cxn>
            </a:cxnLst>
            <a:rect l="0" t="0" r="r" b="b"/>
            <a:pathLst>
              <a:path w="379" h="557">
                <a:moveTo>
                  <a:pt x="200" y="557"/>
                </a:moveTo>
                <a:cubicBezTo>
                  <a:pt x="193" y="557"/>
                  <a:pt x="185" y="557"/>
                  <a:pt x="178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77" y="556"/>
                  <a:pt x="177" y="556"/>
                  <a:pt x="177" y="556"/>
                </a:cubicBezTo>
                <a:cubicBezTo>
                  <a:pt x="166" y="555"/>
                  <a:pt x="155" y="554"/>
                  <a:pt x="144" y="551"/>
                </a:cubicBezTo>
                <a:cubicBezTo>
                  <a:pt x="134" y="548"/>
                  <a:pt x="123" y="544"/>
                  <a:pt x="113" y="539"/>
                </a:cubicBezTo>
                <a:cubicBezTo>
                  <a:pt x="83" y="524"/>
                  <a:pt x="56" y="500"/>
                  <a:pt x="35" y="471"/>
                </a:cubicBezTo>
                <a:cubicBezTo>
                  <a:pt x="34" y="469"/>
                  <a:pt x="33" y="468"/>
                  <a:pt x="32" y="467"/>
                </a:cubicBezTo>
                <a:cubicBezTo>
                  <a:pt x="23" y="452"/>
                  <a:pt x="15" y="436"/>
                  <a:pt x="9" y="419"/>
                </a:cubicBezTo>
                <a:cubicBezTo>
                  <a:pt x="5" y="407"/>
                  <a:pt x="3" y="395"/>
                  <a:pt x="2" y="383"/>
                </a:cubicBezTo>
                <a:cubicBezTo>
                  <a:pt x="2" y="382"/>
                  <a:pt x="2" y="382"/>
                  <a:pt x="2" y="382"/>
                </a:cubicBezTo>
                <a:cubicBezTo>
                  <a:pt x="0" y="372"/>
                  <a:pt x="0" y="361"/>
                  <a:pt x="0" y="350"/>
                </a:cubicBezTo>
                <a:cubicBezTo>
                  <a:pt x="1" y="336"/>
                  <a:pt x="3" y="320"/>
                  <a:pt x="7" y="305"/>
                </a:cubicBezTo>
                <a:cubicBezTo>
                  <a:pt x="10" y="293"/>
                  <a:pt x="14" y="281"/>
                  <a:pt x="19" y="268"/>
                </a:cubicBezTo>
                <a:cubicBezTo>
                  <a:pt x="23" y="259"/>
                  <a:pt x="27" y="250"/>
                  <a:pt x="31" y="241"/>
                </a:cubicBezTo>
                <a:cubicBezTo>
                  <a:pt x="41" y="220"/>
                  <a:pt x="54" y="199"/>
                  <a:pt x="69" y="176"/>
                </a:cubicBezTo>
                <a:cubicBezTo>
                  <a:pt x="75" y="167"/>
                  <a:pt x="81" y="159"/>
                  <a:pt x="87" y="150"/>
                </a:cubicBezTo>
                <a:cubicBezTo>
                  <a:pt x="89" y="147"/>
                  <a:pt x="91" y="144"/>
                  <a:pt x="93" y="140"/>
                </a:cubicBezTo>
                <a:cubicBezTo>
                  <a:pt x="101" y="128"/>
                  <a:pt x="108" y="116"/>
                  <a:pt x="114" y="105"/>
                </a:cubicBezTo>
                <a:cubicBezTo>
                  <a:pt x="119" y="97"/>
                  <a:pt x="124" y="88"/>
                  <a:pt x="128" y="80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0" y="53"/>
                  <a:pt x="152" y="28"/>
                  <a:pt x="162" y="0"/>
                </a:cubicBezTo>
                <a:cubicBezTo>
                  <a:pt x="163" y="6"/>
                  <a:pt x="165" y="12"/>
                  <a:pt x="167" y="19"/>
                </a:cubicBezTo>
                <a:cubicBezTo>
                  <a:pt x="170" y="29"/>
                  <a:pt x="173" y="39"/>
                  <a:pt x="178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80" y="54"/>
                  <a:pt x="182" y="58"/>
                  <a:pt x="184" y="63"/>
                </a:cubicBezTo>
                <a:cubicBezTo>
                  <a:pt x="189" y="71"/>
                  <a:pt x="193" y="80"/>
                  <a:pt x="199" y="89"/>
                </a:cubicBezTo>
                <a:cubicBezTo>
                  <a:pt x="215" y="117"/>
                  <a:pt x="236" y="138"/>
                  <a:pt x="256" y="159"/>
                </a:cubicBezTo>
                <a:cubicBezTo>
                  <a:pt x="261" y="164"/>
                  <a:pt x="266" y="169"/>
                  <a:pt x="271" y="175"/>
                </a:cubicBezTo>
                <a:cubicBezTo>
                  <a:pt x="272" y="176"/>
                  <a:pt x="272" y="176"/>
                  <a:pt x="272" y="176"/>
                </a:cubicBezTo>
                <a:cubicBezTo>
                  <a:pt x="278" y="182"/>
                  <a:pt x="283" y="187"/>
                  <a:pt x="288" y="193"/>
                </a:cubicBezTo>
                <a:cubicBezTo>
                  <a:pt x="295" y="200"/>
                  <a:pt x="301" y="207"/>
                  <a:pt x="306" y="213"/>
                </a:cubicBezTo>
                <a:cubicBezTo>
                  <a:pt x="310" y="218"/>
                  <a:pt x="314" y="222"/>
                  <a:pt x="317" y="226"/>
                </a:cubicBezTo>
                <a:cubicBezTo>
                  <a:pt x="325" y="236"/>
                  <a:pt x="332" y="245"/>
                  <a:pt x="338" y="255"/>
                </a:cubicBezTo>
                <a:cubicBezTo>
                  <a:pt x="346" y="266"/>
                  <a:pt x="352" y="277"/>
                  <a:pt x="358" y="288"/>
                </a:cubicBezTo>
                <a:cubicBezTo>
                  <a:pt x="370" y="314"/>
                  <a:pt x="377" y="339"/>
                  <a:pt x="379" y="363"/>
                </a:cubicBezTo>
                <a:cubicBezTo>
                  <a:pt x="379" y="368"/>
                  <a:pt x="379" y="373"/>
                  <a:pt x="379" y="378"/>
                </a:cubicBezTo>
                <a:cubicBezTo>
                  <a:pt x="378" y="390"/>
                  <a:pt x="377" y="401"/>
                  <a:pt x="374" y="411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74" y="412"/>
                  <a:pt x="374" y="412"/>
                  <a:pt x="374" y="412"/>
                </a:cubicBezTo>
                <a:cubicBezTo>
                  <a:pt x="368" y="441"/>
                  <a:pt x="352" y="471"/>
                  <a:pt x="331" y="496"/>
                </a:cubicBezTo>
                <a:cubicBezTo>
                  <a:pt x="330" y="496"/>
                  <a:pt x="330" y="496"/>
                  <a:pt x="330" y="497"/>
                </a:cubicBezTo>
                <a:cubicBezTo>
                  <a:pt x="319" y="509"/>
                  <a:pt x="307" y="519"/>
                  <a:pt x="294" y="528"/>
                </a:cubicBezTo>
                <a:cubicBezTo>
                  <a:pt x="277" y="539"/>
                  <a:pt x="259" y="547"/>
                  <a:pt x="240" y="552"/>
                </a:cubicBezTo>
                <a:cubicBezTo>
                  <a:pt x="236" y="553"/>
                  <a:pt x="231" y="554"/>
                  <a:pt x="226" y="555"/>
                </a:cubicBezTo>
                <a:cubicBezTo>
                  <a:pt x="218" y="557"/>
                  <a:pt x="209" y="557"/>
                  <a:pt x="200" y="557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: Shape 78">
            <a:extLst>
              <a:ext uri="{FF2B5EF4-FFF2-40B4-BE49-F238E27FC236}">
                <a16:creationId xmlns:a16="http://schemas.microsoft.com/office/drawing/2014/main" id="{2DF74E03-E65C-B949-DF6A-BD30F61476C9}"/>
              </a:ext>
            </a:extLst>
          </p:cNvPr>
          <p:cNvSpPr>
            <a:spLocks/>
          </p:cNvSpPr>
          <p:nvPr/>
        </p:nvSpPr>
        <p:spPr bwMode="auto">
          <a:xfrm>
            <a:off x="6170634" y="3824683"/>
            <a:ext cx="1558271" cy="1103169"/>
          </a:xfrm>
          <a:custGeom>
            <a:avLst/>
            <a:gdLst/>
            <a:ahLst/>
            <a:cxnLst>
              <a:cxn ang="0">
                <a:pos x="502" y="272"/>
              </a:cxn>
              <a:cxn ang="0">
                <a:pos x="490" y="290"/>
              </a:cxn>
              <a:cxn ang="0">
                <a:pos x="489" y="291"/>
              </a:cxn>
              <a:cxn ang="0">
                <a:pos x="489" y="291"/>
              </a:cxn>
              <a:cxn ang="0">
                <a:pos x="469" y="317"/>
              </a:cxn>
              <a:cxn ang="0">
                <a:pos x="442" y="338"/>
              </a:cxn>
              <a:cxn ang="0">
                <a:pos x="344" y="372"/>
              </a:cxn>
              <a:cxn ang="0">
                <a:pos x="339" y="372"/>
              </a:cxn>
              <a:cxn ang="0">
                <a:pos x="287" y="368"/>
              </a:cxn>
              <a:cxn ang="0">
                <a:pos x="251" y="356"/>
              </a:cxn>
              <a:cxn ang="0">
                <a:pos x="251" y="356"/>
              </a:cxn>
              <a:cxn ang="0">
                <a:pos x="223" y="342"/>
              </a:cxn>
              <a:cxn ang="0">
                <a:pos x="187" y="313"/>
              </a:cxn>
              <a:cxn ang="0">
                <a:pos x="161" y="285"/>
              </a:cxn>
              <a:cxn ang="0">
                <a:pos x="143" y="260"/>
              </a:cxn>
              <a:cxn ang="0">
                <a:pos x="106" y="195"/>
              </a:cxn>
              <a:cxn ang="0">
                <a:pos x="93" y="167"/>
              </a:cxn>
              <a:cxn ang="0">
                <a:pos x="87" y="156"/>
              </a:cxn>
              <a:cxn ang="0">
                <a:pos x="67" y="120"/>
              </a:cxn>
              <a:cxn ang="0">
                <a:pos x="53" y="96"/>
              </a:cxn>
              <a:cxn ang="0">
                <a:pos x="53" y="96"/>
              </a:cxn>
              <a:cxn ang="0">
                <a:pos x="50" y="92"/>
              </a:cxn>
              <a:cxn ang="0">
                <a:pos x="0" y="26"/>
              </a:cxn>
              <a:cxn ang="0">
                <a:pos x="19" y="32"/>
              </a:cxn>
              <a:cxn ang="0">
                <a:pos x="52" y="37"/>
              </a:cxn>
              <a:cxn ang="0">
                <a:pos x="52" y="37"/>
              </a:cxn>
              <a:cxn ang="0">
                <a:pos x="66" y="38"/>
              </a:cxn>
              <a:cxn ang="0">
                <a:pos x="96" y="39"/>
              </a:cxn>
              <a:cxn ang="0">
                <a:pos x="185" y="25"/>
              </a:cxn>
              <a:cxn ang="0">
                <a:pos x="206" y="19"/>
              </a:cxn>
              <a:cxn ang="0">
                <a:pos x="208" y="19"/>
              </a:cxn>
              <a:cxn ang="0">
                <a:pos x="231" y="13"/>
              </a:cxn>
              <a:cxn ang="0">
                <a:pos x="257" y="8"/>
              </a:cxn>
              <a:cxn ang="0">
                <a:pos x="274" y="5"/>
              </a:cxn>
              <a:cxn ang="0">
                <a:pos x="309" y="1"/>
              </a:cxn>
              <a:cxn ang="0">
                <a:pos x="347" y="1"/>
              </a:cxn>
              <a:cxn ang="0">
                <a:pos x="423" y="20"/>
              </a:cxn>
              <a:cxn ang="0">
                <a:pos x="436" y="28"/>
              </a:cxn>
              <a:cxn ang="0">
                <a:pos x="462" y="49"/>
              </a:cxn>
              <a:cxn ang="0">
                <a:pos x="463" y="49"/>
              </a:cxn>
              <a:cxn ang="0">
                <a:pos x="463" y="49"/>
              </a:cxn>
              <a:cxn ang="0">
                <a:pos x="514" y="128"/>
              </a:cxn>
              <a:cxn ang="0">
                <a:pos x="514" y="129"/>
              </a:cxn>
              <a:cxn ang="0">
                <a:pos x="523" y="176"/>
              </a:cxn>
              <a:cxn ang="0">
                <a:pos x="518" y="235"/>
              </a:cxn>
              <a:cxn ang="0">
                <a:pos x="513" y="248"/>
              </a:cxn>
              <a:cxn ang="0">
                <a:pos x="502" y="272"/>
              </a:cxn>
            </a:cxnLst>
            <a:rect l="0" t="0" r="r" b="b"/>
            <a:pathLst>
              <a:path w="525" h="373">
                <a:moveTo>
                  <a:pt x="502" y="272"/>
                </a:moveTo>
                <a:cubicBezTo>
                  <a:pt x="498" y="278"/>
                  <a:pt x="494" y="285"/>
                  <a:pt x="490" y="290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9" y="291"/>
                  <a:pt x="489" y="291"/>
                  <a:pt x="489" y="291"/>
                </a:cubicBezTo>
                <a:cubicBezTo>
                  <a:pt x="483" y="300"/>
                  <a:pt x="477" y="309"/>
                  <a:pt x="469" y="317"/>
                </a:cubicBezTo>
                <a:cubicBezTo>
                  <a:pt x="461" y="325"/>
                  <a:pt x="452" y="332"/>
                  <a:pt x="442" y="338"/>
                </a:cubicBezTo>
                <a:cubicBezTo>
                  <a:pt x="415" y="356"/>
                  <a:pt x="380" y="368"/>
                  <a:pt x="344" y="372"/>
                </a:cubicBezTo>
                <a:cubicBezTo>
                  <a:pt x="343" y="372"/>
                  <a:pt x="341" y="372"/>
                  <a:pt x="339" y="372"/>
                </a:cubicBezTo>
                <a:cubicBezTo>
                  <a:pt x="322" y="373"/>
                  <a:pt x="304" y="372"/>
                  <a:pt x="287" y="368"/>
                </a:cubicBezTo>
                <a:cubicBezTo>
                  <a:pt x="275" y="365"/>
                  <a:pt x="263" y="362"/>
                  <a:pt x="251" y="356"/>
                </a:cubicBezTo>
                <a:cubicBezTo>
                  <a:pt x="251" y="356"/>
                  <a:pt x="251" y="356"/>
                  <a:pt x="251" y="356"/>
                </a:cubicBezTo>
                <a:cubicBezTo>
                  <a:pt x="241" y="352"/>
                  <a:pt x="232" y="347"/>
                  <a:pt x="223" y="342"/>
                </a:cubicBezTo>
                <a:cubicBezTo>
                  <a:pt x="210" y="334"/>
                  <a:pt x="198" y="324"/>
                  <a:pt x="187" y="313"/>
                </a:cubicBezTo>
                <a:cubicBezTo>
                  <a:pt x="178" y="305"/>
                  <a:pt x="169" y="295"/>
                  <a:pt x="161" y="285"/>
                </a:cubicBezTo>
                <a:cubicBezTo>
                  <a:pt x="155" y="277"/>
                  <a:pt x="149" y="269"/>
                  <a:pt x="143" y="260"/>
                </a:cubicBezTo>
                <a:cubicBezTo>
                  <a:pt x="131" y="241"/>
                  <a:pt x="118" y="220"/>
                  <a:pt x="106" y="195"/>
                </a:cubicBezTo>
                <a:cubicBezTo>
                  <a:pt x="102" y="185"/>
                  <a:pt x="97" y="176"/>
                  <a:pt x="93" y="167"/>
                </a:cubicBezTo>
                <a:cubicBezTo>
                  <a:pt x="91" y="163"/>
                  <a:pt x="89" y="160"/>
                  <a:pt x="87" y="156"/>
                </a:cubicBezTo>
                <a:cubicBezTo>
                  <a:pt x="81" y="144"/>
                  <a:pt x="74" y="132"/>
                  <a:pt x="67" y="120"/>
                </a:cubicBezTo>
                <a:cubicBezTo>
                  <a:pt x="63" y="112"/>
                  <a:pt x="58" y="104"/>
                  <a:pt x="53" y="96"/>
                </a:cubicBezTo>
                <a:cubicBezTo>
                  <a:pt x="53" y="96"/>
                  <a:pt x="53" y="96"/>
                  <a:pt x="53" y="96"/>
                </a:cubicBezTo>
                <a:cubicBezTo>
                  <a:pt x="50" y="92"/>
                  <a:pt x="50" y="92"/>
                  <a:pt x="50" y="92"/>
                </a:cubicBezTo>
                <a:cubicBezTo>
                  <a:pt x="36" y="72"/>
                  <a:pt x="20" y="49"/>
                  <a:pt x="0" y="26"/>
                </a:cubicBezTo>
                <a:cubicBezTo>
                  <a:pt x="6" y="28"/>
                  <a:pt x="13" y="30"/>
                  <a:pt x="19" y="32"/>
                </a:cubicBezTo>
                <a:cubicBezTo>
                  <a:pt x="29" y="34"/>
                  <a:pt x="40" y="36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6" y="38"/>
                  <a:pt x="61" y="38"/>
                  <a:pt x="66" y="38"/>
                </a:cubicBezTo>
                <a:cubicBezTo>
                  <a:pt x="75" y="39"/>
                  <a:pt x="85" y="39"/>
                  <a:pt x="96" y="39"/>
                </a:cubicBezTo>
                <a:cubicBezTo>
                  <a:pt x="128" y="39"/>
                  <a:pt x="157" y="32"/>
                  <a:pt x="185" y="25"/>
                </a:cubicBezTo>
                <a:cubicBezTo>
                  <a:pt x="192" y="23"/>
                  <a:pt x="199" y="21"/>
                  <a:pt x="206" y="19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6" y="17"/>
                  <a:pt x="223" y="15"/>
                  <a:pt x="231" y="13"/>
                </a:cubicBezTo>
                <a:cubicBezTo>
                  <a:pt x="240" y="11"/>
                  <a:pt x="249" y="10"/>
                  <a:pt x="257" y="8"/>
                </a:cubicBezTo>
                <a:cubicBezTo>
                  <a:pt x="263" y="7"/>
                  <a:pt x="269" y="6"/>
                  <a:pt x="274" y="5"/>
                </a:cubicBezTo>
                <a:cubicBezTo>
                  <a:pt x="286" y="3"/>
                  <a:pt x="298" y="2"/>
                  <a:pt x="309" y="1"/>
                </a:cubicBezTo>
                <a:cubicBezTo>
                  <a:pt x="323" y="0"/>
                  <a:pt x="335" y="0"/>
                  <a:pt x="347" y="1"/>
                </a:cubicBezTo>
                <a:cubicBezTo>
                  <a:pt x="376" y="3"/>
                  <a:pt x="402" y="9"/>
                  <a:pt x="423" y="20"/>
                </a:cubicBezTo>
                <a:cubicBezTo>
                  <a:pt x="428" y="23"/>
                  <a:pt x="432" y="25"/>
                  <a:pt x="436" y="28"/>
                </a:cubicBezTo>
                <a:cubicBezTo>
                  <a:pt x="446" y="34"/>
                  <a:pt x="454" y="41"/>
                  <a:pt x="462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85" y="69"/>
                  <a:pt x="503" y="97"/>
                  <a:pt x="514" y="128"/>
                </a:cubicBezTo>
                <a:cubicBezTo>
                  <a:pt x="514" y="129"/>
                  <a:pt x="514" y="129"/>
                  <a:pt x="514" y="129"/>
                </a:cubicBezTo>
                <a:cubicBezTo>
                  <a:pt x="519" y="145"/>
                  <a:pt x="522" y="160"/>
                  <a:pt x="523" y="176"/>
                </a:cubicBezTo>
                <a:cubicBezTo>
                  <a:pt x="525" y="196"/>
                  <a:pt x="523" y="216"/>
                  <a:pt x="518" y="235"/>
                </a:cubicBezTo>
                <a:cubicBezTo>
                  <a:pt x="516" y="239"/>
                  <a:pt x="515" y="244"/>
                  <a:pt x="513" y="248"/>
                </a:cubicBezTo>
                <a:cubicBezTo>
                  <a:pt x="510" y="256"/>
                  <a:pt x="506" y="264"/>
                  <a:pt x="502" y="272"/>
                </a:cubicBez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82">
            <a:extLst>
              <a:ext uri="{FF2B5EF4-FFF2-40B4-BE49-F238E27FC236}">
                <a16:creationId xmlns:a16="http://schemas.microsoft.com/office/drawing/2014/main" id="{034525DA-7805-481F-7A99-BE300E2D6993}"/>
              </a:ext>
            </a:extLst>
          </p:cNvPr>
          <p:cNvSpPr>
            <a:spLocks/>
          </p:cNvSpPr>
          <p:nvPr/>
        </p:nvSpPr>
        <p:spPr bwMode="auto">
          <a:xfrm>
            <a:off x="6199760" y="2546756"/>
            <a:ext cx="1463610" cy="1186907"/>
          </a:xfrm>
          <a:custGeom>
            <a:avLst/>
            <a:gdLst/>
            <a:ahLst/>
            <a:cxnLst>
              <a:cxn ang="0">
                <a:pos x="464" y="89"/>
              </a:cxn>
              <a:cxn ang="0">
                <a:pos x="473" y="109"/>
              </a:cxn>
              <a:cxn ang="0">
                <a:pos x="474" y="109"/>
              </a:cxn>
              <a:cxn ang="0">
                <a:pos x="474" y="110"/>
              </a:cxn>
              <a:cxn ang="0">
                <a:pos x="486" y="140"/>
              </a:cxn>
              <a:cxn ang="0">
                <a:pos x="491" y="174"/>
              </a:cxn>
              <a:cxn ang="0">
                <a:pos x="471" y="275"/>
              </a:cxn>
              <a:cxn ang="0">
                <a:pos x="469" y="280"/>
              </a:cxn>
              <a:cxn ang="0">
                <a:pos x="439" y="323"/>
              </a:cxn>
              <a:cxn ang="0">
                <a:pos x="411" y="348"/>
              </a:cxn>
              <a:cxn ang="0">
                <a:pos x="411" y="348"/>
              </a:cxn>
              <a:cxn ang="0">
                <a:pos x="384" y="365"/>
              </a:cxn>
              <a:cxn ang="0">
                <a:pos x="342" y="382"/>
              </a:cxn>
              <a:cxn ang="0">
                <a:pos x="304" y="390"/>
              </a:cxn>
              <a:cxn ang="0">
                <a:pos x="274" y="393"/>
              </a:cxn>
              <a:cxn ang="0">
                <a:pos x="199" y="393"/>
              </a:cxn>
              <a:cxn ang="0">
                <a:pos x="168" y="391"/>
              </a:cxn>
              <a:cxn ang="0">
                <a:pos x="156" y="390"/>
              </a:cxn>
              <a:cxn ang="0">
                <a:pos x="115" y="389"/>
              </a:cxn>
              <a:cxn ang="0">
                <a:pos x="87" y="390"/>
              </a:cxn>
              <a:cxn ang="0">
                <a:pos x="86" y="390"/>
              </a:cxn>
              <a:cxn ang="0">
                <a:pos x="81" y="390"/>
              </a:cxn>
              <a:cxn ang="0">
                <a:pos x="0" y="400"/>
              </a:cxn>
              <a:cxn ang="0">
                <a:pos x="14" y="387"/>
              </a:cxn>
              <a:cxn ang="0">
                <a:pos x="35" y="361"/>
              </a:cxn>
              <a:cxn ang="0">
                <a:pos x="35" y="361"/>
              </a:cxn>
              <a:cxn ang="0">
                <a:pos x="43" y="350"/>
              </a:cxn>
              <a:cxn ang="0">
                <a:pos x="58" y="324"/>
              </a:cxn>
              <a:cxn ang="0">
                <a:pos x="91" y="239"/>
              </a:cxn>
              <a:cxn ang="0">
                <a:pos x="97" y="219"/>
              </a:cxn>
              <a:cxn ang="0">
                <a:pos x="97" y="217"/>
              </a:cxn>
              <a:cxn ang="0">
                <a:pos x="104" y="194"/>
              </a:cxn>
              <a:cxn ang="0">
                <a:pos x="113" y="169"/>
              </a:cxn>
              <a:cxn ang="0">
                <a:pos x="119" y="153"/>
              </a:cxn>
              <a:cxn ang="0">
                <a:pos x="133" y="120"/>
              </a:cxn>
              <a:cxn ang="0">
                <a:pos x="151" y="87"/>
              </a:cxn>
              <a:cxn ang="0">
                <a:pos x="206" y="31"/>
              </a:cxn>
              <a:cxn ang="0">
                <a:pos x="219" y="23"/>
              </a:cxn>
              <a:cxn ang="0">
                <a:pos x="250" y="11"/>
              </a:cxn>
              <a:cxn ang="0">
                <a:pos x="251" y="11"/>
              </a:cxn>
              <a:cxn ang="0">
                <a:pos x="251" y="11"/>
              </a:cxn>
              <a:cxn ang="0">
                <a:pos x="345" y="7"/>
              </a:cxn>
              <a:cxn ang="0">
                <a:pos x="346" y="7"/>
              </a:cxn>
              <a:cxn ang="0">
                <a:pos x="391" y="22"/>
              </a:cxn>
              <a:cxn ang="0">
                <a:pos x="439" y="57"/>
              </a:cxn>
              <a:cxn ang="0">
                <a:pos x="449" y="67"/>
              </a:cxn>
              <a:cxn ang="0">
                <a:pos x="464" y="89"/>
              </a:cxn>
            </a:cxnLst>
            <a:rect l="0" t="0" r="r" b="b"/>
            <a:pathLst>
              <a:path w="493" h="400">
                <a:moveTo>
                  <a:pt x="464" y="89"/>
                </a:moveTo>
                <a:cubicBezTo>
                  <a:pt x="467" y="95"/>
                  <a:pt x="471" y="102"/>
                  <a:pt x="473" y="109"/>
                </a:cubicBezTo>
                <a:cubicBezTo>
                  <a:pt x="474" y="109"/>
                  <a:pt x="474" y="109"/>
                  <a:pt x="474" y="109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9" y="119"/>
                  <a:pt x="483" y="129"/>
                  <a:pt x="486" y="140"/>
                </a:cubicBezTo>
                <a:cubicBezTo>
                  <a:pt x="489" y="151"/>
                  <a:pt x="490" y="162"/>
                  <a:pt x="491" y="174"/>
                </a:cubicBezTo>
                <a:cubicBezTo>
                  <a:pt x="493" y="207"/>
                  <a:pt x="486" y="243"/>
                  <a:pt x="471" y="275"/>
                </a:cubicBezTo>
                <a:cubicBezTo>
                  <a:pt x="470" y="277"/>
                  <a:pt x="470" y="278"/>
                  <a:pt x="469" y="280"/>
                </a:cubicBezTo>
                <a:cubicBezTo>
                  <a:pt x="461" y="295"/>
                  <a:pt x="451" y="310"/>
                  <a:pt x="439" y="323"/>
                </a:cubicBezTo>
                <a:cubicBezTo>
                  <a:pt x="431" y="333"/>
                  <a:pt x="421" y="341"/>
                  <a:pt x="411" y="348"/>
                </a:cubicBezTo>
                <a:cubicBezTo>
                  <a:pt x="411" y="348"/>
                  <a:pt x="411" y="348"/>
                  <a:pt x="411" y="348"/>
                </a:cubicBezTo>
                <a:cubicBezTo>
                  <a:pt x="403" y="355"/>
                  <a:pt x="394" y="360"/>
                  <a:pt x="384" y="365"/>
                </a:cubicBezTo>
                <a:cubicBezTo>
                  <a:pt x="371" y="372"/>
                  <a:pt x="357" y="378"/>
                  <a:pt x="342" y="382"/>
                </a:cubicBezTo>
                <a:cubicBezTo>
                  <a:pt x="330" y="386"/>
                  <a:pt x="317" y="388"/>
                  <a:pt x="304" y="390"/>
                </a:cubicBezTo>
                <a:cubicBezTo>
                  <a:pt x="294" y="392"/>
                  <a:pt x="284" y="393"/>
                  <a:pt x="274" y="393"/>
                </a:cubicBezTo>
                <a:cubicBezTo>
                  <a:pt x="251" y="395"/>
                  <a:pt x="226" y="395"/>
                  <a:pt x="199" y="393"/>
                </a:cubicBezTo>
                <a:cubicBezTo>
                  <a:pt x="188" y="392"/>
                  <a:pt x="178" y="391"/>
                  <a:pt x="168" y="391"/>
                </a:cubicBezTo>
                <a:cubicBezTo>
                  <a:pt x="164" y="390"/>
                  <a:pt x="160" y="390"/>
                  <a:pt x="156" y="390"/>
                </a:cubicBezTo>
                <a:cubicBezTo>
                  <a:pt x="142" y="389"/>
                  <a:pt x="128" y="389"/>
                  <a:pt x="115" y="389"/>
                </a:cubicBezTo>
                <a:cubicBezTo>
                  <a:pt x="105" y="389"/>
                  <a:pt x="96" y="389"/>
                  <a:pt x="87" y="390"/>
                </a:cubicBezTo>
                <a:cubicBezTo>
                  <a:pt x="86" y="390"/>
                  <a:pt x="86" y="390"/>
                  <a:pt x="86" y="390"/>
                </a:cubicBezTo>
                <a:cubicBezTo>
                  <a:pt x="81" y="390"/>
                  <a:pt x="81" y="390"/>
                  <a:pt x="81" y="390"/>
                </a:cubicBezTo>
                <a:cubicBezTo>
                  <a:pt x="57" y="392"/>
                  <a:pt x="29" y="395"/>
                  <a:pt x="0" y="400"/>
                </a:cubicBezTo>
                <a:cubicBezTo>
                  <a:pt x="5" y="396"/>
                  <a:pt x="9" y="392"/>
                  <a:pt x="14" y="387"/>
                </a:cubicBezTo>
                <a:cubicBezTo>
                  <a:pt x="21" y="380"/>
                  <a:pt x="28" y="371"/>
                  <a:pt x="35" y="361"/>
                </a:cubicBezTo>
                <a:cubicBezTo>
                  <a:pt x="35" y="361"/>
                  <a:pt x="35" y="361"/>
                  <a:pt x="35" y="361"/>
                </a:cubicBezTo>
                <a:cubicBezTo>
                  <a:pt x="38" y="358"/>
                  <a:pt x="41" y="354"/>
                  <a:pt x="43" y="350"/>
                </a:cubicBezTo>
                <a:cubicBezTo>
                  <a:pt x="48" y="342"/>
                  <a:pt x="53" y="333"/>
                  <a:pt x="58" y="324"/>
                </a:cubicBezTo>
                <a:cubicBezTo>
                  <a:pt x="75" y="296"/>
                  <a:pt x="83" y="267"/>
                  <a:pt x="91" y="239"/>
                </a:cubicBezTo>
                <a:cubicBezTo>
                  <a:pt x="93" y="233"/>
                  <a:pt x="95" y="226"/>
                  <a:pt x="97" y="219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09"/>
                  <a:pt x="102" y="202"/>
                  <a:pt x="104" y="194"/>
                </a:cubicBezTo>
                <a:cubicBezTo>
                  <a:pt x="107" y="186"/>
                  <a:pt x="110" y="177"/>
                  <a:pt x="113" y="169"/>
                </a:cubicBezTo>
                <a:cubicBezTo>
                  <a:pt x="115" y="163"/>
                  <a:pt x="117" y="158"/>
                  <a:pt x="119" y="153"/>
                </a:cubicBezTo>
                <a:cubicBezTo>
                  <a:pt x="123" y="141"/>
                  <a:pt x="128" y="130"/>
                  <a:pt x="133" y="120"/>
                </a:cubicBezTo>
                <a:cubicBezTo>
                  <a:pt x="138" y="108"/>
                  <a:pt x="145" y="97"/>
                  <a:pt x="151" y="87"/>
                </a:cubicBezTo>
                <a:cubicBezTo>
                  <a:pt x="168" y="63"/>
                  <a:pt x="186" y="44"/>
                  <a:pt x="206" y="31"/>
                </a:cubicBezTo>
                <a:cubicBezTo>
                  <a:pt x="211" y="28"/>
                  <a:pt x="215" y="26"/>
                  <a:pt x="219" y="23"/>
                </a:cubicBezTo>
                <a:cubicBezTo>
                  <a:pt x="229" y="18"/>
                  <a:pt x="240" y="14"/>
                  <a:pt x="250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51" y="11"/>
                  <a:pt x="251" y="11"/>
                  <a:pt x="251" y="11"/>
                </a:cubicBezTo>
                <a:cubicBezTo>
                  <a:pt x="279" y="2"/>
                  <a:pt x="313" y="0"/>
                  <a:pt x="345" y="7"/>
                </a:cubicBezTo>
                <a:cubicBezTo>
                  <a:pt x="345" y="7"/>
                  <a:pt x="346" y="7"/>
                  <a:pt x="346" y="7"/>
                </a:cubicBezTo>
                <a:cubicBezTo>
                  <a:pt x="362" y="10"/>
                  <a:pt x="377" y="15"/>
                  <a:pt x="391" y="22"/>
                </a:cubicBezTo>
                <a:cubicBezTo>
                  <a:pt x="409" y="31"/>
                  <a:pt x="426" y="43"/>
                  <a:pt x="439" y="57"/>
                </a:cubicBezTo>
                <a:cubicBezTo>
                  <a:pt x="443" y="60"/>
                  <a:pt x="446" y="64"/>
                  <a:pt x="449" y="67"/>
                </a:cubicBezTo>
                <a:cubicBezTo>
                  <a:pt x="454" y="74"/>
                  <a:pt x="459" y="81"/>
                  <a:pt x="464" y="89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: Shape 86">
            <a:extLst>
              <a:ext uri="{FF2B5EF4-FFF2-40B4-BE49-F238E27FC236}">
                <a16:creationId xmlns:a16="http://schemas.microsoft.com/office/drawing/2014/main" id="{10D2D820-BCAA-0D1E-4275-8CE4953A0538}"/>
              </a:ext>
            </a:extLst>
          </p:cNvPr>
          <p:cNvSpPr>
            <a:spLocks/>
          </p:cNvSpPr>
          <p:nvPr/>
        </p:nvSpPr>
        <p:spPr bwMode="auto">
          <a:xfrm>
            <a:off x="5427906" y="1975146"/>
            <a:ext cx="1125015" cy="1652932"/>
          </a:xfrm>
          <a:custGeom>
            <a:avLst/>
            <a:gdLst/>
            <a:ahLst/>
            <a:cxnLst>
              <a:cxn ang="0">
                <a:pos x="179" y="0"/>
              </a:cxn>
              <a:cxn ang="0">
                <a:pos x="201" y="1"/>
              </a:cxn>
              <a:cxn ang="0">
                <a:pos x="202" y="1"/>
              </a:cxn>
              <a:cxn ang="0">
                <a:pos x="203" y="1"/>
              </a:cxn>
              <a:cxn ang="0">
                <a:pos x="235" y="6"/>
              </a:cxn>
              <a:cxn ang="0">
                <a:pos x="267" y="18"/>
              </a:cxn>
              <a:cxn ang="0">
                <a:pos x="344" y="86"/>
              </a:cxn>
              <a:cxn ang="0">
                <a:pos x="347" y="91"/>
              </a:cxn>
              <a:cxn ang="0">
                <a:pos x="370" y="138"/>
              </a:cxn>
              <a:cxn ang="0">
                <a:pos x="378" y="174"/>
              </a:cxn>
              <a:cxn ang="0">
                <a:pos x="378" y="175"/>
              </a:cxn>
              <a:cxn ang="0">
                <a:pos x="379" y="207"/>
              </a:cxn>
              <a:cxn ang="0">
                <a:pos x="373" y="252"/>
              </a:cxn>
              <a:cxn ang="0">
                <a:pos x="361" y="289"/>
              </a:cxn>
              <a:cxn ang="0">
                <a:pos x="348" y="316"/>
              </a:cxn>
              <a:cxn ang="0">
                <a:pos x="310" y="381"/>
              </a:cxn>
              <a:cxn ang="0">
                <a:pos x="293" y="407"/>
              </a:cxn>
              <a:cxn ang="0">
                <a:pos x="287" y="417"/>
              </a:cxn>
              <a:cxn ang="0">
                <a:pos x="265" y="452"/>
              </a:cxn>
              <a:cxn ang="0">
                <a:pos x="252" y="477"/>
              </a:cxn>
              <a:cxn ang="0">
                <a:pos x="251" y="477"/>
              </a:cxn>
              <a:cxn ang="0">
                <a:pos x="249" y="482"/>
              </a:cxn>
              <a:cxn ang="0">
                <a:pos x="217" y="557"/>
              </a:cxn>
              <a:cxn ang="0">
                <a:pos x="213" y="538"/>
              </a:cxn>
              <a:cxn ang="0">
                <a:pos x="201" y="507"/>
              </a:cxn>
              <a:cxn ang="0">
                <a:pos x="201" y="507"/>
              </a:cxn>
              <a:cxn ang="0">
                <a:pos x="195" y="494"/>
              </a:cxn>
              <a:cxn ang="0">
                <a:pos x="181" y="468"/>
              </a:cxn>
              <a:cxn ang="0">
                <a:pos x="123" y="398"/>
              </a:cxn>
              <a:cxn ang="0">
                <a:pos x="109" y="382"/>
              </a:cxn>
              <a:cxn ang="0">
                <a:pos x="107" y="381"/>
              </a:cxn>
              <a:cxn ang="0">
                <a:pos x="91" y="364"/>
              </a:cxn>
              <a:cxn ang="0">
                <a:pos x="73" y="344"/>
              </a:cxn>
              <a:cxn ang="0">
                <a:pos x="62" y="331"/>
              </a:cxn>
              <a:cxn ang="0">
                <a:pos x="41" y="302"/>
              </a:cxn>
              <a:cxn ang="0">
                <a:pos x="22" y="269"/>
              </a:cxn>
              <a:cxn ang="0">
                <a:pos x="1" y="194"/>
              </a:cxn>
              <a:cxn ang="0">
                <a:pos x="1" y="179"/>
              </a:cxn>
              <a:cxn ang="0">
                <a:pos x="6" y="146"/>
              </a:cxn>
              <a:cxn ang="0">
                <a:pos x="6" y="146"/>
              </a:cxn>
              <a:cxn ang="0">
                <a:pos x="6" y="145"/>
              </a:cxn>
              <a:cxn ang="0">
                <a:pos x="49" y="61"/>
              </a:cxn>
              <a:cxn ang="0">
                <a:pos x="50" y="60"/>
              </a:cxn>
              <a:cxn ang="0">
                <a:pos x="85" y="29"/>
              </a:cxn>
              <a:cxn ang="0">
                <a:pos x="139" y="5"/>
              </a:cxn>
              <a:cxn ang="0">
                <a:pos x="153" y="2"/>
              </a:cxn>
              <a:cxn ang="0">
                <a:pos x="179" y="0"/>
              </a:cxn>
            </a:cxnLst>
            <a:rect l="0" t="0" r="r" b="b"/>
            <a:pathLst>
              <a:path w="380" h="557">
                <a:moveTo>
                  <a:pt x="179" y="0"/>
                </a:moveTo>
                <a:cubicBezTo>
                  <a:pt x="187" y="0"/>
                  <a:pt x="194" y="0"/>
                  <a:pt x="201" y="1"/>
                </a:cubicBezTo>
                <a:cubicBezTo>
                  <a:pt x="202" y="1"/>
                  <a:pt x="202" y="1"/>
                  <a:pt x="202" y="1"/>
                </a:cubicBezTo>
                <a:cubicBezTo>
                  <a:pt x="203" y="1"/>
                  <a:pt x="203" y="1"/>
                  <a:pt x="203" y="1"/>
                </a:cubicBezTo>
                <a:cubicBezTo>
                  <a:pt x="213" y="2"/>
                  <a:pt x="224" y="3"/>
                  <a:pt x="235" y="6"/>
                </a:cubicBezTo>
                <a:cubicBezTo>
                  <a:pt x="246" y="9"/>
                  <a:pt x="256" y="13"/>
                  <a:pt x="267" y="18"/>
                </a:cubicBezTo>
                <a:cubicBezTo>
                  <a:pt x="296" y="33"/>
                  <a:pt x="324" y="57"/>
                  <a:pt x="344" y="86"/>
                </a:cubicBezTo>
                <a:cubicBezTo>
                  <a:pt x="345" y="88"/>
                  <a:pt x="346" y="89"/>
                  <a:pt x="347" y="91"/>
                </a:cubicBezTo>
                <a:cubicBezTo>
                  <a:pt x="357" y="105"/>
                  <a:pt x="365" y="121"/>
                  <a:pt x="370" y="138"/>
                </a:cubicBezTo>
                <a:cubicBezTo>
                  <a:pt x="374" y="150"/>
                  <a:pt x="377" y="162"/>
                  <a:pt x="378" y="174"/>
                </a:cubicBezTo>
                <a:cubicBezTo>
                  <a:pt x="378" y="175"/>
                  <a:pt x="378" y="175"/>
                  <a:pt x="378" y="175"/>
                </a:cubicBezTo>
                <a:cubicBezTo>
                  <a:pt x="379" y="185"/>
                  <a:pt x="380" y="196"/>
                  <a:pt x="379" y="207"/>
                </a:cubicBezTo>
                <a:cubicBezTo>
                  <a:pt x="379" y="221"/>
                  <a:pt x="376" y="237"/>
                  <a:pt x="373" y="252"/>
                </a:cubicBezTo>
                <a:cubicBezTo>
                  <a:pt x="370" y="264"/>
                  <a:pt x="366" y="276"/>
                  <a:pt x="361" y="289"/>
                </a:cubicBezTo>
                <a:cubicBezTo>
                  <a:pt x="357" y="298"/>
                  <a:pt x="353" y="307"/>
                  <a:pt x="348" y="316"/>
                </a:cubicBezTo>
                <a:cubicBezTo>
                  <a:pt x="338" y="337"/>
                  <a:pt x="326" y="358"/>
                  <a:pt x="310" y="381"/>
                </a:cubicBezTo>
                <a:cubicBezTo>
                  <a:pt x="304" y="390"/>
                  <a:pt x="298" y="398"/>
                  <a:pt x="293" y="407"/>
                </a:cubicBezTo>
                <a:cubicBezTo>
                  <a:pt x="291" y="410"/>
                  <a:pt x="289" y="413"/>
                  <a:pt x="287" y="417"/>
                </a:cubicBezTo>
                <a:cubicBezTo>
                  <a:pt x="279" y="429"/>
                  <a:pt x="272" y="441"/>
                  <a:pt x="265" y="452"/>
                </a:cubicBezTo>
                <a:cubicBezTo>
                  <a:pt x="260" y="460"/>
                  <a:pt x="256" y="469"/>
                  <a:pt x="252" y="477"/>
                </a:cubicBezTo>
                <a:cubicBezTo>
                  <a:pt x="251" y="477"/>
                  <a:pt x="251" y="477"/>
                  <a:pt x="251" y="477"/>
                </a:cubicBezTo>
                <a:cubicBezTo>
                  <a:pt x="249" y="482"/>
                  <a:pt x="249" y="482"/>
                  <a:pt x="249" y="482"/>
                </a:cubicBezTo>
                <a:cubicBezTo>
                  <a:pt x="239" y="504"/>
                  <a:pt x="227" y="529"/>
                  <a:pt x="217" y="557"/>
                </a:cubicBezTo>
                <a:cubicBezTo>
                  <a:pt x="216" y="551"/>
                  <a:pt x="214" y="545"/>
                  <a:pt x="213" y="538"/>
                </a:cubicBezTo>
                <a:cubicBezTo>
                  <a:pt x="210" y="528"/>
                  <a:pt x="206" y="518"/>
                  <a:pt x="201" y="507"/>
                </a:cubicBezTo>
                <a:cubicBezTo>
                  <a:pt x="201" y="507"/>
                  <a:pt x="201" y="507"/>
                  <a:pt x="201" y="507"/>
                </a:cubicBezTo>
                <a:cubicBezTo>
                  <a:pt x="199" y="503"/>
                  <a:pt x="197" y="499"/>
                  <a:pt x="195" y="494"/>
                </a:cubicBezTo>
                <a:cubicBezTo>
                  <a:pt x="191" y="486"/>
                  <a:pt x="186" y="477"/>
                  <a:pt x="181" y="468"/>
                </a:cubicBezTo>
                <a:cubicBezTo>
                  <a:pt x="165" y="440"/>
                  <a:pt x="144" y="419"/>
                  <a:pt x="123" y="398"/>
                </a:cubicBezTo>
                <a:cubicBezTo>
                  <a:pt x="119" y="393"/>
                  <a:pt x="113" y="388"/>
                  <a:pt x="109" y="382"/>
                </a:cubicBezTo>
                <a:cubicBezTo>
                  <a:pt x="107" y="381"/>
                  <a:pt x="107" y="381"/>
                  <a:pt x="107" y="381"/>
                </a:cubicBezTo>
                <a:cubicBezTo>
                  <a:pt x="102" y="375"/>
                  <a:pt x="96" y="370"/>
                  <a:pt x="91" y="364"/>
                </a:cubicBezTo>
                <a:cubicBezTo>
                  <a:pt x="85" y="357"/>
                  <a:pt x="79" y="350"/>
                  <a:pt x="73" y="344"/>
                </a:cubicBezTo>
                <a:cubicBezTo>
                  <a:pt x="69" y="339"/>
                  <a:pt x="66" y="335"/>
                  <a:pt x="62" y="331"/>
                </a:cubicBezTo>
                <a:cubicBezTo>
                  <a:pt x="54" y="321"/>
                  <a:pt x="47" y="312"/>
                  <a:pt x="41" y="302"/>
                </a:cubicBezTo>
                <a:cubicBezTo>
                  <a:pt x="34" y="291"/>
                  <a:pt x="27" y="280"/>
                  <a:pt x="22" y="269"/>
                </a:cubicBezTo>
                <a:cubicBezTo>
                  <a:pt x="9" y="243"/>
                  <a:pt x="2" y="218"/>
                  <a:pt x="1" y="194"/>
                </a:cubicBezTo>
                <a:cubicBezTo>
                  <a:pt x="0" y="189"/>
                  <a:pt x="0" y="184"/>
                  <a:pt x="1" y="179"/>
                </a:cubicBezTo>
                <a:cubicBezTo>
                  <a:pt x="1" y="168"/>
                  <a:pt x="3" y="156"/>
                  <a:pt x="6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6" y="145"/>
                  <a:pt x="6" y="145"/>
                  <a:pt x="6" y="145"/>
                </a:cubicBezTo>
                <a:cubicBezTo>
                  <a:pt x="12" y="116"/>
                  <a:pt x="27" y="86"/>
                  <a:pt x="49" y="61"/>
                </a:cubicBezTo>
                <a:cubicBezTo>
                  <a:pt x="49" y="61"/>
                  <a:pt x="49" y="61"/>
                  <a:pt x="50" y="60"/>
                </a:cubicBezTo>
                <a:cubicBezTo>
                  <a:pt x="60" y="49"/>
                  <a:pt x="72" y="38"/>
                  <a:pt x="85" y="29"/>
                </a:cubicBezTo>
                <a:cubicBezTo>
                  <a:pt x="102" y="18"/>
                  <a:pt x="120" y="10"/>
                  <a:pt x="139" y="5"/>
                </a:cubicBezTo>
                <a:cubicBezTo>
                  <a:pt x="144" y="4"/>
                  <a:pt x="148" y="3"/>
                  <a:pt x="153" y="2"/>
                </a:cubicBezTo>
                <a:cubicBezTo>
                  <a:pt x="162" y="1"/>
                  <a:pt x="170" y="0"/>
                  <a:pt x="179" y="0"/>
                </a:cubicBez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90">
            <a:extLst>
              <a:ext uri="{FF2B5EF4-FFF2-40B4-BE49-F238E27FC236}">
                <a16:creationId xmlns:a16="http://schemas.microsoft.com/office/drawing/2014/main" id="{69ABB87D-19BF-3EFF-410B-B46E007C62D7}"/>
              </a:ext>
            </a:extLst>
          </p:cNvPr>
          <p:cNvSpPr>
            <a:spLocks/>
          </p:cNvSpPr>
          <p:nvPr/>
        </p:nvSpPr>
        <p:spPr bwMode="auto">
          <a:xfrm>
            <a:off x="4357506" y="2659621"/>
            <a:ext cx="1554631" cy="1103168"/>
          </a:xfrm>
          <a:custGeom>
            <a:avLst/>
            <a:gdLst/>
            <a:ahLst/>
            <a:cxnLst>
              <a:cxn ang="0">
                <a:pos x="23" y="101"/>
              </a:cxn>
              <a:cxn ang="0">
                <a:pos x="36" y="83"/>
              </a:cxn>
              <a:cxn ang="0">
                <a:pos x="36" y="82"/>
              </a:cxn>
              <a:cxn ang="0">
                <a:pos x="36" y="82"/>
              </a:cxn>
              <a:cxn ang="0">
                <a:pos x="57" y="56"/>
              </a:cxn>
              <a:cxn ang="0">
                <a:pos x="83" y="35"/>
              </a:cxn>
              <a:cxn ang="0">
                <a:pos x="181" y="1"/>
              </a:cxn>
              <a:cxn ang="0">
                <a:pos x="186" y="1"/>
              </a:cxn>
              <a:cxn ang="0">
                <a:pos x="238" y="5"/>
              </a:cxn>
              <a:cxn ang="0">
                <a:pos x="274" y="17"/>
              </a:cxn>
              <a:cxn ang="0">
                <a:pos x="274" y="17"/>
              </a:cxn>
              <a:cxn ang="0">
                <a:pos x="302" y="31"/>
              </a:cxn>
              <a:cxn ang="0">
                <a:pos x="338" y="60"/>
              </a:cxn>
              <a:cxn ang="0">
                <a:pos x="364" y="88"/>
              </a:cxn>
              <a:cxn ang="0">
                <a:pos x="382" y="113"/>
              </a:cxn>
              <a:cxn ang="0">
                <a:pos x="419" y="179"/>
              </a:cxn>
              <a:cxn ang="0">
                <a:pos x="433" y="206"/>
              </a:cxn>
              <a:cxn ang="0">
                <a:pos x="438" y="217"/>
              </a:cxn>
              <a:cxn ang="0">
                <a:pos x="458" y="253"/>
              </a:cxn>
              <a:cxn ang="0">
                <a:pos x="473" y="277"/>
              </a:cxn>
              <a:cxn ang="0">
                <a:pos x="473" y="277"/>
              </a:cxn>
              <a:cxn ang="0">
                <a:pos x="476" y="281"/>
              </a:cxn>
              <a:cxn ang="0">
                <a:pos x="525" y="347"/>
              </a:cxn>
              <a:cxn ang="0">
                <a:pos x="507" y="341"/>
              </a:cxn>
              <a:cxn ang="0">
                <a:pos x="474" y="336"/>
              </a:cxn>
              <a:cxn ang="0">
                <a:pos x="474" y="336"/>
              </a:cxn>
              <a:cxn ang="0">
                <a:pos x="460" y="335"/>
              </a:cxn>
              <a:cxn ang="0">
                <a:pos x="430" y="334"/>
              </a:cxn>
              <a:cxn ang="0">
                <a:pos x="340" y="348"/>
              </a:cxn>
              <a:cxn ang="0">
                <a:pos x="319" y="354"/>
              </a:cxn>
              <a:cxn ang="0">
                <a:pos x="318" y="354"/>
              </a:cxn>
              <a:cxn ang="0">
                <a:pos x="295" y="360"/>
              </a:cxn>
              <a:cxn ang="0">
                <a:pos x="268" y="365"/>
              </a:cxn>
              <a:cxn ang="0">
                <a:pos x="251" y="368"/>
              </a:cxn>
              <a:cxn ang="0">
                <a:pos x="216" y="372"/>
              </a:cxn>
              <a:cxn ang="0">
                <a:pos x="178" y="372"/>
              </a:cxn>
              <a:cxn ang="0">
                <a:pos x="102" y="353"/>
              </a:cxn>
              <a:cxn ang="0">
                <a:pos x="89" y="345"/>
              </a:cxn>
              <a:cxn ang="0">
                <a:pos x="63" y="324"/>
              </a:cxn>
              <a:cxn ang="0">
                <a:pos x="63" y="324"/>
              </a:cxn>
              <a:cxn ang="0">
                <a:pos x="63" y="324"/>
              </a:cxn>
              <a:cxn ang="0">
                <a:pos x="12" y="245"/>
              </a:cxn>
              <a:cxn ang="0">
                <a:pos x="11" y="244"/>
              </a:cxn>
              <a:cxn ang="0">
                <a:pos x="2" y="197"/>
              </a:cxn>
              <a:cxn ang="0">
                <a:pos x="8" y="138"/>
              </a:cxn>
              <a:cxn ang="0">
                <a:pos x="12" y="125"/>
              </a:cxn>
              <a:cxn ang="0">
                <a:pos x="23" y="101"/>
              </a:cxn>
              <a:cxn ang="0">
                <a:pos x="23" y="101"/>
              </a:cxn>
            </a:cxnLst>
            <a:rect l="0" t="0" r="r" b="b"/>
            <a:pathLst>
              <a:path w="525" h="373">
                <a:moveTo>
                  <a:pt x="23" y="101"/>
                </a:moveTo>
                <a:cubicBezTo>
                  <a:pt x="27" y="95"/>
                  <a:pt x="31" y="88"/>
                  <a:pt x="36" y="8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2" y="73"/>
                  <a:pt x="49" y="64"/>
                  <a:pt x="57" y="56"/>
                </a:cubicBezTo>
                <a:cubicBezTo>
                  <a:pt x="65" y="48"/>
                  <a:pt x="73" y="41"/>
                  <a:pt x="83" y="35"/>
                </a:cubicBezTo>
                <a:cubicBezTo>
                  <a:pt x="111" y="17"/>
                  <a:pt x="146" y="5"/>
                  <a:pt x="181" y="1"/>
                </a:cubicBezTo>
                <a:cubicBezTo>
                  <a:pt x="183" y="1"/>
                  <a:pt x="184" y="1"/>
                  <a:pt x="186" y="1"/>
                </a:cubicBezTo>
                <a:cubicBezTo>
                  <a:pt x="203" y="0"/>
                  <a:pt x="221" y="1"/>
                  <a:pt x="238" y="5"/>
                </a:cubicBezTo>
                <a:cubicBezTo>
                  <a:pt x="251" y="8"/>
                  <a:pt x="263" y="11"/>
                  <a:pt x="274" y="17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84" y="21"/>
                  <a:pt x="293" y="26"/>
                  <a:pt x="302" y="31"/>
                </a:cubicBezTo>
                <a:cubicBezTo>
                  <a:pt x="315" y="39"/>
                  <a:pt x="327" y="49"/>
                  <a:pt x="338" y="60"/>
                </a:cubicBezTo>
                <a:cubicBezTo>
                  <a:pt x="347" y="68"/>
                  <a:pt x="356" y="78"/>
                  <a:pt x="364" y="88"/>
                </a:cubicBezTo>
                <a:cubicBezTo>
                  <a:pt x="370" y="96"/>
                  <a:pt x="376" y="104"/>
                  <a:pt x="382" y="113"/>
                </a:cubicBezTo>
                <a:cubicBezTo>
                  <a:pt x="395" y="132"/>
                  <a:pt x="407" y="153"/>
                  <a:pt x="419" y="179"/>
                </a:cubicBezTo>
                <a:cubicBezTo>
                  <a:pt x="424" y="188"/>
                  <a:pt x="428" y="197"/>
                  <a:pt x="433" y="206"/>
                </a:cubicBezTo>
                <a:cubicBezTo>
                  <a:pt x="434" y="210"/>
                  <a:pt x="436" y="213"/>
                  <a:pt x="438" y="217"/>
                </a:cubicBezTo>
                <a:cubicBezTo>
                  <a:pt x="445" y="229"/>
                  <a:pt x="451" y="241"/>
                  <a:pt x="458" y="253"/>
                </a:cubicBezTo>
                <a:cubicBezTo>
                  <a:pt x="463" y="261"/>
                  <a:pt x="468" y="269"/>
                  <a:pt x="473" y="277"/>
                </a:cubicBezTo>
                <a:cubicBezTo>
                  <a:pt x="473" y="277"/>
                  <a:pt x="473" y="277"/>
                  <a:pt x="473" y="277"/>
                </a:cubicBezTo>
                <a:cubicBezTo>
                  <a:pt x="476" y="281"/>
                  <a:pt x="476" y="281"/>
                  <a:pt x="476" y="281"/>
                </a:cubicBezTo>
                <a:cubicBezTo>
                  <a:pt x="490" y="301"/>
                  <a:pt x="506" y="324"/>
                  <a:pt x="525" y="347"/>
                </a:cubicBezTo>
                <a:cubicBezTo>
                  <a:pt x="519" y="345"/>
                  <a:pt x="513" y="343"/>
                  <a:pt x="507" y="341"/>
                </a:cubicBezTo>
                <a:cubicBezTo>
                  <a:pt x="496" y="339"/>
                  <a:pt x="485" y="337"/>
                  <a:pt x="474" y="336"/>
                </a:cubicBezTo>
                <a:cubicBezTo>
                  <a:pt x="474" y="336"/>
                  <a:pt x="474" y="336"/>
                  <a:pt x="474" y="336"/>
                </a:cubicBezTo>
                <a:cubicBezTo>
                  <a:pt x="469" y="335"/>
                  <a:pt x="464" y="335"/>
                  <a:pt x="460" y="335"/>
                </a:cubicBezTo>
                <a:cubicBezTo>
                  <a:pt x="450" y="334"/>
                  <a:pt x="440" y="334"/>
                  <a:pt x="430" y="334"/>
                </a:cubicBezTo>
                <a:cubicBezTo>
                  <a:pt x="398" y="334"/>
                  <a:pt x="368" y="341"/>
                  <a:pt x="340" y="348"/>
                </a:cubicBezTo>
                <a:cubicBezTo>
                  <a:pt x="333" y="350"/>
                  <a:pt x="326" y="352"/>
                  <a:pt x="319" y="354"/>
                </a:cubicBezTo>
                <a:cubicBezTo>
                  <a:pt x="318" y="354"/>
                  <a:pt x="318" y="354"/>
                  <a:pt x="318" y="354"/>
                </a:cubicBezTo>
                <a:cubicBezTo>
                  <a:pt x="310" y="356"/>
                  <a:pt x="302" y="358"/>
                  <a:pt x="295" y="360"/>
                </a:cubicBezTo>
                <a:cubicBezTo>
                  <a:pt x="286" y="362"/>
                  <a:pt x="277" y="363"/>
                  <a:pt x="268" y="365"/>
                </a:cubicBezTo>
                <a:cubicBezTo>
                  <a:pt x="262" y="366"/>
                  <a:pt x="257" y="367"/>
                  <a:pt x="251" y="368"/>
                </a:cubicBezTo>
                <a:cubicBezTo>
                  <a:pt x="239" y="370"/>
                  <a:pt x="227" y="371"/>
                  <a:pt x="216" y="372"/>
                </a:cubicBezTo>
                <a:cubicBezTo>
                  <a:pt x="203" y="373"/>
                  <a:pt x="190" y="373"/>
                  <a:pt x="178" y="372"/>
                </a:cubicBezTo>
                <a:cubicBezTo>
                  <a:pt x="149" y="370"/>
                  <a:pt x="124" y="364"/>
                  <a:pt x="102" y="353"/>
                </a:cubicBezTo>
                <a:cubicBezTo>
                  <a:pt x="98" y="350"/>
                  <a:pt x="93" y="348"/>
                  <a:pt x="89" y="345"/>
                </a:cubicBezTo>
                <a:cubicBezTo>
                  <a:pt x="80" y="339"/>
                  <a:pt x="71" y="332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63" y="324"/>
                  <a:pt x="63" y="324"/>
                  <a:pt x="63" y="324"/>
                </a:cubicBezTo>
                <a:cubicBezTo>
                  <a:pt x="40" y="304"/>
                  <a:pt x="22" y="276"/>
                  <a:pt x="12" y="245"/>
                </a:cubicBezTo>
                <a:cubicBezTo>
                  <a:pt x="11" y="244"/>
                  <a:pt x="11" y="244"/>
                  <a:pt x="11" y="244"/>
                </a:cubicBezTo>
                <a:cubicBezTo>
                  <a:pt x="6" y="228"/>
                  <a:pt x="3" y="213"/>
                  <a:pt x="2" y="197"/>
                </a:cubicBezTo>
                <a:cubicBezTo>
                  <a:pt x="0" y="177"/>
                  <a:pt x="2" y="157"/>
                  <a:pt x="8" y="138"/>
                </a:cubicBezTo>
                <a:cubicBezTo>
                  <a:pt x="9" y="134"/>
                  <a:pt x="11" y="129"/>
                  <a:pt x="12" y="125"/>
                </a:cubicBezTo>
                <a:cubicBezTo>
                  <a:pt x="15" y="117"/>
                  <a:pt x="19" y="109"/>
                  <a:pt x="23" y="101"/>
                </a:cubicBezTo>
                <a:cubicBezTo>
                  <a:pt x="23" y="101"/>
                  <a:pt x="23" y="101"/>
                  <a:pt x="23" y="101"/>
                </a:cubicBezTo>
                <a:close/>
              </a:path>
            </a:pathLst>
          </a:cu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: Shape 94">
            <a:extLst>
              <a:ext uri="{FF2B5EF4-FFF2-40B4-BE49-F238E27FC236}">
                <a16:creationId xmlns:a16="http://schemas.microsoft.com/office/drawing/2014/main" id="{2D6CD99F-B010-B581-C158-736D069D3CC7}"/>
              </a:ext>
            </a:extLst>
          </p:cNvPr>
          <p:cNvSpPr>
            <a:spLocks/>
          </p:cNvSpPr>
          <p:nvPr/>
        </p:nvSpPr>
        <p:spPr bwMode="auto">
          <a:xfrm>
            <a:off x="4423040" y="3853809"/>
            <a:ext cx="1459970" cy="1186906"/>
          </a:xfrm>
          <a:custGeom>
            <a:avLst/>
            <a:gdLst/>
            <a:ahLst/>
            <a:cxnLst>
              <a:cxn ang="0">
                <a:pos x="30" y="311"/>
              </a:cxn>
              <a:cxn ang="0">
                <a:pos x="20" y="291"/>
              </a:cxn>
              <a:cxn ang="0">
                <a:pos x="20" y="291"/>
              </a:cxn>
              <a:cxn ang="0">
                <a:pos x="20" y="290"/>
              </a:cxn>
              <a:cxn ang="0">
                <a:pos x="7" y="260"/>
              </a:cxn>
              <a:cxn ang="0">
                <a:pos x="2" y="226"/>
              </a:cxn>
              <a:cxn ang="0">
                <a:pos x="22" y="125"/>
              </a:cxn>
              <a:cxn ang="0">
                <a:pos x="24" y="120"/>
              </a:cxn>
              <a:cxn ang="0">
                <a:pos x="54" y="77"/>
              </a:cxn>
              <a:cxn ang="0">
                <a:pos x="82" y="52"/>
              </a:cxn>
              <a:cxn ang="0">
                <a:pos x="82" y="52"/>
              </a:cxn>
              <a:cxn ang="0">
                <a:pos x="109" y="35"/>
              </a:cxn>
              <a:cxn ang="0">
                <a:pos x="152" y="18"/>
              </a:cxn>
              <a:cxn ang="0">
                <a:pos x="189" y="10"/>
              </a:cxn>
              <a:cxn ang="0">
                <a:pos x="220" y="7"/>
              </a:cxn>
              <a:cxn ang="0">
                <a:pos x="295" y="7"/>
              </a:cxn>
              <a:cxn ang="0">
                <a:pos x="326" y="9"/>
              </a:cxn>
              <a:cxn ang="0">
                <a:pos x="337" y="10"/>
              </a:cxn>
              <a:cxn ang="0">
                <a:pos x="379" y="11"/>
              </a:cxn>
              <a:cxn ang="0">
                <a:pos x="407" y="10"/>
              </a:cxn>
              <a:cxn ang="0">
                <a:pos x="407" y="10"/>
              </a:cxn>
              <a:cxn ang="0">
                <a:pos x="412" y="10"/>
              </a:cxn>
              <a:cxn ang="0">
                <a:pos x="493" y="0"/>
              </a:cxn>
              <a:cxn ang="0">
                <a:pos x="480" y="13"/>
              </a:cxn>
              <a:cxn ang="0">
                <a:pos x="458" y="39"/>
              </a:cxn>
              <a:cxn ang="0">
                <a:pos x="458" y="39"/>
              </a:cxn>
              <a:cxn ang="0">
                <a:pos x="450" y="50"/>
              </a:cxn>
              <a:cxn ang="0">
                <a:pos x="435" y="76"/>
              </a:cxn>
              <a:cxn ang="0">
                <a:pos x="403" y="161"/>
              </a:cxn>
              <a:cxn ang="0">
                <a:pos x="397" y="181"/>
              </a:cxn>
              <a:cxn ang="0">
                <a:pos x="396" y="183"/>
              </a:cxn>
              <a:cxn ang="0">
                <a:pos x="389" y="206"/>
              </a:cxn>
              <a:cxn ang="0">
                <a:pos x="381" y="231"/>
              </a:cxn>
              <a:cxn ang="0">
                <a:pos x="375" y="247"/>
              </a:cxn>
              <a:cxn ang="0">
                <a:pos x="361" y="280"/>
              </a:cxn>
              <a:cxn ang="0">
                <a:pos x="342" y="313"/>
              </a:cxn>
              <a:cxn ang="0">
                <a:pos x="287" y="369"/>
              </a:cxn>
              <a:cxn ang="0">
                <a:pos x="274" y="377"/>
              </a:cxn>
              <a:cxn ang="0">
                <a:pos x="243" y="389"/>
              </a:cxn>
              <a:cxn ang="0">
                <a:pos x="243" y="389"/>
              </a:cxn>
              <a:cxn ang="0">
                <a:pos x="243" y="389"/>
              </a:cxn>
              <a:cxn ang="0">
                <a:pos x="149" y="393"/>
              </a:cxn>
              <a:cxn ang="0">
                <a:pos x="147" y="393"/>
              </a:cxn>
              <a:cxn ang="0">
                <a:pos x="103" y="378"/>
              </a:cxn>
              <a:cxn ang="0">
                <a:pos x="54" y="343"/>
              </a:cxn>
              <a:cxn ang="0">
                <a:pos x="45" y="333"/>
              </a:cxn>
              <a:cxn ang="0">
                <a:pos x="30" y="311"/>
              </a:cxn>
              <a:cxn ang="0">
                <a:pos x="30" y="311"/>
              </a:cxn>
            </a:cxnLst>
            <a:rect l="0" t="0" r="r" b="b"/>
            <a:pathLst>
              <a:path w="493" h="400">
                <a:moveTo>
                  <a:pt x="30" y="311"/>
                </a:moveTo>
                <a:cubicBezTo>
                  <a:pt x="26" y="305"/>
                  <a:pt x="23" y="298"/>
                  <a:pt x="20" y="291"/>
                </a:cubicBezTo>
                <a:cubicBezTo>
                  <a:pt x="20" y="291"/>
                  <a:pt x="20" y="291"/>
                  <a:pt x="20" y="291"/>
                </a:cubicBezTo>
                <a:cubicBezTo>
                  <a:pt x="20" y="290"/>
                  <a:pt x="20" y="290"/>
                  <a:pt x="20" y="290"/>
                </a:cubicBezTo>
                <a:cubicBezTo>
                  <a:pt x="14" y="281"/>
                  <a:pt x="10" y="271"/>
                  <a:pt x="7" y="260"/>
                </a:cubicBezTo>
                <a:cubicBezTo>
                  <a:pt x="5" y="249"/>
                  <a:pt x="3" y="238"/>
                  <a:pt x="2" y="226"/>
                </a:cubicBezTo>
                <a:cubicBezTo>
                  <a:pt x="0" y="193"/>
                  <a:pt x="8" y="157"/>
                  <a:pt x="22" y="125"/>
                </a:cubicBezTo>
                <a:cubicBezTo>
                  <a:pt x="23" y="123"/>
                  <a:pt x="24" y="122"/>
                  <a:pt x="24" y="120"/>
                </a:cubicBezTo>
                <a:cubicBezTo>
                  <a:pt x="32" y="105"/>
                  <a:pt x="42" y="90"/>
                  <a:pt x="54" y="77"/>
                </a:cubicBezTo>
                <a:cubicBezTo>
                  <a:pt x="63" y="68"/>
                  <a:pt x="72" y="59"/>
                  <a:pt x="82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91" y="45"/>
                  <a:pt x="100" y="40"/>
                  <a:pt x="109" y="35"/>
                </a:cubicBezTo>
                <a:cubicBezTo>
                  <a:pt x="122" y="28"/>
                  <a:pt x="136" y="22"/>
                  <a:pt x="152" y="18"/>
                </a:cubicBezTo>
                <a:cubicBezTo>
                  <a:pt x="163" y="14"/>
                  <a:pt x="176" y="12"/>
                  <a:pt x="189" y="10"/>
                </a:cubicBezTo>
                <a:cubicBezTo>
                  <a:pt x="199" y="9"/>
                  <a:pt x="209" y="7"/>
                  <a:pt x="220" y="7"/>
                </a:cubicBezTo>
                <a:cubicBezTo>
                  <a:pt x="242" y="5"/>
                  <a:pt x="267" y="5"/>
                  <a:pt x="295" y="7"/>
                </a:cubicBezTo>
                <a:cubicBezTo>
                  <a:pt x="305" y="8"/>
                  <a:pt x="315" y="9"/>
                  <a:pt x="326" y="9"/>
                </a:cubicBezTo>
                <a:cubicBezTo>
                  <a:pt x="330" y="10"/>
                  <a:pt x="333" y="10"/>
                  <a:pt x="337" y="10"/>
                </a:cubicBezTo>
                <a:cubicBezTo>
                  <a:pt x="351" y="11"/>
                  <a:pt x="365" y="11"/>
                  <a:pt x="379" y="11"/>
                </a:cubicBezTo>
                <a:cubicBezTo>
                  <a:pt x="388" y="11"/>
                  <a:pt x="398" y="11"/>
                  <a:pt x="407" y="10"/>
                </a:cubicBezTo>
                <a:cubicBezTo>
                  <a:pt x="407" y="10"/>
                  <a:pt x="407" y="10"/>
                  <a:pt x="407" y="10"/>
                </a:cubicBezTo>
                <a:cubicBezTo>
                  <a:pt x="412" y="10"/>
                  <a:pt x="412" y="10"/>
                  <a:pt x="412" y="10"/>
                </a:cubicBezTo>
                <a:cubicBezTo>
                  <a:pt x="436" y="8"/>
                  <a:pt x="465" y="5"/>
                  <a:pt x="493" y="0"/>
                </a:cubicBezTo>
                <a:cubicBezTo>
                  <a:pt x="489" y="4"/>
                  <a:pt x="484" y="8"/>
                  <a:pt x="480" y="13"/>
                </a:cubicBezTo>
                <a:cubicBezTo>
                  <a:pt x="472" y="21"/>
                  <a:pt x="465" y="29"/>
                  <a:pt x="458" y="39"/>
                </a:cubicBezTo>
                <a:cubicBezTo>
                  <a:pt x="458" y="39"/>
                  <a:pt x="458" y="39"/>
                  <a:pt x="458" y="39"/>
                </a:cubicBezTo>
                <a:cubicBezTo>
                  <a:pt x="455" y="42"/>
                  <a:pt x="453" y="46"/>
                  <a:pt x="450" y="50"/>
                </a:cubicBezTo>
                <a:cubicBezTo>
                  <a:pt x="445" y="58"/>
                  <a:pt x="440" y="67"/>
                  <a:pt x="435" y="76"/>
                </a:cubicBezTo>
                <a:cubicBezTo>
                  <a:pt x="419" y="104"/>
                  <a:pt x="411" y="133"/>
                  <a:pt x="403" y="161"/>
                </a:cubicBezTo>
                <a:cubicBezTo>
                  <a:pt x="401" y="167"/>
                  <a:pt x="399" y="174"/>
                  <a:pt x="397" y="181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394" y="191"/>
                  <a:pt x="392" y="198"/>
                  <a:pt x="389" y="206"/>
                </a:cubicBezTo>
                <a:cubicBezTo>
                  <a:pt x="387" y="214"/>
                  <a:pt x="384" y="223"/>
                  <a:pt x="381" y="231"/>
                </a:cubicBezTo>
                <a:cubicBezTo>
                  <a:pt x="379" y="237"/>
                  <a:pt x="377" y="242"/>
                  <a:pt x="375" y="247"/>
                </a:cubicBezTo>
                <a:cubicBezTo>
                  <a:pt x="370" y="259"/>
                  <a:pt x="366" y="270"/>
                  <a:pt x="361" y="280"/>
                </a:cubicBezTo>
                <a:cubicBezTo>
                  <a:pt x="355" y="292"/>
                  <a:pt x="349" y="303"/>
                  <a:pt x="342" y="313"/>
                </a:cubicBezTo>
                <a:cubicBezTo>
                  <a:pt x="326" y="337"/>
                  <a:pt x="307" y="356"/>
                  <a:pt x="287" y="369"/>
                </a:cubicBezTo>
                <a:cubicBezTo>
                  <a:pt x="283" y="372"/>
                  <a:pt x="278" y="374"/>
                  <a:pt x="274" y="377"/>
                </a:cubicBezTo>
                <a:cubicBezTo>
                  <a:pt x="264" y="382"/>
                  <a:pt x="254" y="386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43" y="389"/>
                  <a:pt x="243" y="389"/>
                  <a:pt x="243" y="389"/>
                </a:cubicBezTo>
                <a:cubicBezTo>
                  <a:pt x="214" y="398"/>
                  <a:pt x="181" y="400"/>
                  <a:pt x="149" y="393"/>
                </a:cubicBezTo>
                <a:cubicBezTo>
                  <a:pt x="148" y="393"/>
                  <a:pt x="148" y="393"/>
                  <a:pt x="147" y="393"/>
                </a:cubicBezTo>
                <a:cubicBezTo>
                  <a:pt x="132" y="390"/>
                  <a:pt x="117" y="385"/>
                  <a:pt x="103" y="378"/>
                </a:cubicBezTo>
                <a:cubicBezTo>
                  <a:pt x="84" y="369"/>
                  <a:pt x="68" y="357"/>
                  <a:pt x="54" y="343"/>
                </a:cubicBezTo>
                <a:cubicBezTo>
                  <a:pt x="51" y="340"/>
                  <a:pt x="48" y="336"/>
                  <a:pt x="45" y="333"/>
                </a:cubicBezTo>
                <a:cubicBezTo>
                  <a:pt x="39" y="326"/>
                  <a:pt x="34" y="319"/>
                  <a:pt x="30" y="311"/>
                </a:cubicBezTo>
                <a:cubicBezTo>
                  <a:pt x="30" y="311"/>
                  <a:pt x="30" y="311"/>
                  <a:pt x="30" y="311"/>
                </a:cubicBezTo>
                <a:close/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97">
            <a:extLst>
              <a:ext uri="{FF2B5EF4-FFF2-40B4-BE49-F238E27FC236}">
                <a16:creationId xmlns:a16="http://schemas.microsoft.com/office/drawing/2014/main" id="{CCFB89B4-A36B-E702-694E-372CD104E0BA}"/>
              </a:ext>
            </a:extLst>
          </p:cNvPr>
          <p:cNvSpPr>
            <a:spLocks/>
          </p:cNvSpPr>
          <p:nvPr/>
        </p:nvSpPr>
        <p:spPr bwMode="auto">
          <a:xfrm>
            <a:off x="5805318" y="2384079"/>
            <a:ext cx="407644" cy="307932"/>
          </a:xfrm>
          <a:custGeom>
            <a:avLst/>
            <a:gdLst/>
            <a:ahLst/>
            <a:cxnLst>
              <a:cxn ang="0">
                <a:pos x="61" y="9"/>
              </a:cxn>
              <a:cxn ang="0">
                <a:pos x="53" y="0"/>
              </a:cxn>
              <a:cxn ang="0">
                <a:pos x="25" y="8"/>
              </a:cxn>
              <a:cxn ang="0">
                <a:pos x="9" y="9"/>
              </a:cxn>
              <a:cxn ang="0">
                <a:pos x="0" y="57"/>
              </a:cxn>
              <a:cxn ang="0">
                <a:pos x="78" y="65"/>
              </a:cxn>
              <a:cxn ang="0">
                <a:pos x="86" y="17"/>
              </a:cxn>
              <a:cxn ang="0">
                <a:pos x="31" y="8"/>
              </a:cxn>
              <a:cxn ang="0">
                <a:pos x="53" y="5"/>
              </a:cxn>
              <a:cxn ang="0">
                <a:pos x="56" y="9"/>
              </a:cxn>
              <a:cxn ang="0">
                <a:pos x="31" y="8"/>
              </a:cxn>
              <a:cxn ang="0">
                <a:pos x="78" y="14"/>
              </a:cxn>
              <a:cxn ang="0">
                <a:pos x="81" y="23"/>
              </a:cxn>
              <a:cxn ang="0">
                <a:pos x="77" y="28"/>
              </a:cxn>
              <a:cxn ang="0">
                <a:pos x="50" y="28"/>
              </a:cxn>
              <a:cxn ang="0">
                <a:pos x="31" y="33"/>
              </a:cxn>
              <a:cxn ang="0">
                <a:pos x="6" y="24"/>
              </a:cxn>
              <a:cxn ang="0">
                <a:pos x="9" y="14"/>
              </a:cxn>
              <a:cxn ang="0">
                <a:pos x="52" y="37"/>
              </a:cxn>
              <a:cxn ang="0">
                <a:pos x="36" y="39"/>
              </a:cxn>
              <a:cxn ang="0">
                <a:pos x="34" y="34"/>
              </a:cxn>
              <a:cxn ang="0">
                <a:pos x="50" y="32"/>
              </a:cxn>
              <a:cxn ang="0">
                <a:pos x="78" y="60"/>
              </a:cxn>
              <a:cxn ang="0">
                <a:pos x="6" y="57"/>
              </a:cxn>
              <a:cxn ang="0">
                <a:pos x="9" y="57"/>
              </a:cxn>
              <a:cxn ang="0">
                <a:pos x="62" y="56"/>
              </a:cxn>
              <a:cxn ang="0">
                <a:pos x="9" y="54"/>
              </a:cxn>
              <a:cxn ang="0">
                <a:pos x="6" y="30"/>
              </a:cxn>
              <a:cxn ang="0">
                <a:pos x="9" y="31"/>
              </a:cxn>
              <a:cxn ang="0">
                <a:pos x="31" y="37"/>
              </a:cxn>
              <a:cxn ang="0">
                <a:pos x="50" y="43"/>
              </a:cxn>
              <a:cxn ang="0">
                <a:pos x="56" y="37"/>
              </a:cxn>
              <a:cxn ang="0">
                <a:pos x="78" y="31"/>
              </a:cxn>
              <a:cxn ang="0">
                <a:pos x="81" y="51"/>
              </a:cxn>
              <a:cxn ang="0">
                <a:pos x="68" y="54"/>
              </a:cxn>
              <a:cxn ang="0">
                <a:pos x="68" y="57"/>
              </a:cxn>
              <a:cxn ang="0">
                <a:pos x="81" y="56"/>
              </a:cxn>
              <a:cxn ang="0">
                <a:pos x="78" y="60"/>
              </a:cxn>
            </a:cxnLst>
            <a:rect l="0" t="0" r="r" b="b"/>
            <a:pathLst>
              <a:path w="86" h="65">
                <a:moveTo>
                  <a:pt x="78" y="9"/>
                </a:move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4"/>
                  <a:pt x="57" y="0"/>
                  <a:pt x="5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5" y="4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2"/>
                  <a:pt x="4" y="65"/>
                  <a:pt x="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65"/>
                  <a:pt x="86" y="62"/>
                  <a:pt x="86" y="5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3"/>
                  <a:pt x="82" y="9"/>
                  <a:pt x="78" y="9"/>
                </a:cubicBezTo>
                <a:close/>
                <a:moveTo>
                  <a:pt x="31" y="8"/>
                </a:moveTo>
                <a:cubicBezTo>
                  <a:pt x="31" y="7"/>
                  <a:pt x="32" y="5"/>
                  <a:pt x="34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4" y="5"/>
                  <a:pt x="56" y="7"/>
                  <a:pt x="56" y="8"/>
                </a:cubicBezTo>
                <a:cubicBezTo>
                  <a:pt x="56" y="9"/>
                  <a:pt x="56" y="9"/>
                  <a:pt x="56" y="9"/>
                </a:cubicBezTo>
                <a:cubicBezTo>
                  <a:pt x="31" y="9"/>
                  <a:pt x="31" y="9"/>
                  <a:pt x="31" y="9"/>
                </a:cubicBezTo>
                <a:lnTo>
                  <a:pt x="31" y="8"/>
                </a:lnTo>
                <a:close/>
                <a:moveTo>
                  <a:pt x="9" y="14"/>
                </a:moveTo>
                <a:cubicBezTo>
                  <a:pt x="78" y="14"/>
                  <a:pt x="78" y="14"/>
                  <a:pt x="78" y="14"/>
                </a:cubicBezTo>
                <a:cubicBezTo>
                  <a:pt x="79" y="14"/>
                  <a:pt x="81" y="16"/>
                  <a:pt x="81" y="17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5"/>
                  <a:pt x="80" y="27"/>
                  <a:pt x="77" y="28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1"/>
                  <a:pt x="53" y="28"/>
                  <a:pt x="50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3" y="28"/>
                  <a:pt x="31" y="31"/>
                  <a:pt x="31" y="33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7"/>
                  <a:pt x="6" y="25"/>
                  <a:pt x="6" y="24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4"/>
                  <a:pt x="9" y="14"/>
                </a:cubicBezTo>
                <a:close/>
                <a:moveTo>
                  <a:pt x="52" y="34"/>
                </a:moveTo>
                <a:cubicBezTo>
                  <a:pt x="52" y="37"/>
                  <a:pt x="52" y="37"/>
                  <a:pt x="52" y="37"/>
                </a:cubicBezTo>
                <a:cubicBezTo>
                  <a:pt x="52" y="38"/>
                  <a:pt x="51" y="39"/>
                  <a:pt x="5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4" y="38"/>
                  <a:pt x="34" y="37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1" y="32"/>
                  <a:pt x="52" y="33"/>
                  <a:pt x="52" y="34"/>
                </a:cubicBezTo>
                <a:close/>
                <a:moveTo>
                  <a:pt x="78" y="60"/>
                </a:moveTo>
                <a:cubicBezTo>
                  <a:pt x="9" y="60"/>
                  <a:pt x="9" y="60"/>
                  <a:pt x="9" y="60"/>
                </a:cubicBezTo>
                <a:cubicBezTo>
                  <a:pt x="7" y="60"/>
                  <a:pt x="6" y="59"/>
                  <a:pt x="6" y="57"/>
                </a:cubicBezTo>
                <a:cubicBezTo>
                  <a:pt x="6" y="56"/>
                  <a:pt x="6" y="56"/>
                  <a:pt x="6" y="56"/>
                </a:cubicBezTo>
                <a:cubicBezTo>
                  <a:pt x="7" y="57"/>
                  <a:pt x="8" y="57"/>
                  <a:pt x="9" y="57"/>
                </a:cubicBezTo>
                <a:cubicBezTo>
                  <a:pt x="60" y="57"/>
                  <a:pt x="60" y="57"/>
                  <a:pt x="60" y="57"/>
                </a:cubicBezTo>
                <a:cubicBezTo>
                  <a:pt x="61" y="57"/>
                  <a:pt x="62" y="57"/>
                  <a:pt x="62" y="56"/>
                </a:cubicBezTo>
                <a:cubicBezTo>
                  <a:pt x="62" y="55"/>
                  <a:pt x="61" y="54"/>
                  <a:pt x="6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6" y="53"/>
                  <a:pt x="6" y="51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8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40"/>
                  <a:pt x="33" y="43"/>
                  <a:pt x="3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3" y="43"/>
                  <a:pt x="56" y="4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77" y="31"/>
                  <a:pt x="77" y="31"/>
                  <a:pt x="77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9" y="31"/>
                  <a:pt x="80" y="31"/>
                  <a:pt x="81" y="3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3"/>
                  <a:pt x="79" y="54"/>
                  <a:pt x="77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7" y="54"/>
                  <a:pt x="67" y="55"/>
                  <a:pt x="67" y="56"/>
                </a:cubicBezTo>
                <a:cubicBezTo>
                  <a:pt x="67" y="57"/>
                  <a:pt x="67" y="57"/>
                  <a:pt x="68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7"/>
                  <a:pt x="80" y="57"/>
                  <a:pt x="81" y="56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9"/>
                  <a:pt x="79" y="60"/>
                  <a:pt x="78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98">
            <a:extLst>
              <a:ext uri="{FF2B5EF4-FFF2-40B4-BE49-F238E27FC236}">
                <a16:creationId xmlns:a16="http://schemas.microsoft.com/office/drawing/2014/main" id="{D5F890DC-9D13-3C87-F0EA-166D58AB308E}"/>
              </a:ext>
            </a:extLst>
          </p:cNvPr>
          <p:cNvSpPr>
            <a:spLocks/>
          </p:cNvSpPr>
          <p:nvPr/>
        </p:nvSpPr>
        <p:spPr bwMode="auto">
          <a:xfrm>
            <a:off x="6891040" y="2990219"/>
            <a:ext cx="407644" cy="272739"/>
          </a:xfrm>
          <a:custGeom>
            <a:avLst/>
            <a:gdLst/>
            <a:ahLst/>
            <a:cxnLst>
              <a:cxn ang="0">
                <a:pos x="78" y="0"/>
              </a:cxn>
              <a:cxn ang="0">
                <a:pos x="9" y="0"/>
              </a:cxn>
              <a:cxn ang="0">
                <a:pos x="0" y="8"/>
              </a:cxn>
              <a:cxn ang="0">
                <a:pos x="0" y="50"/>
              </a:cxn>
              <a:cxn ang="0">
                <a:pos x="9" y="58"/>
              </a:cxn>
              <a:cxn ang="0">
                <a:pos x="78" y="58"/>
              </a:cxn>
              <a:cxn ang="0">
                <a:pos x="86" y="50"/>
              </a:cxn>
              <a:cxn ang="0">
                <a:pos x="86" y="8"/>
              </a:cxn>
              <a:cxn ang="0">
                <a:pos x="78" y="0"/>
              </a:cxn>
              <a:cxn ang="0">
                <a:pos x="78" y="5"/>
              </a:cxn>
              <a:cxn ang="0">
                <a:pos x="79" y="5"/>
              </a:cxn>
              <a:cxn ang="0">
                <a:pos x="44" y="33"/>
              </a:cxn>
              <a:cxn ang="0">
                <a:pos x="9" y="5"/>
              </a:cxn>
              <a:cxn ang="0">
                <a:pos x="78" y="5"/>
              </a:cxn>
              <a:cxn ang="0">
                <a:pos x="10" y="53"/>
              </a:cxn>
              <a:cxn ang="0">
                <a:pos x="33" y="37"/>
              </a:cxn>
              <a:cxn ang="0">
                <a:pos x="34" y="34"/>
              </a:cxn>
              <a:cxn ang="0">
                <a:pos x="31" y="34"/>
              </a:cxn>
              <a:cxn ang="0">
                <a:pos x="6" y="51"/>
              </a:cxn>
              <a:cxn ang="0">
                <a:pos x="6" y="50"/>
              </a:cxn>
              <a:cxn ang="0">
                <a:pos x="6" y="8"/>
              </a:cxn>
              <a:cxn ang="0">
                <a:pos x="6" y="7"/>
              </a:cxn>
              <a:cxn ang="0">
                <a:pos x="42" y="35"/>
              </a:cxn>
              <a:cxn ang="0">
                <a:pos x="44" y="36"/>
              </a:cxn>
              <a:cxn ang="0">
                <a:pos x="46" y="35"/>
              </a:cxn>
              <a:cxn ang="0">
                <a:pos x="81" y="9"/>
              </a:cxn>
              <a:cxn ang="0">
                <a:pos x="81" y="50"/>
              </a:cxn>
              <a:cxn ang="0">
                <a:pos x="81" y="50"/>
              </a:cxn>
              <a:cxn ang="0">
                <a:pos x="57" y="34"/>
              </a:cxn>
              <a:cxn ang="0">
                <a:pos x="55" y="34"/>
              </a:cxn>
              <a:cxn ang="0">
                <a:pos x="55" y="37"/>
              </a:cxn>
              <a:cxn ang="0">
                <a:pos x="78" y="53"/>
              </a:cxn>
              <a:cxn ang="0">
                <a:pos x="78" y="53"/>
              </a:cxn>
              <a:cxn ang="0">
                <a:pos x="10" y="53"/>
              </a:cxn>
            </a:cxnLst>
            <a:rect l="0" t="0" r="r" b="b"/>
            <a:pathLst>
              <a:path w="86" h="58">
                <a:moveTo>
                  <a:pt x="78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4" y="58"/>
                  <a:pt x="9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82" y="58"/>
                  <a:pt x="86" y="55"/>
                  <a:pt x="86" y="50"/>
                </a:cubicBezTo>
                <a:cubicBezTo>
                  <a:pt x="86" y="8"/>
                  <a:pt x="86" y="8"/>
                  <a:pt x="86" y="8"/>
                </a:cubicBezTo>
                <a:cubicBezTo>
                  <a:pt x="86" y="4"/>
                  <a:pt x="82" y="0"/>
                  <a:pt x="78" y="0"/>
                </a:cubicBezTo>
                <a:close/>
                <a:moveTo>
                  <a:pt x="78" y="5"/>
                </a:moveTo>
                <a:cubicBezTo>
                  <a:pt x="78" y="5"/>
                  <a:pt x="78" y="5"/>
                  <a:pt x="79" y="5"/>
                </a:cubicBezTo>
                <a:cubicBezTo>
                  <a:pt x="44" y="33"/>
                  <a:pt x="44" y="33"/>
                  <a:pt x="44" y="33"/>
                </a:cubicBezTo>
                <a:cubicBezTo>
                  <a:pt x="9" y="5"/>
                  <a:pt x="9" y="5"/>
                  <a:pt x="9" y="5"/>
                </a:cubicBezTo>
                <a:lnTo>
                  <a:pt x="78" y="5"/>
                </a:lnTo>
                <a:close/>
                <a:moveTo>
                  <a:pt x="10" y="53"/>
                </a:moveTo>
                <a:cubicBezTo>
                  <a:pt x="33" y="37"/>
                  <a:pt x="33" y="37"/>
                  <a:pt x="33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3" y="33"/>
                  <a:pt x="32" y="33"/>
                  <a:pt x="31" y="34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0"/>
                  <a:pt x="6" y="5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7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6"/>
                  <a:pt x="43" y="36"/>
                  <a:pt x="44" y="36"/>
                </a:cubicBezTo>
                <a:cubicBezTo>
                  <a:pt x="45" y="36"/>
                  <a:pt x="46" y="36"/>
                  <a:pt x="46" y="35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57" y="34"/>
                  <a:pt x="57" y="34"/>
                  <a:pt x="57" y="34"/>
                </a:cubicBezTo>
                <a:cubicBezTo>
                  <a:pt x="56" y="33"/>
                  <a:pt x="55" y="33"/>
                  <a:pt x="55" y="34"/>
                </a:cubicBezTo>
                <a:cubicBezTo>
                  <a:pt x="54" y="35"/>
                  <a:pt x="54" y="36"/>
                  <a:pt x="55" y="37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lnTo>
                  <a:pt x="10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Group 99">
            <a:extLst>
              <a:ext uri="{FF2B5EF4-FFF2-40B4-BE49-F238E27FC236}">
                <a16:creationId xmlns:a16="http://schemas.microsoft.com/office/drawing/2014/main" id="{5ECF0EA7-3776-0F4D-BB89-EEEDEF5364D5}"/>
              </a:ext>
            </a:extLst>
          </p:cNvPr>
          <p:cNvGrpSpPr/>
          <p:nvPr/>
        </p:nvGrpSpPr>
        <p:grpSpPr>
          <a:xfrm>
            <a:off x="6960504" y="4155870"/>
            <a:ext cx="413508" cy="431105"/>
            <a:chOff x="5938838" y="1739900"/>
            <a:chExt cx="223837" cy="233363"/>
          </a:xfrm>
          <a:solidFill>
            <a:schemeClr val="bg1"/>
          </a:solidFill>
        </p:grpSpPr>
        <p:sp>
          <p:nvSpPr>
            <p:cNvPr id="12" name="Freeform: Shape 100">
              <a:extLst>
                <a:ext uri="{FF2B5EF4-FFF2-40B4-BE49-F238E27FC236}">
                  <a16:creationId xmlns:a16="http://schemas.microsoft.com/office/drawing/2014/main" id="{6A581151-4EC5-E194-283E-ECECCE4B3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1819275"/>
              <a:ext cx="200025" cy="153988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70" y="1"/>
                </a:cxn>
                <a:cxn ang="0">
                  <a:pos x="69" y="4"/>
                </a:cxn>
                <a:cxn ang="0">
                  <a:pos x="68" y="33"/>
                </a:cxn>
                <a:cxn ang="0">
                  <a:pos x="47" y="52"/>
                </a:cxn>
                <a:cxn ang="0">
                  <a:pos x="19" y="51"/>
                </a:cxn>
                <a:cxn ang="0">
                  <a:pos x="10" y="46"/>
                </a:cxn>
                <a:cxn ang="0">
                  <a:pos x="17" y="45"/>
                </a:cxn>
                <a:cxn ang="0">
                  <a:pos x="19" y="42"/>
                </a:cxn>
                <a:cxn ang="0">
                  <a:pos x="16" y="40"/>
                </a:cxn>
                <a:cxn ang="0">
                  <a:pos x="4" y="39"/>
                </a:cxn>
                <a:cxn ang="0">
                  <a:pos x="1" y="40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1"/>
                </a:cxn>
                <a:cxn ang="0">
                  <a:pos x="0" y="43"/>
                </a:cxn>
                <a:cxn ang="0">
                  <a:pos x="2" y="55"/>
                </a:cxn>
                <a:cxn ang="0">
                  <a:pos x="4" y="59"/>
                </a:cxn>
                <a:cxn ang="0">
                  <a:pos x="5" y="59"/>
                </a:cxn>
                <a:cxn ang="0">
                  <a:pos x="7" y="56"/>
                </a:cxn>
                <a:cxn ang="0">
                  <a:pos x="7" y="50"/>
                </a:cxn>
                <a:cxn ang="0">
                  <a:pos x="17" y="56"/>
                </a:cxn>
                <a:cxn ang="0">
                  <a:pos x="34" y="60"/>
                </a:cxn>
                <a:cxn ang="0">
                  <a:pos x="49" y="57"/>
                </a:cxn>
                <a:cxn ang="0">
                  <a:pos x="73" y="35"/>
                </a:cxn>
                <a:cxn ang="0">
                  <a:pos x="74" y="2"/>
                </a:cxn>
              </a:cxnLst>
              <a:rect l="0" t="0" r="r" b="b"/>
              <a:pathLst>
                <a:path w="78" h="60">
                  <a:moveTo>
                    <a:pt x="74" y="2"/>
                  </a:moveTo>
                  <a:cubicBezTo>
                    <a:pt x="73" y="1"/>
                    <a:pt x="72" y="0"/>
                    <a:pt x="70" y="1"/>
                  </a:cubicBezTo>
                  <a:cubicBezTo>
                    <a:pt x="69" y="1"/>
                    <a:pt x="68" y="3"/>
                    <a:pt x="69" y="4"/>
                  </a:cubicBezTo>
                  <a:cubicBezTo>
                    <a:pt x="72" y="14"/>
                    <a:pt x="72" y="24"/>
                    <a:pt x="68" y="33"/>
                  </a:cubicBezTo>
                  <a:cubicBezTo>
                    <a:pt x="64" y="42"/>
                    <a:pt x="57" y="49"/>
                    <a:pt x="47" y="52"/>
                  </a:cubicBezTo>
                  <a:cubicBezTo>
                    <a:pt x="38" y="56"/>
                    <a:pt x="28" y="55"/>
                    <a:pt x="19" y="51"/>
                  </a:cubicBezTo>
                  <a:cubicBezTo>
                    <a:pt x="16" y="50"/>
                    <a:pt x="13" y="48"/>
                    <a:pt x="10" y="46"/>
                  </a:cubicBezTo>
                  <a:cubicBezTo>
                    <a:pt x="12" y="46"/>
                    <a:pt x="15" y="45"/>
                    <a:pt x="17" y="45"/>
                  </a:cubicBezTo>
                  <a:cubicBezTo>
                    <a:pt x="18" y="45"/>
                    <a:pt x="19" y="43"/>
                    <a:pt x="19" y="42"/>
                  </a:cubicBezTo>
                  <a:cubicBezTo>
                    <a:pt x="19" y="41"/>
                    <a:pt x="18" y="40"/>
                    <a:pt x="16" y="40"/>
                  </a:cubicBezTo>
                  <a:cubicBezTo>
                    <a:pt x="11" y="41"/>
                    <a:pt x="7" y="40"/>
                    <a:pt x="4" y="39"/>
                  </a:cubicBezTo>
                  <a:cubicBezTo>
                    <a:pt x="3" y="39"/>
                    <a:pt x="2" y="39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1" y="45"/>
                    <a:pt x="3" y="51"/>
                    <a:pt x="2" y="55"/>
                  </a:cubicBezTo>
                  <a:cubicBezTo>
                    <a:pt x="2" y="57"/>
                    <a:pt x="3" y="58"/>
                    <a:pt x="4" y="59"/>
                  </a:cubicBezTo>
                  <a:cubicBezTo>
                    <a:pt x="4" y="59"/>
                    <a:pt x="5" y="59"/>
                    <a:pt x="5" y="59"/>
                  </a:cubicBezTo>
                  <a:cubicBezTo>
                    <a:pt x="6" y="59"/>
                    <a:pt x="7" y="58"/>
                    <a:pt x="7" y="56"/>
                  </a:cubicBezTo>
                  <a:cubicBezTo>
                    <a:pt x="8" y="54"/>
                    <a:pt x="8" y="52"/>
                    <a:pt x="7" y="50"/>
                  </a:cubicBezTo>
                  <a:cubicBezTo>
                    <a:pt x="10" y="52"/>
                    <a:pt x="13" y="54"/>
                    <a:pt x="17" y="56"/>
                  </a:cubicBezTo>
                  <a:cubicBezTo>
                    <a:pt x="22" y="58"/>
                    <a:pt x="28" y="60"/>
                    <a:pt x="34" y="60"/>
                  </a:cubicBezTo>
                  <a:cubicBezTo>
                    <a:pt x="39" y="60"/>
                    <a:pt x="44" y="59"/>
                    <a:pt x="49" y="57"/>
                  </a:cubicBezTo>
                  <a:cubicBezTo>
                    <a:pt x="60" y="53"/>
                    <a:pt x="68" y="45"/>
                    <a:pt x="73" y="35"/>
                  </a:cubicBezTo>
                  <a:cubicBezTo>
                    <a:pt x="78" y="25"/>
                    <a:pt x="78" y="13"/>
                    <a:pt x="7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01">
              <a:extLst>
                <a:ext uri="{FF2B5EF4-FFF2-40B4-BE49-F238E27FC236}">
                  <a16:creationId xmlns:a16="http://schemas.microsoft.com/office/drawing/2014/main" id="{C80D13B5-95AC-EC26-F016-0354D0434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838" y="1739900"/>
              <a:ext cx="198438" cy="166688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59" y="15"/>
                </a:cxn>
                <a:cxn ang="0">
                  <a:pos x="67" y="20"/>
                </a:cxn>
                <a:cxn ang="0">
                  <a:pos x="60" y="20"/>
                </a:cxn>
                <a:cxn ang="0">
                  <a:pos x="58" y="23"/>
                </a:cxn>
                <a:cxn ang="0">
                  <a:pos x="61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4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5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6" y="25"/>
                </a:cxn>
                <a:cxn ang="0">
                  <a:pos x="77" y="25"/>
                </a:cxn>
                <a:cxn ang="0">
                  <a:pos x="77" y="25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4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7" y="23"/>
                </a:cxn>
                <a:cxn ang="0">
                  <a:pos x="75" y="10"/>
                </a:cxn>
                <a:cxn ang="0">
                  <a:pos x="73" y="7"/>
                </a:cxn>
                <a:cxn ang="0">
                  <a:pos x="70" y="9"/>
                </a:cxn>
                <a:cxn ang="0">
                  <a:pos x="70" y="15"/>
                </a:cxn>
                <a:cxn ang="0">
                  <a:pos x="61" y="10"/>
                </a:cxn>
                <a:cxn ang="0">
                  <a:pos x="5" y="31"/>
                </a:cxn>
                <a:cxn ang="0">
                  <a:pos x="4" y="63"/>
                </a:cxn>
                <a:cxn ang="0">
                  <a:pos x="6" y="65"/>
                </a:cxn>
                <a:cxn ang="0">
                  <a:pos x="7" y="65"/>
                </a:cxn>
                <a:cxn ang="0">
                  <a:pos x="9" y="61"/>
                </a:cxn>
                <a:cxn ang="0">
                  <a:pos x="10" y="33"/>
                </a:cxn>
              </a:cxnLst>
              <a:rect l="0" t="0" r="r" b="b"/>
              <a:pathLst>
                <a:path w="77" h="65">
                  <a:moveTo>
                    <a:pt x="10" y="33"/>
                  </a:moveTo>
                  <a:cubicBezTo>
                    <a:pt x="18" y="14"/>
                    <a:pt x="40" y="6"/>
                    <a:pt x="59" y="15"/>
                  </a:cubicBezTo>
                  <a:cubicBezTo>
                    <a:pt x="62" y="16"/>
                    <a:pt x="64" y="18"/>
                    <a:pt x="67" y="20"/>
                  </a:cubicBezTo>
                  <a:cubicBezTo>
                    <a:pt x="65" y="20"/>
                    <a:pt x="63" y="20"/>
                    <a:pt x="60" y="20"/>
                  </a:cubicBezTo>
                  <a:cubicBezTo>
                    <a:pt x="59" y="21"/>
                    <a:pt x="58" y="22"/>
                    <a:pt x="58" y="23"/>
                  </a:cubicBezTo>
                  <a:cubicBezTo>
                    <a:pt x="58" y="25"/>
                    <a:pt x="60" y="26"/>
                    <a:pt x="61" y="26"/>
                  </a:cubicBezTo>
                  <a:cubicBezTo>
                    <a:pt x="66" y="25"/>
                    <a:pt x="71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1"/>
                    <a:pt x="75" y="14"/>
                    <a:pt x="75" y="10"/>
                  </a:cubicBezTo>
                  <a:cubicBezTo>
                    <a:pt x="75" y="9"/>
                    <a:pt x="74" y="7"/>
                    <a:pt x="73" y="7"/>
                  </a:cubicBezTo>
                  <a:cubicBezTo>
                    <a:pt x="72" y="7"/>
                    <a:pt x="70" y="8"/>
                    <a:pt x="70" y="9"/>
                  </a:cubicBezTo>
                  <a:cubicBezTo>
                    <a:pt x="70" y="11"/>
                    <a:pt x="70" y="13"/>
                    <a:pt x="70" y="15"/>
                  </a:cubicBezTo>
                  <a:cubicBezTo>
                    <a:pt x="67" y="13"/>
                    <a:pt x="64" y="11"/>
                    <a:pt x="61" y="10"/>
                  </a:cubicBezTo>
                  <a:cubicBezTo>
                    <a:pt x="39" y="0"/>
                    <a:pt x="14" y="10"/>
                    <a:pt x="5" y="31"/>
                  </a:cubicBezTo>
                  <a:cubicBezTo>
                    <a:pt x="0" y="41"/>
                    <a:pt x="0" y="53"/>
                    <a:pt x="4" y="63"/>
                  </a:cubicBezTo>
                  <a:cubicBezTo>
                    <a:pt x="4" y="64"/>
                    <a:pt x="5" y="65"/>
                    <a:pt x="6" y="65"/>
                  </a:cubicBezTo>
                  <a:cubicBezTo>
                    <a:pt x="6" y="65"/>
                    <a:pt x="7" y="65"/>
                    <a:pt x="7" y="65"/>
                  </a:cubicBezTo>
                  <a:cubicBezTo>
                    <a:pt x="8" y="64"/>
                    <a:pt x="9" y="63"/>
                    <a:pt x="9" y="61"/>
                  </a:cubicBezTo>
                  <a:cubicBezTo>
                    <a:pt x="5" y="52"/>
                    <a:pt x="5" y="42"/>
                    <a:pt x="10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02">
              <a:extLst>
                <a:ext uri="{FF2B5EF4-FFF2-40B4-BE49-F238E27FC236}">
                  <a16:creationId xmlns:a16="http://schemas.microsoft.com/office/drawing/2014/main" id="{64E0A5C1-D068-A8EE-2211-6A7F08E7D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563" y="1831975"/>
              <a:ext cx="109538" cy="114300"/>
            </a:xfrm>
            <a:custGeom>
              <a:avLst/>
              <a:gdLst/>
              <a:ahLst/>
              <a:cxnLst>
                <a:cxn ang="0">
                  <a:pos x="1" y="43"/>
                </a:cxn>
                <a:cxn ang="0">
                  <a:pos x="10" y="44"/>
                </a:cxn>
                <a:cxn ang="0">
                  <a:pos x="39" y="26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7" y="2"/>
                </a:cxn>
                <a:cxn ang="0">
                  <a:pos x="36" y="24"/>
                </a:cxn>
                <a:cxn ang="0">
                  <a:pos x="2" y="40"/>
                </a:cxn>
                <a:cxn ang="0">
                  <a:pos x="0" y="41"/>
                </a:cxn>
                <a:cxn ang="0">
                  <a:pos x="1" y="43"/>
                </a:cxn>
              </a:cxnLst>
              <a:rect l="0" t="0" r="r" b="b"/>
              <a:pathLst>
                <a:path w="43" h="44">
                  <a:moveTo>
                    <a:pt x="1" y="43"/>
                  </a:moveTo>
                  <a:cubicBezTo>
                    <a:pt x="4" y="44"/>
                    <a:pt x="7" y="44"/>
                    <a:pt x="10" y="44"/>
                  </a:cubicBezTo>
                  <a:cubicBezTo>
                    <a:pt x="22" y="44"/>
                    <a:pt x="34" y="37"/>
                    <a:pt x="39" y="26"/>
                  </a:cubicBezTo>
                  <a:cubicBezTo>
                    <a:pt x="43" y="18"/>
                    <a:pt x="43" y="9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7" y="1"/>
                    <a:pt x="37" y="2"/>
                  </a:cubicBezTo>
                  <a:cubicBezTo>
                    <a:pt x="40" y="9"/>
                    <a:pt x="39" y="17"/>
                    <a:pt x="36" y="24"/>
                  </a:cubicBezTo>
                  <a:cubicBezTo>
                    <a:pt x="30" y="37"/>
                    <a:pt x="16" y="44"/>
                    <a:pt x="2" y="40"/>
                  </a:cubicBezTo>
                  <a:cubicBezTo>
                    <a:pt x="1" y="39"/>
                    <a:pt x="0" y="40"/>
                    <a:pt x="0" y="41"/>
                  </a:cubicBezTo>
                  <a:cubicBezTo>
                    <a:pt x="0" y="42"/>
                    <a:pt x="0" y="43"/>
                    <a:pt x="1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03">
              <a:extLst>
                <a:ext uri="{FF2B5EF4-FFF2-40B4-BE49-F238E27FC236}">
                  <a16:creationId xmlns:a16="http://schemas.microsoft.com/office/drawing/2014/main" id="{1434A7DC-D1F0-8987-98EB-DDC418708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25" y="1773238"/>
              <a:ext cx="109538" cy="123825"/>
            </a:xfrm>
            <a:custGeom>
              <a:avLst/>
              <a:gdLst/>
              <a:ahLst/>
              <a:cxnLst>
                <a:cxn ang="0">
                  <a:pos x="41" y="8"/>
                </a:cxn>
                <a:cxn ang="0">
                  <a:pos x="43" y="7"/>
                </a:cxn>
                <a:cxn ang="0">
                  <a:pos x="42" y="5"/>
                </a:cxn>
                <a:cxn ang="0">
                  <a:pos x="4" y="22"/>
                </a:cxn>
                <a:cxn ang="0">
                  <a:pos x="3" y="47"/>
                </a:cxn>
                <a:cxn ang="0">
                  <a:pos x="5" y="48"/>
                </a:cxn>
                <a:cxn ang="0">
                  <a:pos x="6" y="48"/>
                </a:cxn>
                <a:cxn ang="0">
                  <a:pos x="7" y="45"/>
                </a:cxn>
                <a:cxn ang="0">
                  <a:pos x="7" y="24"/>
                </a:cxn>
                <a:cxn ang="0">
                  <a:pos x="41" y="8"/>
                </a:cxn>
              </a:cxnLst>
              <a:rect l="0" t="0" r="r" b="b"/>
              <a:pathLst>
                <a:path w="43" h="48">
                  <a:moveTo>
                    <a:pt x="41" y="8"/>
                  </a:moveTo>
                  <a:cubicBezTo>
                    <a:pt x="42" y="8"/>
                    <a:pt x="43" y="8"/>
                    <a:pt x="43" y="7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26" y="0"/>
                    <a:pt x="11" y="8"/>
                    <a:pt x="4" y="22"/>
                  </a:cubicBezTo>
                  <a:cubicBezTo>
                    <a:pt x="1" y="30"/>
                    <a:pt x="0" y="39"/>
                    <a:pt x="3" y="47"/>
                  </a:cubicBezTo>
                  <a:cubicBezTo>
                    <a:pt x="4" y="47"/>
                    <a:pt x="4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7" y="47"/>
                    <a:pt x="7" y="46"/>
                    <a:pt x="7" y="45"/>
                  </a:cubicBezTo>
                  <a:cubicBezTo>
                    <a:pt x="4" y="38"/>
                    <a:pt x="4" y="31"/>
                    <a:pt x="7" y="24"/>
                  </a:cubicBezTo>
                  <a:cubicBezTo>
                    <a:pt x="13" y="11"/>
                    <a:pt x="27" y="4"/>
                    <a:pt x="4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104">
            <a:extLst>
              <a:ext uri="{FF2B5EF4-FFF2-40B4-BE49-F238E27FC236}">
                <a16:creationId xmlns:a16="http://schemas.microsoft.com/office/drawing/2014/main" id="{5324F19A-AC2B-0A12-606C-B21A5C04C7D6}"/>
              </a:ext>
            </a:extLst>
          </p:cNvPr>
          <p:cNvGrpSpPr/>
          <p:nvPr/>
        </p:nvGrpSpPr>
        <p:grpSpPr>
          <a:xfrm>
            <a:off x="5872847" y="4857395"/>
            <a:ext cx="404709" cy="395912"/>
            <a:chOff x="6516688" y="1757363"/>
            <a:chExt cx="219075" cy="214313"/>
          </a:xfrm>
          <a:solidFill>
            <a:schemeClr val="bg1"/>
          </a:solidFill>
        </p:grpSpPr>
        <p:sp>
          <p:nvSpPr>
            <p:cNvPr id="17" name="Freeform: Shape 105">
              <a:extLst>
                <a:ext uri="{FF2B5EF4-FFF2-40B4-BE49-F238E27FC236}">
                  <a16:creationId xmlns:a16="http://schemas.microsoft.com/office/drawing/2014/main" id="{2884BAFD-C52A-694F-ED99-B06DA1DEC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363" y="1822450"/>
              <a:ext cx="87313" cy="8731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5" y="17"/>
                </a:cxn>
                <a:cxn ang="0">
                  <a:pos x="17" y="6"/>
                </a:cxn>
                <a:cxn ang="0">
                  <a:pos x="29" y="17"/>
                </a:cxn>
              </a:cxnLst>
              <a:rect l="0" t="0" r="r" b="b"/>
              <a:pathLst>
                <a:path w="34" h="34">
                  <a:moveTo>
                    <a:pt x="0" y="17"/>
                  </a:moveTo>
                  <a:cubicBezTo>
                    <a:pt x="0" y="27"/>
                    <a:pt x="7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lose/>
                  <a:moveTo>
                    <a:pt x="29" y="17"/>
                  </a:moveTo>
                  <a:cubicBezTo>
                    <a:pt x="29" y="24"/>
                    <a:pt x="23" y="29"/>
                    <a:pt x="17" y="29"/>
                  </a:cubicBezTo>
                  <a:cubicBezTo>
                    <a:pt x="10" y="29"/>
                    <a:pt x="5" y="24"/>
                    <a:pt x="5" y="17"/>
                  </a:cubicBezTo>
                  <a:cubicBezTo>
                    <a:pt x="5" y="11"/>
                    <a:pt x="10" y="6"/>
                    <a:pt x="17" y="6"/>
                  </a:cubicBezTo>
                  <a:cubicBezTo>
                    <a:pt x="23" y="6"/>
                    <a:pt x="29" y="11"/>
                    <a:pt x="29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06">
              <a:extLst>
                <a:ext uri="{FF2B5EF4-FFF2-40B4-BE49-F238E27FC236}">
                  <a16:creationId xmlns:a16="http://schemas.microsoft.com/office/drawing/2014/main" id="{E9D1DEAE-2897-4B70-8672-F157AFC8F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1757363"/>
              <a:ext cx="219075" cy="214313"/>
            </a:xfrm>
            <a:custGeom>
              <a:avLst/>
              <a:gdLst/>
              <a:ahLst/>
              <a:cxnLst>
                <a:cxn ang="0">
                  <a:pos x="77" y="39"/>
                </a:cxn>
                <a:cxn ang="0">
                  <a:pos x="79" y="27"/>
                </a:cxn>
                <a:cxn ang="0">
                  <a:pos x="73" y="12"/>
                </a:cxn>
                <a:cxn ang="0">
                  <a:pos x="67" y="11"/>
                </a:cxn>
                <a:cxn ang="0">
                  <a:pos x="54" y="1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2" y="10"/>
                </a:cxn>
                <a:cxn ang="0">
                  <a:pos x="18" y="11"/>
                </a:cxn>
                <a:cxn ang="0">
                  <a:pos x="12" y="12"/>
                </a:cxn>
                <a:cxn ang="0">
                  <a:pos x="6" y="27"/>
                </a:cxn>
                <a:cxn ang="0">
                  <a:pos x="8" y="39"/>
                </a:cxn>
                <a:cxn ang="0">
                  <a:pos x="0" y="47"/>
                </a:cxn>
                <a:cxn ang="0">
                  <a:pos x="8" y="61"/>
                </a:cxn>
                <a:cxn ang="0">
                  <a:pos x="19" y="67"/>
                </a:cxn>
                <a:cxn ang="0">
                  <a:pos x="20" y="78"/>
                </a:cxn>
                <a:cxn ang="0">
                  <a:pos x="31" y="83"/>
                </a:cxn>
                <a:cxn ang="0">
                  <a:pos x="39" y="77"/>
                </a:cxn>
                <a:cxn ang="0">
                  <a:pos x="46" y="77"/>
                </a:cxn>
                <a:cxn ang="0">
                  <a:pos x="54" y="83"/>
                </a:cxn>
                <a:cxn ang="0">
                  <a:pos x="66" y="78"/>
                </a:cxn>
                <a:cxn ang="0">
                  <a:pos x="67" y="67"/>
                </a:cxn>
                <a:cxn ang="0">
                  <a:pos x="78" y="61"/>
                </a:cxn>
                <a:cxn ang="0">
                  <a:pos x="85" y="47"/>
                </a:cxn>
                <a:cxn ang="0">
                  <a:pos x="61" y="20"/>
                </a:cxn>
                <a:cxn ang="0">
                  <a:pos x="75" y="23"/>
                </a:cxn>
                <a:cxn ang="0">
                  <a:pos x="71" y="26"/>
                </a:cxn>
                <a:cxn ang="0">
                  <a:pos x="68" y="27"/>
                </a:cxn>
                <a:cxn ang="0">
                  <a:pos x="46" y="71"/>
                </a:cxn>
                <a:cxn ang="0">
                  <a:pos x="14" y="46"/>
                </a:cxn>
                <a:cxn ang="0">
                  <a:pos x="25" y="19"/>
                </a:cxn>
                <a:cxn ang="0">
                  <a:pos x="26" y="19"/>
                </a:cxn>
                <a:cxn ang="0">
                  <a:pos x="36" y="14"/>
                </a:cxn>
                <a:cxn ang="0">
                  <a:pos x="49" y="14"/>
                </a:cxn>
                <a:cxn ang="0">
                  <a:pos x="61" y="20"/>
                </a:cxn>
                <a:cxn ang="0">
                  <a:pos x="43" y="5"/>
                </a:cxn>
                <a:cxn ang="0">
                  <a:pos x="48" y="10"/>
                </a:cxn>
                <a:cxn ang="0">
                  <a:pos x="37" y="10"/>
                </a:cxn>
                <a:cxn ang="0">
                  <a:pos x="16" y="16"/>
                </a:cxn>
                <a:cxn ang="0">
                  <a:pos x="17" y="22"/>
                </a:cxn>
                <a:cxn ang="0">
                  <a:pos x="11" y="23"/>
                </a:cxn>
                <a:cxn ang="0">
                  <a:pos x="6" y="47"/>
                </a:cxn>
                <a:cxn ang="0">
                  <a:pos x="11" y="46"/>
                </a:cxn>
                <a:cxn ang="0">
                  <a:pos x="8" y="56"/>
                </a:cxn>
                <a:cxn ang="0">
                  <a:pos x="23" y="74"/>
                </a:cxn>
                <a:cxn ang="0">
                  <a:pos x="35" y="74"/>
                </a:cxn>
                <a:cxn ang="0">
                  <a:pos x="23" y="74"/>
                </a:cxn>
                <a:cxn ang="0">
                  <a:pos x="51" y="74"/>
                </a:cxn>
                <a:cxn ang="0">
                  <a:pos x="63" y="74"/>
                </a:cxn>
                <a:cxn ang="0">
                  <a:pos x="78" y="56"/>
                </a:cxn>
                <a:cxn ang="0">
                  <a:pos x="75" y="44"/>
                </a:cxn>
                <a:cxn ang="0">
                  <a:pos x="78" y="56"/>
                </a:cxn>
              </a:cxnLst>
              <a:rect l="0" t="0" r="r" b="b"/>
              <a:pathLst>
                <a:path w="85" h="83">
                  <a:moveTo>
                    <a:pt x="82" y="42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7" y="37"/>
                    <a:pt x="76" y="34"/>
                    <a:pt x="75" y="31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1" y="25"/>
                    <a:pt x="81" y="23"/>
                    <a:pt x="80" y="21"/>
                  </a:cubicBezTo>
                  <a:cubicBezTo>
                    <a:pt x="78" y="18"/>
                    <a:pt x="76" y="15"/>
                    <a:pt x="73" y="12"/>
                  </a:cubicBezTo>
                  <a:cubicBezTo>
                    <a:pt x="72" y="11"/>
                    <a:pt x="71" y="11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9" y="12"/>
                    <a:pt x="57" y="11"/>
                    <a:pt x="54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1" y="0"/>
                    <a:pt x="40" y="0"/>
                    <a:pt x="38" y="0"/>
                  </a:cubicBezTo>
                  <a:cubicBezTo>
                    <a:pt x="36" y="0"/>
                    <a:pt x="34" y="2"/>
                    <a:pt x="33" y="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11"/>
                    <a:pt x="26" y="12"/>
                    <a:pt x="24" y="14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1"/>
                    <a:pt x="16" y="11"/>
                  </a:cubicBezTo>
                  <a:cubicBezTo>
                    <a:pt x="15" y="11"/>
                    <a:pt x="13" y="11"/>
                    <a:pt x="12" y="12"/>
                  </a:cubicBezTo>
                  <a:cubicBezTo>
                    <a:pt x="10" y="15"/>
                    <a:pt x="8" y="18"/>
                    <a:pt x="6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4"/>
                    <a:pt x="9" y="37"/>
                    <a:pt x="8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5"/>
                    <a:pt x="0" y="47"/>
                  </a:cubicBezTo>
                  <a:cubicBezTo>
                    <a:pt x="1" y="51"/>
                    <a:pt x="2" y="54"/>
                    <a:pt x="3" y="58"/>
                  </a:cubicBezTo>
                  <a:cubicBezTo>
                    <a:pt x="4" y="60"/>
                    <a:pt x="6" y="61"/>
                    <a:pt x="8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3"/>
                    <a:pt x="17" y="65"/>
                    <a:pt x="19" y="6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5"/>
                    <a:pt x="18" y="77"/>
                    <a:pt x="20" y="78"/>
                  </a:cubicBezTo>
                  <a:cubicBezTo>
                    <a:pt x="23" y="80"/>
                    <a:pt x="26" y="82"/>
                    <a:pt x="30" y="83"/>
                  </a:cubicBezTo>
                  <a:cubicBezTo>
                    <a:pt x="30" y="83"/>
                    <a:pt x="31" y="83"/>
                    <a:pt x="31" y="83"/>
                  </a:cubicBezTo>
                  <a:cubicBezTo>
                    <a:pt x="33" y="83"/>
                    <a:pt x="34" y="82"/>
                    <a:pt x="35" y="8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41" y="77"/>
                    <a:pt x="42" y="77"/>
                    <a:pt x="43" y="77"/>
                  </a:cubicBezTo>
                  <a:cubicBezTo>
                    <a:pt x="44" y="77"/>
                    <a:pt x="45" y="77"/>
                    <a:pt x="46" y="77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1" y="82"/>
                    <a:pt x="53" y="83"/>
                    <a:pt x="54" y="83"/>
                  </a:cubicBezTo>
                  <a:cubicBezTo>
                    <a:pt x="55" y="83"/>
                    <a:pt x="55" y="83"/>
                    <a:pt x="56" y="83"/>
                  </a:cubicBezTo>
                  <a:cubicBezTo>
                    <a:pt x="59" y="82"/>
                    <a:pt x="63" y="80"/>
                    <a:pt x="66" y="78"/>
                  </a:cubicBezTo>
                  <a:cubicBezTo>
                    <a:pt x="68" y="77"/>
                    <a:pt x="69" y="75"/>
                    <a:pt x="68" y="7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9" y="65"/>
                    <a:pt x="70" y="63"/>
                    <a:pt x="72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0" y="61"/>
                    <a:pt x="82" y="60"/>
                    <a:pt x="83" y="58"/>
                  </a:cubicBezTo>
                  <a:cubicBezTo>
                    <a:pt x="84" y="54"/>
                    <a:pt x="85" y="51"/>
                    <a:pt x="85" y="47"/>
                  </a:cubicBezTo>
                  <a:cubicBezTo>
                    <a:pt x="85" y="45"/>
                    <a:pt x="84" y="43"/>
                    <a:pt x="82" y="42"/>
                  </a:cubicBezTo>
                  <a:close/>
                  <a:moveTo>
                    <a:pt x="61" y="20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2" y="18"/>
                    <a:pt x="73" y="21"/>
                    <a:pt x="75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0" y="25"/>
                    <a:pt x="69" y="24"/>
                    <a:pt x="68" y="25"/>
                  </a:cubicBezTo>
                  <a:cubicBezTo>
                    <a:pt x="67" y="25"/>
                    <a:pt x="67" y="27"/>
                    <a:pt x="68" y="27"/>
                  </a:cubicBezTo>
                  <a:cubicBezTo>
                    <a:pt x="70" y="31"/>
                    <a:pt x="71" y="35"/>
                    <a:pt x="72" y="39"/>
                  </a:cubicBezTo>
                  <a:cubicBezTo>
                    <a:pt x="73" y="55"/>
                    <a:pt x="62" y="69"/>
                    <a:pt x="46" y="71"/>
                  </a:cubicBezTo>
                  <a:cubicBezTo>
                    <a:pt x="38" y="72"/>
                    <a:pt x="31" y="70"/>
                    <a:pt x="25" y="65"/>
                  </a:cubicBezTo>
                  <a:cubicBezTo>
                    <a:pt x="19" y="60"/>
                    <a:pt x="15" y="53"/>
                    <a:pt x="14" y="46"/>
                  </a:cubicBezTo>
                  <a:cubicBezTo>
                    <a:pt x="13" y="38"/>
                    <a:pt x="15" y="30"/>
                    <a:pt x="20" y="24"/>
                  </a:cubicBezTo>
                  <a:cubicBezTo>
                    <a:pt x="22" y="22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7"/>
                    <a:pt x="32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4"/>
                    <a:pt x="40" y="14"/>
                  </a:cubicBezTo>
                  <a:cubicBezTo>
                    <a:pt x="43" y="13"/>
                    <a:pt x="46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4" y="15"/>
                    <a:pt x="58" y="17"/>
                    <a:pt x="61" y="20"/>
                  </a:cubicBezTo>
                  <a:close/>
                  <a:moveTo>
                    <a:pt x="38" y="5"/>
                  </a:moveTo>
                  <a:cubicBezTo>
                    <a:pt x="40" y="5"/>
                    <a:pt x="41" y="5"/>
                    <a:pt x="43" y="5"/>
                  </a:cubicBezTo>
                  <a:cubicBezTo>
                    <a:pt x="44" y="5"/>
                    <a:pt x="46" y="5"/>
                    <a:pt x="47" y="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0"/>
                    <a:pt x="42" y="10"/>
                    <a:pt x="39" y="10"/>
                  </a:cubicBezTo>
                  <a:cubicBezTo>
                    <a:pt x="39" y="10"/>
                    <a:pt x="38" y="10"/>
                    <a:pt x="37" y="10"/>
                  </a:cubicBezTo>
                  <a:lnTo>
                    <a:pt x="38" y="5"/>
                  </a:lnTo>
                  <a:close/>
                  <a:moveTo>
                    <a:pt x="16" y="16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8" y="21"/>
                    <a:pt x="17" y="22"/>
                  </a:cubicBezTo>
                  <a:cubicBezTo>
                    <a:pt x="16" y="24"/>
                    <a:pt x="15" y="26"/>
                    <a:pt x="1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1"/>
                    <a:pt x="14" y="18"/>
                    <a:pt x="16" y="16"/>
                  </a:cubicBezTo>
                  <a:close/>
                  <a:moveTo>
                    <a:pt x="6" y="47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9"/>
                    <a:pt x="12" y="53"/>
                    <a:pt x="13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3"/>
                    <a:pt x="6" y="50"/>
                    <a:pt x="6" y="47"/>
                  </a:cubicBezTo>
                  <a:close/>
                  <a:moveTo>
                    <a:pt x="23" y="74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7" y="71"/>
                    <a:pt x="31" y="73"/>
                    <a:pt x="35" y="7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8" y="77"/>
                    <a:pt x="25" y="75"/>
                    <a:pt x="23" y="74"/>
                  </a:cubicBezTo>
                  <a:close/>
                  <a:moveTo>
                    <a:pt x="54" y="78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5" y="73"/>
                    <a:pt x="59" y="71"/>
                    <a:pt x="62" y="69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75"/>
                    <a:pt x="57" y="77"/>
                    <a:pt x="54" y="78"/>
                  </a:cubicBezTo>
                  <a:close/>
                  <a:moveTo>
                    <a:pt x="78" y="56"/>
                  </a:moveTo>
                  <a:cubicBezTo>
                    <a:pt x="72" y="56"/>
                    <a:pt x="72" y="56"/>
                    <a:pt x="72" y="56"/>
                  </a:cubicBezTo>
                  <a:cubicBezTo>
                    <a:pt x="74" y="52"/>
                    <a:pt x="75" y="48"/>
                    <a:pt x="75" y="44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79" y="53"/>
                    <a:pt x="78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07">
              <a:extLst>
                <a:ext uri="{FF2B5EF4-FFF2-40B4-BE49-F238E27FC236}">
                  <a16:creationId xmlns:a16="http://schemas.microsoft.com/office/drawing/2014/main" id="{34691999-F72F-666C-9C06-FFD36D11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2725" y="1804988"/>
              <a:ext cx="87313" cy="10160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5" y="40"/>
                </a:cxn>
                <a:cxn ang="0">
                  <a:pos x="7" y="40"/>
                </a:cxn>
                <a:cxn ang="0">
                  <a:pos x="8" y="40"/>
                </a:cxn>
                <a:cxn ang="0">
                  <a:pos x="8" y="37"/>
                </a:cxn>
                <a:cxn ang="0">
                  <a:pos x="4" y="24"/>
                </a:cxn>
                <a:cxn ang="0">
                  <a:pos x="25" y="3"/>
                </a:cxn>
                <a:cxn ang="0">
                  <a:pos x="31" y="4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25" y="0"/>
                </a:cxn>
                <a:cxn ang="0">
                  <a:pos x="0" y="24"/>
                </a:cxn>
              </a:cxnLst>
              <a:rect l="0" t="0" r="r" b="b"/>
              <a:pathLst>
                <a:path w="34" h="40">
                  <a:moveTo>
                    <a:pt x="0" y="24"/>
                  </a:moveTo>
                  <a:cubicBezTo>
                    <a:pt x="0" y="30"/>
                    <a:pt x="2" y="35"/>
                    <a:pt x="5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8" y="40"/>
                    <a:pt x="8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5" y="34"/>
                    <a:pt x="4" y="29"/>
                    <a:pt x="4" y="24"/>
                  </a:cubicBezTo>
                  <a:cubicBezTo>
                    <a:pt x="4" y="13"/>
                    <a:pt x="13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3" y="4"/>
                    <a:pt x="34" y="3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08">
              <a:extLst>
                <a:ext uri="{FF2B5EF4-FFF2-40B4-BE49-F238E27FC236}">
                  <a16:creationId xmlns:a16="http://schemas.microsoft.com/office/drawing/2014/main" id="{703FF191-F7E5-E6C8-10C1-09D63DF3F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1822450"/>
              <a:ext cx="96838" cy="107950"/>
            </a:xfrm>
            <a:custGeom>
              <a:avLst/>
              <a:gdLst/>
              <a:ahLst/>
              <a:cxnLst>
                <a:cxn ang="0">
                  <a:pos x="34" y="17"/>
                </a:cxn>
                <a:cxn ang="0">
                  <a:pos x="13" y="38"/>
                </a:cxn>
                <a:cxn ang="0">
                  <a:pos x="3" y="36"/>
                </a:cxn>
                <a:cxn ang="0">
                  <a:pos x="1" y="37"/>
                </a:cxn>
                <a:cxn ang="0">
                  <a:pos x="2" y="39"/>
                </a:cxn>
                <a:cxn ang="0">
                  <a:pos x="13" y="42"/>
                </a:cxn>
                <a:cxn ang="0">
                  <a:pos x="38" y="17"/>
                </a:cxn>
                <a:cxn ang="0">
                  <a:pos x="31" y="1"/>
                </a:cxn>
                <a:cxn ang="0">
                  <a:pos x="29" y="1"/>
                </a:cxn>
                <a:cxn ang="0">
                  <a:pos x="29" y="3"/>
                </a:cxn>
                <a:cxn ang="0">
                  <a:pos x="34" y="17"/>
                </a:cxn>
              </a:cxnLst>
              <a:rect l="0" t="0" r="r" b="b"/>
              <a:pathLst>
                <a:path w="38" h="42">
                  <a:moveTo>
                    <a:pt x="34" y="17"/>
                  </a:moveTo>
                  <a:cubicBezTo>
                    <a:pt x="34" y="29"/>
                    <a:pt x="25" y="38"/>
                    <a:pt x="13" y="38"/>
                  </a:cubicBezTo>
                  <a:cubicBezTo>
                    <a:pt x="9" y="38"/>
                    <a:pt x="6" y="38"/>
                    <a:pt x="3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" y="41"/>
                    <a:pt x="9" y="42"/>
                    <a:pt x="13" y="42"/>
                  </a:cubicBezTo>
                  <a:cubicBezTo>
                    <a:pt x="26" y="42"/>
                    <a:pt x="38" y="31"/>
                    <a:pt x="38" y="17"/>
                  </a:cubicBezTo>
                  <a:cubicBezTo>
                    <a:pt x="38" y="11"/>
                    <a:pt x="35" y="5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9" y="3"/>
                  </a:cubicBezTo>
                  <a:cubicBezTo>
                    <a:pt x="32" y="7"/>
                    <a:pt x="34" y="12"/>
                    <a:pt x="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109">
            <a:extLst>
              <a:ext uri="{FF2B5EF4-FFF2-40B4-BE49-F238E27FC236}">
                <a16:creationId xmlns:a16="http://schemas.microsoft.com/office/drawing/2014/main" id="{E4ABB50C-A8BD-4C7B-8016-6D5B373472B6}"/>
              </a:ext>
            </a:extLst>
          </p:cNvPr>
          <p:cNvGrpSpPr/>
          <p:nvPr/>
        </p:nvGrpSpPr>
        <p:grpSpPr>
          <a:xfrm>
            <a:off x="4765269" y="3059918"/>
            <a:ext cx="293268" cy="398845"/>
            <a:chOff x="6548438" y="2333625"/>
            <a:chExt cx="158750" cy="215900"/>
          </a:xfrm>
          <a:solidFill>
            <a:schemeClr val="bg1"/>
          </a:solidFill>
        </p:grpSpPr>
        <p:sp>
          <p:nvSpPr>
            <p:cNvPr id="22" name="Freeform: Shape 110">
              <a:extLst>
                <a:ext uri="{FF2B5EF4-FFF2-40B4-BE49-F238E27FC236}">
                  <a16:creationId xmlns:a16="http://schemas.microsoft.com/office/drawing/2014/main" id="{0FF052C9-5F6C-EE7F-1D3E-3A14EA2BD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438" y="2333625"/>
              <a:ext cx="158750" cy="215900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19" y="37"/>
                </a:cxn>
                <a:cxn ang="0">
                  <a:pos x="6" y="59"/>
                </a:cxn>
                <a:cxn ang="0">
                  <a:pos x="31" y="84"/>
                </a:cxn>
                <a:cxn ang="0">
                  <a:pos x="56" y="59"/>
                </a:cxn>
                <a:cxn ang="0">
                  <a:pos x="43" y="37"/>
                </a:cxn>
                <a:cxn ang="0">
                  <a:pos x="59" y="26"/>
                </a:cxn>
                <a:cxn ang="0">
                  <a:pos x="62" y="22"/>
                </a:cxn>
                <a:cxn ang="0">
                  <a:pos x="62" y="5"/>
                </a:cxn>
                <a:cxn ang="0">
                  <a:pos x="57" y="0"/>
                </a:cxn>
                <a:cxn ang="0">
                  <a:pos x="50" y="59"/>
                </a:cxn>
                <a:cxn ang="0">
                  <a:pos x="31" y="79"/>
                </a:cxn>
                <a:cxn ang="0">
                  <a:pos x="11" y="59"/>
                </a:cxn>
                <a:cxn ang="0">
                  <a:pos x="31" y="40"/>
                </a:cxn>
                <a:cxn ang="0">
                  <a:pos x="50" y="59"/>
                </a:cxn>
                <a:cxn ang="0">
                  <a:pos x="57" y="22"/>
                </a:cxn>
                <a:cxn ang="0">
                  <a:pos x="46" y="29"/>
                </a:cxn>
                <a:cxn ang="0">
                  <a:pos x="46" y="19"/>
                </a:cxn>
                <a:cxn ang="0">
                  <a:pos x="45" y="17"/>
                </a:cxn>
                <a:cxn ang="0">
                  <a:pos x="43" y="19"/>
                </a:cxn>
                <a:cxn ang="0">
                  <a:pos x="43" y="31"/>
                </a:cxn>
                <a:cxn ang="0">
                  <a:pos x="37" y="35"/>
                </a:cxn>
                <a:cxn ang="0">
                  <a:pos x="31" y="35"/>
                </a:cxn>
                <a:cxn ang="0">
                  <a:pos x="25" y="35"/>
                </a:cxn>
                <a:cxn ang="0">
                  <a:pos x="19" y="31"/>
                </a:cxn>
                <a:cxn ang="0">
                  <a:pos x="19" y="19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9"/>
                </a:cxn>
                <a:cxn ang="0">
                  <a:pos x="5" y="22"/>
                </a:cxn>
                <a:cxn ang="0">
                  <a:pos x="5" y="5"/>
                </a:cxn>
                <a:cxn ang="0">
                  <a:pos x="15" y="5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9" y="10"/>
                </a:cxn>
                <a:cxn ang="0">
                  <a:pos x="19" y="5"/>
                </a:cxn>
                <a:cxn ang="0">
                  <a:pos x="43" y="5"/>
                </a:cxn>
                <a:cxn ang="0">
                  <a:pos x="43" y="10"/>
                </a:cxn>
                <a:cxn ang="0">
                  <a:pos x="45" y="11"/>
                </a:cxn>
                <a:cxn ang="0">
                  <a:pos x="46" y="10"/>
                </a:cxn>
                <a:cxn ang="0">
                  <a:pos x="46" y="5"/>
                </a:cxn>
                <a:cxn ang="0">
                  <a:pos x="57" y="5"/>
                </a:cxn>
                <a:cxn ang="0">
                  <a:pos x="57" y="22"/>
                </a:cxn>
              </a:cxnLst>
              <a:rect l="0" t="0" r="r" b="b"/>
              <a:pathLst>
                <a:path w="62" h="84">
                  <a:moveTo>
                    <a:pt x="5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1" y="42"/>
                    <a:pt x="6" y="50"/>
                    <a:pt x="6" y="59"/>
                  </a:cubicBezTo>
                  <a:cubicBezTo>
                    <a:pt x="6" y="73"/>
                    <a:pt x="17" y="84"/>
                    <a:pt x="31" y="84"/>
                  </a:cubicBezTo>
                  <a:cubicBezTo>
                    <a:pt x="45" y="84"/>
                    <a:pt x="56" y="73"/>
                    <a:pt x="56" y="59"/>
                  </a:cubicBezTo>
                  <a:cubicBezTo>
                    <a:pt x="56" y="50"/>
                    <a:pt x="50" y="42"/>
                    <a:pt x="43" y="3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5"/>
                    <a:pt x="62" y="24"/>
                    <a:pt x="62" y="2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2"/>
                    <a:pt x="59" y="0"/>
                    <a:pt x="57" y="0"/>
                  </a:cubicBezTo>
                  <a:close/>
                  <a:moveTo>
                    <a:pt x="50" y="59"/>
                  </a:moveTo>
                  <a:cubicBezTo>
                    <a:pt x="50" y="70"/>
                    <a:pt x="42" y="79"/>
                    <a:pt x="31" y="79"/>
                  </a:cubicBezTo>
                  <a:cubicBezTo>
                    <a:pt x="20" y="79"/>
                    <a:pt x="11" y="70"/>
                    <a:pt x="11" y="59"/>
                  </a:cubicBezTo>
                  <a:cubicBezTo>
                    <a:pt x="11" y="49"/>
                    <a:pt x="20" y="40"/>
                    <a:pt x="31" y="40"/>
                  </a:cubicBezTo>
                  <a:cubicBezTo>
                    <a:pt x="42" y="40"/>
                    <a:pt x="50" y="49"/>
                    <a:pt x="50" y="59"/>
                  </a:cubicBezTo>
                  <a:close/>
                  <a:moveTo>
                    <a:pt x="57" y="22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8"/>
                    <a:pt x="46" y="17"/>
                    <a:pt x="45" y="17"/>
                  </a:cubicBezTo>
                  <a:cubicBezTo>
                    <a:pt x="44" y="17"/>
                    <a:pt x="43" y="18"/>
                    <a:pt x="43" y="19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5" y="35"/>
                    <a:pt x="33" y="35"/>
                    <a:pt x="31" y="35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5" y="18"/>
                    <a:pt x="15" y="1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8" y="11"/>
                    <a:pt x="19" y="11"/>
                    <a:pt x="19" y="1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7" y="5"/>
                    <a:pt x="57" y="5"/>
                    <a:pt x="57" y="5"/>
                  </a:cubicBezTo>
                  <a:lnTo>
                    <a:pt x="57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11">
              <a:extLst>
                <a:ext uri="{FF2B5EF4-FFF2-40B4-BE49-F238E27FC236}">
                  <a16:creationId xmlns:a16="http://schemas.microsoft.com/office/drawing/2014/main" id="{22488BC5-556B-3E7D-CC44-DC5F27DAB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2446338"/>
              <a:ext cx="82550" cy="7620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0" y="8"/>
                </a:cxn>
                <a:cxn ang="0">
                  <a:pos x="3" y="9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6" y="19"/>
                </a:cxn>
                <a:cxn ang="0">
                  <a:pos x="5" y="26"/>
                </a:cxn>
                <a:cxn ang="0">
                  <a:pos x="6" y="29"/>
                </a:cxn>
                <a:cxn ang="0">
                  <a:pos x="8" y="30"/>
                </a:cxn>
                <a:cxn ang="0">
                  <a:pos x="10" y="29"/>
                </a:cxn>
                <a:cxn ang="0">
                  <a:pos x="16" y="26"/>
                </a:cxn>
                <a:cxn ang="0">
                  <a:pos x="22" y="29"/>
                </a:cxn>
                <a:cxn ang="0">
                  <a:pos x="23" y="30"/>
                </a:cxn>
                <a:cxn ang="0">
                  <a:pos x="25" y="29"/>
                </a:cxn>
                <a:cxn ang="0">
                  <a:pos x="27" y="26"/>
                </a:cxn>
                <a:cxn ang="0">
                  <a:pos x="26" y="19"/>
                </a:cxn>
                <a:cxn ang="0">
                  <a:pos x="30" y="14"/>
                </a:cxn>
                <a:cxn ang="0">
                  <a:pos x="31" y="11"/>
                </a:cxn>
                <a:cxn ang="0">
                  <a:pos x="28" y="9"/>
                </a:cxn>
                <a:cxn ang="0">
                  <a:pos x="22" y="8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3" y="2"/>
                </a:cxn>
                <a:cxn ang="0">
                  <a:pos x="20" y="11"/>
                </a:cxn>
                <a:cxn ang="0">
                  <a:pos x="28" y="12"/>
                </a:cxn>
                <a:cxn ang="0">
                  <a:pos x="22" y="18"/>
                </a:cxn>
                <a:cxn ang="0">
                  <a:pos x="23" y="26"/>
                </a:cxn>
                <a:cxn ang="0">
                  <a:pos x="16" y="22"/>
                </a:cxn>
                <a:cxn ang="0">
                  <a:pos x="8" y="26"/>
                </a:cxn>
                <a:cxn ang="0">
                  <a:pos x="10" y="18"/>
                </a:cxn>
                <a:cxn ang="0">
                  <a:pos x="4" y="12"/>
                </a:cxn>
                <a:cxn ang="0">
                  <a:pos x="12" y="11"/>
                </a:cxn>
                <a:cxn ang="0">
                  <a:pos x="16" y="3"/>
                </a:cxn>
                <a:cxn ang="0">
                  <a:pos x="20" y="11"/>
                </a:cxn>
              </a:cxnLst>
              <a:rect l="0" t="0" r="r" b="b"/>
              <a:pathLst>
                <a:path w="32" h="30">
                  <a:moveTo>
                    <a:pt x="13" y="2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7"/>
                    <a:pt x="5" y="28"/>
                    <a:pt x="6" y="29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9" y="30"/>
                    <a:pt x="9" y="30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3" y="30"/>
                    <a:pt x="23" y="30"/>
                  </a:cubicBezTo>
                  <a:cubicBezTo>
                    <a:pt x="24" y="30"/>
                    <a:pt x="25" y="30"/>
                    <a:pt x="25" y="29"/>
                  </a:cubicBezTo>
                  <a:cubicBezTo>
                    <a:pt x="26" y="28"/>
                    <a:pt x="27" y="27"/>
                    <a:pt x="27" y="2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2" y="12"/>
                    <a:pt x="31" y="11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4" y="0"/>
                    <a:pt x="13" y="0"/>
                    <a:pt x="13" y="2"/>
                  </a:cubicBezTo>
                  <a:close/>
                  <a:moveTo>
                    <a:pt x="20" y="11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6" y="3"/>
                    <a:pt x="16" y="3"/>
                    <a:pt x="16" y="3"/>
                  </a:cubicBez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Group 112">
            <a:extLst>
              <a:ext uri="{FF2B5EF4-FFF2-40B4-BE49-F238E27FC236}">
                <a16:creationId xmlns:a16="http://schemas.microsoft.com/office/drawing/2014/main" id="{95072909-7030-B724-26DB-28ACFB9C8376}"/>
              </a:ext>
            </a:extLst>
          </p:cNvPr>
          <p:cNvGrpSpPr/>
          <p:nvPr/>
        </p:nvGrpSpPr>
        <p:grpSpPr>
          <a:xfrm>
            <a:off x="4766220" y="4257925"/>
            <a:ext cx="401779" cy="398845"/>
            <a:chOff x="5942013" y="2333625"/>
            <a:chExt cx="217488" cy="215900"/>
          </a:xfrm>
          <a:solidFill>
            <a:schemeClr val="bg1"/>
          </a:solidFill>
        </p:grpSpPr>
        <p:sp>
          <p:nvSpPr>
            <p:cNvPr id="25" name="Freeform: Shape 113">
              <a:extLst>
                <a:ext uri="{FF2B5EF4-FFF2-40B4-BE49-F238E27FC236}">
                  <a16:creationId xmlns:a16="http://schemas.microsoft.com/office/drawing/2014/main" id="{D83313BF-670C-A5E6-6496-268D19771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333625"/>
              <a:ext cx="217488" cy="215900"/>
            </a:xfrm>
            <a:custGeom>
              <a:avLst/>
              <a:gdLst/>
              <a:ahLst/>
              <a:cxnLst>
                <a:cxn ang="0">
                  <a:pos x="83" y="61"/>
                </a:cxn>
                <a:cxn ang="0">
                  <a:pos x="83" y="61"/>
                </a:cxn>
                <a:cxn ang="0">
                  <a:pos x="79" y="59"/>
                </a:cxn>
                <a:cxn ang="0">
                  <a:pos x="79" y="59"/>
                </a:cxn>
                <a:cxn ang="0">
                  <a:pos x="78" y="59"/>
                </a:cxn>
                <a:cxn ang="0">
                  <a:pos x="78" y="58"/>
                </a:cxn>
                <a:cxn ang="0">
                  <a:pos x="73" y="53"/>
                </a:cxn>
                <a:cxn ang="0">
                  <a:pos x="71" y="53"/>
                </a:cxn>
                <a:cxn ang="0">
                  <a:pos x="71" y="52"/>
                </a:cxn>
                <a:cxn ang="0">
                  <a:pos x="70" y="48"/>
                </a:cxn>
                <a:cxn ang="0">
                  <a:pos x="62" y="40"/>
                </a:cxn>
                <a:cxn ang="0">
                  <a:pos x="54" y="9"/>
                </a:cxn>
                <a:cxn ang="0">
                  <a:pos x="31" y="0"/>
                </a:cxn>
                <a:cxn ang="0">
                  <a:pos x="9" y="9"/>
                </a:cxn>
                <a:cxn ang="0">
                  <a:pos x="0" y="31"/>
                </a:cxn>
                <a:cxn ang="0">
                  <a:pos x="9" y="53"/>
                </a:cxn>
                <a:cxn ang="0">
                  <a:pos x="31" y="63"/>
                </a:cxn>
                <a:cxn ang="0">
                  <a:pos x="40" y="61"/>
                </a:cxn>
                <a:cxn ang="0">
                  <a:pos x="61" y="83"/>
                </a:cxn>
                <a:cxn ang="0">
                  <a:pos x="65" y="84"/>
                </a:cxn>
                <a:cxn ang="0">
                  <a:pos x="65" y="84"/>
                </a:cxn>
                <a:cxn ang="0">
                  <a:pos x="79" y="84"/>
                </a:cxn>
                <a:cxn ang="0">
                  <a:pos x="84" y="79"/>
                </a:cxn>
                <a:cxn ang="0">
                  <a:pos x="85" y="65"/>
                </a:cxn>
                <a:cxn ang="0">
                  <a:pos x="83" y="61"/>
                </a:cxn>
                <a:cxn ang="0">
                  <a:pos x="79" y="78"/>
                </a:cxn>
                <a:cxn ang="0">
                  <a:pos x="65" y="79"/>
                </a:cxn>
                <a:cxn ang="0">
                  <a:pos x="41" y="55"/>
                </a:cxn>
                <a:cxn ang="0">
                  <a:pos x="31" y="57"/>
                </a:cxn>
                <a:cxn ang="0">
                  <a:pos x="13" y="50"/>
                </a:cxn>
                <a:cxn ang="0">
                  <a:pos x="13" y="13"/>
                </a:cxn>
                <a:cxn ang="0">
                  <a:pos x="31" y="5"/>
                </a:cxn>
                <a:cxn ang="0">
                  <a:pos x="50" y="13"/>
                </a:cxn>
                <a:cxn ang="0">
                  <a:pos x="56" y="41"/>
                </a:cxn>
                <a:cxn ang="0">
                  <a:pos x="66" y="52"/>
                </a:cxn>
                <a:cxn ang="0">
                  <a:pos x="66" y="58"/>
                </a:cxn>
                <a:cxn ang="0">
                  <a:pos x="73" y="58"/>
                </a:cxn>
                <a:cxn ang="0">
                  <a:pos x="73" y="65"/>
                </a:cxn>
                <a:cxn ang="0">
                  <a:pos x="79" y="65"/>
                </a:cxn>
                <a:cxn ang="0">
                  <a:pos x="79" y="65"/>
                </a:cxn>
                <a:cxn ang="0">
                  <a:pos x="79" y="78"/>
                </a:cxn>
              </a:cxnLst>
              <a:rect l="0" t="0" r="r" b="b"/>
              <a:pathLst>
                <a:path w="85" h="84">
                  <a:moveTo>
                    <a:pt x="83" y="61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2" y="60"/>
                    <a:pt x="81" y="59"/>
                    <a:pt x="79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5"/>
                    <a:pt x="76" y="53"/>
                    <a:pt x="73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49"/>
                    <a:pt x="70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5" y="29"/>
                    <a:pt x="62" y="17"/>
                    <a:pt x="54" y="9"/>
                  </a:cubicBezTo>
                  <a:cubicBezTo>
                    <a:pt x="48" y="3"/>
                    <a:pt x="40" y="0"/>
                    <a:pt x="31" y="0"/>
                  </a:cubicBezTo>
                  <a:cubicBezTo>
                    <a:pt x="23" y="0"/>
                    <a:pt x="15" y="3"/>
                    <a:pt x="9" y="9"/>
                  </a:cubicBezTo>
                  <a:cubicBezTo>
                    <a:pt x="3" y="15"/>
                    <a:pt x="0" y="23"/>
                    <a:pt x="0" y="31"/>
                  </a:cubicBezTo>
                  <a:cubicBezTo>
                    <a:pt x="0" y="39"/>
                    <a:pt x="3" y="47"/>
                    <a:pt x="9" y="53"/>
                  </a:cubicBezTo>
                  <a:cubicBezTo>
                    <a:pt x="15" y="59"/>
                    <a:pt x="23" y="63"/>
                    <a:pt x="31" y="63"/>
                  </a:cubicBezTo>
                  <a:cubicBezTo>
                    <a:pt x="34" y="63"/>
                    <a:pt x="37" y="62"/>
                    <a:pt x="40" y="6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2" y="84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4"/>
                    <a:pt x="84" y="62"/>
                    <a:pt x="83" y="61"/>
                  </a:cubicBezTo>
                  <a:close/>
                  <a:moveTo>
                    <a:pt x="79" y="78"/>
                  </a:moveTo>
                  <a:cubicBezTo>
                    <a:pt x="65" y="79"/>
                    <a:pt x="65" y="79"/>
                    <a:pt x="65" y="79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38" y="57"/>
                    <a:pt x="35" y="57"/>
                    <a:pt x="31" y="57"/>
                  </a:cubicBezTo>
                  <a:cubicBezTo>
                    <a:pt x="25" y="57"/>
                    <a:pt x="18" y="55"/>
                    <a:pt x="13" y="50"/>
                  </a:cubicBezTo>
                  <a:cubicBezTo>
                    <a:pt x="3" y="39"/>
                    <a:pt x="3" y="23"/>
                    <a:pt x="13" y="13"/>
                  </a:cubicBezTo>
                  <a:cubicBezTo>
                    <a:pt x="18" y="7"/>
                    <a:pt x="25" y="5"/>
                    <a:pt x="31" y="5"/>
                  </a:cubicBezTo>
                  <a:cubicBezTo>
                    <a:pt x="38" y="5"/>
                    <a:pt x="45" y="7"/>
                    <a:pt x="50" y="13"/>
                  </a:cubicBezTo>
                  <a:cubicBezTo>
                    <a:pt x="58" y="20"/>
                    <a:pt x="60" y="32"/>
                    <a:pt x="56" y="4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79" y="65"/>
                    <a:pt x="79" y="65"/>
                  </a:cubicBezTo>
                  <a:lnTo>
                    <a:pt x="79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14">
              <a:extLst>
                <a:ext uri="{FF2B5EF4-FFF2-40B4-BE49-F238E27FC236}">
                  <a16:creationId xmlns:a16="http://schemas.microsoft.com/office/drawing/2014/main" id="{6FB57C1B-56A5-F583-96CB-DF8DCF5CF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368550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7" y="16"/>
                </a:cxn>
                <a:cxn ang="0">
                  <a:pos x="20" y="9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4" y="3"/>
                </a:cxn>
                <a:cxn ang="0">
                  <a:pos x="4" y="16"/>
                </a:cxn>
                <a:cxn ang="0">
                  <a:pos x="11" y="19"/>
                </a:cxn>
                <a:cxn ang="0">
                  <a:pos x="6" y="5"/>
                </a:cxn>
                <a:cxn ang="0">
                  <a:pos x="11" y="3"/>
                </a:cxn>
                <a:cxn ang="0">
                  <a:pos x="15" y="5"/>
                </a:cxn>
                <a:cxn ang="0">
                  <a:pos x="17" y="9"/>
                </a:cxn>
                <a:cxn ang="0">
                  <a:pos x="15" y="14"/>
                </a:cxn>
                <a:cxn ang="0">
                  <a:pos x="11" y="15"/>
                </a:cxn>
                <a:cxn ang="0">
                  <a:pos x="6" y="14"/>
                </a:cxn>
                <a:cxn ang="0">
                  <a:pos x="6" y="5"/>
                </a:cxn>
              </a:cxnLst>
              <a:rect l="0" t="0" r="r" b="b"/>
              <a:pathLst>
                <a:path w="20" h="19">
                  <a:moveTo>
                    <a:pt x="11" y="19"/>
                  </a:moveTo>
                  <a:cubicBezTo>
                    <a:pt x="13" y="19"/>
                    <a:pt x="16" y="18"/>
                    <a:pt x="17" y="16"/>
                  </a:cubicBezTo>
                  <a:cubicBezTo>
                    <a:pt x="19" y="14"/>
                    <a:pt x="20" y="12"/>
                    <a:pt x="20" y="9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6" y="1"/>
                    <a:pt x="13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0" y="6"/>
                    <a:pt x="0" y="12"/>
                    <a:pt x="4" y="16"/>
                  </a:cubicBezTo>
                  <a:cubicBezTo>
                    <a:pt x="6" y="18"/>
                    <a:pt x="8" y="19"/>
                    <a:pt x="11" y="19"/>
                  </a:cubicBezTo>
                  <a:close/>
                  <a:moveTo>
                    <a:pt x="6" y="5"/>
                  </a:moveTo>
                  <a:cubicBezTo>
                    <a:pt x="7" y="4"/>
                    <a:pt x="9" y="3"/>
                    <a:pt x="11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6"/>
                    <a:pt x="17" y="8"/>
                    <a:pt x="17" y="9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5"/>
                    <a:pt x="12" y="15"/>
                    <a:pt x="11" y="15"/>
                  </a:cubicBezTo>
                  <a:cubicBezTo>
                    <a:pt x="9" y="15"/>
                    <a:pt x="7" y="15"/>
                    <a:pt x="6" y="14"/>
                  </a:cubicBezTo>
                  <a:cubicBezTo>
                    <a:pt x="4" y="11"/>
                    <a:pt x="4" y="7"/>
                    <a:pt x="6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15">
              <a:extLst>
                <a:ext uri="{FF2B5EF4-FFF2-40B4-BE49-F238E27FC236}">
                  <a16:creationId xmlns:a16="http://schemas.microsoft.com/office/drawing/2014/main" id="{7972A80D-FB65-54DA-06CB-C03287C1D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413" y="2359025"/>
              <a:ext cx="161925" cy="158750"/>
            </a:xfrm>
            <a:custGeom>
              <a:avLst/>
              <a:gdLst/>
              <a:ahLst/>
              <a:cxnLst>
                <a:cxn ang="0">
                  <a:pos x="38" y="35"/>
                </a:cxn>
                <a:cxn ang="0">
                  <a:pos x="37" y="6"/>
                </a:cxn>
                <a:cxn ang="0">
                  <a:pos x="25" y="0"/>
                </a:cxn>
                <a:cxn ang="0">
                  <a:pos x="23" y="1"/>
                </a:cxn>
                <a:cxn ang="0">
                  <a:pos x="25" y="3"/>
                </a:cxn>
                <a:cxn ang="0">
                  <a:pos x="34" y="8"/>
                </a:cxn>
                <a:cxn ang="0">
                  <a:pos x="34" y="34"/>
                </a:cxn>
                <a:cxn ang="0">
                  <a:pos x="21" y="39"/>
                </a:cxn>
                <a:cxn ang="0">
                  <a:pos x="9" y="34"/>
                </a:cxn>
                <a:cxn ang="0">
                  <a:pos x="4" y="24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6" y="36"/>
                </a:cxn>
                <a:cxn ang="0">
                  <a:pos x="21" y="43"/>
                </a:cxn>
                <a:cxn ang="0">
                  <a:pos x="35" y="37"/>
                </a:cxn>
                <a:cxn ang="0">
                  <a:pos x="60" y="62"/>
                </a:cxn>
                <a:cxn ang="0">
                  <a:pos x="61" y="62"/>
                </a:cxn>
                <a:cxn ang="0">
                  <a:pos x="62" y="62"/>
                </a:cxn>
                <a:cxn ang="0">
                  <a:pos x="62" y="59"/>
                </a:cxn>
                <a:cxn ang="0">
                  <a:pos x="38" y="35"/>
                </a:cxn>
              </a:cxnLst>
              <a:rect l="0" t="0" r="r" b="b"/>
              <a:pathLst>
                <a:path w="63" h="62">
                  <a:moveTo>
                    <a:pt x="38" y="35"/>
                  </a:moveTo>
                  <a:cubicBezTo>
                    <a:pt x="45" y="27"/>
                    <a:pt x="45" y="14"/>
                    <a:pt x="37" y="6"/>
                  </a:cubicBezTo>
                  <a:cubicBezTo>
                    <a:pt x="34" y="3"/>
                    <a:pt x="30" y="1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8" y="4"/>
                    <a:pt x="32" y="6"/>
                    <a:pt x="34" y="8"/>
                  </a:cubicBezTo>
                  <a:cubicBezTo>
                    <a:pt x="41" y="15"/>
                    <a:pt x="41" y="27"/>
                    <a:pt x="34" y="34"/>
                  </a:cubicBezTo>
                  <a:cubicBezTo>
                    <a:pt x="31" y="37"/>
                    <a:pt x="26" y="39"/>
                    <a:pt x="21" y="39"/>
                  </a:cubicBezTo>
                  <a:cubicBezTo>
                    <a:pt x="16" y="39"/>
                    <a:pt x="12" y="37"/>
                    <a:pt x="9" y="34"/>
                  </a:cubicBezTo>
                  <a:cubicBezTo>
                    <a:pt x="6" y="31"/>
                    <a:pt x="4" y="28"/>
                    <a:pt x="4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9"/>
                    <a:pt x="3" y="33"/>
                    <a:pt x="6" y="36"/>
                  </a:cubicBezTo>
                  <a:cubicBezTo>
                    <a:pt x="10" y="40"/>
                    <a:pt x="16" y="43"/>
                    <a:pt x="21" y="43"/>
                  </a:cubicBezTo>
                  <a:cubicBezTo>
                    <a:pt x="27" y="43"/>
                    <a:pt x="31" y="41"/>
                    <a:pt x="35" y="3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1" y="62"/>
                  </a:cubicBezTo>
                  <a:cubicBezTo>
                    <a:pt x="61" y="62"/>
                    <a:pt x="62" y="62"/>
                    <a:pt x="62" y="62"/>
                  </a:cubicBezTo>
                  <a:cubicBezTo>
                    <a:pt x="63" y="61"/>
                    <a:pt x="63" y="60"/>
                    <a:pt x="62" y="59"/>
                  </a:cubicBezTo>
                  <a:lnTo>
                    <a:pt x="38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4FF2B8E-C702-C684-1317-65F94007A030}"/>
              </a:ext>
            </a:extLst>
          </p:cNvPr>
          <p:cNvGrpSpPr/>
          <p:nvPr/>
        </p:nvGrpSpPr>
        <p:grpSpPr>
          <a:xfrm>
            <a:off x="7749245" y="2741725"/>
            <a:ext cx="2843139" cy="769726"/>
            <a:chOff x="444353" y="1856097"/>
            <a:chExt cx="2843139" cy="7697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52632F0-67CA-A535-C10B-147254CF2DD6}"/>
                </a:ext>
              </a:extLst>
            </p:cNvPr>
            <p:cNvSpPr txBox="1"/>
            <p:nvPr/>
          </p:nvSpPr>
          <p:spPr>
            <a:xfrm>
              <a:off x="444500" y="2137420"/>
              <a:ext cx="284299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9BEEF11-7836-BAB8-381F-79BDB849AFD4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0283425-433A-D256-D867-B2BCA9843C77}"/>
              </a:ext>
            </a:extLst>
          </p:cNvPr>
          <p:cNvGrpSpPr/>
          <p:nvPr/>
        </p:nvGrpSpPr>
        <p:grpSpPr>
          <a:xfrm>
            <a:off x="7837415" y="4175649"/>
            <a:ext cx="2843139" cy="973820"/>
            <a:chOff x="444353" y="1856097"/>
            <a:chExt cx="2843139" cy="97382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62DFC4-02F4-5895-E4CC-FAC7B3C1B2C7}"/>
                </a:ext>
              </a:extLst>
            </p:cNvPr>
            <p:cNvSpPr txBox="1"/>
            <p:nvPr/>
          </p:nvSpPr>
          <p:spPr>
            <a:xfrm>
              <a:off x="444500" y="2137420"/>
              <a:ext cx="284299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AFEA630-A8E5-611B-B2CA-C3A4CECDDECE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2EBCE9D-2158-DCCB-8C80-A598652EE914}"/>
              </a:ext>
            </a:extLst>
          </p:cNvPr>
          <p:cNvGrpSpPr/>
          <p:nvPr/>
        </p:nvGrpSpPr>
        <p:grpSpPr>
          <a:xfrm>
            <a:off x="6658507" y="5256226"/>
            <a:ext cx="2843139" cy="769726"/>
            <a:chOff x="444353" y="1856097"/>
            <a:chExt cx="2843139" cy="76972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4B70B88-3E12-8D5C-FBB9-35D91435A423}"/>
                </a:ext>
              </a:extLst>
            </p:cNvPr>
            <p:cNvSpPr txBox="1"/>
            <p:nvPr/>
          </p:nvSpPr>
          <p:spPr>
            <a:xfrm>
              <a:off x="444500" y="2137420"/>
              <a:ext cx="284299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96AD906-6D01-41B5-DD39-E0C349EF05A3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5AF7A83-89B0-7489-2DB8-DF500FC1F712}"/>
              </a:ext>
            </a:extLst>
          </p:cNvPr>
          <p:cNvGrpSpPr/>
          <p:nvPr/>
        </p:nvGrpSpPr>
        <p:grpSpPr>
          <a:xfrm>
            <a:off x="2755901" y="1424625"/>
            <a:ext cx="2830649" cy="769726"/>
            <a:chOff x="-557348" y="1856097"/>
            <a:chExt cx="2830649" cy="76972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93262A2-2893-0D53-64F8-1536654C5BF2}"/>
                </a:ext>
              </a:extLst>
            </p:cNvPr>
            <p:cNvSpPr txBox="1"/>
            <p:nvPr/>
          </p:nvSpPr>
          <p:spPr>
            <a:xfrm>
              <a:off x="-557348" y="2137420"/>
              <a:ext cx="280525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8728114-5643-B79F-32A1-B261869F333F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226918A-5390-04D9-EAA4-CBE43887B062}"/>
              </a:ext>
            </a:extLst>
          </p:cNvPr>
          <p:cNvGrpSpPr/>
          <p:nvPr/>
        </p:nvGrpSpPr>
        <p:grpSpPr>
          <a:xfrm>
            <a:off x="1440835" y="2811674"/>
            <a:ext cx="2830649" cy="769726"/>
            <a:chOff x="-557348" y="1856097"/>
            <a:chExt cx="2830649" cy="76972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B3A8B24-5686-E451-410B-9BB9ABF51595}"/>
                </a:ext>
              </a:extLst>
            </p:cNvPr>
            <p:cNvSpPr txBox="1"/>
            <p:nvPr/>
          </p:nvSpPr>
          <p:spPr>
            <a:xfrm>
              <a:off x="-557348" y="2137420"/>
              <a:ext cx="280525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BDA2210-10AC-DCC7-57E2-BF30C1691AEB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7E0E1DA-5ECF-FF27-CDE9-7701570BFE0C}"/>
              </a:ext>
            </a:extLst>
          </p:cNvPr>
          <p:cNvGrpSpPr/>
          <p:nvPr/>
        </p:nvGrpSpPr>
        <p:grpSpPr>
          <a:xfrm>
            <a:off x="1475875" y="4158126"/>
            <a:ext cx="2830649" cy="769726"/>
            <a:chOff x="-557348" y="1856097"/>
            <a:chExt cx="2830649" cy="76972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B23BAD9-7DAE-52D7-2F4A-D1092E94F4CC}"/>
                </a:ext>
              </a:extLst>
            </p:cNvPr>
            <p:cNvSpPr txBox="1"/>
            <p:nvPr/>
          </p:nvSpPr>
          <p:spPr>
            <a:xfrm>
              <a:off x="-557348" y="2137420"/>
              <a:ext cx="280525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0B34FE5-BF76-29E1-BDA5-3648B7E419C5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908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944379" y="179576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004736" y="179576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5034180" y="834334"/>
            <a:ext cx="21236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524198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CONTENTS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67CBD5A-FB61-1B6D-2109-1321D26BD578}"/>
              </a:ext>
            </a:extLst>
          </p:cNvPr>
          <p:cNvSpPr/>
          <p:nvPr/>
        </p:nvSpPr>
        <p:spPr>
          <a:xfrm>
            <a:off x="2619996" y="2683568"/>
            <a:ext cx="3146005" cy="585224"/>
          </a:xfrm>
          <a:prstGeom prst="roundRect">
            <a:avLst>
              <a:gd name="adj" fmla="val 50000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86DC53-2537-5DC2-D2B1-6DA5AED4C1BA}"/>
              </a:ext>
            </a:extLst>
          </p:cNvPr>
          <p:cNvSpPr txBox="1"/>
          <p:nvPr/>
        </p:nvSpPr>
        <p:spPr>
          <a:xfrm>
            <a:off x="2962532" y="2777747"/>
            <a:ext cx="2460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22EFE7-71B2-5908-8783-2B1FC1CBA8CE}"/>
              </a:ext>
            </a:extLst>
          </p:cNvPr>
          <p:cNvSpPr txBox="1"/>
          <p:nvPr/>
        </p:nvSpPr>
        <p:spPr>
          <a:xfrm>
            <a:off x="1574088" y="2747064"/>
            <a:ext cx="10679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4000" dirty="0">
              <a:blipFill>
                <a:blip r:embed="rId14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33733D9-289D-084A-369B-D30C58676985}"/>
              </a:ext>
            </a:extLst>
          </p:cNvPr>
          <p:cNvSpPr/>
          <p:nvPr/>
        </p:nvSpPr>
        <p:spPr>
          <a:xfrm>
            <a:off x="7233911" y="2683568"/>
            <a:ext cx="3146005" cy="585224"/>
          </a:xfrm>
          <a:prstGeom prst="roundRect">
            <a:avLst>
              <a:gd name="adj" fmla="val 50000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9A5B30-A534-EADF-90B2-443DE1212244}"/>
              </a:ext>
            </a:extLst>
          </p:cNvPr>
          <p:cNvSpPr txBox="1"/>
          <p:nvPr/>
        </p:nvSpPr>
        <p:spPr>
          <a:xfrm>
            <a:off x="7576447" y="2777747"/>
            <a:ext cx="2460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AD2862-0E08-ECAD-D7F1-27135A1B5C57}"/>
              </a:ext>
            </a:extLst>
          </p:cNvPr>
          <p:cNvSpPr txBox="1"/>
          <p:nvPr/>
        </p:nvSpPr>
        <p:spPr>
          <a:xfrm>
            <a:off x="6188003" y="2747064"/>
            <a:ext cx="10679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blipFill>
                <a:blip r:embed="rId14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F0E4AF1-40BD-EDBA-2223-39C9E7903901}"/>
              </a:ext>
            </a:extLst>
          </p:cNvPr>
          <p:cNvSpPr/>
          <p:nvPr/>
        </p:nvSpPr>
        <p:spPr>
          <a:xfrm>
            <a:off x="2619996" y="3950989"/>
            <a:ext cx="3146005" cy="585224"/>
          </a:xfrm>
          <a:prstGeom prst="roundRect">
            <a:avLst>
              <a:gd name="adj" fmla="val 50000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9F4626-6155-C9B7-2439-BCE73207EED1}"/>
              </a:ext>
            </a:extLst>
          </p:cNvPr>
          <p:cNvSpPr txBox="1"/>
          <p:nvPr/>
        </p:nvSpPr>
        <p:spPr>
          <a:xfrm>
            <a:off x="2962532" y="4045168"/>
            <a:ext cx="2460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88D84F-437A-BF09-8369-2F7DB09C5149}"/>
              </a:ext>
            </a:extLst>
          </p:cNvPr>
          <p:cNvSpPr txBox="1"/>
          <p:nvPr/>
        </p:nvSpPr>
        <p:spPr>
          <a:xfrm>
            <a:off x="1574088" y="4014485"/>
            <a:ext cx="10679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blipFill>
                <a:blip r:embed="rId14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217A06E-BCCC-8E5E-2FB4-08130CAB930C}"/>
              </a:ext>
            </a:extLst>
          </p:cNvPr>
          <p:cNvSpPr/>
          <p:nvPr/>
        </p:nvSpPr>
        <p:spPr>
          <a:xfrm>
            <a:off x="7233911" y="3950989"/>
            <a:ext cx="3146005" cy="585224"/>
          </a:xfrm>
          <a:prstGeom prst="roundRect">
            <a:avLst>
              <a:gd name="adj" fmla="val 50000"/>
            </a:avLst>
          </a:prstGeom>
          <a:blipFill dpi="0" rotWithShape="1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BB96FA-D2AD-EC51-33C0-4AFB2E5CCF85}"/>
              </a:ext>
            </a:extLst>
          </p:cNvPr>
          <p:cNvSpPr txBox="1"/>
          <p:nvPr/>
        </p:nvSpPr>
        <p:spPr>
          <a:xfrm>
            <a:off x="7576447" y="4045168"/>
            <a:ext cx="2460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4E010C-0566-1AC4-6524-72CEB76229C1}"/>
              </a:ext>
            </a:extLst>
          </p:cNvPr>
          <p:cNvSpPr txBox="1"/>
          <p:nvPr/>
        </p:nvSpPr>
        <p:spPr>
          <a:xfrm>
            <a:off x="6188003" y="4014485"/>
            <a:ext cx="10679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blipFill>
                <a:blip r:embed="rId14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68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148">
            <a:extLst>
              <a:ext uri="{FF2B5EF4-FFF2-40B4-BE49-F238E27FC236}">
                <a16:creationId xmlns:a16="http://schemas.microsoft.com/office/drawing/2014/main" id="{5995E093-8C06-FA2F-166C-ADD0E724CDFB}"/>
              </a:ext>
            </a:extLst>
          </p:cNvPr>
          <p:cNvGrpSpPr>
            <a:grpSpLocks noChangeAspect="1"/>
          </p:cNvGrpSpPr>
          <p:nvPr/>
        </p:nvGrpSpPr>
        <p:grpSpPr>
          <a:xfrm>
            <a:off x="3761876" y="1929198"/>
            <a:ext cx="4699765" cy="3784679"/>
            <a:chOff x="4300539" y="1984376"/>
            <a:chExt cx="3589338" cy="2890838"/>
          </a:xfrm>
        </p:grpSpPr>
        <p:sp>
          <p:nvSpPr>
            <p:cNvPr id="108" name="Freeform 5">
              <a:extLst>
                <a:ext uri="{FF2B5EF4-FFF2-40B4-BE49-F238E27FC236}">
                  <a16:creationId xmlns:a16="http://schemas.microsoft.com/office/drawing/2014/main" id="{A163CE60-C744-6C99-462F-15B0D4E76382}"/>
                </a:ext>
              </a:extLst>
            </p:cNvPr>
            <p:cNvSpPr/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Freeform 6">
              <a:extLst>
                <a:ext uri="{FF2B5EF4-FFF2-40B4-BE49-F238E27FC236}">
                  <a16:creationId xmlns:a16="http://schemas.microsoft.com/office/drawing/2014/main" id="{17E80E61-490E-EA23-DF87-01AC4011FE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Freeform 7">
              <a:extLst>
                <a:ext uri="{FF2B5EF4-FFF2-40B4-BE49-F238E27FC236}">
                  <a16:creationId xmlns:a16="http://schemas.microsoft.com/office/drawing/2014/main" id="{6786ADCF-8448-F83F-ED04-4F7AF73B0B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Rectangle 8">
              <a:extLst>
                <a:ext uri="{FF2B5EF4-FFF2-40B4-BE49-F238E27FC236}">
                  <a16:creationId xmlns:a16="http://schemas.microsoft.com/office/drawing/2014/main" id="{C121FE02-057C-5C66-6880-D35965F13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Freeform 9">
              <a:extLst>
                <a:ext uri="{FF2B5EF4-FFF2-40B4-BE49-F238E27FC236}">
                  <a16:creationId xmlns:a16="http://schemas.microsoft.com/office/drawing/2014/main" id="{CB00B2C4-EA7D-6D84-F105-7304E785A539}"/>
                </a:ext>
              </a:extLst>
            </p:cNvPr>
            <p:cNvSpPr/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Freeform 10">
              <a:extLst>
                <a:ext uri="{FF2B5EF4-FFF2-40B4-BE49-F238E27FC236}">
                  <a16:creationId xmlns:a16="http://schemas.microsoft.com/office/drawing/2014/main" id="{11177B7F-EA95-6A11-D2D5-03E0D60AA0EF}"/>
                </a:ext>
              </a:extLst>
            </p:cNvPr>
            <p:cNvSpPr/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Oval 11">
              <a:extLst>
                <a:ext uri="{FF2B5EF4-FFF2-40B4-BE49-F238E27FC236}">
                  <a16:creationId xmlns:a16="http://schemas.microsoft.com/office/drawing/2014/main" id="{06693AB9-A6A0-A6B7-7059-A0CC7C2E2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Oval 12">
              <a:extLst>
                <a:ext uri="{FF2B5EF4-FFF2-40B4-BE49-F238E27FC236}">
                  <a16:creationId xmlns:a16="http://schemas.microsoft.com/office/drawing/2014/main" id="{FDE251F6-B22D-FD1D-F2A1-1B905D64B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Oval 13">
              <a:extLst>
                <a:ext uri="{FF2B5EF4-FFF2-40B4-BE49-F238E27FC236}">
                  <a16:creationId xmlns:a16="http://schemas.microsoft.com/office/drawing/2014/main" id="{380EB1E0-740A-3A1E-AE73-A2E22AFED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Oval 14">
              <a:extLst>
                <a:ext uri="{FF2B5EF4-FFF2-40B4-BE49-F238E27FC236}">
                  <a16:creationId xmlns:a16="http://schemas.microsoft.com/office/drawing/2014/main" id="{DFF9D95F-5876-3991-55C6-2DFCBAC22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Oval 15">
              <a:extLst>
                <a:ext uri="{FF2B5EF4-FFF2-40B4-BE49-F238E27FC236}">
                  <a16:creationId xmlns:a16="http://schemas.microsoft.com/office/drawing/2014/main" id="{017CDE9E-85F6-3123-2186-F23184E23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Freeform 16">
              <a:extLst>
                <a:ext uri="{FF2B5EF4-FFF2-40B4-BE49-F238E27FC236}">
                  <a16:creationId xmlns:a16="http://schemas.microsoft.com/office/drawing/2014/main" id="{0A72808C-0855-DF64-9241-0D70596A3F6F}"/>
                </a:ext>
              </a:extLst>
            </p:cNvPr>
            <p:cNvSpPr/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Freeform 17">
              <a:extLst>
                <a:ext uri="{FF2B5EF4-FFF2-40B4-BE49-F238E27FC236}">
                  <a16:creationId xmlns:a16="http://schemas.microsoft.com/office/drawing/2014/main" id="{594255B8-F40B-A98E-4E58-B3802B1D60AD}"/>
                </a:ext>
              </a:extLst>
            </p:cNvPr>
            <p:cNvSpPr/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36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0" name="Oval 23">
            <a:extLst>
              <a:ext uri="{FF2B5EF4-FFF2-40B4-BE49-F238E27FC236}">
                <a16:creationId xmlns:a16="http://schemas.microsoft.com/office/drawing/2014/main" id="{30231690-6D73-5535-0D03-B4D4DA5C20B2}"/>
              </a:ext>
            </a:extLst>
          </p:cNvPr>
          <p:cNvSpPr/>
          <p:nvPr/>
        </p:nvSpPr>
        <p:spPr>
          <a:xfrm>
            <a:off x="3274564" y="2047877"/>
            <a:ext cx="888619" cy="888619"/>
          </a:xfrm>
          <a:prstGeom prst="ellipse">
            <a:avLst/>
          </a:pr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CE15FD-BB70-4DD6-703F-36AD1099C210}"/>
              </a:ext>
            </a:extLst>
          </p:cNvPr>
          <p:cNvGrpSpPr/>
          <p:nvPr/>
        </p:nvGrpSpPr>
        <p:grpSpPr>
          <a:xfrm>
            <a:off x="3465465" y="2267460"/>
            <a:ext cx="501787" cy="455363"/>
            <a:chOff x="3178619" y="1905028"/>
            <a:chExt cx="501787" cy="455363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2ABD465-0988-1CA1-D001-E467820FFC87}"/>
                </a:ext>
              </a:extLst>
            </p:cNvPr>
            <p:cNvSpPr/>
            <p:nvPr/>
          </p:nvSpPr>
          <p:spPr>
            <a:xfrm>
              <a:off x="3364194" y="2222009"/>
              <a:ext cx="53697" cy="53697"/>
            </a:xfrm>
            <a:custGeom>
              <a:avLst/>
              <a:gdLst>
                <a:gd name="connsiteX0" fmla="*/ 53698 w 53697"/>
                <a:gd name="connsiteY0" fmla="*/ 26849 h 53697"/>
                <a:gd name="connsiteX1" fmla="*/ 26849 w 53697"/>
                <a:gd name="connsiteY1" fmla="*/ 53698 h 53697"/>
                <a:gd name="connsiteX2" fmla="*/ 0 w 53697"/>
                <a:gd name="connsiteY2" fmla="*/ 26849 h 53697"/>
                <a:gd name="connsiteX3" fmla="*/ 26849 w 53697"/>
                <a:gd name="connsiteY3" fmla="*/ 0 h 53697"/>
                <a:gd name="connsiteX4" fmla="*/ 53698 w 53697"/>
                <a:gd name="connsiteY4" fmla="*/ 26849 h 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97" h="53697">
                  <a:moveTo>
                    <a:pt x="53698" y="26849"/>
                  </a:moveTo>
                  <a:cubicBezTo>
                    <a:pt x="53698" y="41677"/>
                    <a:pt x="41677" y="53698"/>
                    <a:pt x="26849" y="53698"/>
                  </a:cubicBezTo>
                  <a:cubicBezTo>
                    <a:pt x="12021" y="53698"/>
                    <a:pt x="0" y="41677"/>
                    <a:pt x="0" y="26849"/>
                  </a:cubicBezTo>
                  <a:cubicBezTo>
                    <a:pt x="0" y="12021"/>
                    <a:pt x="12021" y="0"/>
                    <a:pt x="26849" y="0"/>
                  </a:cubicBezTo>
                  <a:cubicBezTo>
                    <a:pt x="41677" y="0"/>
                    <a:pt x="53698" y="12021"/>
                    <a:pt x="53698" y="26849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D2B4E8A-EA27-AFB1-11F3-F274CDEA39A3}"/>
                </a:ext>
              </a:extLst>
            </p:cNvPr>
            <p:cNvSpPr/>
            <p:nvPr/>
          </p:nvSpPr>
          <p:spPr>
            <a:xfrm>
              <a:off x="3337405" y="2283098"/>
              <a:ext cx="106448" cy="53638"/>
            </a:xfrm>
            <a:custGeom>
              <a:avLst/>
              <a:gdLst>
                <a:gd name="connsiteX0" fmla="*/ 106449 w 106448"/>
                <a:gd name="connsiteY0" fmla="*/ 53638 h 53638"/>
                <a:gd name="connsiteX1" fmla="*/ 106449 w 106448"/>
                <a:gd name="connsiteY1" fmla="*/ 26790 h 53638"/>
                <a:gd name="connsiteX2" fmla="*/ 101126 w 106448"/>
                <a:gd name="connsiteY2" fmla="*/ 16086 h 53638"/>
                <a:gd name="connsiteX3" fmla="*/ 75165 w 106448"/>
                <a:gd name="connsiteY3" fmla="*/ 3312 h 53638"/>
                <a:gd name="connsiteX4" fmla="*/ 53224 w 106448"/>
                <a:gd name="connsiteY4" fmla="*/ 0 h 53638"/>
                <a:gd name="connsiteX5" fmla="*/ 31284 w 106448"/>
                <a:gd name="connsiteY5" fmla="*/ 3312 h 53638"/>
                <a:gd name="connsiteX6" fmla="*/ 5322 w 106448"/>
                <a:gd name="connsiteY6" fmla="*/ 16086 h 53638"/>
                <a:gd name="connsiteX7" fmla="*/ 0 w 106448"/>
                <a:gd name="connsiteY7" fmla="*/ 26790 h 53638"/>
                <a:gd name="connsiteX8" fmla="*/ 0 w 106448"/>
                <a:gd name="connsiteY8" fmla="*/ 53638 h 5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448" h="53638">
                  <a:moveTo>
                    <a:pt x="106449" y="53638"/>
                  </a:moveTo>
                  <a:lnTo>
                    <a:pt x="106449" y="26790"/>
                  </a:lnTo>
                  <a:cubicBezTo>
                    <a:pt x="106361" y="22606"/>
                    <a:pt x="104410" y="18680"/>
                    <a:pt x="101126" y="16086"/>
                  </a:cubicBezTo>
                  <a:cubicBezTo>
                    <a:pt x="93411" y="10139"/>
                    <a:pt x="84584" y="5796"/>
                    <a:pt x="75165" y="3312"/>
                  </a:cubicBezTo>
                  <a:cubicBezTo>
                    <a:pt x="68055" y="1130"/>
                    <a:pt x="60661" y="13"/>
                    <a:pt x="53224" y="0"/>
                  </a:cubicBezTo>
                  <a:cubicBezTo>
                    <a:pt x="45795" y="115"/>
                    <a:pt x="38416" y="1228"/>
                    <a:pt x="31284" y="3312"/>
                  </a:cubicBezTo>
                  <a:cubicBezTo>
                    <a:pt x="21970" y="6069"/>
                    <a:pt x="13191" y="10389"/>
                    <a:pt x="5322" y="16086"/>
                  </a:cubicBezTo>
                  <a:cubicBezTo>
                    <a:pt x="2039" y="18680"/>
                    <a:pt x="88" y="22606"/>
                    <a:pt x="0" y="26790"/>
                  </a:cubicBezTo>
                  <a:lnTo>
                    <a:pt x="0" y="53638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2B1AE06-B05B-2A08-4464-5449B17DE100}"/>
                </a:ext>
              </a:extLst>
            </p:cNvPr>
            <p:cNvSpPr/>
            <p:nvPr/>
          </p:nvSpPr>
          <p:spPr>
            <a:xfrm>
              <a:off x="3481643" y="2222009"/>
              <a:ext cx="53697" cy="53697"/>
            </a:xfrm>
            <a:custGeom>
              <a:avLst/>
              <a:gdLst>
                <a:gd name="connsiteX0" fmla="*/ 53698 w 53697"/>
                <a:gd name="connsiteY0" fmla="*/ 26849 h 53697"/>
                <a:gd name="connsiteX1" fmla="*/ 26849 w 53697"/>
                <a:gd name="connsiteY1" fmla="*/ 53698 h 53697"/>
                <a:gd name="connsiteX2" fmla="*/ 0 w 53697"/>
                <a:gd name="connsiteY2" fmla="*/ 26849 h 53697"/>
                <a:gd name="connsiteX3" fmla="*/ 26849 w 53697"/>
                <a:gd name="connsiteY3" fmla="*/ 0 h 53697"/>
                <a:gd name="connsiteX4" fmla="*/ 53698 w 53697"/>
                <a:gd name="connsiteY4" fmla="*/ 26849 h 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97" h="53697">
                  <a:moveTo>
                    <a:pt x="53698" y="26849"/>
                  </a:moveTo>
                  <a:cubicBezTo>
                    <a:pt x="53698" y="41677"/>
                    <a:pt x="41677" y="53698"/>
                    <a:pt x="26849" y="53698"/>
                  </a:cubicBezTo>
                  <a:cubicBezTo>
                    <a:pt x="12021" y="53698"/>
                    <a:pt x="0" y="41677"/>
                    <a:pt x="0" y="26849"/>
                  </a:cubicBezTo>
                  <a:cubicBezTo>
                    <a:pt x="0" y="12021"/>
                    <a:pt x="12021" y="0"/>
                    <a:pt x="26849" y="0"/>
                  </a:cubicBezTo>
                  <a:cubicBezTo>
                    <a:pt x="41677" y="0"/>
                    <a:pt x="53698" y="12021"/>
                    <a:pt x="53698" y="26849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DE47A91-6C84-6F7C-F6F0-26A27498BE1A}"/>
                </a:ext>
              </a:extLst>
            </p:cNvPr>
            <p:cNvSpPr/>
            <p:nvPr/>
          </p:nvSpPr>
          <p:spPr>
            <a:xfrm>
              <a:off x="3455681" y="2283098"/>
              <a:ext cx="106448" cy="53638"/>
            </a:xfrm>
            <a:custGeom>
              <a:avLst/>
              <a:gdLst>
                <a:gd name="connsiteX0" fmla="*/ 106449 w 106448"/>
                <a:gd name="connsiteY0" fmla="*/ 53638 h 53638"/>
                <a:gd name="connsiteX1" fmla="*/ 106449 w 106448"/>
                <a:gd name="connsiteY1" fmla="*/ 26790 h 53638"/>
                <a:gd name="connsiteX2" fmla="*/ 101126 w 106448"/>
                <a:gd name="connsiteY2" fmla="*/ 16086 h 53638"/>
                <a:gd name="connsiteX3" fmla="*/ 75165 w 106448"/>
                <a:gd name="connsiteY3" fmla="*/ 3312 h 53638"/>
                <a:gd name="connsiteX4" fmla="*/ 53224 w 106448"/>
                <a:gd name="connsiteY4" fmla="*/ 0 h 53638"/>
                <a:gd name="connsiteX5" fmla="*/ 31284 w 106448"/>
                <a:gd name="connsiteY5" fmla="*/ 3312 h 53638"/>
                <a:gd name="connsiteX6" fmla="*/ 5322 w 106448"/>
                <a:gd name="connsiteY6" fmla="*/ 16086 h 53638"/>
                <a:gd name="connsiteX7" fmla="*/ 0 w 106448"/>
                <a:gd name="connsiteY7" fmla="*/ 26790 h 53638"/>
                <a:gd name="connsiteX8" fmla="*/ 0 w 106448"/>
                <a:gd name="connsiteY8" fmla="*/ 53638 h 5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448" h="53638">
                  <a:moveTo>
                    <a:pt x="106449" y="53638"/>
                  </a:moveTo>
                  <a:lnTo>
                    <a:pt x="106449" y="26790"/>
                  </a:lnTo>
                  <a:cubicBezTo>
                    <a:pt x="106361" y="22606"/>
                    <a:pt x="104410" y="18680"/>
                    <a:pt x="101126" y="16086"/>
                  </a:cubicBezTo>
                  <a:cubicBezTo>
                    <a:pt x="93411" y="10139"/>
                    <a:pt x="84584" y="5796"/>
                    <a:pt x="75165" y="3312"/>
                  </a:cubicBezTo>
                  <a:cubicBezTo>
                    <a:pt x="68055" y="1130"/>
                    <a:pt x="60661" y="13"/>
                    <a:pt x="53224" y="0"/>
                  </a:cubicBezTo>
                  <a:cubicBezTo>
                    <a:pt x="45795" y="115"/>
                    <a:pt x="38416" y="1228"/>
                    <a:pt x="31284" y="3312"/>
                  </a:cubicBezTo>
                  <a:cubicBezTo>
                    <a:pt x="21970" y="6069"/>
                    <a:pt x="13191" y="10389"/>
                    <a:pt x="5322" y="16086"/>
                  </a:cubicBezTo>
                  <a:cubicBezTo>
                    <a:pt x="2039" y="18680"/>
                    <a:pt x="88" y="22606"/>
                    <a:pt x="0" y="26790"/>
                  </a:cubicBezTo>
                  <a:lnTo>
                    <a:pt x="0" y="53638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2A11E61-D186-E050-9E12-7652C2637F6E}"/>
                </a:ext>
              </a:extLst>
            </p:cNvPr>
            <p:cNvSpPr/>
            <p:nvPr/>
          </p:nvSpPr>
          <p:spPr>
            <a:xfrm>
              <a:off x="3599919" y="2222009"/>
              <a:ext cx="53697" cy="53697"/>
            </a:xfrm>
            <a:custGeom>
              <a:avLst/>
              <a:gdLst>
                <a:gd name="connsiteX0" fmla="*/ 53698 w 53697"/>
                <a:gd name="connsiteY0" fmla="*/ 26849 h 53697"/>
                <a:gd name="connsiteX1" fmla="*/ 26849 w 53697"/>
                <a:gd name="connsiteY1" fmla="*/ 53698 h 53697"/>
                <a:gd name="connsiteX2" fmla="*/ 0 w 53697"/>
                <a:gd name="connsiteY2" fmla="*/ 26849 h 53697"/>
                <a:gd name="connsiteX3" fmla="*/ 26849 w 53697"/>
                <a:gd name="connsiteY3" fmla="*/ 0 h 53697"/>
                <a:gd name="connsiteX4" fmla="*/ 53698 w 53697"/>
                <a:gd name="connsiteY4" fmla="*/ 26849 h 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97" h="53697">
                  <a:moveTo>
                    <a:pt x="53698" y="26849"/>
                  </a:moveTo>
                  <a:cubicBezTo>
                    <a:pt x="53698" y="41677"/>
                    <a:pt x="41677" y="53698"/>
                    <a:pt x="26849" y="53698"/>
                  </a:cubicBezTo>
                  <a:cubicBezTo>
                    <a:pt x="12021" y="53698"/>
                    <a:pt x="0" y="41677"/>
                    <a:pt x="0" y="26849"/>
                  </a:cubicBezTo>
                  <a:cubicBezTo>
                    <a:pt x="0" y="12021"/>
                    <a:pt x="12021" y="0"/>
                    <a:pt x="26849" y="0"/>
                  </a:cubicBezTo>
                  <a:cubicBezTo>
                    <a:pt x="41677" y="0"/>
                    <a:pt x="53698" y="12021"/>
                    <a:pt x="53698" y="26849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A89F9E1-B2A3-B5E8-DB76-E300C65B3838}"/>
                </a:ext>
              </a:extLst>
            </p:cNvPr>
            <p:cNvSpPr/>
            <p:nvPr/>
          </p:nvSpPr>
          <p:spPr>
            <a:xfrm>
              <a:off x="3573958" y="2283098"/>
              <a:ext cx="106448" cy="53638"/>
            </a:xfrm>
            <a:custGeom>
              <a:avLst/>
              <a:gdLst>
                <a:gd name="connsiteX0" fmla="*/ 106449 w 106448"/>
                <a:gd name="connsiteY0" fmla="*/ 53638 h 53638"/>
                <a:gd name="connsiteX1" fmla="*/ 106449 w 106448"/>
                <a:gd name="connsiteY1" fmla="*/ 26790 h 53638"/>
                <a:gd name="connsiteX2" fmla="*/ 101126 w 106448"/>
                <a:gd name="connsiteY2" fmla="*/ 16086 h 53638"/>
                <a:gd name="connsiteX3" fmla="*/ 75165 w 106448"/>
                <a:gd name="connsiteY3" fmla="*/ 3312 h 53638"/>
                <a:gd name="connsiteX4" fmla="*/ 53224 w 106448"/>
                <a:gd name="connsiteY4" fmla="*/ 0 h 53638"/>
                <a:gd name="connsiteX5" fmla="*/ 31284 w 106448"/>
                <a:gd name="connsiteY5" fmla="*/ 3312 h 53638"/>
                <a:gd name="connsiteX6" fmla="*/ 5322 w 106448"/>
                <a:gd name="connsiteY6" fmla="*/ 16086 h 53638"/>
                <a:gd name="connsiteX7" fmla="*/ 0 w 106448"/>
                <a:gd name="connsiteY7" fmla="*/ 26790 h 53638"/>
                <a:gd name="connsiteX8" fmla="*/ 0 w 106448"/>
                <a:gd name="connsiteY8" fmla="*/ 53638 h 5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448" h="53638">
                  <a:moveTo>
                    <a:pt x="106449" y="53638"/>
                  </a:moveTo>
                  <a:lnTo>
                    <a:pt x="106449" y="26790"/>
                  </a:lnTo>
                  <a:cubicBezTo>
                    <a:pt x="106361" y="22606"/>
                    <a:pt x="104410" y="18680"/>
                    <a:pt x="101126" y="16086"/>
                  </a:cubicBezTo>
                  <a:cubicBezTo>
                    <a:pt x="93411" y="10139"/>
                    <a:pt x="84584" y="5796"/>
                    <a:pt x="75165" y="3312"/>
                  </a:cubicBezTo>
                  <a:cubicBezTo>
                    <a:pt x="68055" y="1130"/>
                    <a:pt x="60661" y="13"/>
                    <a:pt x="53224" y="0"/>
                  </a:cubicBezTo>
                  <a:cubicBezTo>
                    <a:pt x="45795" y="115"/>
                    <a:pt x="38416" y="1228"/>
                    <a:pt x="31284" y="3312"/>
                  </a:cubicBezTo>
                  <a:cubicBezTo>
                    <a:pt x="21970" y="6069"/>
                    <a:pt x="13191" y="10389"/>
                    <a:pt x="5322" y="16086"/>
                  </a:cubicBezTo>
                  <a:cubicBezTo>
                    <a:pt x="2039" y="18680"/>
                    <a:pt x="88" y="22606"/>
                    <a:pt x="0" y="26790"/>
                  </a:cubicBezTo>
                  <a:lnTo>
                    <a:pt x="0" y="53638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0E2B577-36D7-8C37-C6BF-2BCF94E77AFE}"/>
                </a:ext>
              </a:extLst>
            </p:cNvPr>
            <p:cNvSpPr/>
            <p:nvPr/>
          </p:nvSpPr>
          <p:spPr>
            <a:xfrm>
              <a:off x="3240063" y="1965467"/>
              <a:ext cx="70256" cy="70256"/>
            </a:xfrm>
            <a:custGeom>
              <a:avLst/>
              <a:gdLst>
                <a:gd name="connsiteX0" fmla="*/ 70256 w 70256"/>
                <a:gd name="connsiteY0" fmla="*/ 35128 h 70256"/>
                <a:gd name="connsiteX1" fmla="*/ 35128 w 70256"/>
                <a:gd name="connsiteY1" fmla="*/ 70256 h 70256"/>
                <a:gd name="connsiteX2" fmla="*/ 0 w 70256"/>
                <a:gd name="connsiteY2" fmla="*/ 35128 h 70256"/>
                <a:gd name="connsiteX3" fmla="*/ 35128 w 70256"/>
                <a:gd name="connsiteY3" fmla="*/ 0 h 70256"/>
                <a:gd name="connsiteX4" fmla="*/ 70256 w 70256"/>
                <a:gd name="connsiteY4" fmla="*/ 35128 h 7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56" h="70256">
                  <a:moveTo>
                    <a:pt x="70256" y="35128"/>
                  </a:moveTo>
                  <a:cubicBezTo>
                    <a:pt x="70256" y="54529"/>
                    <a:pt x="54529" y="70256"/>
                    <a:pt x="35128" y="70256"/>
                  </a:cubicBezTo>
                  <a:cubicBezTo>
                    <a:pt x="15727" y="70256"/>
                    <a:pt x="0" y="54529"/>
                    <a:pt x="0" y="35128"/>
                  </a:cubicBezTo>
                  <a:cubicBezTo>
                    <a:pt x="0" y="15727"/>
                    <a:pt x="15727" y="0"/>
                    <a:pt x="35128" y="0"/>
                  </a:cubicBezTo>
                  <a:cubicBezTo>
                    <a:pt x="54529" y="0"/>
                    <a:pt x="70256" y="15727"/>
                    <a:pt x="70256" y="35128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AC29C64-04FC-55BA-C154-2AA72A5BA552}"/>
                </a:ext>
              </a:extLst>
            </p:cNvPr>
            <p:cNvSpPr/>
            <p:nvPr/>
          </p:nvSpPr>
          <p:spPr>
            <a:xfrm>
              <a:off x="3178619" y="1984482"/>
              <a:ext cx="306303" cy="375909"/>
            </a:xfrm>
            <a:custGeom>
              <a:avLst/>
              <a:gdLst>
                <a:gd name="connsiteX0" fmla="*/ 303734 w 306303"/>
                <a:gd name="connsiteY0" fmla="*/ 2570 h 375909"/>
                <a:gd name="connsiteX1" fmla="*/ 291197 w 306303"/>
                <a:gd name="connsiteY1" fmla="*/ 2570 h 375909"/>
                <a:gd name="connsiteX2" fmla="*/ 214790 w 306303"/>
                <a:gd name="connsiteY2" fmla="*/ 78977 h 375909"/>
                <a:gd name="connsiteX3" fmla="*/ 197581 w 306303"/>
                <a:gd name="connsiteY3" fmla="*/ 83353 h 375909"/>
                <a:gd name="connsiteX4" fmla="*/ 174280 w 306303"/>
                <a:gd name="connsiteY4" fmla="*/ 120669 h 375909"/>
                <a:gd name="connsiteX5" fmla="*/ 167657 w 306303"/>
                <a:gd name="connsiteY5" fmla="*/ 92460 h 375909"/>
                <a:gd name="connsiteX6" fmla="*/ 162394 w 306303"/>
                <a:gd name="connsiteY6" fmla="*/ 82762 h 375909"/>
                <a:gd name="connsiteX7" fmla="*/ 125491 w 306303"/>
                <a:gd name="connsiteY7" fmla="*/ 63483 h 375909"/>
                <a:gd name="connsiteX8" fmla="*/ 96573 w 306303"/>
                <a:gd name="connsiteY8" fmla="*/ 59994 h 375909"/>
                <a:gd name="connsiteX9" fmla="*/ 67595 w 306303"/>
                <a:gd name="connsiteY9" fmla="*/ 64370 h 375909"/>
                <a:gd name="connsiteX10" fmla="*/ 30752 w 306303"/>
                <a:gd name="connsiteY10" fmla="*/ 83649 h 375909"/>
                <a:gd name="connsiteX11" fmla="*/ 25489 w 306303"/>
                <a:gd name="connsiteY11" fmla="*/ 93347 h 375909"/>
                <a:gd name="connsiteX12" fmla="*/ 0 w 306303"/>
                <a:gd name="connsiteY12" fmla="*/ 202162 h 375909"/>
                <a:gd name="connsiteX13" fmla="*/ 17741 w 306303"/>
                <a:gd name="connsiteY13" fmla="*/ 219903 h 375909"/>
                <a:gd name="connsiteX14" fmla="*/ 34418 w 306303"/>
                <a:gd name="connsiteY14" fmla="*/ 206775 h 375909"/>
                <a:gd name="connsiteX15" fmla="*/ 52870 w 306303"/>
                <a:gd name="connsiteY15" fmla="*/ 130427 h 375909"/>
                <a:gd name="connsiteX16" fmla="*/ 52870 w 306303"/>
                <a:gd name="connsiteY16" fmla="*/ 375910 h 375909"/>
                <a:gd name="connsiteX17" fmla="*/ 87820 w 306303"/>
                <a:gd name="connsiteY17" fmla="*/ 375910 h 375909"/>
                <a:gd name="connsiteX18" fmla="*/ 87820 w 306303"/>
                <a:gd name="connsiteY18" fmla="*/ 217952 h 375909"/>
                <a:gd name="connsiteX19" fmla="*/ 105562 w 306303"/>
                <a:gd name="connsiteY19" fmla="*/ 217952 h 375909"/>
                <a:gd name="connsiteX20" fmla="*/ 105562 w 306303"/>
                <a:gd name="connsiteY20" fmla="*/ 375910 h 375909"/>
                <a:gd name="connsiteX21" fmla="*/ 140453 w 306303"/>
                <a:gd name="connsiteY21" fmla="*/ 375910 h 375909"/>
                <a:gd name="connsiteX22" fmla="*/ 140453 w 306303"/>
                <a:gd name="connsiteY22" fmla="*/ 129304 h 375909"/>
                <a:gd name="connsiteX23" fmla="*/ 146959 w 306303"/>
                <a:gd name="connsiteY23" fmla="*/ 157098 h 375909"/>
                <a:gd name="connsiteX24" fmla="*/ 150448 w 306303"/>
                <a:gd name="connsiteY24" fmla="*/ 161534 h 375909"/>
                <a:gd name="connsiteX25" fmla="*/ 174103 w 306303"/>
                <a:gd name="connsiteY25" fmla="*/ 169872 h 375909"/>
                <a:gd name="connsiteX26" fmla="*/ 188296 w 306303"/>
                <a:gd name="connsiteY26" fmla="*/ 163426 h 375909"/>
                <a:gd name="connsiteX27" fmla="*/ 224370 w 306303"/>
                <a:gd name="connsiteY27" fmla="*/ 104288 h 375909"/>
                <a:gd name="connsiteX28" fmla="*/ 226795 w 306303"/>
                <a:gd name="connsiteY28" fmla="*/ 92046 h 375909"/>
                <a:gd name="connsiteX29" fmla="*/ 303675 w 306303"/>
                <a:gd name="connsiteY29" fmla="*/ 15167 h 375909"/>
                <a:gd name="connsiteX30" fmla="*/ 303734 w 306303"/>
                <a:gd name="connsiteY30" fmla="*/ 2570 h 37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6303" h="375909">
                  <a:moveTo>
                    <a:pt x="303734" y="2570"/>
                  </a:moveTo>
                  <a:cubicBezTo>
                    <a:pt x="300257" y="-857"/>
                    <a:pt x="294673" y="-857"/>
                    <a:pt x="291197" y="2570"/>
                  </a:cubicBezTo>
                  <a:lnTo>
                    <a:pt x="214790" y="78977"/>
                  </a:lnTo>
                  <a:cubicBezTo>
                    <a:pt x="208684" y="77254"/>
                    <a:pt x="202122" y="78922"/>
                    <a:pt x="197581" y="83353"/>
                  </a:cubicBezTo>
                  <a:cubicBezTo>
                    <a:pt x="196339" y="84595"/>
                    <a:pt x="174280" y="120669"/>
                    <a:pt x="174280" y="120669"/>
                  </a:cubicBezTo>
                  <a:lnTo>
                    <a:pt x="167657" y="92460"/>
                  </a:lnTo>
                  <a:cubicBezTo>
                    <a:pt x="166780" y="88823"/>
                    <a:pt x="164966" y="85479"/>
                    <a:pt x="162394" y="82762"/>
                  </a:cubicBezTo>
                  <a:cubicBezTo>
                    <a:pt x="151494" y="73951"/>
                    <a:pt x="138949" y="67397"/>
                    <a:pt x="125491" y="63483"/>
                  </a:cubicBezTo>
                  <a:cubicBezTo>
                    <a:pt x="115977" y="61448"/>
                    <a:pt x="106298" y="60280"/>
                    <a:pt x="96573" y="59994"/>
                  </a:cubicBezTo>
                  <a:cubicBezTo>
                    <a:pt x="86761" y="60145"/>
                    <a:pt x="77014" y="61617"/>
                    <a:pt x="67595" y="64370"/>
                  </a:cubicBezTo>
                  <a:cubicBezTo>
                    <a:pt x="54015" y="67930"/>
                    <a:pt x="41419" y="74521"/>
                    <a:pt x="30752" y="83649"/>
                  </a:cubicBezTo>
                  <a:cubicBezTo>
                    <a:pt x="28157" y="86350"/>
                    <a:pt x="26339" y="89700"/>
                    <a:pt x="25489" y="93347"/>
                  </a:cubicBezTo>
                  <a:cubicBezTo>
                    <a:pt x="25489" y="93347"/>
                    <a:pt x="0" y="200388"/>
                    <a:pt x="0" y="202162"/>
                  </a:cubicBezTo>
                  <a:cubicBezTo>
                    <a:pt x="0" y="211960"/>
                    <a:pt x="7943" y="219903"/>
                    <a:pt x="17741" y="219903"/>
                  </a:cubicBezTo>
                  <a:cubicBezTo>
                    <a:pt x="25594" y="219702"/>
                    <a:pt x="32379" y="214360"/>
                    <a:pt x="34418" y="206775"/>
                  </a:cubicBezTo>
                  <a:lnTo>
                    <a:pt x="52870" y="130427"/>
                  </a:lnTo>
                  <a:lnTo>
                    <a:pt x="52870" y="375910"/>
                  </a:lnTo>
                  <a:lnTo>
                    <a:pt x="87820" y="375910"/>
                  </a:lnTo>
                  <a:lnTo>
                    <a:pt x="87820" y="217952"/>
                  </a:lnTo>
                  <a:lnTo>
                    <a:pt x="105562" y="217952"/>
                  </a:lnTo>
                  <a:lnTo>
                    <a:pt x="105562" y="375910"/>
                  </a:lnTo>
                  <a:lnTo>
                    <a:pt x="140453" y="375910"/>
                  </a:lnTo>
                  <a:lnTo>
                    <a:pt x="140453" y="129304"/>
                  </a:lnTo>
                  <a:lnTo>
                    <a:pt x="146959" y="157098"/>
                  </a:lnTo>
                  <a:cubicBezTo>
                    <a:pt x="147410" y="159020"/>
                    <a:pt x="148687" y="160643"/>
                    <a:pt x="150448" y="161534"/>
                  </a:cubicBezTo>
                  <a:cubicBezTo>
                    <a:pt x="157248" y="166753"/>
                    <a:pt x="165533" y="169674"/>
                    <a:pt x="174103" y="169872"/>
                  </a:cubicBezTo>
                  <a:cubicBezTo>
                    <a:pt x="179683" y="170654"/>
                    <a:pt x="185213" y="168142"/>
                    <a:pt x="188296" y="163426"/>
                  </a:cubicBezTo>
                  <a:lnTo>
                    <a:pt x="224370" y="104288"/>
                  </a:lnTo>
                  <a:cubicBezTo>
                    <a:pt x="226676" y="100652"/>
                    <a:pt x="227541" y="96287"/>
                    <a:pt x="226795" y="92046"/>
                  </a:cubicBezTo>
                  <a:lnTo>
                    <a:pt x="303675" y="15167"/>
                  </a:lnTo>
                  <a:cubicBezTo>
                    <a:pt x="307157" y="11699"/>
                    <a:pt x="307183" y="6070"/>
                    <a:pt x="303734" y="2570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46F4ECE-3DC9-B495-F14E-BBB85CA00341}"/>
                </a:ext>
              </a:extLst>
            </p:cNvPr>
            <p:cNvSpPr/>
            <p:nvPr/>
          </p:nvSpPr>
          <p:spPr>
            <a:xfrm>
              <a:off x="3290094" y="1905028"/>
              <a:ext cx="337087" cy="242466"/>
            </a:xfrm>
            <a:custGeom>
              <a:avLst/>
              <a:gdLst>
                <a:gd name="connsiteX0" fmla="*/ 313433 w 337087"/>
                <a:gd name="connsiteY0" fmla="*/ 0 h 242466"/>
                <a:gd name="connsiteX1" fmla="*/ 23655 w 337087"/>
                <a:gd name="connsiteY1" fmla="*/ 0 h 242466"/>
                <a:gd name="connsiteX2" fmla="*/ 0 w 337087"/>
                <a:gd name="connsiteY2" fmla="*/ 23655 h 242466"/>
                <a:gd name="connsiteX3" fmla="*/ 0 w 337087"/>
                <a:gd name="connsiteY3" fmla="*/ 44945 h 242466"/>
                <a:gd name="connsiteX4" fmla="*/ 23655 w 337087"/>
                <a:gd name="connsiteY4" fmla="*/ 59138 h 242466"/>
                <a:gd name="connsiteX5" fmla="*/ 23655 w 337087"/>
                <a:gd name="connsiteY5" fmla="*/ 23655 h 242466"/>
                <a:gd name="connsiteX6" fmla="*/ 313433 w 337087"/>
                <a:gd name="connsiteY6" fmla="*/ 23655 h 242466"/>
                <a:gd name="connsiteX7" fmla="*/ 313433 w 337087"/>
                <a:gd name="connsiteY7" fmla="*/ 218811 h 242466"/>
                <a:gd name="connsiteX8" fmla="*/ 111594 w 337087"/>
                <a:gd name="connsiteY8" fmla="*/ 218811 h 242466"/>
                <a:gd name="connsiteX9" fmla="*/ 97164 w 337087"/>
                <a:gd name="connsiteY9" fmla="*/ 242467 h 242466"/>
                <a:gd name="connsiteX10" fmla="*/ 313433 w 337087"/>
                <a:gd name="connsiteY10" fmla="*/ 242467 h 242466"/>
                <a:gd name="connsiteX11" fmla="*/ 337088 w 337087"/>
                <a:gd name="connsiteY11" fmla="*/ 218811 h 242466"/>
                <a:gd name="connsiteX12" fmla="*/ 337088 w 337087"/>
                <a:gd name="connsiteY12" fmla="*/ 23655 h 242466"/>
                <a:gd name="connsiteX13" fmla="*/ 313433 w 337087"/>
                <a:gd name="connsiteY13" fmla="*/ 0 h 242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087" h="242466">
                  <a:moveTo>
                    <a:pt x="313433" y="0"/>
                  </a:moveTo>
                  <a:lnTo>
                    <a:pt x="23655" y="0"/>
                  </a:lnTo>
                  <a:cubicBezTo>
                    <a:pt x="10591" y="0"/>
                    <a:pt x="0" y="10591"/>
                    <a:pt x="0" y="23655"/>
                  </a:cubicBezTo>
                  <a:lnTo>
                    <a:pt x="0" y="44945"/>
                  </a:lnTo>
                  <a:cubicBezTo>
                    <a:pt x="9042" y="47406"/>
                    <a:pt x="17228" y="52318"/>
                    <a:pt x="23655" y="59138"/>
                  </a:cubicBezTo>
                  <a:lnTo>
                    <a:pt x="23655" y="23655"/>
                  </a:lnTo>
                  <a:lnTo>
                    <a:pt x="313433" y="23655"/>
                  </a:lnTo>
                  <a:lnTo>
                    <a:pt x="313433" y="218811"/>
                  </a:lnTo>
                  <a:lnTo>
                    <a:pt x="111594" y="218811"/>
                  </a:lnTo>
                  <a:lnTo>
                    <a:pt x="97164" y="242467"/>
                  </a:lnTo>
                  <a:lnTo>
                    <a:pt x="313433" y="242467"/>
                  </a:lnTo>
                  <a:cubicBezTo>
                    <a:pt x="326497" y="242467"/>
                    <a:pt x="337088" y="231876"/>
                    <a:pt x="337088" y="218811"/>
                  </a:cubicBezTo>
                  <a:lnTo>
                    <a:pt x="337088" y="23655"/>
                  </a:lnTo>
                  <a:cubicBezTo>
                    <a:pt x="337088" y="10591"/>
                    <a:pt x="326497" y="0"/>
                    <a:pt x="313433" y="0"/>
                  </a:cubicBez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942C9F5-1A6D-CCBC-5AE3-B5186B00C86F}"/>
              </a:ext>
            </a:extLst>
          </p:cNvPr>
          <p:cNvGrpSpPr/>
          <p:nvPr/>
        </p:nvGrpSpPr>
        <p:grpSpPr>
          <a:xfrm>
            <a:off x="686766" y="2047877"/>
            <a:ext cx="2538187" cy="769726"/>
            <a:chOff x="-264886" y="1856097"/>
            <a:chExt cx="2538187" cy="76972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44C7E1F-1405-034C-021C-0C45C877DCBF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F44718A-C4B2-1EAB-2334-9C6FB149778E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Oval 23">
            <a:extLst>
              <a:ext uri="{FF2B5EF4-FFF2-40B4-BE49-F238E27FC236}">
                <a16:creationId xmlns:a16="http://schemas.microsoft.com/office/drawing/2014/main" id="{4D8C9C27-75EA-28D3-AAC3-68C3F21E9BA2}"/>
              </a:ext>
            </a:extLst>
          </p:cNvPr>
          <p:cNvSpPr/>
          <p:nvPr/>
        </p:nvSpPr>
        <p:spPr>
          <a:xfrm>
            <a:off x="8028817" y="2047877"/>
            <a:ext cx="888619" cy="888619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AF12620-3610-F95C-726A-2CC018014F8E}"/>
              </a:ext>
            </a:extLst>
          </p:cNvPr>
          <p:cNvGrpSpPr/>
          <p:nvPr/>
        </p:nvGrpSpPr>
        <p:grpSpPr>
          <a:xfrm>
            <a:off x="8250731" y="2203680"/>
            <a:ext cx="436685" cy="577011"/>
            <a:chOff x="8265355" y="1562268"/>
            <a:chExt cx="599824" cy="792574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2317DB6-36B8-1EDB-51ED-D531CF4882BE}"/>
                </a:ext>
              </a:extLst>
            </p:cNvPr>
            <p:cNvSpPr/>
            <p:nvPr/>
          </p:nvSpPr>
          <p:spPr>
            <a:xfrm>
              <a:off x="8550914" y="1734218"/>
              <a:ext cx="113538" cy="105226"/>
            </a:xfrm>
            <a:custGeom>
              <a:avLst/>
              <a:gdLst>
                <a:gd name="connsiteX0" fmla="*/ 7049 w 113538"/>
                <a:gd name="connsiteY0" fmla="*/ 70746 h 105226"/>
                <a:gd name="connsiteX1" fmla="*/ 36100 w 113538"/>
                <a:gd name="connsiteY1" fmla="*/ 105227 h 105226"/>
                <a:gd name="connsiteX2" fmla="*/ 110300 w 113538"/>
                <a:gd name="connsiteY2" fmla="*/ 31027 h 105226"/>
                <a:gd name="connsiteX3" fmla="*/ 113538 w 113538"/>
                <a:gd name="connsiteY3" fmla="*/ 28074 h 105226"/>
                <a:gd name="connsiteX4" fmla="*/ 75528 w 113538"/>
                <a:gd name="connsiteY4" fmla="*/ 410 h 105226"/>
                <a:gd name="connsiteX5" fmla="*/ 57150 w 113538"/>
                <a:gd name="connsiteY5" fmla="*/ 9786 h 105226"/>
                <a:gd name="connsiteX6" fmla="*/ 0 w 113538"/>
                <a:gd name="connsiteY6" fmla="*/ 66936 h 105226"/>
                <a:gd name="connsiteX7" fmla="*/ 7049 w 113538"/>
                <a:gd name="connsiteY7" fmla="*/ 70746 h 10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8" h="105226">
                  <a:moveTo>
                    <a:pt x="7049" y="70746"/>
                  </a:moveTo>
                  <a:cubicBezTo>
                    <a:pt x="19989" y="79046"/>
                    <a:pt x="30116" y="91066"/>
                    <a:pt x="36100" y="105227"/>
                  </a:cubicBezTo>
                  <a:lnTo>
                    <a:pt x="110300" y="31027"/>
                  </a:lnTo>
                  <a:lnTo>
                    <a:pt x="113538" y="28074"/>
                  </a:lnTo>
                  <a:cubicBezTo>
                    <a:pt x="110681" y="9939"/>
                    <a:pt x="93663" y="-2447"/>
                    <a:pt x="75528" y="410"/>
                  </a:cubicBezTo>
                  <a:cubicBezTo>
                    <a:pt x="68563" y="1507"/>
                    <a:pt x="62127" y="4790"/>
                    <a:pt x="57150" y="9786"/>
                  </a:cubicBezTo>
                  <a:lnTo>
                    <a:pt x="0" y="66936"/>
                  </a:lnTo>
                  <a:cubicBezTo>
                    <a:pt x="2381" y="68174"/>
                    <a:pt x="4953" y="69317"/>
                    <a:pt x="7049" y="707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5E25535-2F25-1AA4-8535-699FC3B09859}"/>
                </a:ext>
              </a:extLst>
            </p:cNvPr>
            <p:cNvSpPr/>
            <p:nvPr/>
          </p:nvSpPr>
          <p:spPr>
            <a:xfrm>
              <a:off x="8265355" y="1782749"/>
              <a:ext cx="207073" cy="393499"/>
            </a:xfrm>
            <a:custGeom>
              <a:avLst/>
              <a:gdLst>
                <a:gd name="connsiteX0" fmla="*/ 37147 w 207073"/>
                <a:gd name="connsiteY0" fmla="*/ 393500 h 393499"/>
                <a:gd name="connsiteX1" fmla="*/ 53150 w 207073"/>
                <a:gd name="connsiteY1" fmla="*/ 377498 h 393499"/>
                <a:gd name="connsiteX2" fmla="*/ 79153 w 207073"/>
                <a:gd name="connsiteY2" fmla="*/ 351495 h 393499"/>
                <a:gd name="connsiteX3" fmla="*/ 68485 w 207073"/>
                <a:gd name="connsiteY3" fmla="*/ 268056 h 393499"/>
                <a:gd name="connsiteX4" fmla="*/ 68485 w 207073"/>
                <a:gd name="connsiteY4" fmla="*/ 267389 h 393499"/>
                <a:gd name="connsiteX5" fmla="*/ 77533 w 207073"/>
                <a:gd name="connsiteY5" fmla="*/ 220526 h 393499"/>
                <a:gd name="connsiteX6" fmla="*/ 78200 w 207073"/>
                <a:gd name="connsiteY6" fmla="*/ 219288 h 393499"/>
                <a:gd name="connsiteX7" fmla="*/ 78962 w 207073"/>
                <a:gd name="connsiteY7" fmla="*/ 218145 h 393499"/>
                <a:gd name="connsiteX8" fmla="*/ 188690 w 207073"/>
                <a:gd name="connsiteY8" fmla="*/ 45456 h 393499"/>
                <a:gd name="connsiteX9" fmla="*/ 207074 w 207073"/>
                <a:gd name="connsiteY9" fmla="*/ 25644 h 393499"/>
                <a:gd name="connsiteX10" fmla="*/ 160735 w 207073"/>
                <a:gd name="connsiteY10" fmla="*/ 1761 h 393499"/>
                <a:gd name="connsiteX11" fmla="*/ 140399 w 207073"/>
                <a:gd name="connsiteY11" fmla="*/ 17834 h 393499"/>
                <a:gd name="connsiteX12" fmla="*/ 30861 w 207073"/>
                <a:gd name="connsiteY12" fmla="*/ 190427 h 393499"/>
                <a:gd name="connsiteX13" fmla="*/ 26194 w 207073"/>
                <a:gd name="connsiteY13" fmla="*/ 215097 h 393499"/>
                <a:gd name="connsiteX14" fmla="*/ 39243 w 207073"/>
                <a:gd name="connsiteY14" fmla="*/ 317109 h 393499"/>
                <a:gd name="connsiteX15" fmla="*/ 0 w 207073"/>
                <a:gd name="connsiteY15" fmla="*/ 356352 h 3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7073" h="393499">
                  <a:moveTo>
                    <a:pt x="37147" y="393500"/>
                  </a:moveTo>
                  <a:lnTo>
                    <a:pt x="53150" y="377498"/>
                  </a:lnTo>
                  <a:lnTo>
                    <a:pt x="79153" y="351495"/>
                  </a:lnTo>
                  <a:lnTo>
                    <a:pt x="68485" y="268056"/>
                  </a:lnTo>
                  <a:lnTo>
                    <a:pt x="68485" y="267389"/>
                  </a:lnTo>
                  <a:cubicBezTo>
                    <a:pt x="66651" y="251211"/>
                    <a:pt x="69808" y="234858"/>
                    <a:pt x="77533" y="220526"/>
                  </a:cubicBezTo>
                  <a:lnTo>
                    <a:pt x="78200" y="219288"/>
                  </a:lnTo>
                  <a:lnTo>
                    <a:pt x="78962" y="218145"/>
                  </a:lnTo>
                  <a:lnTo>
                    <a:pt x="188690" y="45456"/>
                  </a:lnTo>
                  <a:cubicBezTo>
                    <a:pt x="193560" y="37788"/>
                    <a:pt x="199791" y="31074"/>
                    <a:pt x="207074" y="25644"/>
                  </a:cubicBezTo>
                  <a:cubicBezTo>
                    <a:pt x="200873" y="6253"/>
                    <a:pt x="180126" y="-4439"/>
                    <a:pt x="160735" y="1761"/>
                  </a:cubicBezTo>
                  <a:cubicBezTo>
                    <a:pt x="152234" y="4481"/>
                    <a:pt x="145009" y="10191"/>
                    <a:pt x="140399" y="17834"/>
                  </a:cubicBezTo>
                  <a:lnTo>
                    <a:pt x="30861" y="190427"/>
                  </a:lnTo>
                  <a:cubicBezTo>
                    <a:pt x="26849" y="197990"/>
                    <a:pt x="25222" y="206591"/>
                    <a:pt x="26194" y="215097"/>
                  </a:cubicBezTo>
                  <a:lnTo>
                    <a:pt x="39243" y="317109"/>
                  </a:lnTo>
                  <a:lnTo>
                    <a:pt x="0" y="3563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EB56CFC-1077-8E37-70B3-DC9D7D247C2D}"/>
                </a:ext>
              </a:extLst>
            </p:cNvPr>
            <p:cNvSpPr/>
            <p:nvPr/>
          </p:nvSpPr>
          <p:spPr>
            <a:xfrm>
              <a:off x="8329268" y="1782456"/>
              <a:ext cx="535911" cy="572386"/>
            </a:xfrm>
            <a:custGeom>
              <a:avLst/>
              <a:gdLst>
                <a:gd name="connsiteX0" fmla="*/ 526352 w 535911"/>
                <a:gd name="connsiteY0" fmla="*/ 234725 h 572386"/>
                <a:gd name="connsiteX1" fmla="*/ 479746 w 535911"/>
                <a:gd name="connsiteY1" fmla="*/ 234278 h 572386"/>
                <a:gd name="connsiteX2" fmla="*/ 479298 w 535911"/>
                <a:gd name="connsiteY2" fmla="*/ 234725 h 572386"/>
                <a:gd name="connsiteX3" fmla="*/ 377190 w 535911"/>
                <a:gd name="connsiteY3" fmla="*/ 336738 h 572386"/>
                <a:gd name="connsiteX4" fmla="*/ 366808 w 535911"/>
                <a:gd name="connsiteY4" fmla="*/ 336738 h 572386"/>
                <a:gd name="connsiteX5" fmla="*/ 366808 w 535911"/>
                <a:gd name="connsiteY5" fmla="*/ 326261 h 572386"/>
                <a:gd name="connsiteX6" fmla="*/ 521113 w 535911"/>
                <a:gd name="connsiteY6" fmla="*/ 171956 h 572386"/>
                <a:gd name="connsiteX7" fmla="*/ 521398 w 535911"/>
                <a:gd name="connsiteY7" fmla="*/ 124616 h 572386"/>
                <a:gd name="connsiteX8" fmla="*/ 474059 w 535911"/>
                <a:gd name="connsiteY8" fmla="*/ 124331 h 572386"/>
                <a:gd name="connsiteX9" fmla="*/ 319659 w 535911"/>
                <a:gd name="connsiteY9" fmla="*/ 279207 h 572386"/>
                <a:gd name="connsiteX10" fmla="*/ 309182 w 535911"/>
                <a:gd name="connsiteY10" fmla="*/ 278421 h 572386"/>
                <a:gd name="connsiteX11" fmla="*/ 309182 w 535911"/>
                <a:gd name="connsiteY11" fmla="*/ 268730 h 572386"/>
                <a:gd name="connsiteX12" fmla="*/ 495491 w 535911"/>
                <a:gd name="connsiteY12" fmla="*/ 82421 h 572386"/>
                <a:gd name="connsiteX13" fmla="*/ 495205 w 535911"/>
                <a:gd name="connsiteY13" fmla="*/ 35081 h 572386"/>
                <a:gd name="connsiteX14" fmla="*/ 447866 w 535911"/>
                <a:gd name="connsiteY14" fmla="*/ 35367 h 572386"/>
                <a:gd name="connsiteX15" fmla="*/ 262128 w 535911"/>
                <a:gd name="connsiteY15" fmla="*/ 221581 h 572386"/>
                <a:gd name="connsiteX16" fmla="*/ 251651 w 535911"/>
                <a:gd name="connsiteY16" fmla="*/ 220795 h 572386"/>
                <a:gd name="connsiteX17" fmla="*/ 251651 w 535911"/>
                <a:gd name="connsiteY17" fmla="*/ 211103 h 572386"/>
                <a:gd name="connsiteX18" fmla="*/ 405956 w 535911"/>
                <a:gd name="connsiteY18" fmla="*/ 56798 h 572386"/>
                <a:gd name="connsiteX19" fmla="*/ 405956 w 535911"/>
                <a:gd name="connsiteY19" fmla="*/ 9745 h 572386"/>
                <a:gd name="connsiteX20" fmla="*/ 358902 w 535911"/>
                <a:gd name="connsiteY20" fmla="*/ 9745 h 572386"/>
                <a:gd name="connsiteX21" fmla="*/ 204597 w 535911"/>
                <a:gd name="connsiteY21" fmla="*/ 164050 h 572386"/>
                <a:gd name="connsiteX22" fmla="*/ 144399 w 535911"/>
                <a:gd name="connsiteY22" fmla="*/ 224248 h 572386"/>
                <a:gd name="connsiteX23" fmla="*/ 219742 w 535911"/>
                <a:gd name="connsiteY23" fmla="*/ 105947 h 572386"/>
                <a:gd name="connsiteX24" fmla="*/ 207220 w 535911"/>
                <a:gd name="connsiteY24" fmla="*/ 54927 h 572386"/>
                <a:gd name="connsiteX25" fmla="*/ 156972 w 535911"/>
                <a:gd name="connsiteY25" fmla="*/ 66228 h 572386"/>
                <a:gd name="connsiteX26" fmla="*/ 47054 w 535911"/>
                <a:gd name="connsiteY26" fmla="*/ 238821 h 572386"/>
                <a:gd name="connsiteX27" fmla="*/ 42386 w 535911"/>
                <a:gd name="connsiteY27" fmla="*/ 263491 h 572386"/>
                <a:gd name="connsiteX28" fmla="*/ 55150 w 535911"/>
                <a:gd name="connsiteY28" fmla="*/ 365504 h 572386"/>
                <a:gd name="connsiteX29" fmla="*/ 0 w 535911"/>
                <a:gd name="connsiteY29" fmla="*/ 420653 h 572386"/>
                <a:gd name="connsiteX30" fmla="*/ 152019 w 535911"/>
                <a:gd name="connsiteY30" fmla="*/ 572387 h 572386"/>
                <a:gd name="connsiteX31" fmla="*/ 194120 w 535911"/>
                <a:gd name="connsiteY31" fmla="*/ 530286 h 572386"/>
                <a:gd name="connsiteX32" fmla="*/ 345853 w 535911"/>
                <a:gd name="connsiteY32" fmla="*/ 462278 h 572386"/>
                <a:gd name="connsiteX33" fmla="*/ 526352 w 535911"/>
                <a:gd name="connsiteY33" fmla="*/ 281303 h 572386"/>
                <a:gd name="connsiteX34" fmla="*/ 526352 w 535911"/>
                <a:gd name="connsiteY34" fmla="*/ 234725 h 57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5911" h="572386">
                  <a:moveTo>
                    <a:pt x="526352" y="234725"/>
                  </a:moveTo>
                  <a:cubicBezTo>
                    <a:pt x="513605" y="221732"/>
                    <a:pt x="492740" y="221531"/>
                    <a:pt x="479746" y="234278"/>
                  </a:cubicBezTo>
                  <a:cubicBezTo>
                    <a:pt x="479595" y="234425"/>
                    <a:pt x="479446" y="234575"/>
                    <a:pt x="479298" y="234725"/>
                  </a:cubicBezTo>
                  <a:lnTo>
                    <a:pt x="377190" y="336738"/>
                  </a:lnTo>
                  <a:cubicBezTo>
                    <a:pt x="374214" y="339329"/>
                    <a:pt x="369783" y="339329"/>
                    <a:pt x="366808" y="336738"/>
                  </a:cubicBezTo>
                  <a:cubicBezTo>
                    <a:pt x="364162" y="333747"/>
                    <a:pt x="364162" y="329251"/>
                    <a:pt x="366808" y="326261"/>
                  </a:cubicBezTo>
                  <a:lnTo>
                    <a:pt x="521113" y="171956"/>
                  </a:lnTo>
                  <a:cubicBezTo>
                    <a:pt x="534264" y="158963"/>
                    <a:pt x="534392" y="137767"/>
                    <a:pt x="521398" y="124616"/>
                  </a:cubicBezTo>
                  <a:cubicBezTo>
                    <a:pt x="508405" y="111465"/>
                    <a:pt x="487210" y="111337"/>
                    <a:pt x="474059" y="124331"/>
                  </a:cubicBezTo>
                  <a:lnTo>
                    <a:pt x="319659" y="279207"/>
                  </a:lnTo>
                  <a:cubicBezTo>
                    <a:pt x="316549" y="281884"/>
                    <a:pt x="311858" y="281532"/>
                    <a:pt x="309182" y="278421"/>
                  </a:cubicBezTo>
                  <a:cubicBezTo>
                    <a:pt x="306784" y="275635"/>
                    <a:pt x="306784" y="271516"/>
                    <a:pt x="309182" y="268730"/>
                  </a:cubicBezTo>
                  <a:lnTo>
                    <a:pt x="495491" y="82421"/>
                  </a:lnTo>
                  <a:cubicBezTo>
                    <a:pt x="508484" y="69269"/>
                    <a:pt x="508356" y="48074"/>
                    <a:pt x="495205" y="35081"/>
                  </a:cubicBezTo>
                  <a:cubicBezTo>
                    <a:pt x="482054" y="22088"/>
                    <a:pt x="460859" y="22216"/>
                    <a:pt x="447866" y="35367"/>
                  </a:cubicBezTo>
                  <a:lnTo>
                    <a:pt x="262128" y="221581"/>
                  </a:lnTo>
                  <a:cubicBezTo>
                    <a:pt x="259018" y="224257"/>
                    <a:pt x="254327" y="223906"/>
                    <a:pt x="251651" y="220795"/>
                  </a:cubicBezTo>
                  <a:cubicBezTo>
                    <a:pt x="249253" y="218010"/>
                    <a:pt x="249253" y="213889"/>
                    <a:pt x="251651" y="211103"/>
                  </a:cubicBezTo>
                  <a:lnTo>
                    <a:pt x="405956" y="56798"/>
                  </a:lnTo>
                  <a:cubicBezTo>
                    <a:pt x="418949" y="43805"/>
                    <a:pt x="418949" y="22738"/>
                    <a:pt x="405956" y="9745"/>
                  </a:cubicBezTo>
                  <a:cubicBezTo>
                    <a:pt x="392962" y="-3248"/>
                    <a:pt x="371895" y="-3248"/>
                    <a:pt x="358902" y="9745"/>
                  </a:cubicBezTo>
                  <a:lnTo>
                    <a:pt x="204597" y="164050"/>
                  </a:lnTo>
                  <a:lnTo>
                    <a:pt x="144399" y="224248"/>
                  </a:lnTo>
                  <a:lnTo>
                    <a:pt x="219742" y="105947"/>
                  </a:lnTo>
                  <a:cubicBezTo>
                    <a:pt x="230373" y="88400"/>
                    <a:pt x="224766" y="65558"/>
                    <a:pt x="207220" y="54927"/>
                  </a:cubicBezTo>
                  <a:cubicBezTo>
                    <a:pt x="190154" y="44587"/>
                    <a:pt x="167968" y="49576"/>
                    <a:pt x="156972" y="66228"/>
                  </a:cubicBezTo>
                  <a:lnTo>
                    <a:pt x="47054" y="238821"/>
                  </a:lnTo>
                  <a:cubicBezTo>
                    <a:pt x="43042" y="246384"/>
                    <a:pt x="41415" y="254985"/>
                    <a:pt x="42386" y="263491"/>
                  </a:cubicBezTo>
                  <a:lnTo>
                    <a:pt x="55150" y="365504"/>
                  </a:lnTo>
                  <a:lnTo>
                    <a:pt x="0" y="420653"/>
                  </a:lnTo>
                  <a:lnTo>
                    <a:pt x="152019" y="572387"/>
                  </a:lnTo>
                  <a:lnTo>
                    <a:pt x="194120" y="530286"/>
                  </a:lnTo>
                  <a:cubicBezTo>
                    <a:pt x="231267" y="493139"/>
                    <a:pt x="275749" y="532382"/>
                    <a:pt x="345853" y="462278"/>
                  </a:cubicBezTo>
                  <a:lnTo>
                    <a:pt x="526352" y="281303"/>
                  </a:lnTo>
                  <a:cubicBezTo>
                    <a:pt x="539098" y="268393"/>
                    <a:pt x="539098" y="247635"/>
                    <a:pt x="526352" y="234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9DCD88F-9176-7B7A-3D0B-11A4F77C630F}"/>
                </a:ext>
              </a:extLst>
            </p:cNvPr>
            <p:cNvSpPr/>
            <p:nvPr/>
          </p:nvSpPr>
          <p:spPr>
            <a:xfrm>
              <a:off x="8613018" y="1562268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F3686CF-D812-AC04-A0C6-8BFDA1806A92}"/>
                </a:ext>
              </a:extLst>
            </p:cNvPr>
            <p:cNvSpPr/>
            <p:nvPr/>
          </p:nvSpPr>
          <p:spPr>
            <a:xfrm rot="18959401">
              <a:off x="8674921" y="1625398"/>
              <a:ext cx="95250" cy="38100"/>
            </a:xfrm>
            <a:custGeom>
              <a:avLst/>
              <a:gdLst>
                <a:gd name="connsiteX0" fmla="*/ 0 w 95250"/>
                <a:gd name="connsiteY0" fmla="*/ 0 h 38100"/>
                <a:gd name="connsiteX1" fmla="*/ 95250 w 95250"/>
                <a:gd name="connsiteY1" fmla="*/ 0 h 38100"/>
                <a:gd name="connsiteX2" fmla="*/ 95250 w 95250"/>
                <a:gd name="connsiteY2" fmla="*/ 38100 h 38100"/>
                <a:gd name="connsiteX3" fmla="*/ 0 w 952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8100">
                  <a:moveTo>
                    <a:pt x="0" y="0"/>
                  </a:moveTo>
                  <a:lnTo>
                    <a:pt x="95250" y="0"/>
                  </a:lnTo>
                  <a:lnTo>
                    <a:pt x="952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5839A0C-1E30-F823-EAA5-417490C7E8E2}"/>
                </a:ext>
              </a:extLst>
            </p:cNvPr>
            <p:cNvSpPr/>
            <p:nvPr/>
          </p:nvSpPr>
          <p:spPr>
            <a:xfrm rot="18840599">
              <a:off x="8522569" y="1596796"/>
              <a:ext cx="38100" cy="95250"/>
            </a:xfrm>
            <a:custGeom>
              <a:avLst/>
              <a:gdLst>
                <a:gd name="connsiteX0" fmla="*/ 0 w 38100"/>
                <a:gd name="connsiteY0" fmla="*/ 0 h 95250"/>
                <a:gd name="connsiteX1" fmla="*/ 38100 w 38100"/>
                <a:gd name="connsiteY1" fmla="*/ 0 h 95250"/>
                <a:gd name="connsiteX2" fmla="*/ 38100 w 38100"/>
                <a:gd name="connsiteY2" fmla="*/ 95250 h 95250"/>
                <a:gd name="connsiteX3" fmla="*/ 0 w 3810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95250">
                  <a:moveTo>
                    <a:pt x="0" y="0"/>
                  </a:moveTo>
                  <a:lnTo>
                    <a:pt x="38100" y="0"/>
                  </a:lnTo>
                  <a:lnTo>
                    <a:pt x="38100" y="95250"/>
                  </a:lnTo>
                  <a:lnTo>
                    <a:pt x="0" y="95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69E7114-0B81-77AE-5C91-8F958CDD1EE6}"/>
              </a:ext>
            </a:extLst>
          </p:cNvPr>
          <p:cNvGrpSpPr/>
          <p:nvPr/>
        </p:nvGrpSpPr>
        <p:grpSpPr>
          <a:xfrm>
            <a:off x="9006595" y="2047319"/>
            <a:ext cx="2444107" cy="769726"/>
            <a:chOff x="444353" y="1856097"/>
            <a:chExt cx="2444107" cy="76972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140A36DA-D224-6E91-A13A-E376BA70FE76}"/>
                </a:ext>
              </a:extLst>
            </p:cNvPr>
            <p:cNvSpPr txBox="1"/>
            <p:nvPr/>
          </p:nvSpPr>
          <p:spPr>
            <a:xfrm>
              <a:off x="444499" y="2137420"/>
              <a:ext cx="244396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AB13338-2A8D-8616-FB90-860D2CF3D759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8" name="Oval 23">
            <a:extLst>
              <a:ext uri="{FF2B5EF4-FFF2-40B4-BE49-F238E27FC236}">
                <a16:creationId xmlns:a16="http://schemas.microsoft.com/office/drawing/2014/main" id="{37580FCE-1089-DCBA-1D6C-ACC2D729184B}"/>
              </a:ext>
            </a:extLst>
          </p:cNvPr>
          <p:cNvSpPr/>
          <p:nvPr/>
        </p:nvSpPr>
        <p:spPr>
          <a:xfrm>
            <a:off x="3274564" y="4269124"/>
            <a:ext cx="888619" cy="888619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676937B-19A5-F855-4F96-CED3E4A0E74D}"/>
              </a:ext>
            </a:extLst>
          </p:cNvPr>
          <p:cNvGrpSpPr/>
          <p:nvPr/>
        </p:nvGrpSpPr>
        <p:grpSpPr>
          <a:xfrm>
            <a:off x="686766" y="4269124"/>
            <a:ext cx="2538187" cy="769726"/>
            <a:chOff x="-264886" y="1856097"/>
            <a:chExt cx="2538187" cy="769726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BA59457-129E-2C80-CEFD-353E9F059D48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9C12CC4-A7E7-FDFF-94C6-3EFEC2F6EE25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2" name="Oval 23">
            <a:extLst>
              <a:ext uri="{FF2B5EF4-FFF2-40B4-BE49-F238E27FC236}">
                <a16:creationId xmlns:a16="http://schemas.microsoft.com/office/drawing/2014/main" id="{CE3AEF31-399D-1B7D-47CB-404DE385E32A}"/>
              </a:ext>
            </a:extLst>
          </p:cNvPr>
          <p:cNvSpPr/>
          <p:nvPr/>
        </p:nvSpPr>
        <p:spPr>
          <a:xfrm>
            <a:off x="8028817" y="4269124"/>
            <a:ext cx="888619" cy="888619"/>
          </a:xfrm>
          <a:prstGeom prst="ellipse">
            <a:avLst/>
          </a:prstGeom>
          <a:blipFill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AC562BC6-9806-F95C-1FF6-380C42160154}"/>
              </a:ext>
            </a:extLst>
          </p:cNvPr>
          <p:cNvGrpSpPr/>
          <p:nvPr/>
        </p:nvGrpSpPr>
        <p:grpSpPr>
          <a:xfrm>
            <a:off x="9006595" y="4268566"/>
            <a:ext cx="2564255" cy="973820"/>
            <a:chOff x="444353" y="1856097"/>
            <a:chExt cx="2564255" cy="973820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3B65D520-1E93-EC5A-DAE3-73CD8D3A490F}"/>
                </a:ext>
              </a:extLst>
            </p:cNvPr>
            <p:cNvSpPr txBox="1"/>
            <p:nvPr/>
          </p:nvSpPr>
          <p:spPr>
            <a:xfrm>
              <a:off x="444499" y="2137420"/>
              <a:ext cx="2564109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0A518-553B-884A-F438-9C0F10DF0422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AB3CDEF-F2CF-7446-A158-8B1602E92AE2}"/>
              </a:ext>
            </a:extLst>
          </p:cNvPr>
          <p:cNvGrpSpPr/>
          <p:nvPr/>
        </p:nvGrpSpPr>
        <p:grpSpPr>
          <a:xfrm>
            <a:off x="3461812" y="4513921"/>
            <a:ext cx="485850" cy="376533"/>
            <a:chOff x="3419110" y="4546313"/>
            <a:chExt cx="485850" cy="376533"/>
          </a:xfrm>
          <a:solidFill>
            <a:schemeClr val="bg1"/>
          </a:solidFill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09D0A22-CF4D-943F-4569-47A9EA3A050D}"/>
                </a:ext>
              </a:extLst>
            </p:cNvPr>
            <p:cNvSpPr/>
            <p:nvPr/>
          </p:nvSpPr>
          <p:spPr>
            <a:xfrm>
              <a:off x="3419110" y="4704214"/>
              <a:ext cx="145755" cy="218632"/>
            </a:xfrm>
            <a:custGeom>
              <a:avLst/>
              <a:gdLst>
                <a:gd name="connsiteX0" fmla="*/ 36439 w 145755"/>
                <a:gd name="connsiteY0" fmla="*/ 133609 h 218632"/>
                <a:gd name="connsiteX1" fmla="*/ 60731 w 145755"/>
                <a:gd name="connsiteY1" fmla="*/ 133609 h 218632"/>
                <a:gd name="connsiteX2" fmla="*/ 60731 w 145755"/>
                <a:gd name="connsiteY2" fmla="*/ 157901 h 218632"/>
                <a:gd name="connsiteX3" fmla="*/ 36439 w 145755"/>
                <a:gd name="connsiteY3" fmla="*/ 157901 h 218632"/>
                <a:gd name="connsiteX4" fmla="*/ 36439 w 145755"/>
                <a:gd name="connsiteY4" fmla="*/ 133609 h 218632"/>
                <a:gd name="connsiteX5" fmla="*/ 36439 w 145755"/>
                <a:gd name="connsiteY5" fmla="*/ 85024 h 218632"/>
                <a:gd name="connsiteX6" fmla="*/ 60731 w 145755"/>
                <a:gd name="connsiteY6" fmla="*/ 85024 h 218632"/>
                <a:gd name="connsiteX7" fmla="*/ 60731 w 145755"/>
                <a:gd name="connsiteY7" fmla="*/ 109316 h 218632"/>
                <a:gd name="connsiteX8" fmla="*/ 36439 w 145755"/>
                <a:gd name="connsiteY8" fmla="*/ 109316 h 218632"/>
                <a:gd name="connsiteX9" fmla="*/ 36439 w 145755"/>
                <a:gd name="connsiteY9" fmla="*/ 85024 h 218632"/>
                <a:gd name="connsiteX10" fmla="*/ 36439 w 145755"/>
                <a:gd name="connsiteY10" fmla="*/ 36439 h 218632"/>
                <a:gd name="connsiteX11" fmla="*/ 60731 w 145755"/>
                <a:gd name="connsiteY11" fmla="*/ 36439 h 218632"/>
                <a:gd name="connsiteX12" fmla="*/ 60731 w 145755"/>
                <a:gd name="connsiteY12" fmla="*/ 60731 h 218632"/>
                <a:gd name="connsiteX13" fmla="*/ 36439 w 145755"/>
                <a:gd name="connsiteY13" fmla="*/ 60731 h 218632"/>
                <a:gd name="connsiteX14" fmla="*/ 36439 w 145755"/>
                <a:gd name="connsiteY14" fmla="*/ 36439 h 218632"/>
                <a:gd name="connsiteX15" fmla="*/ 85024 w 145755"/>
                <a:gd name="connsiteY15" fmla="*/ 133609 h 218632"/>
                <a:gd name="connsiteX16" fmla="*/ 109316 w 145755"/>
                <a:gd name="connsiteY16" fmla="*/ 133609 h 218632"/>
                <a:gd name="connsiteX17" fmla="*/ 109316 w 145755"/>
                <a:gd name="connsiteY17" fmla="*/ 157901 h 218632"/>
                <a:gd name="connsiteX18" fmla="*/ 85024 w 145755"/>
                <a:gd name="connsiteY18" fmla="*/ 157901 h 218632"/>
                <a:gd name="connsiteX19" fmla="*/ 85024 w 145755"/>
                <a:gd name="connsiteY19" fmla="*/ 133609 h 218632"/>
                <a:gd name="connsiteX20" fmla="*/ 85024 w 145755"/>
                <a:gd name="connsiteY20" fmla="*/ 85024 h 218632"/>
                <a:gd name="connsiteX21" fmla="*/ 109316 w 145755"/>
                <a:gd name="connsiteY21" fmla="*/ 85024 h 218632"/>
                <a:gd name="connsiteX22" fmla="*/ 109316 w 145755"/>
                <a:gd name="connsiteY22" fmla="*/ 109316 h 218632"/>
                <a:gd name="connsiteX23" fmla="*/ 85024 w 145755"/>
                <a:gd name="connsiteY23" fmla="*/ 109316 h 218632"/>
                <a:gd name="connsiteX24" fmla="*/ 85024 w 145755"/>
                <a:gd name="connsiteY24" fmla="*/ 85024 h 218632"/>
                <a:gd name="connsiteX25" fmla="*/ 85024 w 145755"/>
                <a:gd name="connsiteY25" fmla="*/ 36439 h 218632"/>
                <a:gd name="connsiteX26" fmla="*/ 109316 w 145755"/>
                <a:gd name="connsiteY26" fmla="*/ 36439 h 218632"/>
                <a:gd name="connsiteX27" fmla="*/ 109316 w 145755"/>
                <a:gd name="connsiteY27" fmla="*/ 60731 h 218632"/>
                <a:gd name="connsiteX28" fmla="*/ 85024 w 145755"/>
                <a:gd name="connsiteY28" fmla="*/ 60731 h 218632"/>
                <a:gd name="connsiteX29" fmla="*/ 85024 w 145755"/>
                <a:gd name="connsiteY29" fmla="*/ 36439 h 218632"/>
                <a:gd name="connsiteX30" fmla="*/ 0 w 145755"/>
                <a:gd name="connsiteY30" fmla="*/ 218633 h 218632"/>
                <a:gd name="connsiteX31" fmla="*/ 60731 w 145755"/>
                <a:gd name="connsiteY31" fmla="*/ 218633 h 218632"/>
                <a:gd name="connsiteX32" fmla="*/ 60731 w 145755"/>
                <a:gd name="connsiteY32" fmla="*/ 182194 h 218632"/>
                <a:gd name="connsiteX33" fmla="*/ 85024 w 145755"/>
                <a:gd name="connsiteY33" fmla="*/ 182194 h 218632"/>
                <a:gd name="connsiteX34" fmla="*/ 85024 w 145755"/>
                <a:gd name="connsiteY34" fmla="*/ 218633 h 218632"/>
                <a:gd name="connsiteX35" fmla="*/ 145755 w 145755"/>
                <a:gd name="connsiteY35" fmla="*/ 218633 h 218632"/>
                <a:gd name="connsiteX36" fmla="*/ 145755 w 145755"/>
                <a:gd name="connsiteY36" fmla="*/ 0 h 218632"/>
                <a:gd name="connsiteX37" fmla="*/ 0 w 145755"/>
                <a:gd name="connsiteY37" fmla="*/ 0 h 218632"/>
                <a:gd name="connsiteX38" fmla="*/ 0 w 145755"/>
                <a:gd name="connsiteY38" fmla="*/ 218633 h 21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5755" h="218632">
                  <a:moveTo>
                    <a:pt x="36439" y="133609"/>
                  </a:moveTo>
                  <a:lnTo>
                    <a:pt x="60731" y="133609"/>
                  </a:lnTo>
                  <a:lnTo>
                    <a:pt x="60731" y="157901"/>
                  </a:lnTo>
                  <a:lnTo>
                    <a:pt x="36439" y="157901"/>
                  </a:lnTo>
                  <a:lnTo>
                    <a:pt x="36439" y="133609"/>
                  </a:lnTo>
                  <a:close/>
                  <a:moveTo>
                    <a:pt x="36439" y="85024"/>
                  </a:moveTo>
                  <a:lnTo>
                    <a:pt x="60731" y="85024"/>
                  </a:lnTo>
                  <a:lnTo>
                    <a:pt x="60731" y="109316"/>
                  </a:lnTo>
                  <a:lnTo>
                    <a:pt x="36439" y="109316"/>
                  </a:lnTo>
                  <a:lnTo>
                    <a:pt x="36439" y="85024"/>
                  </a:lnTo>
                  <a:close/>
                  <a:moveTo>
                    <a:pt x="36439" y="36439"/>
                  </a:moveTo>
                  <a:lnTo>
                    <a:pt x="60731" y="36439"/>
                  </a:lnTo>
                  <a:lnTo>
                    <a:pt x="60731" y="60731"/>
                  </a:lnTo>
                  <a:lnTo>
                    <a:pt x="36439" y="60731"/>
                  </a:lnTo>
                  <a:lnTo>
                    <a:pt x="36439" y="36439"/>
                  </a:lnTo>
                  <a:close/>
                  <a:moveTo>
                    <a:pt x="85024" y="133609"/>
                  </a:moveTo>
                  <a:lnTo>
                    <a:pt x="109316" y="133609"/>
                  </a:lnTo>
                  <a:lnTo>
                    <a:pt x="109316" y="157901"/>
                  </a:lnTo>
                  <a:lnTo>
                    <a:pt x="85024" y="157901"/>
                  </a:lnTo>
                  <a:lnTo>
                    <a:pt x="85024" y="133609"/>
                  </a:lnTo>
                  <a:close/>
                  <a:moveTo>
                    <a:pt x="85024" y="85024"/>
                  </a:moveTo>
                  <a:lnTo>
                    <a:pt x="109316" y="85024"/>
                  </a:lnTo>
                  <a:lnTo>
                    <a:pt x="109316" y="109316"/>
                  </a:lnTo>
                  <a:lnTo>
                    <a:pt x="85024" y="109316"/>
                  </a:lnTo>
                  <a:lnTo>
                    <a:pt x="85024" y="85024"/>
                  </a:lnTo>
                  <a:close/>
                  <a:moveTo>
                    <a:pt x="85024" y="36439"/>
                  </a:moveTo>
                  <a:lnTo>
                    <a:pt x="109316" y="36439"/>
                  </a:lnTo>
                  <a:lnTo>
                    <a:pt x="109316" y="60731"/>
                  </a:lnTo>
                  <a:lnTo>
                    <a:pt x="85024" y="60731"/>
                  </a:lnTo>
                  <a:lnTo>
                    <a:pt x="85024" y="36439"/>
                  </a:lnTo>
                  <a:close/>
                  <a:moveTo>
                    <a:pt x="0" y="218633"/>
                  </a:moveTo>
                  <a:lnTo>
                    <a:pt x="60731" y="218633"/>
                  </a:lnTo>
                  <a:lnTo>
                    <a:pt x="60731" y="182194"/>
                  </a:lnTo>
                  <a:lnTo>
                    <a:pt x="85024" y="182194"/>
                  </a:lnTo>
                  <a:lnTo>
                    <a:pt x="85024" y="218633"/>
                  </a:lnTo>
                  <a:lnTo>
                    <a:pt x="145755" y="218633"/>
                  </a:lnTo>
                  <a:lnTo>
                    <a:pt x="145755" y="0"/>
                  </a:lnTo>
                  <a:lnTo>
                    <a:pt x="0" y="0"/>
                  </a:lnTo>
                  <a:lnTo>
                    <a:pt x="0" y="218633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0E4B8B6-522E-9BD4-CFE7-E91E36B5F152}"/>
                </a:ext>
              </a:extLst>
            </p:cNvPr>
            <p:cNvSpPr/>
            <p:nvPr/>
          </p:nvSpPr>
          <p:spPr>
            <a:xfrm>
              <a:off x="3589157" y="4752799"/>
              <a:ext cx="145755" cy="170047"/>
            </a:xfrm>
            <a:custGeom>
              <a:avLst/>
              <a:gdLst>
                <a:gd name="connsiteX0" fmla="*/ 36439 w 145755"/>
                <a:gd name="connsiteY0" fmla="*/ 85024 h 170047"/>
                <a:gd name="connsiteX1" fmla="*/ 60731 w 145755"/>
                <a:gd name="connsiteY1" fmla="*/ 85024 h 170047"/>
                <a:gd name="connsiteX2" fmla="*/ 60731 w 145755"/>
                <a:gd name="connsiteY2" fmla="*/ 109316 h 170047"/>
                <a:gd name="connsiteX3" fmla="*/ 36439 w 145755"/>
                <a:gd name="connsiteY3" fmla="*/ 109316 h 170047"/>
                <a:gd name="connsiteX4" fmla="*/ 36439 w 145755"/>
                <a:gd name="connsiteY4" fmla="*/ 85024 h 170047"/>
                <a:gd name="connsiteX5" fmla="*/ 36439 w 145755"/>
                <a:gd name="connsiteY5" fmla="*/ 36439 h 170047"/>
                <a:gd name="connsiteX6" fmla="*/ 60731 w 145755"/>
                <a:gd name="connsiteY6" fmla="*/ 36439 h 170047"/>
                <a:gd name="connsiteX7" fmla="*/ 60731 w 145755"/>
                <a:gd name="connsiteY7" fmla="*/ 60731 h 170047"/>
                <a:gd name="connsiteX8" fmla="*/ 36439 w 145755"/>
                <a:gd name="connsiteY8" fmla="*/ 60731 h 170047"/>
                <a:gd name="connsiteX9" fmla="*/ 36439 w 145755"/>
                <a:gd name="connsiteY9" fmla="*/ 36439 h 170047"/>
                <a:gd name="connsiteX10" fmla="*/ 85024 w 145755"/>
                <a:gd name="connsiteY10" fmla="*/ 85024 h 170047"/>
                <a:gd name="connsiteX11" fmla="*/ 109316 w 145755"/>
                <a:gd name="connsiteY11" fmla="*/ 85024 h 170047"/>
                <a:gd name="connsiteX12" fmla="*/ 109316 w 145755"/>
                <a:gd name="connsiteY12" fmla="*/ 109316 h 170047"/>
                <a:gd name="connsiteX13" fmla="*/ 85024 w 145755"/>
                <a:gd name="connsiteY13" fmla="*/ 109316 h 170047"/>
                <a:gd name="connsiteX14" fmla="*/ 85024 w 145755"/>
                <a:gd name="connsiteY14" fmla="*/ 85024 h 170047"/>
                <a:gd name="connsiteX15" fmla="*/ 85024 w 145755"/>
                <a:gd name="connsiteY15" fmla="*/ 36439 h 170047"/>
                <a:gd name="connsiteX16" fmla="*/ 109316 w 145755"/>
                <a:gd name="connsiteY16" fmla="*/ 36439 h 170047"/>
                <a:gd name="connsiteX17" fmla="*/ 109316 w 145755"/>
                <a:gd name="connsiteY17" fmla="*/ 60731 h 170047"/>
                <a:gd name="connsiteX18" fmla="*/ 85024 w 145755"/>
                <a:gd name="connsiteY18" fmla="*/ 60731 h 170047"/>
                <a:gd name="connsiteX19" fmla="*/ 85024 w 145755"/>
                <a:gd name="connsiteY19" fmla="*/ 36439 h 170047"/>
                <a:gd name="connsiteX20" fmla="*/ 0 w 145755"/>
                <a:gd name="connsiteY20" fmla="*/ 170048 h 170047"/>
                <a:gd name="connsiteX21" fmla="*/ 60731 w 145755"/>
                <a:gd name="connsiteY21" fmla="*/ 170048 h 170047"/>
                <a:gd name="connsiteX22" fmla="*/ 60731 w 145755"/>
                <a:gd name="connsiteY22" fmla="*/ 133609 h 170047"/>
                <a:gd name="connsiteX23" fmla="*/ 85024 w 145755"/>
                <a:gd name="connsiteY23" fmla="*/ 133609 h 170047"/>
                <a:gd name="connsiteX24" fmla="*/ 85024 w 145755"/>
                <a:gd name="connsiteY24" fmla="*/ 170048 h 170047"/>
                <a:gd name="connsiteX25" fmla="*/ 145755 w 145755"/>
                <a:gd name="connsiteY25" fmla="*/ 170048 h 170047"/>
                <a:gd name="connsiteX26" fmla="*/ 145755 w 145755"/>
                <a:gd name="connsiteY26" fmla="*/ 0 h 170047"/>
                <a:gd name="connsiteX27" fmla="*/ 0 w 145755"/>
                <a:gd name="connsiteY27" fmla="*/ 0 h 170047"/>
                <a:gd name="connsiteX28" fmla="*/ 0 w 145755"/>
                <a:gd name="connsiteY28" fmla="*/ 170048 h 17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5755" h="170047">
                  <a:moveTo>
                    <a:pt x="36439" y="85024"/>
                  </a:moveTo>
                  <a:lnTo>
                    <a:pt x="60731" y="85024"/>
                  </a:lnTo>
                  <a:lnTo>
                    <a:pt x="60731" y="109316"/>
                  </a:lnTo>
                  <a:lnTo>
                    <a:pt x="36439" y="109316"/>
                  </a:lnTo>
                  <a:lnTo>
                    <a:pt x="36439" y="85024"/>
                  </a:lnTo>
                  <a:close/>
                  <a:moveTo>
                    <a:pt x="36439" y="36439"/>
                  </a:moveTo>
                  <a:lnTo>
                    <a:pt x="60731" y="36439"/>
                  </a:lnTo>
                  <a:lnTo>
                    <a:pt x="60731" y="60731"/>
                  </a:lnTo>
                  <a:lnTo>
                    <a:pt x="36439" y="60731"/>
                  </a:lnTo>
                  <a:lnTo>
                    <a:pt x="36439" y="36439"/>
                  </a:lnTo>
                  <a:close/>
                  <a:moveTo>
                    <a:pt x="85024" y="85024"/>
                  </a:moveTo>
                  <a:lnTo>
                    <a:pt x="109316" y="85024"/>
                  </a:lnTo>
                  <a:lnTo>
                    <a:pt x="109316" y="109316"/>
                  </a:lnTo>
                  <a:lnTo>
                    <a:pt x="85024" y="109316"/>
                  </a:lnTo>
                  <a:lnTo>
                    <a:pt x="85024" y="85024"/>
                  </a:lnTo>
                  <a:close/>
                  <a:moveTo>
                    <a:pt x="85024" y="36439"/>
                  </a:moveTo>
                  <a:lnTo>
                    <a:pt x="109316" y="36439"/>
                  </a:lnTo>
                  <a:lnTo>
                    <a:pt x="109316" y="60731"/>
                  </a:lnTo>
                  <a:lnTo>
                    <a:pt x="85024" y="60731"/>
                  </a:lnTo>
                  <a:lnTo>
                    <a:pt x="85024" y="36439"/>
                  </a:lnTo>
                  <a:close/>
                  <a:moveTo>
                    <a:pt x="0" y="170048"/>
                  </a:moveTo>
                  <a:lnTo>
                    <a:pt x="60731" y="170048"/>
                  </a:lnTo>
                  <a:lnTo>
                    <a:pt x="60731" y="133609"/>
                  </a:lnTo>
                  <a:lnTo>
                    <a:pt x="85024" y="133609"/>
                  </a:lnTo>
                  <a:lnTo>
                    <a:pt x="85024" y="170048"/>
                  </a:lnTo>
                  <a:lnTo>
                    <a:pt x="145755" y="170048"/>
                  </a:lnTo>
                  <a:lnTo>
                    <a:pt x="145755" y="0"/>
                  </a:lnTo>
                  <a:lnTo>
                    <a:pt x="0" y="0"/>
                  </a:lnTo>
                  <a:lnTo>
                    <a:pt x="0" y="170048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8D51101-18C6-B305-FB16-7A57575010AA}"/>
                </a:ext>
              </a:extLst>
            </p:cNvPr>
            <p:cNvSpPr/>
            <p:nvPr/>
          </p:nvSpPr>
          <p:spPr>
            <a:xfrm>
              <a:off x="3759205" y="4558459"/>
              <a:ext cx="145755" cy="364387"/>
            </a:xfrm>
            <a:custGeom>
              <a:avLst/>
              <a:gdLst>
                <a:gd name="connsiteX0" fmla="*/ 109316 w 145755"/>
                <a:gd name="connsiteY0" fmla="*/ 66804 h 364387"/>
                <a:gd name="connsiteX1" fmla="*/ 85024 w 145755"/>
                <a:gd name="connsiteY1" fmla="*/ 66804 h 364387"/>
                <a:gd name="connsiteX2" fmla="*/ 85024 w 145755"/>
                <a:gd name="connsiteY2" fmla="*/ 42512 h 364387"/>
                <a:gd name="connsiteX3" fmla="*/ 109316 w 145755"/>
                <a:gd name="connsiteY3" fmla="*/ 42512 h 364387"/>
                <a:gd name="connsiteX4" fmla="*/ 109316 w 145755"/>
                <a:gd name="connsiteY4" fmla="*/ 66804 h 364387"/>
                <a:gd name="connsiteX5" fmla="*/ 109316 w 145755"/>
                <a:gd name="connsiteY5" fmla="*/ 109316 h 364387"/>
                <a:gd name="connsiteX6" fmla="*/ 85024 w 145755"/>
                <a:gd name="connsiteY6" fmla="*/ 109316 h 364387"/>
                <a:gd name="connsiteX7" fmla="*/ 85024 w 145755"/>
                <a:gd name="connsiteY7" fmla="*/ 85024 h 364387"/>
                <a:gd name="connsiteX8" fmla="*/ 109316 w 145755"/>
                <a:gd name="connsiteY8" fmla="*/ 85024 h 364387"/>
                <a:gd name="connsiteX9" fmla="*/ 109316 w 145755"/>
                <a:gd name="connsiteY9" fmla="*/ 109316 h 364387"/>
                <a:gd name="connsiteX10" fmla="*/ 109316 w 145755"/>
                <a:gd name="connsiteY10" fmla="*/ 157901 h 364387"/>
                <a:gd name="connsiteX11" fmla="*/ 85024 w 145755"/>
                <a:gd name="connsiteY11" fmla="*/ 157901 h 364387"/>
                <a:gd name="connsiteX12" fmla="*/ 85024 w 145755"/>
                <a:gd name="connsiteY12" fmla="*/ 133609 h 364387"/>
                <a:gd name="connsiteX13" fmla="*/ 109316 w 145755"/>
                <a:gd name="connsiteY13" fmla="*/ 133609 h 364387"/>
                <a:gd name="connsiteX14" fmla="*/ 109316 w 145755"/>
                <a:gd name="connsiteY14" fmla="*/ 157901 h 364387"/>
                <a:gd name="connsiteX15" fmla="*/ 109316 w 145755"/>
                <a:gd name="connsiteY15" fmla="*/ 206486 h 364387"/>
                <a:gd name="connsiteX16" fmla="*/ 85024 w 145755"/>
                <a:gd name="connsiteY16" fmla="*/ 206486 h 364387"/>
                <a:gd name="connsiteX17" fmla="*/ 85024 w 145755"/>
                <a:gd name="connsiteY17" fmla="*/ 182194 h 364387"/>
                <a:gd name="connsiteX18" fmla="*/ 109316 w 145755"/>
                <a:gd name="connsiteY18" fmla="*/ 182194 h 364387"/>
                <a:gd name="connsiteX19" fmla="*/ 109316 w 145755"/>
                <a:gd name="connsiteY19" fmla="*/ 206486 h 364387"/>
                <a:gd name="connsiteX20" fmla="*/ 109316 w 145755"/>
                <a:gd name="connsiteY20" fmla="*/ 255071 h 364387"/>
                <a:gd name="connsiteX21" fmla="*/ 85024 w 145755"/>
                <a:gd name="connsiteY21" fmla="*/ 255071 h 364387"/>
                <a:gd name="connsiteX22" fmla="*/ 85024 w 145755"/>
                <a:gd name="connsiteY22" fmla="*/ 230779 h 364387"/>
                <a:gd name="connsiteX23" fmla="*/ 109316 w 145755"/>
                <a:gd name="connsiteY23" fmla="*/ 230779 h 364387"/>
                <a:gd name="connsiteX24" fmla="*/ 109316 w 145755"/>
                <a:gd name="connsiteY24" fmla="*/ 255071 h 364387"/>
                <a:gd name="connsiteX25" fmla="*/ 109316 w 145755"/>
                <a:gd name="connsiteY25" fmla="*/ 303656 h 364387"/>
                <a:gd name="connsiteX26" fmla="*/ 85024 w 145755"/>
                <a:gd name="connsiteY26" fmla="*/ 303656 h 364387"/>
                <a:gd name="connsiteX27" fmla="*/ 85024 w 145755"/>
                <a:gd name="connsiteY27" fmla="*/ 279364 h 364387"/>
                <a:gd name="connsiteX28" fmla="*/ 109316 w 145755"/>
                <a:gd name="connsiteY28" fmla="*/ 279364 h 364387"/>
                <a:gd name="connsiteX29" fmla="*/ 109316 w 145755"/>
                <a:gd name="connsiteY29" fmla="*/ 303656 h 364387"/>
                <a:gd name="connsiteX30" fmla="*/ 60731 w 145755"/>
                <a:gd name="connsiteY30" fmla="*/ 66804 h 364387"/>
                <a:gd name="connsiteX31" fmla="*/ 36439 w 145755"/>
                <a:gd name="connsiteY31" fmla="*/ 66804 h 364387"/>
                <a:gd name="connsiteX32" fmla="*/ 36439 w 145755"/>
                <a:gd name="connsiteY32" fmla="*/ 42512 h 364387"/>
                <a:gd name="connsiteX33" fmla="*/ 60731 w 145755"/>
                <a:gd name="connsiteY33" fmla="*/ 42512 h 364387"/>
                <a:gd name="connsiteX34" fmla="*/ 60731 w 145755"/>
                <a:gd name="connsiteY34" fmla="*/ 66804 h 364387"/>
                <a:gd name="connsiteX35" fmla="*/ 60731 w 145755"/>
                <a:gd name="connsiteY35" fmla="*/ 109316 h 364387"/>
                <a:gd name="connsiteX36" fmla="*/ 36439 w 145755"/>
                <a:gd name="connsiteY36" fmla="*/ 109316 h 364387"/>
                <a:gd name="connsiteX37" fmla="*/ 36439 w 145755"/>
                <a:gd name="connsiteY37" fmla="*/ 85024 h 364387"/>
                <a:gd name="connsiteX38" fmla="*/ 60731 w 145755"/>
                <a:gd name="connsiteY38" fmla="*/ 85024 h 364387"/>
                <a:gd name="connsiteX39" fmla="*/ 60731 w 145755"/>
                <a:gd name="connsiteY39" fmla="*/ 109316 h 364387"/>
                <a:gd name="connsiteX40" fmla="*/ 60731 w 145755"/>
                <a:gd name="connsiteY40" fmla="*/ 157901 h 364387"/>
                <a:gd name="connsiteX41" fmla="*/ 36439 w 145755"/>
                <a:gd name="connsiteY41" fmla="*/ 157901 h 364387"/>
                <a:gd name="connsiteX42" fmla="*/ 36439 w 145755"/>
                <a:gd name="connsiteY42" fmla="*/ 133609 h 364387"/>
                <a:gd name="connsiteX43" fmla="*/ 60731 w 145755"/>
                <a:gd name="connsiteY43" fmla="*/ 133609 h 364387"/>
                <a:gd name="connsiteX44" fmla="*/ 60731 w 145755"/>
                <a:gd name="connsiteY44" fmla="*/ 157901 h 364387"/>
                <a:gd name="connsiteX45" fmla="*/ 60731 w 145755"/>
                <a:gd name="connsiteY45" fmla="*/ 206486 h 364387"/>
                <a:gd name="connsiteX46" fmla="*/ 36439 w 145755"/>
                <a:gd name="connsiteY46" fmla="*/ 206486 h 364387"/>
                <a:gd name="connsiteX47" fmla="*/ 36439 w 145755"/>
                <a:gd name="connsiteY47" fmla="*/ 182194 h 364387"/>
                <a:gd name="connsiteX48" fmla="*/ 60731 w 145755"/>
                <a:gd name="connsiteY48" fmla="*/ 182194 h 364387"/>
                <a:gd name="connsiteX49" fmla="*/ 60731 w 145755"/>
                <a:gd name="connsiteY49" fmla="*/ 206486 h 364387"/>
                <a:gd name="connsiteX50" fmla="*/ 60731 w 145755"/>
                <a:gd name="connsiteY50" fmla="*/ 255071 h 364387"/>
                <a:gd name="connsiteX51" fmla="*/ 36439 w 145755"/>
                <a:gd name="connsiteY51" fmla="*/ 255071 h 364387"/>
                <a:gd name="connsiteX52" fmla="*/ 36439 w 145755"/>
                <a:gd name="connsiteY52" fmla="*/ 230779 h 364387"/>
                <a:gd name="connsiteX53" fmla="*/ 60731 w 145755"/>
                <a:gd name="connsiteY53" fmla="*/ 230779 h 364387"/>
                <a:gd name="connsiteX54" fmla="*/ 60731 w 145755"/>
                <a:gd name="connsiteY54" fmla="*/ 255071 h 364387"/>
                <a:gd name="connsiteX55" fmla="*/ 60731 w 145755"/>
                <a:gd name="connsiteY55" fmla="*/ 303656 h 364387"/>
                <a:gd name="connsiteX56" fmla="*/ 36439 w 145755"/>
                <a:gd name="connsiteY56" fmla="*/ 303656 h 364387"/>
                <a:gd name="connsiteX57" fmla="*/ 36439 w 145755"/>
                <a:gd name="connsiteY57" fmla="*/ 279364 h 364387"/>
                <a:gd name="connsiteX58" fmla="*/ 60731 w 145755"/>
                <a:gd name="connsiteY58" fmla="*/ 279364 h 364387"/>
                <a:gd name="connsiteX59" fmla="*/ 60731 w 145755"/>
                <a:gd name="connsiteY59" fmla="*/ 303656 h 364387"/>
                <a:gd name="connsiteX60" fmla="*/ 0 w 145755"/>
                <a:gd name="connsiteY60" fmla="*/ 0 h 364387"/>
                <a:gd name="connsiteX61" fmla="*/ 0 w 145755"/>
                <a:gd name="connsiteY61" fmla="*/ 364388 h 364387"/>
                <a:gd name="connsiteX62" fmla="*/ 60731 w 145755"/>
                <a:gd name="connsiteY62" fmla="*/ 364388 h 364387"/>
                <a:gd name="connsiteX63" fmla="*/ 60731 w 145755"/>
                <a:gd name="connsiteY63" fmla="*/ 327949 h 364387"/>
                <a:gd name="connsiteX64" fmla="*/ 85024 w 145755"/>
                <a:gd name="connsiteY64" fmla="*/ 327949 h 364387"/>
                <a:gd name="connsiteX65" fmla="*/ 85024 w 145755"/>
                <a:gd name="connsiteY65" fmla="*/ 364388 h 364387"/>
                <a:gd name="connsiteX66" fmla="*/ 145755 w 145755"/>
                <a:gd name="connsiteY66" fmla="*/ 364388 h 364387"/>
                <a:gd name="connsiteX67" fmla="*/ 145755 w 145755"/>
                <a:gd name="connsiteY67" fmla="*/ 18219 h 364387"/>
                <a:gd name="connsiteX68" fmla="*/ 0 w 145755"/>
                <a:gd name="connsiteY68" fmla="*/ 0 h 36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5755" h="364387">
                  <a:moveTo>
                    <a:pt x="109316" y="66804"/>
                  </a:moveTo>
                  <a:lnTo>
                    <a:pt x="85024" y="66804"/>
                  </a:lnTo>
                  <a:lnTo>
                    <a:pt x="85024" y="42512"/>
                  </a:lnTo>
                  <a:lnTo>
                    <a:pt x="109316" y="42512"/>
                  </a:lnTo>
                  <a:lnTo>
                    <a:pt x="109316" y="66804"/>
                  </a:lnTo>
                  <a:close/>
                  <a:moveTo>
                    <a:pt x="109316" y="109316"/>
                  </a:moveTo>
                  <a:lnTo>
                    <a:pt x="85024" y="109316"/>
                  </a:lnTo>
                  <a:lnTo>
                    <a:pt x="85024" y="85024"/>
                  </a:lnTo>
                  <a:lnTo>
                    <a:pt x="109316" y="85024"/>
                  </a:lnTo>
                  <a:lnTo>
                    <a:pt x="109316" y="109316"/>
                  </a:lnTo>
                  <a:close/>
                  <a:moveTo>
                    <a:pt x="109316" y="157901"/>
                  </a:moveTo>
                  <a:lnTo>
                    <a:pt x="85024" y="157901"/>
                  </a:lnTo>
                  <a:lnTo>
                    <a:pt x="85024" y="133609"/>
                  </a:lnTo>
                  <a:lnTo>
                    <a:pt x="109316" y="133609"/>
                  </a:lnTo>
                  <a:lnTo>
                    <a:pt x="109316" y="157901"/>
                  </a:lnTo>
                  <a:close/>
                  <a:moveTo>
                    <a:pt x="109316" y="206486"/>
                  </a:moveTo>
                  <a:lnTo>
                    <a:pt x="85024" y="206486"/>
                  </a:lnTo>
                  <a:lnTo>
                    <a:pt x="85024" y="182194"/>
                  </a:lnTo>
                  <a:lnTo>
                    <a:pt x="109316" y="182194"/>
                  </a:lnTo>
                  <a:lnTo>
                    <a:pt x="109316" y="206486"/>
                  </a:lnTo>
                  <a:close/>
                  <a:moveTo>
                    <a:pt x="109316" y="255071"/>
                  </a:moveTo>
                  <a:lnTo>
                    <a:pt x="85024" y="255071"/>
                  </a:lnTo>
                  <a:lnTo>
                    <a:pt x="85024" y="230779"/>
                  </a:lnTo>
                  <a:lnTo>
                    <a:pt x="109316" y="230779"/>
                  </a:lnTo>
                  <a:lnTo>
                    <a:pt x="109316" y="255071"/>
                  </a:lnTo>
                  <a:close/>
                  <a:moveTo>
                    <a:pt x="109316" y="303656"/>
                  </a:moveTo>
                  <a:lnTo>
                    <a:pt x="85024" y="303656"/>
                  </a:lnTo>
                  <a:lnTo>
                    <a:pt x="85024" y="279364"/>
                  </a:lnTo>
                  <a:lnTo>
                    <a:pt x="109316" y="279364"/>
                  </a:lnTo>
                  <a:lnTo>
                    <a:pt x="109316" y="303656"/>
                  </a:lnTo>
                  <a:close/>
                  <a:moveTo>
                    <a:pt x="60731" y="66804"/>
                  </a:moveTo>
                  <a:lnTo>
                    <a:pt x="36439" y="66804"/>
                  </a:lnTo>
                  <a:lnTo>
                    <a:pt x="36439" y="42512"/>
                  </a:lnTo>
                  <a:lnTo>
                    <a:pt x="60731" y="42512"/>
                  </a:lnTo>
                  <a:lnTo>
                    <a:pt x="60731" y="66804"/>
                  </a:lnTo>
                  <a:close/>
                  <a:moveTo>
                    <a:pt x="60731" y="109316"/>
                  </a:moveTo>
                  <a:lnTo>
                    <a:pt x="36439" y="109316"/>
                  </a:lnTo>
                  <a:lnTo>
                    <a:pt x="36439" y="85024"/>
                  </a:lnTo>
                  <a:lnTo>
                    <a:pt x="60731" y="85024"/>
                  </a:lnTo>
                  <a:lnTo>
                    <a:pt x="60731" y="109316"/>
                  </a:lnTo>
                  <a:close/>
                  <a:moveTo>
                    <a:pt x="60731" y="157901"/>
                  </a:moveTo>
                  <a:lnTo>
                    <a:pt x="36439" y="157901"/>
                  </a:lnTo>
                  <a:lnTo>
                    <a:pt x="36439" y="133609"/>
                  </a:lnTo>
                  <a:lnTo>
                    <a:pt x="60731" y="133609"/>
                  </a:lnTo>
                  <a:lnTo>
                    <a:pt x="60731" y="157901"/>
                  </a:lnTo>
                  <a:close/>
                  <a:moveTo>
                    <a:pt x="60731" y="206486"/>
                  </a:moveTo>
                  <a:lnTo>
                    <a:pt x="36439" y="206486"/>
                  </a:lnTo>
                  <a:lnTo>
                    <a:pt x="36439" y="182194"/>
                  </a:lnTo>
                  <a:lnTo>
                    <a:pt x="60731" y="182194"/>
                  </a:lnTo>
                  <a:lnTo>
                    <a:pt x="60731" y="206486"/>
                  </a:lnTo>
                  <a:close/>
                  <a:moveTo>
                    <a:pt x="60731" y="255071"/>
                  </a:moveTo>
                  <a:lnTo>
                    <a:pt x="36439" y="255071"/>
                  </a:lnTo>
                  <a:lnTo>
                    <a:pt x="36439" y="230779"/>
                  </a:lnTo>
                  <a:lnTo>
                    <a:pt x="60731" y="230779"/>
                  </a:lnTo>
                  <a:lnTo>
                    <a:pt x="60731" y="255071"/>
                  </a:lnTo>
                  <a:close/>
                  <a:moveTo>
                    <a:pt x="60731" y="303656"/>
                  </a:moveTo>
                  <a:lnTo>
                    <a:pt x="36439" y="303656"/>
                  </a:lnTo>
                  <a:lnTo>
                    <a:pt x="36439" y="279364"/>
                  </a:lnTo>
                  <a:lnTo>
                    <a:pt x="60731" y="279364"/>
                  </a:lnTo>
                  <a:lnTo>
                    <a:pt x="60731" y="303656"/>
                  </a:lnTo>
                  <a:close/>
                  <a:moveTo>
                    <a:pt x="0" y="0"/>
                  </a:moveTo>
                  <a:lnTo>
                    <a:pt x="0" y="364388"/>
                  </a:lnTo>
                  <a:lnTo>
                    <a:pt x="60731" y="364388"/>
                  </a:lnTo>
                  <a:lnTo>
                    <a:pt x="60731" y="327949"/>
                  </a:lnTo>
                  <a:lnTo>
                    <a:pt x="85024" y="327949"/>
                  </a:lnTo>
                  <a:lnTo>
                    <a:pt x="85024" y="364388"/>
                  </a:lnTo>
                  <a:lnTo>
                    <a:pt x="145755" y="364388"/>
                  </a:lnTo>
                  <a:lnTo>
                    <a:pt x="145755" y="182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B5DF697-FF47-94B5-411B-86A6046C9C98}"/>
                </a:ext>
              </a:extLst>
            </p:cNvPr>
            <p:cNvSpPr/>
            <p:nvPr/>
          </p:nvSpPr>
          <p:spPr>
            <a:xfrm>
              <a:off x="3504133" y="4546313"/>
              <a:ext cx="145755" cy="182193"/>
            </a:xfrm>
            <a:custGeom>
              <a:avLst/>
              <a:gdLst>
                <a:gd name="connsiteX0" fmla="*/ 85024 w 145755"/>
                <a:gd name="connsiteY0" fmla="*/ 85024 h 182193"/>
                <a:gd name="connsiteX1" fmla="*/ 109316 w 145755"/>
                <a:gd name="connsiteY1" fmla="*/ 85024 h 182193"/>
                <a:gd name="connsiteX2" fmla="*/ 109316 w 145755"/>
                <a:gd name="connsiteY2" fmla="*/ 109316 h 182193"/>
                <a:gd name="connsiteX3" fmla="*/ 85024 w 145755"/>
                <a:gd name="connsiteY3" fmla="*/ 109316 h 182193"/>
                <a:gd name="connsiteX4" fmla="*/ 85024 w 145755"/>
                <a:gd name="connsiteY4" fmla="*/ 85024 h 182193"/>
                <a:gd name="connsiteX5" fmla="*/ 85024 w 145755"/>
                <a:gd name="connsiteY5" fmla="*/ 36439 h 182193"/>
                <a:gd name="connsiteX6" fmla="*/ 109316 w 145755"/>
                <a:gd name="connsiteY6" fmla="*/ 36439 h 182193"/>
                <a:gd name="connsiteX7" fmla="*/ 109316 w 145755"/>
                <a:gd name="connsiteY7" fmla="*/ 60731 h 182193"/>
                <a:gd name="connsiteX8" fmla="*/ 85024 w 145755"/>
                <a:gd name="connsiteY8" fmla="*/ 60731 h 182193"/>
                <a:gd name="connsiteX9" fmla="*/ 85024 w 145755"/>
                <a:gd name="connsiteY9" fmla="*/ 36439 h 182193"/>
                <a:gd name="connsiteX10" fmla="*/ 60731 w 145755"/>
                <a:gd name="connsiteY10" fmla="*/ 60731 h 182193"/>
                <a:gd name="connsiteX11" fmla="*/ 36439 w 145755"/>
                <a:gd name="connsiteY11" fmla="*/ 60731 h 182193"/>
                <a:gd name="connsiteX12" fmla="*/ 36439 w 145755"/>
                <a:gd name="connsiteY12" fmla="*/ 36439 h 182193"/>
                <a:gd name="connsiteX13" fmla="*/ 60731 w 145755"/>
                <a:gd name="connsiteY13" fmla="*/ 36439 h 182193"/>
                <a:gd name="connsiteX14" fmla="*/ 60731 w 145755"/>
                <a:gd name="connsiteY14" fmla="*/ 60731 h 182193"/>
                <a:gd name="connsiteX15" fmla="*/ 60731 w 145755"/>
                <a:gd name="connsiteY15" fmla="*/ 109316 h 182193"/>
                <a:gd name="connsiteX16" fmla="*/ 36439 w 145755"/>
                <a:gd name="connsiteY16" fmla="*/ 109316 h 182193"/>
                <a:gd name="connsiteX17" fmla="*/ 36439 w 145755"/>
                <a:gd name="connsiteY17" fmla="*/ 85024 h 182193"/>
                <a:gd name="connsiteX18" fmla="*/ 60731 w 145755"/>
                <a:gd name="connsiteY18" fmla="*/ 85024 h 182193"/>
                <a:gd name="connsiteX19" fmla="*/ 60731 w 145755"/>
                <a:gd name="connsiteY19" fmla="*/ 109316 h 182193"/>
                <a:gd name="connsiteX20" fmla="*/ 85024 w 145755"/>
                <a:gd name="connsiteY20" fmla="*/ 182194 h 182193"/>
                <a:gd name="connsiteX21" fmla="*/ 145755 w 145755"/>
                <a:gd name="connsiteY21" fmla="*/ 182194 h 182193"/>
                <a:gd name="connsiteX22" fmla="*/ 145755 w 145755"/>
                <a:gd name="connsiteY22" fmla="*/ 0 h 182193"/>
                <a:gd name="connsiteX23" fmla="*/ 0 w 145755"/>
                <a:gd name="connsiteY23" fmla="*/ 0 h 182193"/>
                <a:gd name="connsiteX24" fmla="*/ 0 w 145755"/>
                <a:gd name="connsiteY24" fmla="*/ 133609 h 182193"/>
                <a:gd name="connsiteX25" fmla="*/ 85024 w 145755"/>
                <a:gd name="connsiteY25" fmla="*/ 133609 h 182193"/>
                <a:gd name="connsiteX26" fmla="*/ 85024 w 145755"/>
                <a:gd name="connsiteY26" fmla="*/ 182194 h 1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5755" h="182193">
                  <a:moveTo>
                    <a:pt x="85024" y="85024"/>
                  </a:moveTo>
                  <a:lnTo>
                    <a:pt x="109316" y="85024"/>
                  </a:lnTo>
                  <a:lnTo>
                    <a:pt x="109316" y="109316"/>
                  </a:lnTo>
                  <a:lnTo>
                    <a:pt x="85024" y="109316"/>
                  </a:lnTo>
                  <a:lnTo>
                    <a:pt x="85024" y="85024"/>
                  </a:lnTo>
                  <a:close/>
                  <a:moveTo>
                    <a:pt x="85024" y="36439"/>
                  </a:moveTo>
                  <a:lnTo>
                    <a:pt x="109316" y="36439"/>
                  </a:lnTo>
                  <a:lnTo>
                    <a:pt x="109316" y="60731"/>
                  </a:lnTo>
                  <a:lnTo>
                    <a:pt x="85024" y="60731"/>
                  </a:lnTo>
                  <a:lnTo>
                    <a:pt x="85024" y="36439"/>
                  </a:lnTo>
                  <a:close/>
                  <a:moveTo>
                    <a:pt x="60731" y="60731"/>
                  </a:moveTo>
                  <a:lnTo>
                    <a:pt x="36439" y="60731"/>
                  </a:lnTo>
                  <a:lnTo>
                    <a:pt x="36439" y="36439"/>
                  </a:lnTo>
                  <a:lnTo>
                    <a:pt x="60731" y="36439"/>
                  </a:lnTo>
                  <a:lnTo>
                    <a:pt x="60731" y="60731"/>
                  </a:lnTo>
                  <a:close/>
                  <a:moveTo>
                    <a:pt x="60731" y="109316"/>
                  </a:moveTo>
                  <a:lnTo>
                    <a:pt x="36439" y="109316"/>
                  </a:lnTo>
                  <a:lnTo>
                    <a:pt x="36439" y="85024"/>
                  </a:lnTo>
                  <a:lnTo>
                    <a:pt x="60731" y="85024"/>
                  </a:lnTo>
                  <a:lnTo>
                    <a:pt x="60731" y="109316"/>
                  </a:lnTo>
                  <a:close/>
                  <a:moveTo>
                    <a:pt x="85024" y="182194"/>
                  </a:moveTo>
                  <a:lnTo>
                    <a:pt x="145755" y="182194"/>
                  </a:lnTo>
                  <a:lnTo>
                    <a:pt x="145755" y="0"/>
                  </a:lnTo>
                  <a:lnTo>
                    <a:pt x="0" y="0"/>
                  </a:lnTo>
                  <a:lnTo>
                    <a:pt x="0" y="133609"/>
                  </a:lnTo>
                  <a:lnTo>
                    <a:pt x="85024" y="133609"/>
                  </a:lnTo>
                  <a:lnTo>
                    <a:pt x="85024" y="18219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CA25885-A2ED-AA7D-170C-97D969DF464A}"/>
              </a:ext>
            </a:extLst>
          </p:cNvPr>
          <p:cNvGrpSpPr/>
          <p:nvPr/>
        </p:nvGrpSpPr>
        <p:grpSpPr>
          <a:xfrm>
            <a:off x="8229282" y="4501018"/>
            <a:ext cx="487686" cy="402341"/>
            <a:chOff x="8229282" y="4501018"/>
            <a:chExt cx="487686" cy="402341"/>
          </a:xfrm>
          <a:solidFill>
            <a:schemeClr val="bg1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82175C3-E303-5A38-3F90-D42300B357D6}"/>
                </a:ext>
              </a:extLst>
            </p:cNvPr>
            <p:cNvSpPr/>
            <p:nvPr/>
          </p:nvSpPr>
          <p:spPr>
            <a:xfrm>
              <a:off x="8229282" y="4501018"/>
              <a:ext cx="487686" cy="402341"/>
            </a:xfrm>
            <a:custGeom>
              <a:avLst/>
              <a:gdLst>
                <a:gd name="connsiteX0" fmla="*/ 243843 w 487686"/>
                <a:gd name="connsiteY0" fmla="*/ 353573 h 402341"/>
                <a:gd name="connsiteX1" fmla="*/ 134114 w 487686"/>
                <a:gd name="connsiteY1" fmla="*/ 243843 h 402341"/>
                <a:gd name="connsiteX2" fmla="*/ 243843 w 487686"/>
                <a:gd name="connsiteY2" fmla="*/ 134114 h 402341"/>
                <a:gd name="connsiteX3" fmla="*/ 353573 w 487686"/>
                <a:gd name="connsiteY3" fmla="*/ 243843 h 402341"/>
                <a:gd name="connsiteX4" fmla="*/ 243843 w 487686"/>
                <a:gd name="connsiteY4" fmla="*/ 353573 h 402341"/>
                <a:gd name="connsiteX5" fmla="*/ 121922 w 487686"/>
                <a:gd name="connsiteY5" fmla="*/ 158498 h 402341"/>
                <a:gd name="connsiteX6" fmla="*/ 48769 w 487686"/>
                <a:gd name="connsiteY6" fmla="*/ 158498 h 402341"/>
                <a:gd name="connsiteX7" fmla="*/ 48769 w 487686"/>
                <a:gd name="connsiteY7" fmla="*/ 109730 h 402341"/>
                <a:gd name="connsiteX8" fmla="*/ 121922 w 487686"/>
                <a:gd name="connsiteY8" fmla="*/ 109730 h 402341"/>
                <a:gd name="connsiteX9" fmla="*/ 121922 w 487686"/>
                <a:gd name="connsiteY9" fmla="*/ 158498 h 402341"/>
                <a:gd name="connsiteX10" fmla="*/ 463302 w 487686"/>
                <a:gd name="connsiteY10" fmla="*/ 60961 h 402341"/>
                <a:gd name="connsiteX11" fmla="*/ 341381 w 487686"/>
                <a:gd name="connsiteY11" fmla="*/ 60961 h 402341"/>
                <a:gd name="connsiteX12" fmla="*/ 304804 w 487686"/>
                <a:gd name="connsiteY12" fmla="*/ 0 h 402341"/>
                <a:gd name="connsiteX13" fmla="*/ 182883 w 487686"/>
                <a:gd name="connsiteY13" fmla="*/ 0 h 402341"/>
                <a:gd name="connsiteX14" fmla="*/ 146306 w 487686"/>
                <a:gd name="connsiteY14" fmla="*/ 60961 h 402341"/>
                <a:gd name="connsiteX15" fmla="*/ 24384 w 487686"/>
                <a:gd name="connsiteY15" fmla="*/ 60961 h 402341"/>
                <a:gd name="connsiteX16" fmla="*/ 0 w 487686"/>
                <a:gd name="connsiteY16" fmla="*/ 85345 h 402341"/>
                <a:gd name="connsiteX17" fmla="*/ 0 w 487686"/>
                <a:gd name="connsiteY17" fmla="*/ 377957 h 402341"/>
                <a:gd name="connsiteX18" fmla="*/ 24384 w 487686"/>
                <a:gd name="connsiteY18" fmla="*/ 402342 h 402341"/>
                <a:gd name="connsiteX19" fmla="*/ 463302 w 487686"/>
                <a:gd name="connsiteY19" fmla="*/ 402342 h 402341"/>
                <a:gd name="connsiteX20" fmla="*/ 487687 w 487686"/>
                <a:gd name="connsiteY20" fmla="*/ 377957 h 402341"/>
                <a:gd name="connsiteX21" fmla="*/ 487687 w 487686"/>
                <a:gd name="connsiteY21" fmla="*/ 85345 h 402341"/>
                <a:gd name="connsiteX22" fmla="*/ 463302 w 487686"/>
                <a:gd name="connsiteY22" fmla="*/ 60961 h 4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7686" h="402341">
                  <a:moveTo>
                    <a:pt x="243843" y="353573"/>
                  </a:moveTo>
                  <a:cubicBezTo>
                    <a:pt x="182883" y="353573"/>
                    <a:pt x="134114" y="304804"/>
                    <a:pt x="134114" y="243843"/>
                  </a:cubicBezTo>
                  <a:cubicBezTo>
                    <a:pt x="134114" y="182883"/>
                    <a:pt x="182883" y="134114"/>
                    <a:pt x="243843" y="134114"/>
                  </a:cubicBezTo>
                  <a:cubicBezTo>
                    <a:pt x="304804" y="134114"/>
                    <a:pt x="353573" y="182883"/>
                    <a:pt x="353573" y="243843"/>
                  </a:cubicBezTo>
                  <a:cubicBezTo>
                    <a:pt x="353573" y="304804"/>
                    <a:pt x="304804" y="353573"/>
                    <a:pt x="243843" y="353573"/>
                  </a:cubicBezTo>
                  <a:close/>
                  <a:moveTo>
                    <a:pt x="121922" y="158498"/>
                  </a:moveTo>
                  <a:lnTo>
                    <a:pt x="48769" y="158498"/>
                  </a:lnTo>
                  <a:lnTo>
                    <a:pt x="48769" y="109730"/>
                  </a:lnTo>
                  <a:lnTo>
                    <a:pt x="121922" y="109730"/>
                  </a:lnTo>
                  <a:lnTo>
                    <a:pt x="121922" y="158498"/>
                  </a:lnTo>
                  <a:close/>
                  <a:moveTo>
                    <a:pt x="463302" y="60961"/>
                  </a:moveTo>
                  <a:lnTo>
                    <a:pt x="341381" y="60961"/>
                  </a:lnTo>
                  <a:lnTo>
                    <a:pt x="304804" y="0"/>
                  </a:lnTo>
                  <a:lnTo>
                    <a:pt x="182883" y="0"/>
                  </a:lnTo>
                  <a:lnTo>
                    <a:pt x="146306" y="60961"/>
                  </a:lnTo>
                  <a:lnTo>
                    <a:pt x="24384" y="60961"/>
                  </a:lnTo>
                  <a:cubicBezTo>
                    <a:pt x="10973" y="60961"/>
                    <a:pt x="0" y="71934"/>
                    <a:pt x="0" y="85345"/>
                  </a:cubicBezTo>
                  <a:lnTo>
                    <a:pt x="0" y="377957"/>
                  </a:lnTo>
                  <a:cubicBezTo>
                    <a:pt x="0" y="391369"/>
                    <a:pt x="10973" y="402342"/>
                    <a:pt x="24384" y="402342"/>
                  </a:cubicBezTo>
                  <a:lnTo>
                    <a:pt x="463302" y="402342"/>
                  </a:lnTo>
                  <a:cubicBezTo>
                    <a:pt x="476714" y="402342"/>
                    <a:pt x="487687" y="391369"/>
                    <a:pt x="487687" y="377957"/>
                  </a:cubicBezTo>
                  <a:lnTo>
                    <a:pt x="487687" y="85345"/>
                  </a:lnTo>
                  <a:cubicBezTo>
                    <a:pt x="487687" y="71934"/>
                    <a:pt x="476714" y="60961"/>
                    <a:pt x="463302" y="60961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D09ACAB-7CA5-5D01-2982-F113F947C4A6}"/>
                </a:ext>
              </a:extLst>
            </p:cNvPr>
            <p:cNvSpPr/>
            <p:nvPr/>
          </p:nvSpPr>
          <p:spPr>
            <a:xfrm>
              <a:off x="8387780" y="4659516"/>
              <a:ext cx="170690" cy="170690"/>
            </a:xfrm>
            <a:custGeom>
              <a:avLst/>
              <a:gdLst>
                <a:gd name="connsiteX0" fmla="*/ 85345 w 170690"/>
                <a:gd name="connsiteY0" fmla="*/ 24384 h 170690"/>
                <a:gd name="connsiteX1" fmla="*/ 24384 w 170690"/>
                <a:gd name="connsiteY1" fmla="*/ 85345 h 170690"/>
                <a:gd name="connsiteX2" fmla="*/ 85345 w 170690"/>
                <a:gd name="connsiteY2" fmla="*/ 146306 h 170690"/>
                <a:gd name="connsiteX3" fmla="*/ 146306 w 170690"/>
                <a:gd name="connsiteY3" fmla="*/ 85345 h 170690"/>
                <a:gd name="connsiteX4" fmla="*/ 85345 w 170690"/>
                <a:gd name="connsiteY4" fmla="*/ 24384 h 170690"/>
                <a:gd name="connsiteX5" fmla="*/ 85345 w 170690"/>
                <a:gd name="connsiteY5" fmla="*/ 170690 h 170690"/>
                <a:gd name="connsiteX6" fmla="*/ 0 w 170690"/>
                <a:gd name="connsiteY6" fmla="*/ 85345 h 170690"/>
                <a:gd name="connsiteX7" fmla="*/ 85345 w 170690"/>
                <a:gd name="connsiteY7" fmla="*/ 0 h 170690"/>
                <a:gd name="connsiteX8" fmla="*/ 170690 w 170690"/>
                <a:gd name="connsiteY8" fmla="*/ 85345 h 170690"/>
                <a:gd name="connsiteX9" fmla="*/ 85345 w 170690"/>
                <a:gd name="connsiteY9" fmla="*/ 170690 h 170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690" h="170690">
                  <a:moveTo>
                    <a:pt x="85345" y="24384"/>
                  </a:moveTo>
                  <a:cubicBezTo>
                    <a:pt x="51207" y="24384"/>
                    <a:pt x="24384" y="51207"/>
                    <a:pt x="24384" y="85345"/>
                  </a:cubicBezTo>
                  <a:cubicBezTo>
                    <a:pt x="24384" y="119483"/>
                    <a:pt x="51207" y="146306"/>
                    <a:pt x="85345" y="146306"/>
                  </a:cubicBezTo>
                  <a:cubicBezTo>
                    <a:pt x="119483" y="146306"/>
                    <a:pt x="146306" y="119483"/>
                    <a:pt x="146306" y="85345"/>
                  </a:cubicBezTo>
                  <a:cubicBezTo>
                    <a:pt x="146306" y="51207"/>
                    <a:pt x="119483" y="24384"/>
                    <a:pt x="85345" y="24384"/>
                  </a:cubicBezTo>
                  <a:close/>
                  <a:moveTo>
                    <a:pt x="85345" y="170690"/>
                  </a:moveTo>
                  <a:cubicBezTo>
                    <a:pt x="37796" y="170690"/>
                    <a:pt x="0" y="132895"/>
                    <a:pt x="0" y="85345"/>
                  </a:cubicBezTo>
                  <a:cubicBezTo>
                    <a:pt x="0" y="37796"/>
                    <a:pt x="37796" y="0"/>
                    <a:pt x="85345" y="0"/>
                  </a:cubicBezTo>
                  <a:cubicBezTo>
                    <a:pt x="132895" y="0"/>
                    <a:pt x="170690" y="37796"/>
                    <a:pt x="170690" y="85345"/>
                  </a:cubicBezTo>
                  <a:cubicBezTo>
                    <a:pt x="170690" y="132895"/>
                    <a:pt x="132895" y="170690"/>
                    <a:pt x="85345" y="170690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712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Group 36">
            <a:extLst>
              <a:ext uri="{FF2B5EF4-FFF2-40B4-BE49-F238E27FC236}">
                <a16:creationId xmlns:a16="http://schemas.microsoft.com/office/drawing/2014/main" id="{21501412-6A4E-D4B7-816A-FDC81FEE986C}"/>
              </a:ext>
            </a:extLst>
          </p:cNvPr>
          <p:cNvGrpSpPr/>
          <p:nvPr/>
        </p:nvGrpSpPr>
        <p:grpSpPr>
          <a:xfrm>
            <a:off x="2314741" y="2969572"/>
            <a:ext cx="1960492" cy="2829762"/>
            <a:chOff x="1712913" y="2396168"/>
            <a:chExt cx="1477962" cy="2133282"/>
          </a:xfrm>
        </p:grpSpPr>
        <p:sp>
          <p:nvSpPr>
            <p:cNvPr id="3" name="Rectangle 37">
              <a:extLst>
                <a:ext uri="{FF2B5EF4-FFF2-40B4-BE49-F238E27FC236}">
                  <a16:creationId xmlns:a16="http://schemas.microsoft.com/office/drawing/2014/main" id="{16944932-7B11-60D3-62A3-FB36B0036082}"/>
                </a:ext>
              </a:extLst>
            </p:cNvPr>
            <p:cNvSpPr/>
            <p:nvPr/>
          </p:nvSpPr>
          <p:spPr bwMode="auto">
            <a:xfrm>
              <a:off x="2686050" y="3875400"/>
              <a:ext cx="504825" cy="65405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Parallelogram 38">
              <a:extLst>
                <a:ext uri="{FF2B5EF4-FFF2-40B4-BE49-F238E27FC236}">
                  <a16:creationId xmlns:a16="http://schemas.microsoft.com/office/drawing/2014/main" id="{D2323311-0B0C-DA5C-D281-E33796EE2F63}"/>
                </a:ext>
              </a:extLst>
            </p:cNvPr>
            <p:cNvSpPr/>
            <p:nvPr/>
          </p:nvSpPr>
          <p:spPr bwMode="auto">
            <a:xfrm flipH="1">
              <a:off x="1714500" y="3484875"/>
              <a:ext cx="1476375" cy="390795"/>
            </a:xfrm>
            <a:prstGeom prst="parallelogram">
              <a:avLst>
                <a:gd name="adj" fmla="val 72236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Arrow: Pentagon 39">
              <a:extLst>
                <a:ext uri="{FF2B5EF4-FFF2-40B4-BE49-F238E27FC236}">
                  <a16:creationId xmlns:a16="http://schemas.microsoft.com/office/drawing/2014/main" id="{DEA5DEB6-5983-A432-517A-AC4E260D0E3A}"/>
                </a:ext>
              </a:extLst>
            </p:cNvPr>
            <p:cNvSpPr/>
            <p:nvPr/>
          </p:nvSpPr>
          <p:spPr bwMode="auto">
            <a:xfrm rot="16200000">
              <a:off x="1420813" y="2688268"/>
              <a:ext cx="1087120" cy="502920"/>
            </a:xfrm>
            <a:prstGeom prst="homePlate">
              <a:avLst>
                <a:gd name="adj" fmla="val 31601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41">
            <a:extLst>
              <a:ext uri="{FF2B5EF4-FFF2-40B4-BE49-F238E27FC236}">
                <a16:creationId xmlns:a16="http://schemas.microsoft.com/office/drawing/2014/main" id="{AFDDCBB1-2E82-AE86-D6A0-AAB2009A40AE}"/>
              </a:ext>
            </a:extLst>
          </p:cNvPr>
          <p:cNvSpPr/>
          <p:nvPr/>
        </p:nvSpPr>
        <p:spPr bwMode="auto">
          <a:xfrm>
            <a:off x="4696388" y="4091115"/>
            <a:ext cx="669642" cy="1713272"/>
          </a:xfrm>
          <a:prstGeom prst="rect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Parallelogram 42">
            <a:extLst>
              <a:ext uri="{FF2B5EF4-FFF2-40B4-BE49-F238E27FC236}">
                <a16:creationId xmlns:a16="http://schemas.microsoft.com/office/drawing/2014/main" id="{AFC8195A-D676-3E12-A63A-90398CD8A745}"/>
              </a:ext>
            </a:extLst>
          </p:cNvPr>
          <p:cNvSpPr/>
          <p:nvPr/>
        </p:nvSpPr>
        <p:spPr bwMode="auto">
          <a:xfrm flipH="1">
            <a:off x="3407644" y="3573091"/>
            <a:ext cx="1958386" cy="518383"/>
          </a:xfrm>
          <a:prstGeom prst="parallelogram">
            <a:avLst>
              <a:gd name="adj" fmla="val 72236"/>
            </a:avLst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Arrow: Pentagon 43">
            <a:extLst>
              <a:ext uri="{FF2B5EF4-FFF2-40B4-BE49-F238E27FC236}">
                <a16:creationId xmlns:a16="http://schemas.microsoft.com/office/drawing/2014/main" id="{56247D01-E384-4054-E46D-F5BC1264B4A0}"/>
              </a:ext>
            </a:extLst>
          </p:cNvPr>
          <p:cNvSpPr/>
          <p:nvPr/>
        </p:nvSpPr>
        <p:spPr bwMode="auto">
          <a:xfrm rot="16200000">
            <a:off x="3018073" y="2516406"/>
            <a:ext cx="1442046" cy="667115"/>
          </a:xfrm>
          <a:prstGeom prst="homePlate">
            <a:avLst>
              <a:gd name="adj" fmla="val 31601"/>
            </a:avLst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Group 44">
            <a:extLst>
              <a:ext uri="{FF2B5EF4-FFF2-40B4-BE49-F238E27FC236}">
                <a16:creationId xmlns:a16="http://schemas.microsoft.com/office/drawing/2014/main" id="{FFD0206D-5BC4-ADEC-3D51-D102981CAA79}"/>
              </a:ext>
            </a:extLst>
          </p:cNvPr>
          <p:cNvGrpSpPr/>
          <p:nvPr/>
        </p:nvGrpSpPr>
        <p:grpSpPr>
          <a:xfrm>
            <a:off x="7939309" y="2969572"/>
            <a:ext cx="1960493" cy="2829762"/>
            <a:chOff x="5953124" y="2396168"/>
            <a:chExt cx="1477963" cy="2133282"/>
          </a:xfrm>
        </p:grpSpPr>
        <p:sp>
          <p:nvSpPr>
            <p:cNvPr id="11" name="Rectangle 45">
              <a:extLst>
                <a:ext uri="{FF2B5EF4-FFF2-40B4-BE49-F238E27FC236}">
                  <a16:creationId xmlns:a16="http://schemas.microsoft.com/office/drawing/2014/main" id="{50C818A2-5E2A-AB37-1F7E-8FE1A19A653B}"/>
                </a:ext>
              </a:extLst>
            </p:cNvPr>
            <p:cNvSpPr/>
            <p:nvPr/>
          </p:nvSpPr>
          <p:spPr bwMode="auto">
            <a:xfrm flipH="1">
              <a:off x="5953124" y="3875400"/>
              <a:ext cx="504825" cy="654050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Parallelogram 46">
              <a:extLst>
                <a:ext uri="{FF2B5EF4-FFF2-40B4-BE49-F238E27FC236}">
                  <a16:creationId xmlns:a16="http://schemas.microsoft.com/office/drawing/2014/main" id="{12E61C75-B074-DF08-D496-DB03877ABE8E}"/>
                </a:ext>
              </a:extLst>
            </p:cNvPr>
            <p:cNvSpPr/>
            <p:nvPr/>
          </p:nvSpPr>
          <p:spPr bwMode="auto">
            <a:xfrm>
              <a:off x="5953125" y="3484875"/>
              <a:ext cx="1476375" cy="390795"/>
            </a:xfrm>
            <a:prstGeom prst="parallelogram">
              <a:avLst>
                <a:gd name="adj" fmla="val 72236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Arrow: Pentagon 47">
              <a:extLst>
                <a:ext uri="{FF2B5EF4-FFF2-40B4-BE49-F238E27FC236}">
                  <a16:creationId xmlns:a16="http://schemas.microsoft.com/office/drawing/2014/main" id="{4106D5FC-16B5-4041-F3AD-B29F72E397C0}"/>
                </a:ext>
              </a:extLst>
            </p:cNvPr>
            <p:cNvSpPr/>
            <p:nvPr/>
          </p:nvSpPr>
          <p:spPr bwMode="auto">
            <a:xfrm rot="5400000" flipH="1">
              <a:off x="6636067" y="2688268"/>
              <a:ext cx="1087120" cy="502920"/>
            </a:xfrm>
            <a:prstGeom prst="homePlate">
              <a:avLst>
                <a:gd name="adj" fmla="val 31601"/>
              </a:avLst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A16736F-3700-7F99-7400-1D9BA5EBDC82}"/>
              </a:ext>
            </a:extLst>
          </p:cNvPr>
          <p:cNvGrpSpPr/>
          <p:nvPr/>
        </p:nvGrpSpPr>
        <p:grpSpPr>
          <a:xfrm>
            <a:off x="6848501" y="2128940"/>
            <a:ext cx="1960492" cy="3675448"/>
            <a:chOff x="5130798" y="1762438"/>
            <a:chExt cx="1477964" cy="2770822"/>
          </a:xfrm>
        </p:grpSpPr>
        <p:sp>
          <p:nvSpPr>
            <p:cNvPr id="15" name="Rectangle 49">
              <a:extLst>
                <a:ext uri="{FF2B5EF4-FFF2-40B4-BE49-F238E27FC236}">
                  <a16:creationId xmlns:a16="http://schemas.microsoft.com/office/drawing/2014/main" id="{322B359E-F17C-506B-99A7-3EE85EDC3F87}"/>
                </a:ext>
              </a:extLst>
            </p:cNvPr>
            <p:cNvSpPr/>
            <p:nvPr/>
          </p:nvSpPr>
          <p:spPr bwMode="auto">
            <a:xfrm flipH="1">
              <a:off x="5130798" y="3241670"/>
              <a:ext cx="504825" cy="1291590"/>
            </a:xfrm>
            <a:prstGeom prst="rect">
              <a:avLst/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Parallelogram 50">
              <a:extLst>
                <a:ext uri="{FF2B5EF4-FFF2-40B4-BE49-F238E27FC236}">
                  <a16:creationId xmlns:a16="http://schemas.microsoft.com/office/drawing/2014/main" id="{03DD8C4C-87D5-9553-D682-15F241D5A5FA}"/>
                </a:ext>
              </a:extLst>
            </p:cNvPr>
            <p:cNvSpPr/>
            <p:nvPr/>
          </p:nvSpPr>
          <p:spPr bwMode="auto">
            <a:xfrm>
              <a:off x="5130800" y="2851145"/>
              <a:ext cx="1476375" cy="390795"/>
            </a:xfrm>
            <a:prstGeom prst="parallelogram">
              <a:avLst>
                <a:gd name="adj" fmla="val 72236"/>
              </a:avLst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Arrow: Pentagon 51">
              <a:extLst>
                <a:ext uri="{FF2B5EF4-FFF2-40B4-BE49-F238E27FC236}">
                  <a16:creationId xmlns:a16="http://schemas.microsoft.com/office/drawing/2014/main" id="{13D9C702-05B9-D23A-8268-631E7B185201}"/>
                </a:ext>
              </a:extLst>
            </p:cNvPr>
            <p:cNvSpPr/>
            <p:nvPr/>
          </p:nvSpPr>
          <p:spPr bwMode="auto">
            <a:xfrm rot="5400000" flipH="1">
              <a:off x="5813742" y="2054538"/>
              <a:ext cx="1087120" cy="502920"/>
            </a:xfrm>
            <a:prstGeom prst="homePlate">
              <a:avLst>
                <a:gd name="adj" fmla="val 31601"/>
              </a:avLst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TextBox 64">
            <a:extLst>
              <a:ext uri="{FF2B5EF4-FFF2-40B4-BE49-F238E27FC236}">
                <a16:creationId xmlns:a16="http://schemas.microsoft.com/office/drawing/2014/main" id="{ACB6EAAE-8DE2-D05E-D100-B457DCFA43AA}"/>
              </a:ext>
            </a:extLst>
          </p:cNvPr>
          <p:cNvSpPr txBox="1"/>
          <p:nvPr/>
        </p:nvSpPr>
        <p:spPr>
          <a:xfrm>
            <a:off x="3705409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TextBox 65">
            <a:extLst>
              <a:ext uri="{FF2B5EF4-FFF2-40B4-BE49-F238E27FC236}">
                <a16:creationId xmlns:a16="http://schemas.microsoft.com/office/drawing/2014/main" id="{3127174F-3F4F-EA62-290B-8C3A5B9959B7}"/>
              </a:ext>
            </a:extLst>
          </p:cNvPr>
          <p:cNvSpPr txBox="1"/>
          <p:nvPr/>
        </p:nvSpPr>
        <p:spPr>
          <a:xfrm>
            <a:off x="479620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TextBox 66">
            <a:extLst>
              <a:ext uri="{FF2B5EF4-FFF2-40B4-BE49-F238E27FC236}">
                <a16:creationId xmlns:a16="http://schemas.microsoft.com/office/drawing/2014/main" id="{02FE57A0-55F8-D340-BA21-C7B12C827289}"/>
              </a:ext>
            </a:extLst>
          </p:cNvPr>
          <p:cNvSpPr txBox="1"/>
          <p:nvPr/>
        </p:nvSpPr>
        <p:spPr>
          <a:xfrm>
            <a:off x="5872268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1" name="TextBox 67">
            <a:extLst>
              <a:ext uri="{FF2B5EF4-FFF2-40B4-BE49-F238E27FC236}">
                <a16:creationId xmlns:a16="http://schemas.microsoft.com/office/drawing/2014/main" id="{1CF3CB8B-CDF2-2828-5B84-D574F007DE38}"/>
              </a:ext>
            </a:extLst>
          </p:cNvPr>
          <p:cNvSpPr txBox="1"/>
          <p:nvPr/>
        </p:nvSpPr>
        <p:spPr>
          <a:xfrm>
            <a:off x="69483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2" name="TextBox 68">
            <a:extLst>
              <a:ext uri="{FF2B5EF4-FFF2-40B4-BE49-F238E27FC236}">
                <a16:creationId xmlns:a16="http://schemas.microsoft.com/office/drawing/2014/main" id="{F385D2A4-F7EE-449E-D4BE-93C525BFA0B3}"/>
              </a:ext>
            </a:extLst>
          </p:cNvPr>
          <p:cNvSpPr txBox="1"/>
          <p:nvPr/>
        </p:nvSpPr>
        <p:spPr>
          <a:xfrm>
            <a:off x="8039126" y="5817870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23" name="Group 69">
            <a:extLst>
              <a:ext uri="{FF2B5EF4-FFF2-40B4-BE49-F238E27FC236}">
                <a16:creationId xmlns:a16="http://schemas.microsoft.com/office/drawing/2014/main" id="{7D66A926-48F1-852B-D8F5-4D2A7221D40F}"/>
              </a:ext>
            </a:extLst>
          </p:cNvPr>
          <p:cNvGrpSpPr/>
          <p:nvPr/>
        </p:nvGrpSpPr>
        <p:grpSpPr>
          <a:xfrm>
            <a:off x="8044339" y="5268251"/>
            <a:ext cx="464172" cy="353772"/>
            <a:chOff x="3495675" y="1519238"/>
            <a:chExt cx="293688" cy="223838"/>
          </a:xfrm>
          <a:solidFill>
            <a:schemeClr val="bg1"/>
          </a:solidFill>
        </p:grpSpPr>
        <p:sp>
          <p:nvSpPr>
            <p:cNvPr id="24" name="Freeform: Shape 70">
              <a:extLst>
                <a:ext uri="{FF2B5EF4-FFF2-40B4-BE49-F238E27FC236}">
                  <a16:creationId xmlns:a16="http://schemas.microsoft.com/office/drawing/2014/main" id="{33891EDF-0813-E06C-0961-086187170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1547813"/>
              <a:ext cx="95250" cy="182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3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4" y="29"/>
                </a:cxn>
                <a:cxn ang="0">
                  <a:pos x="6" y="33"/>
                </a:cxn>
                <a:cxn ang="0">
                  <a:pos x="2" y="33"/>
                </a:cxn>
                <a:cxn ang="0">
                  <a:pos x="2" y="94"/>
                </a:cxn>
                <a:cxn ang="0">
                  <a:pos x="35" y="94"/>
                </a:cxn>
                <a:cxn ang="0">
                  <a:pos x="35" y="45"/>
                </a:cxn>
                <a:cxn ang="0">
                  <a:pos x="42" y="45"/>
                </a:cxn>
                <a:cxn ang="0">
                  <a:pos x="46" y="37"/>
                </a:cxn>
                <a:cxn ang="0">
                  <a:pos x="16" y="3"/>
                </a:cxn>
                <a:cxn ang="0">
                  <a:pos x="10" y="0"/>
                </a:cxn>
              </a:cxnLst>
              <a:rect l="0" t="0" r="r" b="b"/>
              <a:pathLst>
                <a:path w="49" h="94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4"/>
                    <a:pt x="15" y="27"/>
                    <a:pt x="14" y="29"/>
                  </a:cubicBezTo>
                  <a:cubicBezTo>
                    <a:pt x="14" y="31"/>
                    <a:pt x="12" y="33"/>
                    <a:pt x="6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8" y="45"/>
                    <a:pt x="49" y="41"/>
                    <a:pt x="46" y="3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71">
              <a:extLst>
                <a:ext uri="{FF2B5EF4-FFF2-40B4-BE49-F238E27FC236}">
                  <a16:creationId xmlns:a16="http://schemas.microsoft.com/office/drawing/2014/main" id="{BA0B70B1-928C-1E8C-7F0C-7FBFC604D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" y="1547813"/>
              <a:ext cx="93663" cy="18256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3" y="3"/>
                </a:cxn>
                <a:cxn ang="0">
                  <a:pos x="3" y="37"/>
                </a:cxn>
                <a:cxn ang="0">
                  <a:pos x="7" y="45"/>
                </a:cxn>
                <a:cxn ang="0">
                  <a:pos x="14" y="45"/>
                </a:cxn>
                <a:cxn ang="0">
                  <a:pos x="14" y="94"/>
                </a:cxn>
                <a:cxn ang="0">
                  <a:pos x="47" y="94"/>
                </a:cxn>
                <a:cxn ang="0">
                  <a:pos x="47" y="33"/>
                </a:cxn>
                <a:cxn ang="0">
                  <a:pos x="43" y="33"/>
                </a:cxn>
                <a:cxn ang="0">
                  <a:pos x="35" y="29"/>
                </a:cxn>
                <a:cxn ang="0">
                  <a:pos x="37" y="20"/>
                </a:cxn>
                <a:cxn ang="0">
                  <a:pos x="49" y="6"/>
                </a:cxn>
                <a:cxn ang="0">
                  <a:pos x="46" y="3"/>
                </a:cxn>
                <a:cxn ang="0">
                  <a:pos x="40" y="0"/>
                </a:cxn>
              </a:cxnLst>
              <a:rect l="0" t="0" r="r" b="b"/>
              <a:pathLst>
                <a:path w="49" h="94">
                  <a:moveTo>
                    <a:pt x="40" y="0"/>
                  </a:moveTo>
                  <a:cubicBezTo>
                    <a:pt x="37" y="0"/>
                    <a:pt x="35" y="1"/>
                    <a:pt x="33" y="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38" y="33"/>
                    <a:pt x="36" y="31"/>
                    <a:pt x="35" y="29"/>
                  </a:cubicBezTo>
                  <a:cubicBezTo>
                    <a:pt x="34" y="27"/>
                    <a:pt x="33" y="24"/>
                    <a:pt x="37" y="2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4" y="1"/>
                    <a:pt x="42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72">
              <a:extLst>
                <a:ext uri="{FF2B5EF4-FFF2-40B4-BE49-F238E27FC236}">
                  <a16:creationId xmlns:a16="http://schemas.microsoft.com/office/drawing/2014/main" id="{86C3B4BB-C14E-C7B7-0829-1A57B5203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1519238"/>
              <a:ext cx="153988" cy="2238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4" y="3"/>
                </a:cxn>
                <a:cxn ang="0">
                  <a:pos x="4" y="37"/>
                </a:cxn>
                <a:cxn ang="0">
                  <a:pos x="7" y="45"/>
                </a:cxn>
                <a:cxn ang="0">
                  <a:pos x="15" y="45"/>
                </a:cxn>
                <a:cxn ang="0">
                  <a:pos x="15" y="116"/>
                </a:cxn>
                <a:cxn ang="0">
                  <a:pos x="65" y="116"/>
                </a:cxn>
                <a:cxn ang="0">
                  <a:pos x="65" y="45"/>
                </a:cxn>
                <a:cxn ang="0">
                  <a:pos x="73" y="45"/>
                </a:cxn>
                <a:cxn ang="0">
                  <a:pos x="76" y="37"/>
                </a:cxn>
                <a:cxn ang="0">
                  <a:pos x="47" y="3"/>
                </a:cxn>
                <a:cxn ang="0">
                  <a:pos x="40" y="0"/>
                </a:cxn>
              </a:cxnLst>
              <a:rect l="0" t="0" r="r" b="b"/>
              <a:pathLst>
                <a:path w="80" h="116">
                  <a:moveTo>
                    <a:pt x="40" y="0"/>
                  </a:moveTo>
                  <a:cubicBezTo>
                    <a:pt x="38" y="0"/>
                    <a:pt x="35" y="1"/>
                    <a:pt x="34" y="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41"/>
                    <a:pt x="2" y="45"/>
                    <a:pt x="7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8" y="45"/>
                    <a:pt x="80" y="41"/>
                    <a:pt x="76" y="3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Group 73">
            <a:extLst>
              <a:ext uri="{FF2B5EF4-FFF2-40B4-BE49-F238E27FC236}">
                <a16:creationId xmlns:a16="http://schemas.microsoft.com/office/drawing/2014/main" id="{D5200332-E7CA-3D04-77C4-099368C3D5A7}"/>
              </a:ext>
            </a:extLst>
          </p:cNvPr>
          <p:cNvGrpSpPr/>
          <p:nvPr/>
        </p:nvGrpSpPr>
        <p:grpSpPr>
          <a:xfrm>
            <a:off x="6991700" y="5287855"/>
            <a:ext cx="379042" cy="314579"/>
            <a:chOff x="3781425" y="2135188"/>
            <a:chExt cx="233363" cy="193675"/>
          </a:xfrm>
          <a:solidFill>
            <a:schemeClr val="bg1"/>
          </a:solidFill>
        </p:grpSpPr>
        <p:sp>
          <p:nvSpPr>
            <p:cNvPr id="28" name="Freeform: Shape 74">
              <a:extLst>
                <a:ext uri="{FF2B5EF4-FFF2-40B4-BE49-F238E27FC236}">
                  <a16:creationId xmlns:a16="http://schemas.microsoft.com/office/drawing/2014/main" id="{1CBB7E77-BD59-D16F-180E-07D884F03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75">
              <a:extLst>
                <a:ext uri="{FF2B5EF4-FFF2-40B4-BE49-F238E27FC236}">
                  <a16:creationId xmlns:a16="http://schemas.microsoft.com/office/drawing/2014/main" id="{7D4A2633-4E79-38E8-33F3-639FA405F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0" y="2187575"/>
              <a:ext cx="223838" cy="141288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100" y="42"/>
                </a:cxn>
                <a:cxn ang="0">
                  <a:pos x="46" y="35"/>
                </a:cxn>
                <a:cxn ang="0">
                  <a:pos x="0" y="89"/>
                </a:cxn>
                <a:cxn ang="0">
                  <a:pos x="141" y="89"/>
                </a:cxn>
                <a:cxn ang="0">
                  <a:pos x="141" y="0"/>
                </a:cxn>
              </a:cxnLst>
              <a:rect l="0" t="0" r="r" b="b"/>
              <a:pathLst>
                <a:path w="141" h="89">
                  <a:moveTo>
                    <a:pt x="141" y="0"/>
                  </a:moveTo>
                  <a:lnTo>
                    <a:pt x="100" y="42"/>
                  </a:lnTo>
                  <a:lnTo>
                    <a:pt x="46" y="35"/>
                  </a:lnTo>
                  <a:lnTo>
                    <a:pt x="0" y="89"/>
                  </a:lnTo>
                  <a:lnTo>
                    <a:pt x="141" y="89"/>
                  </a:ln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76">
              <a:extLst>
                <a:ext uri="{FF2B5EF4-FFF2-40B4-BE49-F238E27FC236}">
                  <a16:creationId xmlns:a16="http://schemas.microsoft.com/office/drawing/2014/main" id="{BC57DE65-BB12-68BD-8323-E165E9CDB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77">
              <a:extLst>
                <a:ext uri="{FF2B5EF4-FFF2-40B4-BE49-F238E27FC236}">
                  <a16:creationId xmlns:a16="http://schemas.microsoft.com/office/drawing/2014/main" id="{5CB9595A-2058-A5C6-4475-66F02F79B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5" y="2135188"/>
              <a:ext cx="233363" cy="19367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18" y="1"/>
                </a:cxn>
                <a:cxn ang="0">
                  <a:pos x="127" y="10"/>
                </a:cxn>
                <a:cxn ang="0">
                  <a:pos x="97" y="49"/>
                </a:cxn>
                <a:cxn ang="0">
                  <a:pos x="43" y="38"/>
                </a:cxn>
                <a:cxn ang="0">
                  <a:pos x="0" y="122"/>
                </a:cxn>
                <a:cxn ang="0">
                  <a:pos x="50" y="59"/>
                </a:cxn>
                <a:cxn ang="0">
                  <a:pos x="103" y="66"/>
                </a:cxn>
                <a:cxn ang="0">
                  <a:pos x="140" y="22"/>
                </a:cxn>
                <a:cxn ang="0">
                  <a:pos x="147" y="29"/>
                </a:cxn>
                <a:cxn ang="0">
                  <a:pos x="147" y="0"/>
                </a:cxn>
              </a:cxnLst>
              <a:rect l="0" t="0" r="r" b="b"/>
              <a:pathLst>
                <a:path w="147" h="122">
                  <a:moveTo>
                    <a:pt x="147" y="0"/>
                  </a:moveTo>
                  <a:lnTo>
                    <a:pt x="118" y="1"/>
                  </a:lnTo>
                  <a:lnTo>
                    <a:pt x="127" y="10"/>
                  </a:lnTo>
                  <a:lnTo>
                    <a:pt x="97" y="49"/>
                  </a:lnTo>
                  <a:lnTo>
                    <a:pt x="43" y="38"/>
                  </a:lnTo>
                  <a:lnTo>
                    <a:pt x="0" y="122"/>
                  </a:lnTo>
                  <a:lnTo>
                    <a:pt x="50" y="59"/>
                  </a:lnTo>
                  <a:lnTo>
                    <a:pt x="103" y="66"/>
                  </a:lnTo>
                  <a:lnTo>
                    <a:pt x="140" y="22"/>
                  </a:lnTo>
                  <a:lnTo>
                    <a:pt x="147" y="29"/>
                  </a:lnTo>
                  <a:lnTo>
                    <a:pt x="14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Group 78">
            <a:extLst>
              <a:ext uri="{FF2B5EF4-FFF2-40B4-BE49-F238E27FC236}">
                <a16:creationId xmlns:a16="http://schemas.microsoft.com/office/drawing/2014/main" id="{F122FFB1-09DD-A6E5-5C8E-85C06B826F63}"/>
              </a:ext>
            </a:extLst>
          </p:cNvPr>
          <p:cNvGrpSpPr/>
          <p:nvPr/>
        </p:nvGrpSpPr>
        <p:grpSpPr>
          <a:xfrm>
            <a:off x="4831159" y="5274576"/>
            <a:ext cx="341138" cy="341138"/>
            <a:chOff x="3800475" y="3344863"/>
            <a:chExt cx="211138" cy="211138"/>
          </a:xfrm>
          <a:solidFill>
            <a:schemeClr val="bg1"/>
          </a:solidFill>
        </p:grpSpPr>
        <p:sp>
          <p:nvSpPr>
            <p:cNvPr id="34" name="Freeform: Shape 79">
              <a:extLst>
                <a:ext uri="{FF2B5EF4-FFF2-40B4-BE49-F238E27FC236}">
                  <a16:creationId xmlns:a16="http://schemas.microsoft.com/office/drawing/2014/main" id="{1CAF3D9F-E404-08A4-8395-80E11A3AC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5" y="3344863"/>
              <a:ext cx="211138" cy="211138"/>
            </a:xfrm>
            <a:custGeom>
              <a:avLst/>
              <a:gdLst/>
              <a:ahLst/>
              <a:cxnLst>
                <a:cxn ang="0">
                  <a:pos x="55" y="13"/>
                </a:cxn>
                <a:cxn ang="0">
                  <a:pos x="62" y="7"/>
                </a:cxn>
                <a:cxn ang="0">
                  <a:pos x="103" y="48"/>
                </a:cxn>
                <a:cxn ang="0">
                  <a:pos x="96" y="55"/>
                </a:cxn>
                <a:cxn ang="0">
                  <a:pos x="103" y="62"/>
                </a:cxn>
                <a:cxn ang="0">
                  <a:pos x="62" y="102"/>
                </a:cxn>
                <a:cxn ang="0">
                  <a:pos x="55" y="96"/>
                </a:cxn>
                <a:cxn ang="0">
                  <a:pos x="48" y="102"/>
                </a:cxn>
                <a:cxn ang="0">
                  <a:pos x="7" y="62"/>
                </a:cxn>
                <a:cxn ang="0">
                  <a:pos x="13" y="55"/>
                </a:cxn>
                <a:cxn ang="0">
                  <a:pos x="7" y="48"/>
                </a:cxn>
                <a:cxn ang="0">
                  <a:pos x="48" y="7"/>
                </a:cxn>
                <a:cxn ang="0">
                  <a:pos x="55" y="13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09"/>
                </a:cxn>
                <a:cxn ang="0">
                  <a:pos x="109" y="55"/>
                </a:cxn>
                <a:cxn ang="0">
                  <a:pos x="55" y="0"/>
                </a:cxn>
              </a:cxnLst>
              <a:rect l="0" t="0" r="r" b="b"/>
              <a:pathLst>
                <a:path w="109" h="109">
                  <a:moveTo>
                    <a:pt x="55" y="13"/>
                  </a:moveTo>
                  <a:cubicBezTo>
                    <a:pt x="58" y="13"/>
                    <a:pt x="61" y="10"/>
                    <a:pt x="62" y="7"/>
                  </a:cubicBezTo>
                  <a:cubicBezTo>
                    <a:pt x="83" y="10"/>
                    <a:pt x="100" y="26"/>
                    <a:pt x="103" y="48"/>
                  </a:cubicBezTo>
                  <a:cubicBezTo>
                    <a:pt x="99" y="48"/>
                    <a:pt x="96" y="51"/>
                    <a:pt x="96" y="55"/>
                  </a:cubicBezTo>
                  <a:cubicBezTo>
                    <a:pt x="96" y="58"/>
                    <a:pt x="99" y="61"/>
                    <a:pt x="103" y="62"/>
                  </a:cubicBezTo>
                  <a:cubicBezTo>
                    <a:pt x="100" y="83"/>
                    <a:pt x="83" y="99"/>
                    <a:pt x="62" y="102"/>
                  </a:cubicBezTo>
                  <a:cubicBezTo>
                    <a:pt x="62" y="99"/>
                    <a:pt x="59" y="96"/>
                    <a:pt x="55" y="96"/>
                  </a:cubicBezTo>
                  <a:cubicBezTo>
                    <a:pt x="51" y="96"/>
                    <a:pt x="48" y="99"/>
                    <a:pt x="48" y="102"/>
                  </a:cubicBezTo>
                  <a:cubicBezTo>
                    <a:pt x="27" y="99"/>
                    <a:pt x="10" y="83"/>
                    <a:pt x="7" y="62"/>
                  </a:cubicBezTo>
                  <a:cubicBezTo>
                    <a:pt x="10" y="61"/>
                    <a:pt x="13" y="58"/>
                    <a:pt x="13" y="55"/>
                  </a:cubicBezTo>
                  <a:cubicBezTo>
                    <a:pt x="13" y="51"/>
                    <a:pt x="10" y="48"/>
                    <a:pt x="7" y="48"/>
                  </a:cubicBezTo>
                  <a:cubicBezTo>
                    <a:pt x="10" y="26"/>
                    <a:pt x="27" y="10"/>
                    <a:pt x="48" y="7"/>
                  </a:cubicBezTo>
                  <a:cubicBezTo>
                    <a:pt x="48" y="10"/>
                    <a:pt x="51" y="13"/>
                    <a:pt x="55" y="13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85" y="109"/>
                    <a:pt x="109" y="85"/>
                    <a:pt x="109" y="55"/>
                  </a:cubicBezTo>
                  <a:cubicBezTo>
                    <a:pt x="109" y="25"/>
                    <a:pt x="85" y="0"/>
                    <a:pt x="5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80">
              <a:extLst>
                <a:ext uri="{FF2B5EF4-FFF2-40B4-BE49-F238E27FC236}">
                  <a16:creationId xmlns:a16="http://schemas.microsoft.com/office/drawing/2014/main" id="{184D3A75-365D-89A6-B4B6-F00226516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81">
              <a:extLst>
                <a:ext uri="{FF2B5EF4-FFF2-40B4-BE49-F238E27FC236}">
                  <a16:creationId xmlns:a16="http://schemas.microsoft.com/office/drawing/2014/main" id="{021357E1-88CD-3354-6F5E-34DD15FE6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900" y="3379788"/>
              <a:ext cx="68263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43" y="49"/>
                </a:cxn>
                <a:cxn ang="0">
                  <a:pos x="43" y="40"/>
                </a:cxn>
                <a:cxn ang="0">
                  <a:pos x="10" y="40"/>
                </a:cxn>
                <a:cxn ang="0">
                  <a:pos x="10" y="0"/>
                </a:cxn>
              </a:cxnLst>
              <a:rect l="0" t="0" r="r" b="b"/>
              <a:pathLst>
                <a:path w="43" h="49">
                  <a:moveTo>
                    <a:pt x="1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43" y="49"/>
                  </a:lnTo>
                  <a:lnTo>
                    <a:pt x="43" y="40"/>
                  </a:lnTo>
                  <a:lnTo>
                    <a:pt x="10" y="40"/>
                  </a:lnTo>
                  <a:lnTo>
                    <a:pt x="1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Group 82">
            <a:extLst>
              <a:ext uri="{FF2B5EF4-FFF2-40B4-BE49-F238E27FC236}">
                <a16:creationId xmlns:a16="http://schemas.microsoft.com/office/drawing/2014/main" id="{02E4A216-2F6E-16F2-A184-E136566C3352}"/>
              </a:ext>
            </a:extLst>
          </p:cNvPr>
          <p:cNvGrpSpPr/>
          <p:nvPr/>
        </p:nvGrpSpPr>
        <p:grpSpPr>
          <a:xfrm>
            <a:off x="3782477" y="5245844"/>
            <a:ext cx="252695" cy="398838"/>
            <a:chOff x="3576638" y="3959225"/>
            <a:chExt cx="131763" cy="207963"/>
          </a:xfrm>
          <a:solidFill>
            <a:schemeClr val="bg1"/>
          </a:solidFill>
        </p:grpSpPr>
        <p:sp>
          <p:nvSpPr>
            <p:cNvPr id="38" name="Freeform: Shape 83">
              <a:extLst>
                <a:ext uri="{FF2B5EF4-FFF2-40B4-BE49-F238E27FC236}">
                  <a16:creationId xmlns:a16="http://schemas.microsoft.com/office/drawing/2014/main" id="{41B1683A-F1BC-0B40-07FE-CF93E468A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3959225"/>
              <a:ext cx="131763" cy="1428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64" y="7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4" y="0"/>
                </a:cxn>
              </a:cxnLst>
              <a:rect l="0" t="0" r="r" b="b"/>
              <a:pathLst>
                <a:path w="68" h="7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6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84">
              <a:extLst>
                <a:ext uri="{FF2B5EF4-FFF2-40B4-BE49-F238E27FC236}">
                  <a16:creationId xmlns:a16="http://schemas.microsoft.com/office/drawing/2014/main" id="{68A9F54B-2B3A-08CE-8533-42498CD37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638" y="4151313"/>
              <a:ext cx="131763" cy="1587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4" y="8"/>
                </a:cxn>
                <a:cxn ang="0">
                  <a:pos x="64" y="8"/>
                </a:cxn>
                <a:cxn ang="0">
                  <a:pos x="68" y="5"/>
                </a:cxn>
                <a:cxn ang="0">
                  <a:pos x="68" y="4"/>
                </a:cxn>
                <a:cxn ang="0">
                  <a:pos x="64" y="0"/>
                </a:cxn>
              </a:cxnLst>
              <a:rect l="0" t="0" r="r" b="b"/>
              <a:pathLst>
                <a:path w="68" h="8">
                  <a:moveTo>
                    <a:pt x="6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8"/>
                    <a:pt x="68" y="7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85">
              <a:extLst>
                <a:ext uri="{FF2B5EF4-FFF2-40B4-BE49-F238E27FC236}">
                  <a16:creationId xmlns:a16="http://schemas.microsoft.com/office/drawing/2014/main" id="{DAD76D43-CFE7-2F52-FC80-F39502EB2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513" y="3979863"/>
              <a:ext cx="100013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0"/>
                </a:cxn>
                <a:cxn ang="0">
                  <a:pos x="14" y="36"/>
                </a:cxn>
                <a:cxn ang="0">
                  <a:pos x="14" y="36"/>
                </a:cxn>
                <a:cxn ang="0">
                  <a:pos x="18" y="44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86"/>
                </a:cxn>
                <a:cxn ang="0">
                  <a:pos x="52" y="86"/>
                </a:cxn>
                <a:cxn ang="0">
                  <a:pos x="39" y="50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38" y="50"/>
                </a:cxn>
                <a:cxn ang="0">
                  <a:pos x="35" y="44"/>
                </a:cxn>
                <a:cxn ang="0">
                  <a:pos x="39" y="36"/>
                </a:cxn>
                <a:cxn ang="0">
                  <a:pos x="39" y="36"/>
                </a:cxn>
                <a:cxn ang="0">
                  <a:pos x="52" y="0"/>
                </a:cxn>
              </a:cxnLst>
              <a:rect l="0" t="0" r="r" b="b"/>
              <a:pathLst>
                <a:path w="52" h="86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6" y="2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8" y="39"/>
                    <a:pt x="18" y="44"/>
                  </a:cubicBezTo>
                  <a:cubicBezTo>
                    <a:pt x="18" y="47"/>
                    <a:pt x="16" y="49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7"/>
                    <a:pt x="0" y="71"/>
                    <a:pt x="0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2" y="71"/>
                    <a:pt x="46" y="57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7" y="49"/>
                    <a:pt x="35" y="47"/>
                    <a:pt x="35" y="44"/>
                  </a:cubicBezTo>
                  <a:cubicBezTo>
                    <a:pt x="35" y="39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6" y="29"/>
                    <a:pt x="52" y="16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Arrow: Pentagon 89">
            <a:extLst>
              <a:ext uri="{FF2B5EF4-FFF2-40B4-BE49-F238E27FC236}">
                <a16:creationId xmlns:a16="http://schemas.microsoft.com/office/drawing/2014/main" id="{C17F651B-6314-AC06-E406-B81925C6CD4C}"/>
              </a:ext>
            </a:extLst>
          </p:cNvPr>
          <p:cNvSpPr/>
          <p:nvPr/>
        </p:nvSpPr>
        <p:spPr bwMode="auto">
          <a:xfrm rot="16200000">
            <a:off x="4269546" y="3633104"/>
            <a:ext cx="3675446" cy="667115"/>
          </a:xfrm>
          <a:prstGeom prst="homePlate">
            <a:avLst>
              <a:gd name="adj" fmla="val 31601"/>
            </a:avLst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3" name="Group 90">
            <a:extLst>
              <a:ext uri="{FF2B5EF4-FFF2-40B4-BE49-F238E27FC236}">
                <a16:creationId xmlns:a16="http://schemas.microsoft.com/office/drawing/2014/main" id="{50178F8A-6A30-96B2-4531-A44CEACDBA03}"/>
              </a:ext>
            </a:extLst>
          </p:cNvPr>
          <p:cNvGrpSpPr/>
          <p:nvPr/>
        </p:nvGrpSpPr>
        <p:grpSpPr>
          <a:xfrm>
            <a:off x="5943017" y="5278286"/>
            <a:ext cx="328503" cy="333718"/>
            <a:chOff x="4046538" y="2732088"/>
            <a:chExt cx="200025" cy="203200"/>
          </a:xfrm>
          <a:solidFill>
            <a:schemeClr val="bg1"/>
          </a:solidFill>
        </p:grpSpPr>
        <p:sp>
          <p:nvSpPr>
            <p:cNvPr id="44" name="Freeform: Shape 95">
              <a:extLst>
                <a:ext uri="{FF2B5EF4-FFF2-40B4-BE49-F238E27FC236}">
                  <a16:creationId xmlns:a16="http://schemas.microsoft.com/office/drawing/2014/main" id="{8877F061-A0CA-078F-88BF-8756D3B43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538" y="2744788"/>
              <a:ext cx="182563" cy="1905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0" y="49"/>
                </a:cxn>
                <a:cxn ang="0">
                  <a:pos x="50" y="99"/>
                </a:cxn>
                <a:cxn ang="0">
                  <a:pos x="95" y="68"/>
                </a:cxn>
                <a:cxn ang="0">
                  <a:pos x="50" y="49"/>
                </a:cxn>
                <a:cxn ang="0">
                  <a:pos x="50" y="0"/>
                </a:cxn>
              </a:cxnLst>
              <a:rect l="0" t="0" r="r" b="b"/>
              <a:pathLst>
                <a:path w="95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0" y="99"/>
                    <a:pt x="88" y="86"/>
                    <a:pt x="95" y="68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99">
              <a:extLst>
                <a:ext uri="{FF2B5EF4-FFF2-40B4-BE49-F238E27FC236}">
                  <a16:creationId xmlns:a16="http://schemas.microsoft.com/office/drawing/2014/main" id="{F0826795-9F10-DB62-94FF-320D00617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2759075"/>
              <a:ext cx="95250" cy="11271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39"/>
                </a:cxn>
                <a:cxn ang="0">
                  <a:pos x="47" y="58"/>
                </a:cxn>
                <a:cxn ang="0">
                  <a:pos x="50" y="41"/>
                </a:cxn>
                <a:cxn ang="0">
                  <a:pos x="29" y="0"/>
                </a:cxn>
              </a:cxnLst>
              <a:rect l="0" t="0" r="r" b="b"/>
              <a:pathLst>
                <a:path w="50" h="58">
                  <a:moveTo>
                    <a:pt x="29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9" y="53"/>
                    <a:pt x="50" y="47"/>
                    <a:pt x="50" y="41"/>
                  </a:cubicBezTo>
                  <a:cubicBezTo>
                    <a:pt x="50" y="24"/>
                    <a:pt x="42" y="9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100">
              <a:extLst>
                <a:ext uri="{FF2B5EF4-FFF2-40B4-BE49-F238E27FC236}">
                  <a16:creationId xmlns:a16="http://schemas.microsoft.com/office/drawing/2014/main" id="{2A3D7F64-8ADE-78DA-03DE-F16891ED0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732088"/>
              <a:ext cx="53975" cy="92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28" y="9"/>
                </a:cxn>
                <a:cxn ang="0">
                  <a:pos x="0" y="0"/>
                </a:cxn>
              </a:cxnLst>
              <a:rect l="0" t="0" r="r" b="b"/>
              <a:pathLst>
                <a:path w="28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0" y="3"/>
                    <a:pt x="1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42E13E0-6DA9-6A5F-871E-1AB0EA3CC53D}"/>
              </a:ext>
            </a:extLst>
          </p:cNvPr>
          <p:cNvGrpSpPr/>
          <p:nvPr/>
        </p:nvGrpSpPr>
        <p:grpSpPr>
          <a:xfrm>
            <a:off x="8918503" y="2038722"/>
            <a:ext cx="2843139" cy="769726"/>
            <a:chOff x="444353" y="1856097"/>
            <a:chExt cx="2843139" cy="76972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55F2ED-0608-DA9C-B2DC-0DF6DF1FC403}"/>
                </a:ext>
              </a:extLst>
            </p:cNvPr>
            <p:cNvSpPr txBox="1"/>
            <p:nvPr/>
          </p:nvSpPr>
          <p:spPr>
            <a:xfrm>
              <a:off x="444500" y="2137420"/>
              <a:ext cx="284299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6C5676E-0C58-D6CD-1EBB-D9D598C65521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71F9FAB-442D-F40A-BE3D-64C3233DF390}"/>
              </a:ext>
            </a:extLst>
          </p:cNvPr>
          <p:cNvGrpSpPr/>
          <p:nvPr/>
        </p:nvGrpSpPr>
        <p:grpSpPr>
          <a:xfrm>
            <a:off x="482468" y="2038722"/>
            <a:ext cx="2830649" cy="769726"/>
            <a:chOff x="-557348" y="1856097"/>
            <a:chExt cx="2830649" cy="76972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A0126EA-35E6-C87B-782E-67D59C54D2F7}"/>
                </a:ext>
              </a:extLst>
            </p:cNvPr>
            <p:cNvSpPr txBox="1"/>
            <p:nvPr/>
          </p:nvSpPr>
          <p:spPr>
            <a:xfrm>
              <a:off x="-557348" y="2137420"/>
              <a:ext cx="280525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597629A-D58B-DA85-B1F4-A528234BA253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BAED8D8-A164-1B43-3413-8F86F788670D}"/>
              </a:ext>
            </a:extLst>
          </p:cNvPr>
          <p:cNvGrpSpPr/>
          <p:nvPr/>
        </p:nvGrpSpPr>
        <p:grpSpPr>
          <a:xfrm>
            <a:off x="10003952" y="3384985"/>
            <a:ext cx="2019301" cy="977476"/>
            <a:chOff x="444353" y="1856097"/>
            <a:chExt cx="2019301" cy="97747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B0B598F-67FD-1FB7-BB15-9211C928904B}"/>
                </a:ext>
              </a:extLst>
            </p:cNvPr>
            <p:cNvSpPr txBox="1"/>
            <p:nvPr/>
          </p:nvSpPr>
          <p:spPr>
            <a:xfrm>
              <a:off x="444500" y="2137420"/>
              <a:ext cx="18704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F2B6E6F-4419-FD69-2ED6-22D9823EC138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B23C4B6-077B-966E-977E-ED1A3C170E8F}"/>
              </a:ext>
            </a:extLst>
          </p:cNvPr>
          <p:cNvGrpSpPr/>
          <p:nvPr/>
        </p:nvGrpSpPr>
        <p:grpSpPr>
          <a:xfrm>
            <a:off x="193919" y="3384985"/>
            <a:ext cx="2019301" cy="977476"/>
            <a:chOff x="254000" y="1856097"/>
            <a:chExt cx="2019301" cy="97747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CC6B22A-8386-A964-A59B-DF27D236DC41}"/>
                </a:ext>
              </a:extLst>
            </p:cNvPr>
            <p:cNvSpPr txBox="1"/>
            <p:nvPr/>
          </p:nvSpPr>
          <p:spPr>
            <a:xfrm>
              <a:off x="377580" y="2137420"/>
              <a:ext cx="187032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8D7D15F-5DF0-0F52-B1A4-9B58657A6245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8A8351F-8F1A-6357-E002-5228DEDACB84}"/>
              </a:ext>
            </a:extLst>
          </p:cNvPr>
          <p:cNvGrpSpPr/>
          <p:nvPr/>
        </p:nvGrpSpPr>
        <p:grpSpPr>
          <a:xfrm>
            <a:off x="4839606" y="1228691"/>
            <a:ext cx="2512788" cy="769726"/>
            <a:chOff x="444500" y="1856097"/>
            <a:chExt cx="2512788" cy="769726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A9F7047-1044-1723-B4D3-1EA91812E827}"/>
                </a:ext>
              </a:extLst>
            </p:cNvPr>
            <p:cNvSpPr txBox="1"/>
            <p:nvPr/>
          </p:nvSpPr>
          <p:spPr>
            <a:xfrm>
              <a:off x="444500" y="2137420"/>
              <a:ext cx="251278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63C0DB0-5BCA-07DE-3060-38C91C0766C3}"/>
                </a:ext>
              </a:extLst>
            </p:cNvPr>
            <p:cNvSpPr txBox="1"/>
            <p:nvPr/>
          </p:nvSpPr>
          <p:spPr>
            <a:xfrm>
              <a:off x="69124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182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椭圆 53">
            <a:extLst>
              <a:ext uri="{FF2B5EF4-FFF2-40B4-BE49-F238E27FC236}">
                <a16:creationId xmlns:a16="http://schemas.microsoft.com/office/drawing/2014/main" id="{45368E85-4884-BF1E-11BD-3F6D290E370C}"/>
              </a:ext>
            </a:extLst>
          </p:cNvPr>
          <p:cNvSpPr/>
          <p:nvPr/>
        </p:nvSpPr>
        <p:spPr>
          <a:xfrm>
            <a:off x="2311398" y="3238500"/>
            <a:ext cx="7569204" cy="7569204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A64F19DC-2637-6763-D8FF-17B607B9A854}"/>
              </a:ext>
            </a:extLst>
          </p:cNvPr>
          <p:cNvSpPr/>
          <p:nvPr/>
        </p:nvSpPr>
        <p:spPr>
          <a:xfrm>
            <a:off x="2501898" y="3429000"/>
            <a:ext cx="7188204" cy="718820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789E663-8DA7-FCBF-F81E-641E2C208151}"/>
              </a:ext>
            </a:extLst>
          </p:cNvPr>
          <p:cNvGrpSpPr/>
          <p:nvPr/>
        </p:nvGrpSpPr>
        <p:grpSpPr>
          <a:xfrm>
            <a:off x="2866306" y="3843994"/>
            <a:ext cx="736265" cy="736265"/>
            <a:chOff x="4207630" y="4997265"/>
            <a:chExt cx="736265" cy="736265"/>
          </a:xfrm>
        </p:grpSpPr>
        <p:sp>
          <p:nvSpPr>
            <p:cNvPr id="17" name="Oval 68">
              <a:extLst>
                <a:ext uri="{FF2B5EF4-FFF2-40B4-BE49-F238E27FC236}">
                  <a16:creationId xmlns:a16="http://schemas.microsoft.com/office/drawing/2014/main" id="{E8E6F1A0-B0C5-F419-1257-08195799F2F7}"/>
                </a:ext>
              </a:extLst>
            </p:cNvPr>
            <p:cNvSpPr/>
            <p:nvPr/>
          </p:nvSpPr>
          <p:spPr>
            <a:xfrm>
              <a:off x="4207630" y="4997265"/>
              <a:ext cx="736265" cy="73626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69">
              <a:extLst>
                <a:ext uri="{FF2B5EF4-FFF2-40B4-BE49-F238E27FC236}">
                  <a16:creationId xmlns:a16="http://schemas.microsoft.com/office/drawing/2014/main" id="{5D6FCEB2-3B65-B62D-809F-92B563AB36C2}"/>
                </a:ext>
              </a:extLst>
            </p:cNvPr>
            <p:cNvGrpSpPr/>
            <p:nvPr/>
          </p:nvGrpSpPr>
          <p:grpSpPr>
            <a:xfrm>
              <a:off x="4367216" y="5178917"/>
              <a:ext cx="372962" cy="372962"/>
              <a:chOff x="2005013" y="1077913"/>
              <a:chExt cx="688975" cy="688975"/>
            </a:xfrm>
            <a:solidFill>
              <a:schemeClr val="bg1"/>
            </a:solidFill>
          </p:grpSpPr>
          <p:sp>
            <p:nvSpPr>
              <p:cNvPr id="19" name="Freeform: Shape 70">
                <a:extLst>
                  <a:ext uri="{FF2B5EF4-FFF2-40B4-BE49-F238E27FC236}">
                    <a16:creationId xmlns:a16="http://schemas.microsoft.com/office/drawing/2014/main" id="{94834356-C489-F13A-D078-735E508FD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013" y="1077913"/>
                <a:ext cx="688975" cy="688975"/>
              </a:xfrm>
              <a:custGeom>
                <a:avLst/>
                <a:gdLst>
                  <a:gd name="T0" fmla="*/ 8083 w 16058"/>
                  <a:gd name="T1" fmla="*/ 10645 h 16058"/>
                  <a:gd name="T2" fmla="*/ 6322 w 16058"/>
                  <a:gd name="T3" fmla="*/ 9396 h 16058"/>
                  <a:gd name="T4" fmla="*/ 5244 w 16058"/>
                  <a:gd name="T5" fmla="*/ 7514 h 16058"/>
                  <a:gd name="T6" fmla="*/ 5076 w 16058"/>
                  <a:gd name="T7" fmla="*/ 5258 h 16058"/>
                  <a:gd name="T8" fmla="*/ 5875 w 16058"/>
                  <a:gd name="T9" fmla="*/ 3217 h 16058"/>
                  <a:gd name="T10" fmla="*/ 7435 w 16058"/>
                  <a:gd name="T11" fmla="*/ 1730 h 16058"/>
                  <a:gd name="T12" fmla="*/ 9523 w 16058"/>
                  <a:gd name="T13" fmla="*/ 1030 h 16058"/>
                  <a:gd name="T14" fmla="*/ 11761 w 16058"/>
                  <a:gd name="T15" fmla="*/ 1308 h 16058"/>
                  <a:gd name="T16" fmla="*/ 13584 w 16058"/>
                  <a:gd name="T17" fmla="*/ 2474 h 16058"/>
                  <a:gd name="T18" fmla="*/ 14750 w 16058"/>
                  <a:gd name="T19" fmla="*/ 4297 h 16058"/>
                  <a:gd name="T20" fmla="*/ 15028 w 16058"/>
                  <a:gd name="T21" fmla="*/ 6535 h 16058"/>
                  <a:gd name="T22" fmla="*/ 14328 w 16058"/>
                  <a:gd name="T23" fmla="*/ 8624 h 16058"/>
                  <a:gd name="T24" fmla="*/ 12841 w 16058"/>
                  <a:gd name="T25" fmla="*/ 10183 h 16058"/>
                  <a:gd name="T26" fmla="*/ 10800 w 16058"/>
                  <a:gd name="T27" fmla="*/ 10982 h 16058"/>
                  <a:gd name="T28" fmla="*/ 2326 w 16058"/>
                  <a:gd name="T29" fmla="*/ 14973 h 16058"/>
                  <a:gd name="T30" fmla="*/ 2162 w 16058"/>
                  <a:gd name="T31" fmla="*/ 15080 h 16058"/>
                  <a:gd name="T32" fmla="*/ 1975 w 16058"/>
                  <a:gd name="T33" fmla="*/ 15148 h 16058"/>
                  <a:gd name="T34" fmla="*/ 1771 w 16058"/>
                  <a:gd name="T35" fmla="*/ 15172 h 16058"/>
                  <a:gd name="T36" fmla="*/ 1387 w 16058"/>
                  <a:gd name="T37" fmla="*/ 15084 h 16058"/>
                  <a:gd name="T38" fmla="*/ 1088 w 16058"/>
                  <a:gd name="T39" fmla="*/ 14850 h 16058"/>
                  <a:gd name="T40" fmla="*/ 913 w 16058"/>
                  <a:gd name="T41" fmla="*/ 14508 h 16058"/>
                  <a:gd name="T42" fmla="*/ 890 w 16058"/>
                  <a:gd name="T43" fmla="*/ 14194 h 16058"/>
                  <a:gd name="T44" fmla="*/ 935 w 16058"/>
                  <a:gd name="T45" fmla="*/ 13998 h 16058"/>
                  <a:gd name="T46" fmla="*/ 1021 w 16058"/>
                  <a:gd name="T47" fmla="*/ 13820 h 16058"/>
                  <a:gd name="T48" fmla="*/ 1142 w 16058"/>
                  <a:gd name="T49" fmla="*/ 13667 h 16058"/>
                  <a:gd name="T50" fmla="*/ 5408 w 16058"/>
                  <a:gd name="T51" fmla="*/ 9863 h 16058"/>
                  <a:gd name="T52" fmla="*/ 5742 w 16058"/>
                  <a:gd name="T53" fmla="*/ 10234 h 16058"/>
                  <a:gd name="T54" fmla="*/ 6106 w 16058"/>
                  <a:gd name="T55" fmla="*/ 10575 h 16058"/>
                  <a:gd name="T56" fmla="*/ 2407 w 16058"/>
                  <a:gd name="T57" fmla="*/ 14900 h 16058"/>
                  <a:gd name="T58" fmla="*/ 7693 w 16058"/>
                  <a:gd name="T59" fmla="*/ 474 h 16058"/>
                  <a:gd name="T60" fmla="*/ 5579 w 16058"/>
                  <a:gd name="T61" fmla="*/ 1973 h 16058"/>
                  <a:gd name="T62" fmla="*/ 4285 w 16058"/>
                  <a:gd name="T63" fmla="*/ 4231 h 16058"/>
                  <a:gd name="T64" fmla="*/ 4022 w 16058"/>
                  <a:gd name="T65" fmla="*/ 6306 h 16058"/>
                  <a:gd name="T66" fmla="*/ 4119 w 16058"/>
                  <a:gd name="T67" fmla="*/ 7138 h 16058"/>
                  <a:gd name="T68" fmla="*/ 4326 w 16058"/>
                  <a:gd name="T69" fmla="*/ 7930 h 16058"/>
                  <a:gd name="T70" fmla="*/ 4634 w 16058"/>
                  <a:gd name="T71" fmla="*/ 8676 h 16058"/>
                  <a:gd name="T72" fmla="*/ 386 w 16058"/>
                  <a:gd name="T73" fmla="*/ 13185 h 16058"/>
                  <a:gd name="T74" fmla="*/ 179 w 16058"/>
                  <a:gd name="T75" fmla="*/ 13512 h 16058"/>
                  <a:gd name="T76" fmla="*/ 46 w 16058"/>
                  <a:gd name="T77" fmla="*/ 13883 h 16058"/>
                  <a:gd name="T78" fmla="*/ 0 w 16058"/>
                  <a:gd name="T79" fmla="*/ 14287 h 16058"/>
                  <a:gd name="T80" fmla="*/ 175 w 16058"/>
                  <a:gd name="T81" fmla="*/ 15054 h 16058"/>
                  <a:gd name="T82" fmla="*/ 644 w 16058"/>
                  <a:gd name="T83" fmla="*/ 15654 h 16058"/>
                  <a:gd name="T84" fmla="*/ 1329 w 16058"/>
                  <a:gd name="T85" fmla="*/ 16002 h 16058"/>
                  <a:gd name="T86" fmla="*/ 1954 w 16058"/>
                  <a:gd name="T87" fmla="*/ 16049 h 16058"/>
                  <a:gd name="T88" fmla="*/ 2344 w 16058"/>
                  <a:gd name="T89" fmla="*/ 15963 h 16058"/>
                  <a:gd name="T90" fmla="*/ 2698 w 16058"/>
                  <a:gd name="T91" fmla="*/ 15795 h 16058"/>
                  <a:gd name="T92" fmla="*/ 3003 w 16058"/>
                  <a:gd name="T93" fmla="*/ 15557 h 16058"/>
                  <a:gd name="T94" fmla="*/ 7703 w 16058"/>
                  <a:gd name="T95" fmla="*/ 11572 h 16058"/>
                  <a:gd name="T96" fmla="*/ 8472 w 16058"/>
                  <a:gd name="T97" fmla="*/ 11837 h 16058"/>
                  <a:gd name="T98" fmla="*/ 9285 w 16058"/>
                  <a:gd name="T99" fmla="*/ 11996 h 16058"/>
                  <a:gd name="T100" fmla="*/ 10346 w 16058"/>
                  <a:gd name="T101" fmla="*/ 12035 h 16058"/>
                  <a:gd name="T102" fmla="*/ 12907 w 16058"/>
                  <a:gd name="T103" fmla="*/ 11317 h 16058"/>
                  <a:gd name="T104" fmla="*/ 14862 w 16058"/>
                  <a:gd name="T105" fmla="*/ 9625 h 16058"/>
                  <a:gd name="T106" fmla="*/ 15936 w 16058"/>
                  <a:gd name="T107" fmla="*/ 7235 h 16058"/>
                  <a:gd name="T108" fmla="*/ 15868 w 16058"/>
                  <a:gd name="T109" fmla="*/ 4517 h 16058"/>
                  <a:gd name="T110" fmla="*/ 14683 w 16058"/>
                  <a:gd name="T111" fmla="*/ 2191 h 16058"/>
                  <a:gd name="T112" fmla="*/ 12647 w 16058"/>
                  <a:gd name="T113" fmla="*/ 594 h 16058"/>
                  <a:gd name="T114" fmla="*/ 10036 w 16058"/>
                  <a:gd name="T115" fmla="*/ 0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58" h="16058">
                    <a:moveTo>
                      <a:pt x="10036" y="11040"/>
                    </a:moveTo>
                    <a:lnTo>
                      <a:pt x="9778" y="11034"/>
                    </a:lnTo>
                    <a:lnTo>
                      <a:pt x="9523" y="11014"/>
                    </a:lnTo>
                    <a:lnTo>
                      <a:pt x="9272" y="10982"/>
                    </a:lnTo>
                    <a:lnTo>
                      <a:pt x="9025" y="10938"/>
                    </a:lnTo>
                    <a:lnTo>
                      <a:pt x="8783" y="10882"/>
                    </a:lnTo>
                    <a:lnTo>
                      <a:pt x="8544" y="10814"/>
                    </a:lnTo>
                    <a:lnTo>
                      <a:pt x="8311" y="10736"/>
                    </a:lnTo>
                    <a:lnTo>
                      <a:pt x="8083" y="10645"/>
                    </a:lnTo>
                    <a:lnTo>
                      <a:pt x="7860" y="10545"/>
                    </a:lnTo>
                    <a:lnTo>
                      <a:pt x="7645" y="10434"/>
                    </a:lnTo>
                    <a:lnTo>
                      <a:pt x="7435" y="10313"/>
                    </a:lnTo>
                    <a:lnTo>
                      <a:pt x="7231" y="10183"/>
                    </a:lnTo>
                    <a:lnTo>
                      <a:pt x="7034" y="10043"/>
                    </a:lnTo>
                    <a:lnTo>
                      <a:pt x="6845" y="9894"/>
                    </a:lnTo>
                    <a:lnTo>
                      <a:pt x="6662" y="9736"/>
                    </a:lnTo>
                    <a:lnTo>
                      <a:pt x="6488" y="9570"/>
                    </a:lnTo>
                    <a:lnTo>
                      <a:pt x="6322" y="9396"/>
                    </a:lnTo>
                    <a:lnTo>
                      <a:pt x="6164" y="9213"/>
                    </a:lnTo>
                    <a:lnTo>
                      <a:pt x="6015" y="9024"/>
                    </a:lnTo>
                    <a:lnTo>
                      <a:pt x="5875" y="8827"/>
                    </a:lnTo>
                    <a:lnTo>
                      <a:pt x="5745" y="8624"/>
                    </a:lnTo>
                    <a:lnTo>
                      <a:pt x="5624" y="8413"/>
                    </a:lnTo>
                    <a:lnTo>
                      <a:pt x="5513" y="8198"/>
                    </a:lnTo>
                    <a:lnTo>
                      <a:pt x="5413" y="7975"/>
                    </a:lnTo>
                    <a:lnTo>
                      <a:pt x="5322" y="7747"/>
                    </a:lnTo>
                    <a:lnTo>
                      <a:pt x="5244" y="7514"/>
                    </a:lnTo>
                    <a:lnTo>
                      <a:pt x="5176" y="7275"/>
                    </a:lnTo>
                    <a:lnTo>
                      <a:pt x="5120" y="7033"/>
                    </a:lnTo>
                    <a:lnTo>
                      <a:pt x="5076" y="6786"/>
                    </a:lnTo>
                    <a:lnTo>
                      <a:pt x="5044" y="6535"/>
                    </a:lnTo>
                    <a:lnTo>
                      <a:pt x="5025" y="6280"/>
                    </a:lnTo>
                    <a:lnTo>
                      <a:pt x="5018" y="6022"/>
                    </a:lnTo>
                    <a:lnTo>
                      <a:pt x="5025" y="5764"/>
                    </a:lnTo>
                    <a:lnTo>
                      <a:pt x="5044" y="5509"/>
                    </a:lnTo>
                    <a:lnTo>
                      <a:pt x="5076" y="5258"/>
                    </a:lnTo>
                    <a:lnTo>
                      <a:pt x="5120" y="5011"/>
                    </a:lnTo>
                    <a:lnTo>
                      <a:pt x="5176" y="4768"/>
                    </a:lnTo>
                    <a:lnTo>
                      <a:pt x="5244" y="4529"/>
                    </a:lnTo>
                    <a:lnTo>
                      <a:pt x="5322" y="4297"/>
                    </a:lnTo>
                    <a:lnTo>
                      <a:pt x="5413" y="4069"/>
                    </a:lnTo>
                    <a:lnTo>
                      <a:pt x="5513" y="3846"/>
                    </a:lnTo>
                    <a:lnTo>
                      <a:pt x="5624" y="3630"/>
                    </a:lnTo>
                    <a:lnTo>
                      <a:pt x="5745" y="3420"/>
                    </a:lnTo>
                    <a:lnTo>
                      <a:pt x="5875" y="3217"/>
                    </a:lnTo>
                    <a:lnTo>
                      <a:pt x="6015" y="3020"/>
                    </a:lnTo>
                    <a:lnTo>
                      <a:pt x="6164" y="2830"/>
                    </a:lnTo>
                    <a:lnTo>
                      <a:pt x="6322" y="2648"/>
                    </a:lnTo>
                    <a:lnTo>
                      <a:pt x="6488" y="2474"/>
                    </a:lnTo>
                    <a:lnTo>
                      <a:pt x="6662" y="2307"/>
                    </a:lnTo>
                    <a:lnTo>
                      <a:pt x="6845" y="2150"/>
                    </a:lnTo>
                    <a:lnTo>
                      <a:pt x="7034" y="2000"/>
                    </a:lnTo>
                    <a:lnTo>
                      <a:pt x="7231" y="1861"/>
                    </a:lnTo>
                    <a:lnTo>
                      <a:pt x="7435" y="1730"/>
                    </a:lnTo>
                    <a:lnTo>
                      <a:pt x="7645" y="1610"/>
                    </a:lnTo>
                    <a:lnTo>
                      <a:pt x="7860" y="1498"/>
                    </a:lnTo>
                    <a:lnTo>
                      <a:pt x="8083" y="1398"/>
                    </a:lnTo>
                    <a:lnTo>
                      <a:pt x="8311" y="1308"/>
                    </a:lnTo>
                    <a:lnTo>
                      <a:pt x="8544" y="1229"/>
                    </a:lnTo>
                    <a:lnTo>
                      <a:pt x="8783" y="1161"/>
                    </a:lnTo>
                    <a:lnTo>
                      <a:pt x="9025" y="1106"/>
                    </a:lnTo>
                    <a:lnTo>
                      <a:pt x="9272" y="1062"/>
                    </a:lnTo>
                    <a:lnTo>
                      <a:pt x="9523" y="1030"/>
                    </a:lnTo>
                    <a:lnTo>
                      <a:pt x="9778" y="1010"/>
                    </a:lnTo>
                    <a:lnTo>
                      <a:pt x="10036" y="1004"/>
                    </a:lnTo>
                    <a:lnTo>
                      <a:pt x="10294" y="1010"/>
                    </a:lnTo>
                    <a:lnTo>
                      <a:pt x="10549" y="1030"/>
                    </a:lnTo>
                    <a:lnTo>
                      <a:pt x="10800" y="1062"/>
                    </a:lnTo>
                    <a:lnTo>
                      <a:pt x="11048" y="1106"/>
                    </a:lnTo>
                    <a:lnTo>
                      <a:pt x="11291" y="1161"/>
                    </a:lnTo>
                    <a:lnTo>
                      <a:pt x="11529" y="1229"/>
                    </a:lnTo>
                    <a:lnTo>
                      <a:pt x="11761" y="1308"/>
                    </a:lnTo>
                    <a:lnTo>
                      <a:pt x="11989" y="1398"/>
                    </a:lnTo>
                    <a:lnTo>
                      <a:pt x="12212" y="1498"/>
                    </a:lnTo>
                    <a:lnTo>
                      <a:pt x="12428" y="1610"/>
                    </a:lnTo>
                    <a:lnTo>
                      <a:pt x="12639" y="1730"/>
                    </a:lnTo>
                    <a:lnTo>
                      <a:pt x="12841" y="1861"/>
                    </a:lnTo>
                    <a:lnTo>
                      <a:pt x="13038" y="2000"/>
                    </a:lnTo>
                    <a:lnTo>
                      <a:pt x="13228" y="2150"/>
                    </a:lnTo>
                    <a:lnTo>
                      <a:pt x="13410" y="2307"/>
                    </a:lnTo>
                    <a:lnTo>
                      <a:pt x="13584" y="2474"/>
                    </a:lnTo>
                    <a:lnTo>
                      <a:pt x="13751" y="2648"/>
                    </a:lnTo>
                    <a:lnTo>
                      <a:pt x="13908" y="2830"/>
                    </a:lnTo>
                    <a:lnTo>
                      <a:pt x="14058" y="3020"/>
                    </a:lnTo>
                    <a:lnTo>
                      <a:pt x="14197" y="3217"/>
                    </a:lnTo>
                    <a:lnTo>
                      <a:pt x="14328" y="3420"/>
                    </a:lnTo>
                    <a:lnTo>
                      <a:pt x="14448" y="3630"/>
                    </a:lnTo>
                    <a:lnTo>
                      <a:pt x="14560" y="3846"/>
                    </a:lnTo>
                    <a:lnTo>
                      <a:pt x="14660" y="4069"/>
                    </a:lnTo>
                    <a:lnTo>
                      <a:pt x="14750" y="4297"/>
                    </a:lnTo>
                    <a:lnTo>
                      <a:pt x="14829" y="4529"/>
                    </a:lnTo>
                    <a:lnTo>
                      <a:pt x="14897" y="4768"/>
                    </a:lnTo>
                    <a:lnTo>
                      <a:pt x="14952" y="5011"/>
                    </a:lnTo>
                    <a:lnTo>
                      <a:pt x="14996" y="5258"/>
                    </a:lnTo>
                    <a:lnTo>
                      <a:pt x="15028" y="5509"/>
                    </a:lnTo>
                    <a:lnTo>
                      <a:pt x="15048" y="5764"/>
                    </a:lnTo>
                    <a:lnTo>
                      <a:pt x="15054" y="6022"/>
                    </a:lnTo>
                    <a:lnTo>
                      <a:pt x="15048" y="6280"/>
                    </a:lnTo>
                    <a:lnTo>
                      <a:pt x="15028" y="6535"/>
                    </a:lnTo>
                    <a:lnTo>
                      <a:pt x="14996" y="6786"/>
                    </a:lnTo>
                    <a:lnTo>
                      <a:pt x="14952" y="7033"/>
                    </a:lnTo>
                    <a:lnTo>
                      <a:pt x="14897" y="7275"/>
                    </a:lnTo>
                    <a:lnTo>
                      <a:pt x="14829" y="7514"/>
                    </a:lnTo>
                    <a:lnTo>
                      <a:pt x="14750" y="7747"/>
                    </a:lnTo>
                    <a:lnTo>
                      <a:pt x="14660" y="7975"/>
                    </a:lnTo>
                    <a:lnTo>
                      <a:pt x="14560" y="8198"/>
                    </a:lnTo>
                    <a:lnTo>
                      <a:pt x="14448" y="8413"/>
                    </a:lnTo>
                    <a:lnTo>
                      <a:pt x="14328" y="8624"/>
                    </a:lnTo>
                    <a:lnTo>
                      <a:pt x="14197" y="8827"/>
                    </a:lnTo>
                    <a:lnTo>
                      <a:pt x="14058" y="9024"/>
                    </a:lnTo>
                    <a:lnTo>
                      <a:pt x="13908" y="9213"/>
                    </a:lnTo>
                    <a:lnTo>
                      <a:pt x="13751" y="9396"/>
                    </a:lnTo>
                    <a:lnTo>
                      <a:pt x="13584" y="9570"/>
                    </a:lnTo>
                    <a:lnTo>
                      <a:pt x="13410" y="9736"/>
                    </a:lnTo>
                    <a:lnTo>
                      <a:pt x="13228" y="9894"/>
                    </a:lnTo>
                    <a:lnTo>
                      <a:pt x="13038" y="10043"/>
                    </a:lnTo>
                    <a:lnTo>
                      <a:pt x="12841" y="10183"/>
                    </a:lnTo>
                    <a:lnTo>
                      <a:pt x="12639" y="10313"/>
                    </a:lnTo>
                    <a:lnTo>
                      <a:pt x="12428" y="10434"/>
                    </a:lnTo>
                    <a:lnTo>
                      <a:pt x="12212" y="10545"/>
                    </a:lnTo>
                    <a:lnTo>
                      <a:pt x="11989" y="10645"/>
                    </a:lnTo>
                    <a:lnTo>
                      <a:pt x="11761" y="10736"/>
                    </a:lnTo>
                    <a:lnTo>
                      <a:pt x="11529" y="10814"/>
                    </a:lnTo>
                    <a:lnTo>
                      <a:pt x="11291" y="10882"/>
                    </a:lnTo>
                    <a:lnTo>
                      <a:pt x="11048" y="10938"/>
                    </a:lnTo>
                    <a:lnTo>
                      <a:pt x="10800" y="10982"/>
                    </a:lnTo>
                    <a:lnTo>
                      <a:pt x="10549" y="11014"/>
                    </a:lnTo>
                    <a:lnTo>
                      <a:pt x="10294" y="11034"/>
                    </a:lnTo>
                    <a:lnTo>
                      <a:pt x="10036" y="11040"/>
                    </a:lnTo>
                    <a:close/>
                    <a:moveTo>
                      <a:pt x="2407" y="14900"/>
                    </a:moveTo>
                    <a:lnTo>
                      <a:pt x="2391" y="14915"/>
                    </a:lnTo>
                    <a:lnTo>
                      <a:pt x="2376" y="14930"/>
                    </a:lnTo>
                    <a:lnTo>
                      <a:pt x="2360" y="14945"/>
                    </a:lnTo>
                    <a:lnTo>
                      <a:pt x="2342" y="14959"/>
                    </a:lnTo>
                    <a:lnTo>
                      <a:pt x="2326" y="14973"/>
                    </a:lnTo>
                    <a:lnTo>
                      <a:pt x="2309" y="14987"/>
                    </a:lnTo>
                    <a:lnTo>
                      <a:pt x="2291" y="15000"/>
                    </a:lnTo>
                    <a:lnTo>
                      <a:pt x="2274" y="15013"/>
                    </a:lnTo>
                    <a:lnTo>
                      <a:pt x="2256" y="15025"/>
                    </a:lnTo>
                    <a:lnTo>
                      <a:pt x="2238" y="15037"/>
                    </a:lnTo>
                    <a:lnTo>
                      <a:pt x="2219" y="15048"/>
                    </a:lnTo>
                    <a:lnTo>
                      <a:pt x="2200" y="15059"/>
                    </a:lnTo>
                    <a:lnTo>
                      <a:pt x="2181" y="15069"/>
                    </a:lnTo>
                    <a:lnTo>
                      <a:pt x="2162" y="15080"/>
                    </a:lnTo>
                    <a:lnTo>
                      <a:pt x="2142" y="15090"/>
                    </a:lnTo>
                    <a:lnTo>
                      <a:pt x="2122" y="15099"/>
                    </a:lnTo>
                    <a:lnTo>
                      <a:pt x="2102" y="15108"/>
                    </a:lnTo>
                    <a:lnTo>
                      <a:pt x="2081" y="15116"/>
                    </a:lnTo>
                    <a:lnTo>
                      <a:pt x="2060" y="15123"/>
                    </a:lnTo>
                    <a:lnTo>
                      <a:pt x="2039" y="15130"/>
                    </a:lnTo>
                    <a:lnTo>
                      <a:pt x="2018" y="15137"/>
                    </a:lnTo>
                    <a:lnTo>
                      <a:pt x="1996" y="15143"/>
                    </a:lnTo>
                    <a:lnTo>
                      <a:pt x="1975" y="15148"/>
                    </a:lnTo>
                    <a:lnTo>
                      <a:pt x="1953" y="15153"/>
                    </a:lnTo>
                    <a:lnTo>
                      <a:pt x="1931" y="15158"/>
                    </a:lnTo>
                    <a:lnTo>
                      <a:pt x="1909" y="15162"/>
                    </a:lnTo>
                    <a:lnTo>
                      <a:pt x="1886" y="15165"/>
                    </a:lnTo>
                    <a:lnTo>
                      <a:pt x="1864" y="15168"/>
                    </a:lnTo>
                    <a:lnTo>
                      <a:pt x="1841" y="15170"/>
                    </a:lnTo>
                    <a:lnTo>
                      <a:pt x="1818" y="15171"/>
                    </a:lnTo>
                    <a:lnTo>
                      <a:pt x="1794" y="15172"/>
                    </a:lnTo>
                    <a:lnTo>
                      <a:pt x="1771" y="15172"/>
                    </a:lnTo>
                    <a:lnTo>
                      <a:pt x="1725" y="15171"/>
                    </a:lnTo>
                    <a:lnTo>
                      <a:pt x="1680" y="15168"/>
                    </a:lnTo>
                    <a:lnTo>
                      <a:pt x="1636" y="15162"/>
                    </a:lnTo>
                    <a:lnTo>
                      <a:pt x="1593" y="15154"/>
                    </a:lnTo>
                    <a:lnTo>
                      <a:pt x="1550" y="15145"/>
                    </a:lnTo>
                    <a:lnTo>
                      <a:pt x="1507" y="15133"/>
                    </a:lnTo>
                    <a:lnTo>
                      <a:pt x="1466" y="15119"/>
                    </a:lnTo>
                    <a:lnTo>
                      <a:pt x="1426" y="15103"/>
                    </a:lnTo>
                    <a:lnTo>
                      <a:pt x="1387" y="15084"/>
                    </a:lnTo>
                    <a:lnTo>
                      <a:pt x="1349" y="15065"/>
                    </a:lnTo>
                    <a:lnTo>
                      <a:pt x="1312" y="15044"/>
                    </a:lnTo>
                    <a:lnTo>
                      <a:pt x="1276" y="15021"/>
                    </a:lnTo>
                    <a:lnTo>
                      <a:pt x="1241" y="14996"/>
                    </a:lnTo>
                    <a:lnTo>
                      <a:pt x="1208" y="14970"/>
                    </a:lnTo>
                    <a:lnTo>
                      <a:pt x="1176" y="14942"/>
                    </a:lnTo>
                    <a:lnTo>
                      <a:pt x="1145" y="14913"/>
                    </a:lnTo>
                    <a:lnTo>
                      <a:pt x="1116" y="14882"/>
                    </a:lnTo>
                    <a:lnTo>
                      <a:pt x="1088" y="14850"/>
                    </a:lnTo>
                    <a:lnTo>
                      <a:pt x="1062" y="14817"/>
                    </a:lnTo>
                    <a:lnTo>
                      <a:pt x="1037" y="14782"/>
                    </a:lnTo>
                    <a:lnTo>
                      <a:pt x="1014" y="14746"/>
                    </a:lnTo>
                    <a:lnTo>
                      <a:pt x="993" y="14709"/>
                    </a:lnTo>
                    <a:lnTo>
                      <a:pt x="974" y="14671"/>
                    </a:lnTo>
                    <a:lnTo>
                      <a:pt x="955" y="14632"/>
                    </a:lnTo>
                    <a:lnTo>
                      <a:pt x="939" y="14592"/>
                    </a:lnTo>
                    <a:lnTo>
                      <a:pt x="925" y="14551"/>
                    </a:lnTo>
                    <a:lnTo>
                      <a:pt x="913" y="14508"/>
                    </a:lnTo>
                    <a:lnTo>
                      <a:pt x="903" y="14465"/>
                    </a:lnTo>
                    <a:lnTo>
                      <a:pt x="896" y="14422"/>
                    </a:lnTo>
                    <a:lnTo>
                      <a:pt x="890" y="14378"/>
                    </a:lnTo>
                    <a:lnTo>
                      <a:pt x="887" y="14333"/>
                    </a:lnTo>
                    <a:lnTo>
                      <a:pt x="886" y="14287"/>
                    </a:lnTo>
                    <a:lnTo>
                      <a:pt x="886" y="14264"/>
                    </a:lnTo>
                    <a:lnTo>
                      <a:pt x="887" y="14240"/>
                    </a:lnTo>
                    <a:lnTo>
                      <a:pt x="888" y="14217"/>
                    </a:lnTo>
                    <a:lnTo>
                      <a:pt x="890" y="14194"/>
                    </a:lnTo>
                    <a:lnTo>
                      <a:pt x="893" y="14172"/>
                    </a:lnTo>
                    <a:lnTo>
                      <a:pt x="896" y="14149"/>
                    </a:lnTo>
                    <a:lnTo>
                      <a:pt x="900" y="14127"/>
                    </a:lnTo>
                    <a:lnTo>
                      <a:pt x="905" y="14105"/>
                    </a:lnTo>
                    <a:lnTo>
                      <a:pt x="910" y="14083"/>
                    </a:lnTo>
                    <a:lnTo>
                      <a:pt x="915" y="14062"/>
                    </a:lnTo>
                    <a:lnTo>
                      <a:pt x="921" y="14040"/>
                    </a:lnTo>
                    <a:lnTo>
                      <a:pt x="928" y="14019"/>
                    </a:lnTo>
                    <a:lnTo>
                      <a:pt x="935" y="13998"/>
                    </a:lnTo>
                    <a:lnTo>
                      <a:pt x="942" y="13977"/>
                    </a:lnTo>
                    <a:lnTo>
                      <a:pt x="950" y="13956"/>
                    </a:lnTo>
                    <a:lnTo>
                      <a:pt x="959" y="13936"/>
                    </a:lnTo>
                    <a:lnTo>
                      <a:pt x="968" y="13916"/>
                    </a:lnTo>
                    <a:lnTo>
                      <a:pt x="978" y="13896"/>
                    </a:lnTo>
                    <a:lnTo>
                      <a:pt x="988" y="13877"/>
                    </a:lnTo>
                    <a:lnTo>
                      <a:pt x="999" y="13858"/>
                    </a:lnTo>
                    <a:lnTo>
                      <a:pt x="1010" y="13839"/>
                    </a:lnTo>
                    <a:lnTo>
                      <a:pt x="1021" y="13820"/>
                    </a:lnTo>
                    <a:lnTo>
                      <a:pt x="1033" y="13802"/>
                    </a:lnTo>
                    <a:lnTo>
                      <a:pt x="1045" y="13784"/>
                    </a:lnTo>
                    <a:lnTo>
                      <a:pt x="1058" y="13767"/>
                    </a:lnTo>
                    <a:lnTo>
                      <a:pt x="1071" y="13749"/>
                    </a:lnTo>
                    <a:lnTo>
                      <a:pt x="1085" y="13732"/>
                    </a:lnTo>
                    <a:lnTo>
                      <a:pt x="1099" y="13716"/>
                    </a:lnTo>
                    <a:lnTo>
                      <a:pt x="1113" y="13698"/>
                    </a:lnTo>
                    <a:lnTo>
                      <a:pt x="1127" y="13682"/>
                    </a:lnTo>
                    <a:lnTo>
                      <a:pt x="1142" y="13667"/>
                    </a:lnTo>
                    <a:lnTo>
                      <a:pt x="1158" y="13651"/>
                    </a:lnTo>
                    <a:lnTo>
                      <a:pt x="1154" y="13647"/>
                    </a:lnTo>
                    <a:lnTo>
                      <a:pt x="5202" y="9601"/>
                    </a:lnTo>
                    <a:lnTo>
                      <a:pt x="5235" y="9645"/>
                    </a:lnTo>
                    <a:lnTo>
                      <a:pt x="5268" y="9689"/>
                    </a:lnTo>
                    <a:lnTo>
                      <a:pt x="5302" y="9733"/>
                    </a:lnTo>
                    <a:lnTo>
                      <a:pt x="5337" y="9776"/>
                    </a:lnTo>
                    <a:lnTo>
                      <a:pt x="5372" y="9819"/>
                    </a:lnTo>
                    <a:lnTo>
                      <a:pt x="5408" y="9863"/>
                    </a:lnTo>
                    <a:lnTo>
                      <a:pt x="5443" y="9906"/>
                    </a:lnTo>
                    <a:lnTo>
                      <a:pt x="5479" y="9948"/>
                    </a:lnTo>
                    <a:lnTo>
                      <a:pt x="5516" y="9989"/>
                    </a:lnTo>
                    <a:lnTo>
                      <a:pt x="5552" y="10031"/>
                    </a:lnTo>
                    <a:lnTo>
                      <a:pt x="5589" y="10072"/>
                    </a:lnTo>
                    <a:lnTo>
                      <a:pt x="5627" y="10114"/>
                    </a:lnTo>
                    <a:lnTo>
                      <a:pt x="5665" y="10154"/>
                    </a:lnTo>
                    <a:lnTo>
                      <a:pt x="5704" y="10194"/>
                    </a:lnTo>
                    <a:lnTo>
                      <a:pt x="5742" y="10234"/>
                    </a:lnTo>
                    <a:lnTo>
                      <a:pt x="5781" y="10273"/>
                    </a:lnTo>
                    <a:lnTo>
                      <a:pt x="5820" y="10312"/>
                    </a:lnTo>
                    <a:lnTo>
                      <a:pt x="5860" y="10350"/>
                    </a:lnTo>
                    <a:lnTo>
                      <a:pt x="5900" y="10390"/>
                    </a:lnTo>
                    <a:lnTo>
                      <a:pt x="5940" y="10427"/>
                    </a:lnTo>
                    <a:lnTo>
                      <a:pt x="5982" y="10465"/>
                    </a:lnTo>
                    <a:lnTo>
                      <a:pt x="6023" y="10502"/>
                    </a:lnTo>
                    <a:lnTo>
                      <a:pt x="6064" y="10539"/>
                    </a:lnTo>
                    <a:lnTo>
                      <a:pt x="6106" y="10575"/>
                    </a:lnTo>
                    <a:lnTo>
                      <a:pt x="6148" y="10611"/>
                    </a:lnTo>
                    <a:lnTo>
                      <a:pt x="6190" y="10647"/>
                    </a:lnTo>
                    <a:lnTo>
                      <a:pt x="6234" y="10683"/>
                    </a:lnTo>
                    <a:lnTo>
                      <a:pt x="6277" y="10718"/>
                    </a:lnTo>
                    <a:lnTo>
                      <a:pt x="6320" y="10752"/>
                    </a:lnTo>
                    <a:lnTo>
                      <a:pt x="6364" y="10786"/>
                    </a:lnTo>
                    <a:lnTo>
                      <a:pt x="6408" y="10820"/>
                    </a:lnTo>
                    <a:lnTo>
                      <a:pt x="6453" y="10854"/>
                    </a:lnTo>
                    <a:lnTo>
                      <a:pt x="2407" y="14900"/>
                    </a:lnTo>
                    <a:close/>
                    <a:moveTo>
                      <a:pt x="10036" y="0"/>
                    </a:moveTo>
                    <a:lnTo>
                      <a:pt x="9726" y="8"/>
                    </a:lnTo>
                    <a:lnTo>
                      <a:pt x="9421" y="31"/>
                    </a:lnTo>
                    <a:lnTo>
                      <a:pt x="9119" y="69"/>
                    </a:lnTo>
                    <a:lnTo>
                      <a:pt x="8823" y="122"/>
                    </a:lnTo>
                    <a:lnTo>
                      <a:pt x="8532" y="190"/>
                    </a:lnTo>
                    <a:lnTo>
                      <a:pt x="8246" y="271"/>
                    </a:lnTo>
                    <a:lnTo>
                      <a:pt x="7966" y="365"/>
                    </a:lnTo>
                    <a:lnTo>
                      <a:pt x="7693" y="474"/>
                    </a:lnTo>
                    <a:lnTo>
                      <a:pt x="7426" y="594"/>
                    </a:lnTo>
                    <a:lnTo>
                      <a:pt x="7166" y="727"/>
                    </a:lnTo>
                    <a:lnTo>
                      <a:pt x="6914" y="872"/>
                    </a:lnTo>
                    <a:lnTo>
                      <a:pt x="6669" y="1029"/>
                    </a:lnTo>
                    <a:lnTo>
                      <a:pt x="6433" y="1196"/>
                    </a:lnTo>
                    <a:lnTo>
                      <a:pt x="6206" y="1375"/>
                    </a:lnTo>
                    <a:lnTo>
                      <a:pt x="5988" y="1565"/>
                    </a:lnTo>
                    <a:lnTo>
                      <a:pt x="5778" y="1763"/>
                    </a:lnTo>
                    <a:lnTo>
                      <a:pt x="5579" y="1973"/>
                    </a:lnTo>
                    <a:lnTo>
                      <a:pt x="5389" y="2191"/>
                    </a:lnTo>
                    <a:lnTo>
                      <a:pt x="5211" y="2419"/>
                    </a:lnTo>
                    <a:lnTo>
                      <a:pt x="5043" y="2655"/>
                    </a:lnTo>
                    <a:lnTo>
                      <a:pt x="4887" y="2899"/>
                    </a:lnTo>
                    <a:lnTo>
                      <a:pt x="4741" y="3151"/>
                    </a:lnTo>
                    <a:lnTo>
                      <a:pt x="4609" y="3411"/>
                    </a:lnTo>
                    <a:lnTo>
                      <a:pt x="4488" y="3678"/>
                    </a:lnTo>
                    <a:lnTo>
                      <a:pt x="4380" y="3951"/>
                    </a:lnTo>
                    <a:lnTo>
                      <a:pt x="4285" y="4231"/>
                    </a:lnTo>
                    <a:lnTo>
                      <a:pt x="4204" y="4517"/>
                    </a:lnTo>
                    <a:lnTo>
                      <a:pt x="4137" y="4808"/>
                    </a:lnTo>
                    <a:lnTo>
                      <a:pt x="4084" y="5104"/>
                    </a:lnTo>
                    <a:lnTo>
                      <a:pt x="4046" y="5407"/>
                    </a:lnTo>
                    <a:lnTo>
                      <a:pt x="4023" y="5712"/>
                    </a:lnTo>
                    <a:lnTo>
                      <a:pt x="4015" y="6022"/>
                    </a:lnTo>
                    <a:lnTo>
                      <a:pt x="4016" y="6117"/>
                    </a:lnTo>
                    <a:lnTo>
                      <a:pt x="4018" y="6211"/>
                    </a:lnTo>
                    <a:lnTo>
                      <a:pt x="4022" y="6306"/>
                    </a:lnTo>
                    <a:lnTo>
                      <a:pt x="4027" y="6400"/>
                    </a:lnTo>
                    <a:lnTo>
                      <a:pt x="4033" y="6493"/>
                    </a:lnTo>
                    <a:lnTo>
                      <a:pt x="4041" y="6587"/>
                    </a:lnTo>
                    <a:lnTo>
                      <a:pt x="4051" y="6680"/>
                    </a:lnTo>
                    <a:lnTo>
                      <a:pt x="4062" y="6772"/>
                    </a:lnTo>
                    <a:lnTo>
                      <a:pt x="4074" y="6864"/>
                    </a:lnTo>
                    <a:lnTo>
                      <a:pt x="4087" y="6956"/>
                    </a:lnTo>
                    <a:lnTo>
                      <a:pt x="4102" y="7046"/>
                    </a:lnTo>
                    <a:lnTo>
                      <a:pt x="4119" y="7138"/>
                    </a:lnTo>
                    <a:lnTo>
                      <a:pt x="4136" y="7227"/>
                    </a:lnTo>
                    <a:lnTo>
                      <a:pt x="4155" y="7317"/>
                    </a:lnTo>
                    <a:lnTo>
                      <a:pt x="4176" y="7406"/>
                    </a:lnTo>
                    <a:lnTo>
                      <a:pt x="4197" y="7495"/>
                    </a:lnTo>
                    <a:lnTo>
                      <a:pt x="4220" y="7583"/>
                    </a:lnTo>
                    <a:lnTo>
                      <a:pt x="4244" y="7671"/>
                    </a:lnTo>
                    <a:lnTo>
                      <a:pt x="4270" y="7758"/>
                    </a:lnTo>
                    <a:lnTo>
                      <a:pt x="4298" y="7844"/>
                    </a:lnTo>
                    <a:lnTo>
                      <a:pt x="4326" y="7930"/>
                    </a:lnTo>
                    <a:lnTo>
                      <a:pt x="4355" y="8015"/>
                    </a:lnTo>
                    <a:lnTo>
                      <a:pt x="4386" y="8100"/>
                    </a:lnTo>
                    <a:lnTo>
                      <a:pt x="4417" y="8185"/>
                    </a:lnTo>
                    <a:lnTo>
                      <a:pt x="4450" y="8268"/>
                    </a:lnTo>
                    <a:lnTo>
                      <a:pt x="4484" y="8351"/>
                    </a:lnTo>
                    <a:lnTo>
                      <a:pt x="4520" y="8433"/>
                    </a:lnTo>
                    <a:lnTo>
                      <a:pt x="4556" y="8515"/>
                    </a:lnTo>
                    <a:lnTo>
                      <a:pt x="4595" y="8596"/>
                    </a:lnTo>
                    <a:lnTo>
                      <a:pt x="4634" y="8676"/>
                    </a:lnTo>
                    <a:lnTo>
                      <a:pt x="4673" y="8757"/>
                    </a:lnTo>
                    <a:lnTo>
                      <a:pt x="4715" y="8835"/>
                    </a:lnTo>
                    <a:lnTo>
                      <a:pt x="528" y="13021"/>
                    </a:lnTo>
                    <a:lnTo>
                      <a:pt x="531" y="13025"/>
                    </a:lnTo>
                    <a:lnTo>
                      <a:pt x="501" y="13055"/>
                    </a:lnTo>
                    <a:lnTo>
                      <a:pt x="471" y="13086"/>
                    </a:lnTo>
                    <a:lnTo>
                      <a:pt x="443" y="13118"/>
                    </a:lnTo>
                    <a:lnTo>
                      <a:pt x="414" y="13152"/>
                    </a:lnTo>
                    <a:lnTo>
                      <a:pt x="386" y="13185"/>
                    </a:lnTo>
                    <a:lnTo>
                      <a:pt x="360" y="13219"/>
                    </a:lnTo>
                    <a:lnTo>
                      <a:pt x="335" y="13253"/>
                    </a:lnTo>
                    <a:lnTo>
                      <a:pt x="310" y="13288"/>
                    </a:lnTo>
                    <a:lnTo>
                      <a:pt x="286" y="13324"/>
                    </a:lnTo>
                    <a:lnTo>
                      <a:pt x="263" y="13360"/>
                    </a:lnTo>
                    <a:lnTo>
                      <a:pt x="241" y="13397"/>
                    </a:lnTo>
                    <a:lnTo>
                      <a:pt x="219" y="13436"/>
                    </a:lnTo>
                    <a:lnTo>
                      <a:pt x="199" y="13474"/>
                    </a:lnTo>
                    <a:lnTo>
                      <a:pt x="179" y="13512"/>
                    </a:lnTo>
                    <a:lnTo>
                      <a:pt x="161" y="13551"/>
                    </a:lnTo>
                    <a:lnTo>
                      <a:pt x="143" y="13591"/>
                    </a:lnTo>
                    <a:lnTo>
                      <a:pt x="126" y="13631"/>
                    </a:lnTo>
                    <a:lnTo>
                      <a:pt x="110" y="13672"/>
                    </a:lnTo>
                    <a:lnTo>
                      <a:pt x="95" y="13714"/>
                    </a:lnTo>
                    <a:lnTo>
                      <a:pt x="81" y="13755"/>
                    </a:lnTo>
                    <a:lnTo>
                      <a:pt x="69" y="13797"/>
                    </a:lnTo>
                    <a:lnTo>
                      <a:pt x="57" y="13840"/>
                    </a:lnTo>
                    <a:lnTo>
                      <a:pt x="46" y="13883"/>
                    </a:lnTo>
                    <a:lnTo>
                      <a:pt x="37" y="13926"/>
                    </a:lnTo>
                    <a:lnTo>
                      <a:pt x="28" y="13970"/>
                    </a:lnTo>
                    <a:lnTo>
                      <a:pt x="21" y="14015"/>
                    </a:lnTo>
                    <a:lnTo>
                      <a:pt x="15" y="14059"/>
                    </a:lnTo>
                    <a:lnTo>
                      <a:pt x="9" y="14104"/>
                    </a:lnTo>
                    <a:lnTo>
                      <a:pt x="5" y="14149"/>
                    </a:lnTo>
                    <a:lnTo>
                      <a:pt x="2" y="14195"/>
                    </a:lnTo>
                    <a:lnTo>
                      <a:pt x="1" y="14240"/>
                    </a:lnTo>
                    <a:lnTo>
                      <a:pt x="0" y="14287"/>
                    </a:lnTo>
                    <a:lnTo>
                      <a:pt x="2" y="14378"/>
                    </a:lnTo>
                    <a:lnTo>
                      <a:pt x="9" y="14468"/>
                    </a:lnTo>
                    <a:lnTo>
                      <a:pt x="20" y="14557"/>
                    </a:lnTo>
                    <a:lnTo>
                      <a:pt x="36" y="14644"/>
                    </a:lnTo>
                    <a:lnTo>
                      <a:pt x="56" y="14729"/>
                    </a:lnTo>
                    <a:lnTo>
                      <a:pt x="79" y="14814"/>
                    </a:lnTo>
                    <a:lnTo>
                      <a:pt x="107" y="14896"/>
                    </a:lnTo>
                    <a:lnTo>
                      <a:pt x="140" y="14976"/>
                    </a:lnTo>
                    <a:lnTo>
                      <a:pt x="175" y="15054"/>
                    </a:lnTo>
                    <a:lnTo>
                      <a:pt x="214" y="15132"/>
                    </a:lnTo>
                    <a:lnTo>
                      <a:pt x="256" y="15205"/>
                    </a:lnTo>
                    <a:lnTo>
                      <a:pt x="302" y="15277"/>
                    </a:lnTo>
                    <a:lnTo>
                      <a:pt x="352" y="15346"/>
                    </a:lnTo>
                    <a:lnTo>
                      <a:pt x="404" y="15414"/>
                    </a:lnTo>
                    <a:lnTo>
                      <a:pt x="460" y="15478"/>
                    </a:lnTo>
                    <a:lnTo>
                      <a:pt x="519" y="15539"/>
                    </a:lnTo>
                    <a:lnTo>
                      <a:pt x="580" y="15598"/>
                    </a:lnTo>
                    <a:lnTo>
                      <a:pt x="644" y="15654"/>
                    </a:lnTo>
                    <a:lnTo>
                      <a:pt x="712" y="15706"/>
                    </a:lnTo>
                    <a:lnTo>
                      <a:pt x="781" y="15756"/>
                    </a:lnTo>
                    <a:lnTo>
                      <a:pt x="853" y="15801"/>
                    </a:lnTo>
                    <a:lnTo>
                      <a:pt x="926" y="15844"/>
                    </a:lnTo>
                    <a:lnTo>
                      <a:pt x="1004" y="15883"/>
                    </a:lnTo>
                    <a:lnTo>
                      <a:pt x="1082" y="15918"/>
                    </a:lnTo>
                    <a:lnTo>
                      <a:pt x="1162" y="15951"/>
                    </a:lnTo>
                    <a:lnTo>
                      <a:pt x="1244" y="15979"/>
                    </a:lnTo>
                    <a:lnTo>
                      <a:pt x="1329" y="16002"/>
                    </a:lnTo>
                    <a:lnTo>
                      <a:pt x="1414" y="16022"/>
                    </a:lnTo>
                    <a:lnTo>
                      <a:pt x="1501" y="16038"/>
                    </a:lnTo>
                    <a:lnTo>
                      <a:pt x="1590" y="16049"/>
                    </a:lnTo>
                    <a:lnTo>
                      <a:pt x="1680" y="16056"/>
                    </a:lnTo>
                    <a:lnTo>
                      <a:pt x="1771" y="16058"/>
                    </a:lnTo>
                    <a:lnTo>
                      <a:pt x="1818" y="16057"/>
                    </a:lnTo>
                    <a:lnTo>
                      <a:pt x="1863" y="16056"/>
                    </a:lnTo>
                    <a:lnTo>
                      <a:pt x="1909" y="16053"/>
                    </a:lnTo>
                    <a:lnTo>
                      <a:pt x="1954" y="16049"/>
                    </a:lnTo>
                    <a:lnTo>
                      <a:pt x="1999" y="16043"/>
                    </a:lnTo>
                    <a:lnTo>
                      <a:pt x="2043" y="16037"/>
                    </a:lnTo>
                    <a:lnTo>
                      <a:pt x="2088" y="16030"/>
                    </a:lnTo>
                    <a:lnTo>
                      <a:pt x="2132" y="16021"/>
                    </a:lnTo>
                    <a:lnTo>
                      <a:pt x="2175" y="16012"/>
                    </a:lnTo>
                    <a:lnTo>
                      <a:pt x="2218" y="16001"/>
                    </a:lnTo>
                    <a:lnTo>
                      <a:pt x="2261" y="15989"/>
                    </a:lnTo>
                    <a:lnTo>
                      <a:pt x="2302" y="15977"/>
                    </a:lnTo>
                    <a:lnTo>
                      <a:pt x="2344" y="15963"/>
                    </a:lnTo>
                    <a:lnTo>
                      <a:pt x="2386" y="15948"/>
                    </a:lnTo>
                    <a:lnTo>
                      <a:pt x="2427" y="15932"/>
                    </a:lnTo>
                    <a:lnTo>
                      <a:pt x="2467" y="15915"/>
                    </a:lnTo>
                    <a:lnTo>
                      <a:pt x="2507" y="15897"/>
                    </a:lnTo>
                    <a:lnTo>
                      <a:pt x="2546" y="15878"/>
                    </a:lnTo>
                    <a:lnTo>
                      <a:pt x="2584" y="15859"/>
                    </a:lnTo>
                    <a:lnTo>
                      <a:pt x="2622" y="15839"/>
                    </a:lnTo>
                    <a:lnTo>
                      <a:pt x="2661" y="15817"/>
                    </a:lnTo>
                    <a:lnTo>
                      <a:pt x="2698" y="15795"/>
                    </a:lnTo>
                    <a:lnTo>
                      <a:pt x="2734" y="15772"/>
                    </a:lnTo>
                    <a:lnTo>
                      <a:pt x="2770" y="15748"/>
                    </a:lnTo>
                    <a:lnTo>
                      <a:pt x="2805" y="15723"/>
                    </a:lnTo>
                    <a:lnTo>
                      <a:pt x="2839" y="15698"/>
                    </a:lnTo>
                    <a:lnTo>
                      <a:pt x="2873" y="15671"/>
                    </a:lnTo>
                    <a:lnTo>
                      <a:pt x="2906" y="15644"/>
                    </a:lnTo>
                    <a:lnTo>
                      <a:pt x="2940" y="15615"/>
                    </a:lnTo>
                    <a:lnTo>
                      <a:pt x="2971" y="15587"/>
                    </a:lnTo>
                    <a:lnTo>
                      <a:pt x="3003" y="15557"/>
                    </a:lnTo>
                    <a:lnTo>
                      <a:pt x="3033" y="15527"/>
                    </a:lnTo>
                    <a:lnTo>
                      <a:pt x="3032" y="15526"/>
                    </a:lnTo>
                    <a:lnTo>
                      <a:pt x="7217" y="11342"/>
                    </a:lnTo>
                    <a:lnTo>
                      <a:pt x="7296" y="11383"/>
                    </a:lnTo>
                    <a:lnTo>
                      <a:pt x="7377" y="11423"/>
                    </a:lnTo>
                    <a:lnTo>
                      <a:pt x="7457" y="11462"/>
                    </a:lnTo>
                    <a:lnTo>
                      <a:pt x="7538" y="11500"/>
                    </a:lnTo>
                    <a:lnTo>
                      <a:pt x="7621" y="11537"/>
                    </a:lnTo>
                    <a:lnTo>
                      <a:pt x="7703" y="11572"/>
                    </a:lnTo>
                    <a:lnTo>
                      <a:pt x="7786" y="11606"/>
                    </a:lnTo>
                    <a:lnTo>
                      <a:pt x="7869" y="11640"/>
                    </a:lnTo>
                    <a:lnTo>
                      <a:pt x="7954" y="11671"/>
                    </a:lnTo>
                    <a:lnTo>
                      <a:pt x="8039" y="11702"/>
                    </a:lnTo>
                    <a:lnTo>
                      <a:pt x="8124" y="11731"/>
                    </a:lnTo>
                    <a:lnTo>
                      <a:pt x="8211" y="11759"/>
                    </a:lnTo>
                    <a:lnTo>
                      <a:pt x="8297" y="11787"/>
                    </a:lnTo>
                    <a:lnTo>
                      <a:pt x="8384" y="11813"/>
                    </a:lnTo>
                    <a:lnTo>
                      <a:pt x="8472" y="11837"/>
                    </a:lnTo>
                    <a:lnTo>
                      <a:pt x="8560" y="11860"/>
                    </a:lnTo>
                    <a:lnTo>
                      <a:pt x="8649" y="11882"/>
                    </a:lnTo>
                    <a:lnTo>
                      <a:pt x="8739" y="11902"/>
                    </a:lnTo>
                    <a:lnTo>
                      <a:pt x="8828" y="11921"/>
                    </a:lnTo>
                    <a:lnTo>
                      <a:pt x="8918" y="11939"/>
                    </a:lnTo>
                    <a:lnTo>
                      <a:pt x="9010" y="11955"/>
                    </a:lnTo>
                    <a:lnTo>
                      <a:pt x="9100" y="11970"/>
                    </a:lnTo>
                    <a:lnTo>
                      <a:pt x="9192" y="11984"/>
                    </a:lnTo>
                    <a:lnTo>
                      <a:pt x="9285" y="11996"/>
                    </a:lnTo>
                    <a:lnTo>
                      <a:pt x="9377" y="12007"/>
                    </a:lnTo>
                    <a:lnTo>
                      <a:pt x="9470" y="12016"/>
                    </a:lnTo>
                    <a:lnTo>
                      <a:pt x="9564" y="12024"/>
                    </a:lnTo>
                    <a:lnTo>
                      <a:pt x="9657" y="12031"/>
                    </a:lnTo>
                    <a:lnTo>
                      <a:pt x="9751" y="12036"/>
                    </a:lnTo>
                    <a:lnTo>
                      <a:pt x="9846" y="12040"/>
                    </a:lnTo>
                    <a:lnTo>
                      <a:pt x="9941" y="12042"/>
                    </a:lnTo>
                    <a:lnTo>
                      <a:pt x="10036" y="12044"/>
                    </a:lnTo>
                    <a:lnTo>
                      <a:pt x="10346" y="12035"/>
                    </a:lnTo>
                    <a:lnTo>
                      <a:pt x="10651" y="12012"/>
                    </a:lnTo>
                    <a:lnTo>
                      <a:pt x="10954" y="11974"/>
                    </a:lnTo>
                    <a:lnTo>
                      <a:pt x="11250" y="11921"/>
                    </a:lnTo>
                    <a:lnTo>
                      <a:pt x="11541" y="11854"/>
                    </a:lnTo>
                    <a:lnTo>
                      <a:pt x="11827" y="11773"/>
                    </a:lnTo>
                    <a:lnTo>
                      <a:pt x="12107" y="11678"/>
                    </a:lnTo>
                    <a:lnTo>
                      <a:pt x="12380" y="11570"/>
                    </a:lnTo>
                    <a:lnTo>
                      <a:pt x="12647" y="11449"/>
                    </a:lnTo>
                    <a:lnTo>
                      <a:pt x="12907" y="11317"/>
                    </a:lnTo>
                    <a:lnTo>
                      <a:pt x="13159" y="11171"/>
                    </a:lnTo>
                    <a:lnTo>
                      <a:pt x="13403" y="11015"/>
                    </a:lnTo>
                    <a:lnTo>
                      <a:pt x="13639" y="10847"/>
                    </a:lnTo>
                    <a:lnTo>
                      <a:pt x="13866" y="10669"/>
                    </a:lnTo>
                    <a:lnTo>
                      <a:pt x="14085" y="10479"/>
                    </a:lnTo>
                    <a:lnTo>
                      <a:pt x="14295" y="10280"/>
                    </a:lnTo>
                    <a:lnTo>
                      <a:pt x="14493" y="10070"/>
                    </a:lnTo>
                    <a:lnTo>
                      <a:pt x="14683" y="9852"/>
                    </a:lnTo>
                    <a:lnTo>
                      <a:pt x="14862" y="9625"/>
                    </a:lnTo>
                    <a:lnTo>
                      <a:pt x="15029" y="9389"/>
                    </a:lnTo>
                    <a:lnTo>
                      <a:pt x="15186" y="9144"/>
                    </a:lnTo>
                    <a:lnTo>
                      <a:pt x="15331" y="8892"/>
                    </a:lnTo>
                    <a:lnTo>
                      <a:pt x="15464" y="8632"/>
                    </a:lnTo>
                    <a:lnTo>
                      <a:pt x="15584" y="8365"/>
                    </a:lnTo>
                    <a:lnTo>
                      <a:pt x="15693" y="8092"/>
                    </a:lnTo>
                    <a:lnTo>
                      <a:pt x="15787" y="7812"/>
                    </a:lnTo>
                    <a:lnTo>
                      <a:pt x="15868" y="7526"/>
                    </a:lnTo>
                    <a:lnTo>
                      <a:pt x="15936" y="7235"/>
                    </a:lnTo>
                    <a:lnTo>
                      <a:pt x="15989" y="6939"/>
                    </a:lnTo>
                    <a:lnTo>
                      <a:pt x="16027" y="6638"/>
                    </a:lnTo>
                    <a:lnTo>
                      <a:pt x="16050" y="6332"/>
                    </a:lnTo>
                    <a:lnTo>
                      <a:pt x="16058" y="6022"/>
                    </a:lnTo>
                    <a:lnTo>
                      <a:pt x="16050" y="5712"/>
                    </a:lnTo>
                    <a:lnTo>
                      <a:pt x="16027" y="5407"/>
                    </a:lnTo>
                    <a:lnTo>
                      <a:pt x="15989" y="5104"/>
                    </a:lnTo>
                    <a:lnTo>
                      <a:pt x="15936" y="4808"/>
                    </a:lnTo>
                    <a:lnTo>
                      <a:pt x="15868" y="4517"/>
                    </a:lnTo>
                    <a:lnTo>
                      <a:pt x="15787" y="4231"/>
                    </a:lnTo>
                    <a:lnTo>
                      <a:pt x="15693" y="3951"/>
                    </a:lnTo>
                    <a:lnTo>
                      <a:pt x="15584" y="3678"/>
                    </a:lnTo>
                    <a:lnTo>
                      <a:pt x="15464" y="3411"/>
                    </a:lnTo>
                    <a:lnTo>
                      <a:pt x="15331" y="3151"/>
                    </a:lnTo>
                    <a:lnTo>
                      <a:pt x="15186" y="2899"/>
                    </a:lnTo>
                    <a:lnTo>
                      <a:pt x="15029" y="2655"/>
                    </a:lnTo>
                    <a:lnTo>
                      <a:pt x="14862" y="2419"/>
                    </a:lnTo>
                    <a:lnTo>
                      <a:pt x="14683" y="2191"/>
                    </a:lnTo>
                    <a:lnTo>
                      <a:pt x="14493" y="1973"/>
                    </a:lnTo>
                    <a:lnTo>
                      <a:pt x="14295" y="1763"/>
                    </a:lnTo>
                    <a:lnTo>
                      <a:pt x="14085" y="1565"/>
                    </a:lnTo>
                    <a:lnTo>
                      <a:pt x="13866" y="1375"/>
                    </a:lnTo>
                    <a:lnTo>
                      <a:pt x="13639" y="1196"/>
                    </a:lnTo>
                    <a:lnTo>
                      <a:pt x="13403" y="1029"/>
                    </a:lnTo>
                    <a:lnTo>
                      <a:pt x="13159" y="872"/>
                    </a:lnTo>
                    <a:lnTo>
                      <a:pt x="12907" y="727"/>
                    </a:lnTo>
                    <a:lnTo>
                      <a:pt x="12647" y="594"/>
                    </a:lnTo>
                    <a:lnTo>
                      <a:pt x="12380" y="474"/>
                    </a:lnTo>
                    <a:lnTo>
                      <a:pt x="12107" y="365"/>
                    </a:lnTo>
                    <a:lnTo>
                      <a:pt x="11827" y="271"/>
                    </a:lnTo>
                    <a:lnTo>
                      <a:pt x="11541" y="190"/>
                    </a:lnTo>
                    <a:lnTo>
                      <a:pt x="11250" y="122"/>
                    </a:lnTo>
                    <a:lnTo>
                      <a:pt x="10954" y="69"/>
                    </a:lnTo>
                    <a:lnTo>
                      <a:pt x="10651" y="31"/>
                    </a:lnTo>
                    <a:lnTo>
                      <a:pt x="10346" y="8"/>
                    </a:lnTo>
                    <a:lnTo>
                      <a:pt x="100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71">
                <a:extLst>
                  <a:ext uri="{FF2B5EF4-FFF2-40B4-BE49-F238E27FC236}">
                    <a16:creationId xmlns:a16="http://schemas.microsoft.com/office/drawing/2014/main" id="{F6D67845-420F-4B02-5488-0F97AABE1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1185863"/>
                <a:ext cx="161925" cy="161925"/>
              </a:xfrm>
              <a:custGeom>
                <a:avLst/>
                <a:gdLst>
                  <a:gd name="T0" fmla="*/ 2977 w 3763"/>
                  <a:gd name="T1" fmla="*/ 40 h 3764"/>
                  <a:gd name="T2" fmla="*/ 2305 w 3763"/>
                  <a:gd name="T3" fmla="*/ 213 h 3764"/>
                  <a:gd name="T4" fmla="*/ 1691 w 3763"/>
                  <a:gd name="T5" fmla="*/ 509 h 3764"/>
                  <a:gd name="T6" fmla="*/ 1151 w 3763"/>
                  <a:gd name="T7" fmla="*/ 912 h 3764"/>
                  <a:gd name="T8" fmla="*/ 697 w 3763"/>
                  <a:gd name="T9" fmla="*/ 1411 h 3764"/>
                  <a:gd name="T10" fmla="*/ 346 w 3763"/>
                  <a:gd name="T11" fmla="*/ 1990 h 3764"/>
                  <a:gd name="T12" fmla="*/ 110 w 3763"/>
                  <a:gd name="T13" fmla="*/ 2635 h 3764"/>
                  <a:gd name="T14" fmla="*/ 5 w 3763"/>
                  <a:gd name="T15" fmla="*/ 3332 h 3764"/>
                  <a:gd name="T16" fmla="*/ 3 w 3763"/>
                  <a:gd name="T17" fmla="*/ 3551 h 3764"/>
                  <a:gd name="T18" fmla="*/ 15 w 3763"/>
                  <a:gd name="T19" fmla="*/ 3599 h 3764"/>
                  <a:gd name="T20" fmla="*/ 36 w 3763"/>
                  <a:gd name="T21" fmla="*/ 3643 h 3764"/>
                  <a:gd name="T22" fmla="*/ 65 w 3763"/>
                  <a:gd name="T23" fmla="*/ 3681 h 3764"/>
                  <a:gd name="T24" fmla="*/ 100 w 3763"/>
                  <a:gd name="T25" fmla="*/ 3713 h 3764"/>
                  <a:gd name="T26" fmla="*/ 142 w 3763"/>
                  <a:gd name="T27" fmla="*/ 3739 h 3764"/>
                  <a:gd name="T28" fmla="*/ 188 w 3763"/>
                  <a:gd name="T29" fmla="*/ 3756 h 3764"/>
                  <a:gd name="T30" fmla="*/ 237 w 3763"/>
                  <a:gd name="T31" fmla="*/ 3764 h 3764"/>
                  <a:gd name="T32" fmla="*/ 289 w 3763"/>
                  <a:gd name="T33" fmla="*/ 3761 h 3764"/>
                  <a:gd name="T34" fmla="*/ 337 w 3763"/>
                  <a:gd name="T35" fmla="*/ 3749 h 3764"/>
                  <a:gd name="T36" fmla="*/ 381 w 3763"/>
                  <a:gd name="T37" fmla="*/ 3728 h 3764"/>
                  <a:gd name="T38" fmla="*/ 419 w 3763"/>
                  <a:gd name="T39" fmla="*/ 3698 h 3764"/>
                  <a:gd name="T40" fmla="*/ 451 w 3763"/>
                  <a:gd name="T41" fmla="*/ 3663 h 3764"/>
                  <a:gd name="T42" fmla="*/ 476 w 3763"/>
                  <a:gd name="T43" fmla="*/ 3621 h 3764"/>
                  <a:gd name="T44" fmla="*/ 493 w 3763"/>
                  <a:gd name="T45" fmla="*/ 3576 h 3764"/>
                  <a:gd name="T46" fmla="*/ 501 w 3763"/>
                  <a:gd name="T47" fmla="*/ 3526 h 3764"/>
                  <a:gd name="T48" fmla="*/ 537 w 3763"/>
                  <a:gd name="T49" fmla="*/ 3054 h 3764"/>
                  <a:gd name="T50" fmla="*/ 684 w 3763"/>
                  <a:gd name="T51" fmla="*/ 2478 h 3764"/>
                  <a:gd name="T52" fmla="*/ 937 w 3763"/>
                  <a:gd name="T53" fmla="*/ 1952 h 3764"/>
                  <a:gd name="T54" fmla="*/ 1283 w 3763"/>
                  <a:gd name="T55" fmla="*/ 1488 h 3764"/>
                  <a:gd name="T56" fmla="*/ 1711 w 3763"/>
                  <a:gd name="T57" fmla="*/ 1100 h 3764"/>
                  <a:gd name="T58" fmla="*/ 2208 w 3763"/>
                  <a:gd name="T59" fmla="*/ 799 h 3764"/>
                  <a:gd name="T60" fmla="*/ 2760 w 3763"/>
                  <a:gd name="T61" fmla="*/ 596 h 3764"/>
                  <a:gd name="T62" fmla="*/ 3358 w 3763"/>
                  <a:gd name="T63" fmla="*/ 506 h 3764"/>
                  <a:gd name="T64" fmla="*/ 3550 w 3763"/>
                  <a:gd name="T65" fmla="*/ 499 h 3764"/>
                  <a:gd name="T66" fmla="*/ 3599 w 3763"/>
                  <a:gd name="T67" fmla="*/ 487 h 3764"/>
                  <a:gd name="T68" fmla="*/ 3643 w 3763"/>
                  <a:gd name="T69" fmla="*/ 466 h 3764"/>
                  <a:gd name="T70" fmla="*/ 3681 w 3763"/>
                  <a:gd name="T71" fmla="*/ 437 h 3764"/>
                  <a:gd name="T72" fmla="*/ 3713 w 3763"/>
                  <a:gd name="T73" fmla="*/ 402 h 3764"/>
                  <a:gd name="T74" fmla="*/ 3738 w 3763"/>
                  <a:gd name="T75" fmla="*/ 359 h 3764"/>
                  <a:gd name="T76" fmla="*/ 3755 w 3763"/>
                  <a:gd name="T77" fmla="*/ 313 h 3764"/>
                  <a:gd name="T78" fmla="*/ 3763 w 3763"/>
                  <a:gd name="T79" fmla="*/ 264 h 3764"/>
                  <a:gd name="T80" fmla="*/ 3760 w 3763"/>
                  <a:gd name="T81" fmla="*/ 213 h 3764"/>
                  <a:gd name="T82" fmla="*/ 3748 w 3763"/>
                  <a:gd name="T83" fmla="*/ 165 h 3764"/>
                  <a:gd name="T84" fmla="*/ 3727 w 3763"/>
                  <a:gd name="T85" fmla="*/ 120 h 3764"/>
                  <a:gd name="T86" fmla="*/ 3698 w 3763"/>
                  <a:gd name="T87" fmla="*/ 82 h 3764"/>
                  <a:gd name="T88" fmla="*/ 3663 w 3763"/>
                  <a:gd name="T89" fmla="*/ 50 h 3764"/>
                  <a:gd name="T90" fmla="*/ 3621 w 3763"/>
                  <a:gd name="T91" fmla="*/ 25 h 3764"/>
                  <a:gd name="T92" fmla="*/ 3574 w 3763"/>
                  <a:gd name="T93" fmla="*/ 8 h 3764"/>
                  <a:gd name="T94" fmla="*/ 3525 w 3763"/>
                  <a:gd name="T95" fmla="*/ 0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63" h="3764">
                    <a:moveTo>
                      <a:pt x="3512" y="0"/>
                    </a:moveTo>
                    <a:lnTo>
                      <a:pt x="3332" y="5"/>
                    </a:lnTo>
                    <a:lnTo>
                      <a:pt x="3153" y="18"/>
                    </a:lnTo>
                    <a:lnTo>
                      <a:pt x="2977" y="40"/>
                    </a:lnTo>
                    <a:lnTo>
                      <a:pt x="2805" y="71"/>
                    </a:lnTo>
                    <a:lnTo>
                      <a:pt x="2634" y="110"/>
                    </a:lnTo>
                    <a:lnTo>
                      <a:pt x="2467" y="158"/>
                    </a:lnTo>
                    <a:lnTo>
                      <a:pt x="2305" y="213"/>
                    </a:lnTo>
                    <a:lnTo>
                      <a:pt x="2145" y="276"/>
                    </a:lnTo>
                    <a:lnTo>
                      <a:pt x="1990" y="346"/>
                    </a:lnTo>
                    <a:lnTo>
                      <a:pt x="1838" y="424"/>
                    </a:lnTo>
                    <a:lnTo>
                      <a:pt x="1691" y="509"/>
                    </a:lnTo>
                    <a:lnTo>
                      <a:pt x="1548" y="600"/>
                    </a:lnTo>
                    <a:lnTo>
                      <a:pt x="1411" y="698"/>
                    </a:lnTo>
                    <a:lnTo>
                      <a:pt x="1278" y="802"/>
                    </a:lnTo>
                    <a:lnTo>
                      <a:pt x="1151" y="912"/>
                    </a:lnTo>
                    <a:lnTo>
                      <a:pt x="1028" y="1029"/>
                    </a:lnTo>
                    <a:lnTo>
                      <a:pt x="912" y="1151"/>
                    </a:lnTo>
                    <a:lnTo>
                      <a:pt x="801" y="1279"/>
                    </a:lnTo>
                    <a:lnTo>
                      <a:pt x="697" y="1411"/>
                    </a:lnTo>
                    <a:lnTo>
                      <a:pt x="600" y="1549"/>
                    </a:lnTo>
                    <a:lnTo>
                      <a:pt x="508" y="1691"/>
                    </a:lnTo>
                    <a:lnTo>
                      <a:pt x="423" y="1839"/>
                    </a:lnTo>
                    <a:lnTo>
                      <a:pt x="346" y="1990"/>
                    </a:lnTo>
                    <a:lnTo>
                      <a:pt x="276" y="2146"/>
                    </a:lnTo>
                    <a:lnTo>
                      <a:pt x="212" y="2305"/>
                    </a:lnTo>
                    <a:lnTo>
                      <a:pt x="157" y="2468"/>
                    </a:lnTo>
                    <a:lnTo>
                      <a:pt x="110" y="2635"/>
                    </a:lnTo>
                    <a:lnTo>
                      <a:pt x="71" y="2805"/>
                    </a:lnTo>
                    <a:lnTo>
                      <a:pt x="40" y="2978"/>
                    </a:lnTo>
                    <a:lnTo>
                      <a:pt x="18" y="3153"/>
                    </a:lnTo>
                    <a:lnTo>
                      <a:pt x="5" y="3332"/>
                    </a:lnTo>
                    <a:lnTo>
                      <a:pt x="0" y="3513"/>
                    </a:lnTo>
                    <a:lnTo>
                      <a:pt x="0" y="3526"/>
                    </a:lnTo>
                    <a:lnTo>
                      <a:pt x="1" y="3539"/>
                    </a:lnTo>
                    <a:lnTo>
                      <a:pt x="3" y="3551"/>
                    </a:lnTo>
                    <a:lnTo>
                      <a:pt x="5" y="3563"/>
                    </a:lnTo>
                    <a:lnTo>
                      <a:pt x="8" y="3576"/>
                    </a:lnTo>
                    <a:lnTo>
                      <a:pt x="11" y="3587"/>
                    </a:lnTo>
                    <a:lnTo>
                      <a:pt x="15" y="3599"/>
                    </a:lnTo>
                    <a:lnTo>
                      <a:pt x="20" y="3610"/>
                    </a:lnTo>
                    <a:lnTo>
                      <a:pt x="25" y="3621"/>
                    </a:lnTo>
                    <a:lnTo>
                      <a:pt x="30" y="3632"/>
                    </a:lnTo>
                    <a:lnTo>
                      <a:pt x="36" y="3643"/>
                    </a:lnTo>
                    <a:lnTo>
                      <a:pt x="43" y="3653"/>
                    </a:lnTo>
                    <a:lnTo>
                      <a:pt x="50" y="3663"/>
                    </a:lnTo>
                    <a:lnTo>
                      <a:pt x="57" y="3672"/>
                    </a:lnTo>
                    <a:lnTo>
                      <a:pt x="65" y="3681"/>
                    </a:lnTo>
                    <a:lnTo>
                      <a:pt x="73" y="3690"/>
                    </a:lnTo>
                    <a:lnTo>
                      <a:pt x="82" y="3698"/>
                    </a:lnTo>
                    <a:lnTo>
                      <a:pt x="91" y="3706"/>
                    </a:lnTo>
                    <a:lnTo>
                      <a:pt x="100" y="3713"/>
                    </a:lnTo>
                    <a:lnTo>
                      <a:pt x="110" y="3721"/>
                    </a:lnTo>
                    <a:lnTo>
                      <a:pt x="120" y="3728"/>
                    </a:lnTo>
                    <a:lnTo>
                      <a:pt x="131" y="3734"/>
                    </a:lnTo>
                    <a:lnTo>
                      <a:pt x="142" y="3739"/>
                    </a:lnTo>
                    <a:lnTo>
                      <a:pt x="153" y="3744"/>
                    </a:lnTo>
                    <a:lnTo>
                      <a:pt x="164" y="3749"/>
                    </a:lnTo>
                    <a:lnTo>
                      <a:pt x="176" y="3753"/>
                    </a:lnTo>
                    <a:lnTo>
                      <a:pt x="188" y="3756"/>
                    </a:lnTo>
                    <a:lnTo>
                      <a:pt x="200" y="3759"/>
                    </a:lnTo>
                    <a:lnTo>
                      <a:pt x="212" y="3761"/>
                    </a:lnTo>
                    <a:lnTo>
                      <a:pt x="224" y="3763"/>
                    </a:lnTo>
                    <a:lnTo>
                      <a:pt x="237" y="3764"/>
                    </a:lnTo>
                    <a:lnTo>
                      <a:pt x="250" y="3764"/>
                    </a:lnTo>
                    <a:lnTo>
                      <a:pt x="264" y="3764"/>
                    </a:lnTo>
                    <a:lnTo>
                      <a:pt x="276" y="3763"/>
                    </a:lnTo>
                    <a:lnTo>
                      <a:pt x="289" y="3761"/>
                    </a:lnTo>
                    <a:lnTo>
                      <a:pt x="301" y="3759"/>
                    </a:lnTo>
                    <a:lnTo>
                      <a:pt x="313" y="3756"/>
                    </a:lnTo>
                    <a:lnTo>
                      <a:pt x="325" y="3753"/>
                    </a:lnTo>
                    <a:lnTo>
                      <a:pt x="337" y="3749"/>
                    </a:lnTo>
                    <a:lnTo>
                      <a:pt x="348" y="3744"/>
                    </a:lnTo>
                    <a:lnTo>
                      <a:pt x="359" y="3739"/>
                    </a:lnTo>
                    <a:lnTo>
                      <a:pt x="370" y="3734"/>
                    </a:lnTo>
                    <a:lnTo>
                      <a:pt x="381" y="3728"/>
                    </a:lnTo>
                    <a:lnTo>
                      <a:pt x="391" y="3721"/>
                    </a:lnTo>
                    <a:lnTo>
                      <a:pt x="401" y="3713"/>
                    </a:lnTo>
                    <a:lnTo>
                      <a:pt x="410" y="3706"/>
                    </a:lnTo>
                    <a:lnTo>
                      <a:pt x="419" y="3698"/>
                    </a:lnTo>
                    <a:lnTo>
                      <a:pt x="428" y="3690"/>
                    </a:lnTo>
                    <a:lnTo>
                      <a:pt x="436" y="3681"/>
                    </a:lnTo>
                    <a:lnTo>
                      <a:pt x="444" y="3672"/>
                    </a:lnTo>
                    <a:lnTo>
                      <a:pt x="451" y="3663"/>
                    </a:lnTo>
                    <a:lnTo>
                      <a:pt x="458" y="3653"/>
                    </a:lnTo>
                    <a:lnTo>
                      <a:pt x="465" y="3643"/>
                    </a:lnTo>
                    <a:lnTo>
                      <a:pt x="471" y="3632"/>
                    </a:lnTo>
                    <a:lnTo>
                      <a:pt x="476" y="3621"/>
                    </a:lnTo>
                    <a:lnTo>
                      <a:pt x="481" y="3610"/>
                    </a:lnTo>
                    <a:lnTo>
                      <a:pt x="486" y="3599"/>
                    </a:lnTo>
                    <a:lnTo>
                      <a:pt x="490" y="3587"/>
                    </a:lnTo>
                    <a:lnTo>
                      <a:pt x="493" y="3576"/>
                    </a:lnTo>
                    <a:lnTo>
                      <a:pt x="496" y="3563"/>
                    </a:lnTo>
                    <a:lnTo>
                      <a:pt x="498" y="3551"/>
                    </a:lnTo>
                    <a:lnTo>
                      <a:pt x="500" y="3539"/>
                    </a:lnTo>
                    <a:lnTo>
                      <a:pt x="501" y="3526"/>
                    </a:lnTo>
                    <a:lnTo>
                      <a:pt x="501" y="3513"/>
                    </a:lnTo>
                    <a:lnTo>
                      <a:pt x="505" y="3358"/>
                    </a:lnTo>
                    <a:lnTo>
                      <a:pt x="517" y="3205"/>
                    </a:lnTo>
                    <a:lnTo>
                      <a:pt x="537" y="3054"/>
                    </a:lnTo>
                    <a:lnTo>
                      <a:pt x="563" y="2907"/>
                    </a:lnTo>
                    <a:lnTo>
                      <a:pt x="596" y="2760"/>
                    </a:lnTo>
                    <a:lnTo>
                      <a:pt x="637" y="2618"/>
                    </a:lnTo>
                    <a:lnTo>
                      <a:pt x="684" y="2478"/>
                    </a:lnTo>
                    <a:lnTo>
                      <a:pt x="738" y="2341"/>
                    </a:lnTo>
                    <a:lnTo>
                      <a:pt x="798" y="2208"/>
                    </a:lnTo>
                    <a:lnTo>
                      <a:pt x="865" y="2078"/>
                    </a:lnTo>
                    <a:lnTo>
                      <a:pt x="937" y="1952"/>
                    </a:lnTo>
                    <a:lnTo>
                      <a:pt x="1015" y="1830"/>
                    </a:lnTo>
                    <a:lnTo>
                      <a:pt x="1100" y="1711"/>
                    </a:lnTo>
                    <a:lnTo>
                      <a:pt x="1189" y="1598"/>
                    </a:lnTo>
                    <a:lnTo>
                      <a:pt x="1283" y="1488"/>
                    </a:lnTo>
                    <a:lnTo>
                      <a:pt x="1384" y="1384"/>
                    </a:lnTo>
                    <a:lnTo>
                      <a:pt x="1488" y="1285"/>
                    </a:lnTo>
                    <a:lnTo>
                      <a:pt x="1597" y="1189"/>
                    </a:lnTo>
                    <a:lnTo>
                      <a:pt x="1711" y="1100"/>
                    </a:lnTo>
                    <a:lnTo>
                      <a:pt x="1829" y="1017"/>
                    </a:lnTo>
                    <a:lnTo>
                      <a:pt x="1952" y="937"/>
                    </a:lnTo>
                    <a:lnTo>
                      <a:pt x="2077" y="865"/>
                    </a:lnTo>
                    <a:lnTo>
                      <a:pt x="2208" y="799"/>
                    </a:lnTo>
                    <a:lnTo>
                      <a:pt x="2340" y="739"/>
                    </a:lnTo>
                    <a:lnTo>
                      <a:pt x="2478" y="685"/>
                    </a:lnTo>
                    <a:lnTo>
                      <a:pt x="2617" y="637"/>
                    </a:lnTo>
                    <a:lnTo>
                      <a:pt x="2760" y="596"/>
                    </a:lnTo>
                    <a:lnTo>
                      <a:pt x="2906" y="563"/>
                    </a:lnTo>
                    <a:lnTo>
                      <a:pt x="3054" y="537"/>
                    </a:lnTo>
                    <a:lnTo>
                      <a:pt x="3204" y="517"/>
                    </a:lnTo>
                    <a:lnTo>
                      <a:pt x="3358" y="506"/>
                    </a:lnTo>
                    <a:lnTo>
                      <a:pt x="3512" y="502"/>
                    </a:lnTo>
                    <a:lnTo>
                      <a:pt x="3525" y="502"/>
                    </a:lnTo>
                    <a:lnTo>
                      <a:pt x="3538" y="501"/>
                    </a:lnTo>
                    <a:lnTo>
                      <a:pt x="3550" y="499"/>
                    </a:lnTo>
                    <a:lnTo>
                      <a:pt x="3562" y="497"/>
                    </a:lnTo>
                    <a:lnTo>
                      <a:pt x="3574" y="494"/>
                    </a:lnTo>
                    <a:lnTo>
                      <a:pt x="3587" y="491"/>
                    </a:lnTo>
                    <a:lnTo>
                      <a:pt x="3599" y="487"/>
                    </a:lnTo>
                    <a:lnTo>
                      <a:pt x="3610" y="482"/>
                    </a:lnTo>
                    <a:lnTo>
                      <a:pt x="3621" y="477"/>
                    </a:lnTo>
                    <a:lnTo>
                      <a:pt x="3632" y="472"/>
                    </a:lnTo>
                    <a:lnTo>
                      <a:pt x="3643" y="466"/>
                    </a:lnTo>
                    <a:lnTo>
                      <a:pt x="3653" y="459"/>
                    </a:lnTo>
                    <a:lnTo>
                      <a:pt x="3663" y="452"/>
                    </a:lnTo>
                    <a:lnTo>
                      <a:pt x="3672" y="445"/>
                    </a:lnTo>
                    <a:lnTo>
                      <a:pt x="3681" y="437"/>
                    </a:lnTo>
                    <a:lnTo>
                      <a:pt x="3690" y="429"/>
                    </a:lnTo>
                    <a:lnTo>
                      <a:pt x="3698" y="420"/>
                    </a:lnTo>
                    <a:lnTo>
                      <a:pt x="3706" y="411"/>
                    </a:lnTo>
                    <a:lnTo>
                      <a:pt x="3713" y="402"/>
                    </a:lnTo>
                    <a:lnTo>
                      <a:pt x="3720" y="391"/>
                    </a:lnTo>
                    <a:lnTo>
                      <a:pt x="3727" y="381"/>
                    </a:lnTo>
                    <a:lnTo>
                      <a:pt x="3733" y="370"/>
                    </a:lnTo>
                    <a:lnTo>
                      <a:pt x="3738" y="359"/>
                    </a:lnTo>
                    <a:lnTo>
                      <a:pt x="3743" y="348"/>
                    </a:lnTo>
                    <a:lnTo>
                      <a:pt x="3748" y="337"/>
                    </a:lnTo>
                    <a:lnTo>
                      <a:pt x="3752" y="325"/>
                    </a:lnTo>
                    <a:lnTo>
                      <a:pt x="3755" y="313"/>
                    </a:lnTo>
                    <a:lnTo>
                      <a:pt x="3758" y="301"/>
                    </a:lnTo>
                    <a:lnTo>
                      <a:pt x="3760" y="289"/>
                    </a:lnTo>
                    <a:lnTo>
                      <a:pt x="3762" y="276"/>
                    </a:lnTo>
                    <a:lnTo>
                      <a:pt x="3763" y="264"/>
                    </a:lnTo>
                    <a:lnTo>
                      <a:pt x="3763" y="251"/>
                    </a:lnTo>
                    <a:lnTo>
                      <a:pt x="3763" y="238"/>
                    </a:lnTo>
                    <a:lnTo>
                      <a:pt x="3762" y="225"/>
                    </a:lnTo>
                    <a:lnTo>
                      <a:pt x="3760" y="213"/>
                    </a:lnTo>
                    <a:lnTo>
                      <a:pt x="3758" y="201"/>
                    </a:lnTo>
                    <a:lnTo>
                      <a:pt x="3755" y="188"/>
                    </a:lnTo>
                    <a:lnTo>
                      <a:pt x="3752" y="177"/>
                    </a:lnTo>
                    <a:lnTo>
                      <a:pt x="3748" y="165"/>
                    </a:lnTo>
                    <a:lnTo>
                      <a:pt x="3743" y="154"/>
                    </a:lnTo>
                    <a:lnTo>
                      <a:pt x="3738" y="143"/>
                    </a:lnTo>
                    <a:lnTo>
                      <a:pt x="3733" y="132"/>
                    </a:lnTo>
                    <a:lnTo>
                      <a:pt x="3727" y="120"/>
                    </a:lnTo>
                    <a:lnTo>
                      <a:pt x="3720" y="110"/>
                    </a:lnTo>
                    <a:lnTo>
                      <a:pt x="3713" y="100"/>
                    </a:lnTo>
                    <a:lnTo>
                      <a:pt x="3706" y="91"/>
                    </a:lnTo>
                    <a:lnTo>
                      <a:pt x="3698" y="82"/>
                    </a:lnTo>
                    <a:lnTo>
                      <a:pt x="3690" y="73"/>
                    </a:lnTo>
                    <a:lnTo>
                      <a:pt x="3681" y="65"/>
                    </a:lnTo>
                    <a:lnTo>
                      <a:pt x="3672" y="57"/>
                    </a:lnTo>
                    <a:lnTo>
                      <a:pt x="3663" y="50"/>
                    </a:lnTo>
                    <a:lnTo>
                      <a:pt x="3653" y="43"/>
                    </a:lnTo>
                    <a:lnTo>
                      <a:pt x="3643" y="36"/>
                    </a:lnTo>
                    <a:lnTo>
                      <a:pt x="3632" y="30"/>
                    </a:lnTo>
                    <a:lnTo>
                      <a:pt x="3621" y="25"/>
                    </a:lnTo>
                    <a:lnTo>
                      <a:pt x="3610" y="20"/>
                    </a:lnTo>
                    <a:lnTo>
                      <a:pt x="3599" y="15"/>
                    </a:lnTo>
                    <a:lnTo>
                      <a:pt x="3587" y="11"/>
                    </a:lnTo>
                    <a:lnTo>
                      <a:pt x="3574" y="8"/>
                    </a:lnTo>
                    <a:lnTo>
                      <a:pt x="3562" y="5"/>
                    </a:lnTo>
                    <a:lnTo>
                      <a:pt x="3550" y="3"/>
                    </a:lnTo>
                    <a:lnTo>
                      <a:pt x="3538" y="1"/>
                    </a:lnTo>
                    <a:lnTo>
                      <a:pt x="3525" y="0"/>
                    </a:lnTo>
                    <a:lnTo>
                      <a:pt x="35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7477660-151A-1184-2B18-E373C584F6F0}"/>
              </a:ext>
            </a:extLst>
          </p:cNvPr>
          <p:cNvGrpSpPr/>
          <p:nvPr/>
        </p:nvGrpSpPr>
        <p:grpSpPr>
          <a:xfrm>
            <a:off x="4664061" y="2748654"/>
            <a:ext cx="736265" cy="736265"/>
            <a:chOff x="7051661" y="2512363"/>
            <a:chExt cx="736265" cy="736265"/>
          </a:xfrm>
        </p:grpSpPr>
        <p:sp>
          <p:nvSpPr>
            <p:cNvPr id="40" name="Oval 96">
              <a:extLst>
                <a:ext uri="{FF2B5EF4-FFF2-40B4-BE49-F238E27FC236}">
                  <a16:creationId xmlns:a16="http://schemas.microsoft.com/office/drawing/2014/main" id="{F7B4C264-90F7-B65D-40EA-877E043DCC6D}"/>
                </a:ext>
              </a:extLst>
            </p:cNvPr>
            <p:cNvSpPr/>
            <p:nvPr/>
          </p:nvSpPr>
          <p:spPr>
            <a:xfrm>
              <a:off x="7051661" y="2512363"/>
              <a:ext cx="736265" cy="73626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Group 97">
              <a:extLst>
                <a:ext uri="{FF2B5EF4-FFF2-40B4-BE49-F238E27FC236}">
                  <a16:creationId xmlns:a16="http://schemas.microsoft.com/office/drawing/2014/main" id="{CF18EC0B-55E2-C5FC-F8D6-469CA5152898}"/>
                </a:ext>
              </a:extLst>
            </p:cNvPr>
            <p:cNvGrpSpPr/>
            <p:nvPr/>
          </p:nvGrpSpPr>
          <p:grpSpPr>
            <a:xfrm>
              <a:off x="7231041" y="2719947"/>
              <a:ext cx="377503" cy="353204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43" name="Freeform: Shape 98">
                <a:extLst>
                  <a:ext uri="{FF2B5EF4-FFF2-40B4-BE49-F238E27FC236}">
                    <a16:creationId xmlns:a16="http://schemas.microsoft.com/office/drawing/2014/main" id="{06F5EDCA-7CA0-0835-4FEE-B22B26AC2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99">
                <a:extLst>
                  <a:ext uri="{FF2B5EF4-FFF2-40B4-BE49-F238E27FC236}">
                    <a16:creationId xmlns:a16="http://schemas.microsoft.com/office/drawing/2014/main" id="{2255181F-0513-1F81-EBC0-CF8499360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EF7B01D-2864-B249-F983-E30108FF1FFA}"/>
              </a:ext>
            </a:extLst>
          </p:cNvPr>
          <p:cNvGrpSpPr/>
          <p:nvPr/>
        </p:nvGrpSpPr>
        <p:grpSpPr>
          <a:xfrm>
            <a:off x="8612297" y="3843994"/>
            <a:ext cx="736265" cy="736265"/>
            <a:chOff x="5440796" y="3728193"/>
            <a:chExt cx="736265" cy="736265"/>
          </a:xfrm>
        </p:grpSpPr>
        <p:sp>
          <p:nvSpPr>
            <p:cNvPr id="45" name="Oval 101">
              <a:extLst>
                <a:ext uri="{FF2B5EF4-FFF2-40B4-BE49-F238E27FC236}">
                  <a16:creationId xmlns:a16="http://schemas.microsoft.com/office/drawing/2014/main" id="{9B3DA94A-FDF5-40CA-CDA6-47299F9BB40D}"/>
                </a:ext>
              </a:extLst>
            </p:cNvPr>
            <p:cNvSpPr/>
            <p:nvPr/>
          </p:nvSpPr>
          <p:spPr>
            <a:xfrm>
              <a:off x="5440796" y="3728193"/>
              <a:ext cx="736265" cy="73626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102">
              <a:extLst>
                <a:ext uri="{FF2B5EF4-FFF2-40B4-BE49-F238E27FC236}">
                  <a16:creationId xmlns:a16="http://schemas.microsoft.com/office/drawing/2014/main" id="{157AB1E7-9F5F-ACFF-37ED-83661DFE2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159" y="3929564"/>
              <a:ext cx="369270" cy="368421"/>
            </a:xfrm>
            <a:custGeom>
              <a:avLst/>
              <a:gdLst>
                <a:gd name="T0" fmla="*/ 13537 w 16094"/>
                <a:gd name="T1" fmla="*/ 6059 h 16058"/>
                <a:gd name="T2" fmla="*/ 13105 w 16094"/>
                <a:gd name="T3" fmla="*/ 4843 h 16058"/>
                <a:gd name="T4" fmla="*/ 12309 w 16094"/>
                <a:gd name="T5" fmla="*/ 3778 h 16058"/>
                <a:gd name="T6" fmla="*/ 11103 w 16094"/>
                <a:gd name="T7" fmla="*/ 2914 h 16058"/>
                <a:gd name="T8" fmla="*/ 9730 w 16094"/>
                <a:gd name="T9" fmla="*/ 2510 h 16058"/>
                <a:gd name="T10" fmla="*/ 10548 w 16094"/>
                <a:gd name="T11" fmla="*/ 1344 h 16058"/>
                <a:gd name="T12" fmla="*/ 11273 w 16094"/>
                <a:gd name="T13" fmla="*/ 1058 h 16058"/>
                <a:gd name="T14" fmla="*/ 12175 w 16094"/>
                <a:gd name="T15" fmla="*/ 1030 h 16058"/>
                <a:gd name="T16" fmla="*/ 13215 w 16094"/>
                <a:gd name="T17" fmla="*/ 1370 h 16058"/>
                <a:gd name="T18" fmla="*/ 14130 w 16094"/>
                <a:gd name="T19" fmla="*/ 2061 h 16058"/>
                <a:gd name="T20" fmla="*/ 14752 w 16094"/>
                <a:gd name="T21" fmla="*/ 2927 h 16058"/>
                <a:gd name="T22" fmla="*/ 15061 w 16094"/>
                <a:gd name="T23" fmla="*/ 3885 h 16058"/>
                <a:gd name="T24" fmla="*/ 15035 w 16094"/>
                <a:gd name="T25" fmla="*/ 4794 h 16058"/>
                <a:gd name="T26" fmla="*/ 14704 w 16094"/>
                <a:gd name="T27" fmla="*/ 5577 h 16058"/>
                <a:gd name="T28" fmla="*/ 4429 w 16094"/>
                <a:gd name="T29" fmla="*/ 13990 h 16058"/>
                <a:gd name="T30" fmla="*/ 4128 w 16094"/>
                <a:gd name="T31" fmla="*/ 13119 h 16058"/>
                <a:gd name="T32" fmla="*/ 3522 w 16094"/>
                <a:gd name="T33" fmla="*/ 12349 h 16058"/>
                <a:gd name="T34" fmla="*/ 2735 w 16094"/>
                <a:gd name="T35" fmla="*/ 11832 h 16058"/>
                <a:gd name="T36" fmla="*/ 1857 w 16094"/>
                <a:gd name="T37" fmla="*/ 11600 h 16058"/>
                <a:gd name="T38" fmla="*/ 2349 w 16094"/>
                <a:gd name="T39" fmla="*/ 9539 h 16058"/>
                <a:gd name="T40" fmla="*/ 3383 w 16094"/>
                <a:gd name="T41" fmla="*/ 9051 h 16058"/>
                <a:gd name="T42" fmla="*/ 5065 w 16094"/>
                <a:gd name="T43" fmla="*/ 9305 h 16058"/>
                <a:gd name="T44" fmla="*/ 6529 w 16094"/>
                <a:gd name="T45" fmla="*/ 10574 h 16058"/>
                <a:gd name="T46" fmla="*/ 7057 w 16094"/>
                <a:gd name="T47" fmla="*/ 12341 h 16058"/>
                <a:gd name="T48" fmla="*/ 6481 w 16094"/>
                <a:gd name="T49" fmla="*/ 13816 h 16058"/>
                <a:gd name="T50" fmla="*/ 1899 w 16094"/>
                <a:gd name="T51" fmla="*/ 15034 h 16058"/>
                <a:gd name="T52" fmla="*/ 1430 w 16094"/>
                <a:gd name="T53" fmla="*/ 14978 h 16058"/>
                <a:gd name="T54" fmla="*/ 1080 w 16094"/>
                <a:gd name="T55" fmla="*/ 14626 h 16058"/>
                <a:gd name="T56" fmla="*/ 1037 w 16094"/>
                <a:gd name="T57" fmla="*/ 14110 h 16058"/>
                <a:gd name="T58" fmla="*/ 2133 w 16094"/>
                <a:gd name="T59" fmla="*/ 12161 h 16058"/>
                <a:gd name="T60" fmla="*/ 2879 w 16094"/>
                <a:gd name="T61" fmla="*/ 12483 h 16058"/>
                <a:gd name="T62" fmla="*/ 3517 w 16094"/>
                <a:gd name="T63" fmla="*/ 13089 h 16058"/>
                <a:gd name="T64" fmla="*/ 3887 w 16094"/>
                <a:gd name="T65" fmla="*/ 13837 h 16058"/>
                <a:gd name="T66" fmla="*/ 5275 w 16094"/>
                <a:gd name="T67" fmla="*/ 8311 h 16058"/>
                <a:gd name="T68" fmla="*/ 4471 w 16094"/>
                <a:gd name="T69" fmla="*/ 8075 h 16058"/>
                <a:gd name="T70" fmla="*/ 3832 w 16094"/>
                <a:gd name="T71" fmla="*/ 8011 h 16058"/>
                <a:gd name="T72" fmla="*/ 8544 w 16094"/>
                <a:gd name="T73" fmla="*/ 3613 h 16058"/>
                <a:gd name="T74" fmla="*/ 9615 w 16094"/>
                <a:gd name="T75" fmla="*/ 3512 h 16058"/>
                <a:gd name="T76" fmla="*/ 7177 w 16094"/>
                <a:gd name="T77" fmla="*/ 9768 h 16058"/>
                <a:gd name="T78" fmla="*/ 6475 w 16094"/>
                <a:gd name="T79" fmla="*/ 9029 h 16058"/>
                <a:gd name="T80" fmla="*/ 10683 w 16094"/>
                <a:gd name="T81" fmla="*/ 3831 h 16058"/>
                <a:gd name="T82" fmla="*/ 11597 w 16094"/>
                <a:gd name="T83" fmla="*/ 4487 h 16058"/>
                <a:gd name="T84" fmla="*/ 12178 w 16094"/>
                <a:gd name="T85" fmla="*/ 5258 h 16058"/>
                <a:gd name="T86" fmla="*/ 7882 w 16094"/>
                <a:gd name="T87" fmla="*/ 11105 h 16058"/>
                <a:gd name="T88" fmla="*/ 12576 w 16094"/>
                <a:gd name="T89" fmla="*/ 6482 h 16058"/>
                <a:gd name="T90" fmla="*/ 12439 w 16094"/>
                <a:gd name="T91" fmla="*/ 7635 h 16058"/>
                <a:gd name="T92" fmla="*/ 11948 w 16094"/>
                <a:gd name="T93" fmla="*/ 8406 h 16058"/>
                <a:gd name="T94" fmla="*/ 14463 w 16094"/>
                <a:gd name="T95" fmla="*/ 1003 h 16058"/>
                <a:gd name="T96" fmla="*/ 13190 w 16094"/>
                <a:gd name="T97" fmla="*/ 260 h 16058"/>
                <a:gd name="T98" fmla="*/ 11795 w 16094"/>
                <a:gd name="T99" fmla="*/ 0 h 16058"/>
                <a:gd name="T100" fmla="*/ 10660 w 16094"/>
                <a:gd name="T101" fmla="*/ 187 h 16058"/>
                <a:gd name="T102" fmla="*/ 9684 w 16094"/>
                <a:gd name="T103" fmla="*/ 727 h 16058"/>
                <a:gd name="T104" fmla="*/ 1704 w 16094"/>
                <a:gd name="T105" fmla="*/ 8728 h 16058"/>
                <a:gd name="T106" fmla="*/ 1279 w 16094"/>
                <a:gd name="T107" fmla="*/ 9454 h 16058"/>
                <a:gd name="T108" fmla="*/ 0 w 16094"/>
                <a:gd name="T109" fmla="*/ 14302 h 16058"/>
                <a:gd name="T110" fmla="*/ 402 w 16094"/>
                <a:gd name="T111" fmla="*/ 15419 h 16058"/>
                <a:gd name="T112" fmla="*/ 1407 w 16094"/>
                <a:gd name="T113" fmla="*/ 16022 h 16058"/>
                <a:gd name="T114" fmla="*/ 2275 w 16094"/>
                <a:gd name="T115" fmla="*/ 15980 h 16058"/>
                <a:gd name="T116" fmla="*/ 7227 w 16094"/>
                <a:gd name="T117" fmla="*/ 14541 h 16058"/>
                <a:gd name="T118" fmla="*/ 15901 w 16094"/>
                <a:gd name="T119" fmla="*/ 5421 h 16058"/>
                <a:gd name="T120" fmla="*/ 15857 w 16094"/>
                <a:gd name="T121" fmla="*/ 2953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94" h="16058">
                  <a:moveTo>
                    <a:pt x="14431" y="5907"/>
                  </a:moveTo>
                  <a:lnTo>
                    <a:pt x="13584" y="6759"/>
                  </a:lnTo>
                  <a:lnTo>
                    <a:pt x="13585" y="6717"/>
                  </a:lnTo>
                  <a:lnTo>
                    <a:pt x="13586" y="6675"/>
                  </a:lnTo>
                  <a:lnTo>
                    <a:pt x="13588" y="6633"/>
                  </a:lnTo>
                  <a:lnTo>
                    <a:pt x="13590" y="6591"/>
                  </a:lnTo>
                  <a:lnTo>
                    <a:pt x="13591" y="6549"/>
                  </a:lnTo>
                  <a:lnTo>
                    <a:pt x="13591" y="6507"/>
                  </a:lnTo>
                  <a:lnTo>
                    <a:pt x="13590" y="6464"/>
                  </a:lnTo>
                  <a:lnTo>
                    <a:pt x="13587" y="6420"/>
                  </a:lnTo>
                  <a:lnTo>
                    <a:pt x="13578" y="6330"/>
                  </a:lnTo>
                  <a:lnTo>
                    <a:pt x="13566" y="6240"/>
                  </a:lnTo>
                  <a:lnTo>
                    <a:pt x="13553" y="6148"/>
                  </a:lnTo>
                  <a:lnTo>
                    <a:pt x="13537" y="6059"/>
                  </a:lnTo>
                  <a:lnTo>
                    <a:pt x="13520" y="5969"/>
                  </a:lnTo>
                  <a:lnTo>
                    <a:pt x="13500" y="5879"/>
                  </a:lnTo>
                  <a:lnTo>
                    <a:pt x="13478" y="5790"/>
                  </a:lnTo>
                  <a:lnTo>
                    <a:pt x="13453" y="5702"/>
                  </a:lnTo>
                  <a:lnTo>
                    <a:pt x="13427" y="5613"/>
                  </a:lnTo>
                  <a:lnTo>
                    <a:pt x="13400" y="5525"/>
                  </a:lnTo>
                  <a:lnTo>
                    <a:pt x="13370" y="5439"/>
                  </a:lnTo>
                  <a:lnTo>
                    <a:pt x="13338" y="5351"/>
                  </a:lnTo>
                  <a:lnTo>
                    <a:pt x="13305" y="5265"/>
                  </a:lnTo>
                  <a:lnTo>
                    <a:pt x="13268" y="5180"/>
                  </a:lnTo>
                  <a:lnTo>
                    <a:pt x="13230" y="5094"/>
                  </a:lnTo>
                  <a:lnTo>
                    <a:pt x="13191" y="5010"/>
                  </a:lnTo>
                  <a:lnTo>
                    <a:pt x="13150" y="4927"/>
                  </a:lnTo>
                  <a:lnTo>
                    <a:pt x="13105" y="4843"/>
                  </a:lnTo>
                  <a:lnTo>
                    <a:pt x="13060" y="4761"/>
                  </a:lnTo>
                  <a:lnTo>
                    <a:pt x="13014" y="4680"/>
                  </a:lnTo>
                  <a:lnTo>
                    <a:pt x="12965" y="4600"/>
                  </a:lnTo>
                  <a:lnTo>
                    <a:pt x="12913" y="4520"/>
                  </a:lnTo>
                  <a:lnTo>
                    <a:pt x="12861" y="4441"/>
                  </a:lnTo>
                  <a:lnTo>
                    <a:pt x="12807" y="4364"/>
                  </a:lnTo>
                  <a:lnTo>
                    <a:pt x="12750" y="4286"/>
                  </a:lnTo>
                  <a:lnTo>
                    <a:pt x="12692" y="4210"/>
                  </a:lnTo>
                  <a:lnTo>
                    <a:pt x="12633" y="4136"/>
                  </a:lnTo>
                  <a:lnTo>
                    <a:pt x="12571" y="4062"/>
                  </a:lnTo>
                  <a:lnTo>
                    <a:pt x="12508" y="3989"/>
                  </a:lnTo>
                  <a:lnTo>
                    <a:pt x="12443" y="3917"/>
                  </a:lnTo>
                  <a:lnTo>
                    <a:pt x="12376" y="3847"/>
                  </a:lnTo>
                  <a:lnTo>
                    <a:pt x="12309" y="3778"/>
                  </a:lnTo>
                  <a:lnTo>
                    <a:pt x="12230" y="3701"/>
                  </a:lnTo>
                  <a:lnTo>
                    <a:pt x="12152" y="3628"/>
                  </a:lnTo>
                  <a:lnTo>
                    <a:pt x="12071" y="3557"/>
                  </a:lnTo>
                  <a:lnTo>
                    <a:pt x="11989" y="3487"/>
                  </a:lnTo>
                  <a:lnTo>
                    <a:pt x="11905" y="3419"/>
                  </a:lnTo>
                  <a:lnTo>
                    <a:pt x="11821" y="3354"/>
                  </a:lnTo>
                  <a:lnTo>
                    <a:pt x="11735" y="3292"/>
                  </a:lnTo>
                  <a:lnTo>
                    <a:pt x="11648" y="3231"/>
                  </a:lnTo>
                  <a:lnTo>
                    <a:pt x="11560" y="3172"/>
                  </a:lnTo>
                  <a:lnTo>
                    <a:pt x="11471" y="3116"/>
                  </a:lnTo>
                  <a:lnTo>
                    <a:pt x="11380" y="3062"/>
                  </a:lnTo>
                  <a:lnTo>
                    <a:pt x="11289" y="3010"/>
                  </a:lnTo>
                  <a:lnTo>
                    <a:pt x="11196" y="2961"/>
                  </a:lnTo>
                  <a:lnTo>
                    <a:pt x="11103" y="2914"/>
                  </a:lnTo>
                  <a:lnTo>
                    <a:pt x="11009" y="2868"/>
                  </a:lnTo>
                  <a:lnTo>
                    <a:pt x="10913" y="2826"/>
                  </a:lnTo>
                  <a:lnTo>
                    <a:pt x="10818" y="2786"/>
                  </a:lnTo>
                  <a:lnTo>
                    <a:pt x="10721" y="2749"/>
                  </a:lnTo>
                  <a:lnTo>
                    <a:pt x="10625" y="2714"/>
                  </a:lnTo>
                  <a:lnTo>
                    <a:pt x="10527" y="2681"/>
                  </a:lnTo>
                  <a:lnTo>
                    <a:pt x="10429" y="2651"/>
                  </a:lnTo>
                  <a:lnTo>
                    <a:pt x="10330" y="2622"/>
                  </a:lnTo>
                  <a:lnTo>
                    <a:pt x="10231" y="2597"/>
                  </a:lnTo>
                  <a:lnTo>
                    <a:pt x="10132" y="2574"/>
                  </a:lnTo>
                  <a:lnTo>
                    <a:pt x="10031" y="2554"/>
                  </a:lnTo>
                  <a:lnTo>
                    <a:pt x="9932" y="2537"/>
                  </a:lnTo>
                  <a:lnTo>
                    <a:pt x="9831" y="2522"/>
                  </a:lnTo>
                  <a:lnTo>
                    <a:pt x="9730" y="2510"/>
                  </a:lnTo>
                  <a:lnTo>
                    <a:pt x="9630" y="2500"/>
                  </a:lnTo>
                  <a:lnTo>
                    <a:pt x="9529" y="2493"/>
                  </a:lnTo>
                  <a:lnTo>
                    <a:pt x="9428" y="2489"/>
                  </a:lnTo>
                  <a:lnTo>
                    <a:pt x="9327" y="2487"/>
                  </a:lnTo>
                  <a:lnTo>
                    <a:pt x="10160" y="1649"/>
                  </a:lnTo>
                  <a:lnTo>
                    <a:pt x="10199" y="1611"/>
                  </a:lnTo>
                  <a:lnTo>
                    <a:pt x="10240" y="1574"/>
                  </a:lnTo>
                  <a:lnTo>
                    <a:pt x="10282" y="1538"/>
                  </a:lnTo>
                  <a:lnTo>
                    <a:pt x="10324" y="1502"/>
                  </a:lnTo>
                  <a:lnTo>
                    <a:pt x="10367" y="1468"/>
                  </a:lnTo>
                  <a:lnTo>
                    <a:pt x="10411" y="1435"/>
                  </a:lnTo>
                  <a:lnTo>
                    <a:pt x="10456" y="1404"/>
                  </a:lnTo>
                  <a:lnTo>
                    <a:pt x="10502" y="1373"/>
                  </a:lnTo>
                  <a:lnTo>
                    <a:pt x="10548" y="1344"/>
                  </a:lnTo>
                  <a:lnTo>
                    <a:pt x="10596" y="1316"/>
                  </a:lnTo>
                  <a:lnTo>
                    <a:pt x="10644" y="1289"/>
                  </a:lnTo>
                  <a:lnTo>
                    <a:pt x="10692" y="1263"/>
                  </a:lnTo>
                  <a:lnTo>
                    <a:pt x="10742" y="1237"/>
                  </a:lnTo>
                  <a:lnTo>
                    <a:pt x="10793" y="1214"/>
                  </a:lnTo>
                  <a:lnTo>
                    <a:pt x="10843" y="1192"/>
                  </a:lnTo>
                  <a:lnTo>
                    <a:pt x="10894" y="1171"/>
                  </a:lnTo>
                  <a:lnTo>
                    <a:pt x="10947" y="1151"/>
                  </a:lnTo>
                  <a:lnTo>
                    <a:pt x="11000" y="1132"/>
                  </a:lnTo>
                  <a:lnTo>
                    <a:pt x="11053" y="1115"/>
                  </a:lnTo>
                  <a:lnTo>
                    <a:pt x="11108" y="1099"/>
                  </a:lnTo>
                  <a:lnTo>
                    <a:pt x="11162" y="1084"/>
                  </a:lnTo>
                  <a:lnTo>
                    <a:pt x="11217" y="1070"/>
                  </a:lnTo>
                  <a:lnTo>
                    <a:pt x="11273" y="1058"/>
                  </a:lnTo>
                  <a:lnTo>
                    <a:pt x="11329" y="1046"/>
                  </a:lnTo>
                  <a:lnTo>
                    <a:pt x="11386" y="1037"/>
                  </a:lnTo>
                  <a:lnTo>
                    <a:pt x="11444" y="1028"/>
                  </a:lnTo>
                  <a:lnTo>
                    <a:pt x="11501" y="1021"/>
                  </a:lnTo>
                  <a:lnTo>
                    <a:pt x="11559" y="1015"/>
                  </a:lnTo>
                  <a:lnTo>
                    <a:pt x="11618" y="1010"/>
                  </a:lnTo>
                  <a:lnTo>
                    <a:pt x="11676" y="1007"/>
                  </a:lnTo>
                  <a:lnTo>
                    <a:pt x="11735" y="1005"/>
                  </a:lnTo>
                  <a:lnTo>
                    <a:pt x="11795" y="1004"/>
                  </a:lnTo>
                  <a:lnTo>
                    <a:pt x="11871" y="1005"/>
                  </a:lnTo>
                  <a:lnTo>
                    <a:pt x="11947" y="1008"/>
                  </a:lnTo>
                  <a:lnTo>
                    <a:pt x="12023" y="1014"/>
                  </a:lnTo>
                  <a:lnTo>
                    <a:pt x="12098" y="1021"/>
                  </a:lnTo>
                  <a:lnTo>
                    <a:pt x="12175" y="1030"/>
                  </a:lnTo>
                  <a:lnTo>
                    <a:pt x="12251" y="1042"/>
                  </a:lnTo>
                  <a:lnTo>
                    <a:pt x="12327" y="1055"/>
                  </a:lnTo>
                  <a:lnTo>
                    <a:pt x="12402" y="1071"/>
                  </a:lnTo>
                  <a:lnTo>
                    <a:pt x="12478" y="1088"/>
                  </a:lnTo>
                  <a:lnTo>
                    <a:pt x="12553" y="1108"/>
                  </a:lnTo>
                  <a:lnTo>
                    <a:pt x="12629" y="1129"/>
                  </a:lnTo>
                  <a:lnTo>
                    <a:pt x="12703" y="1153"/>
                  </a:lnTo>
                  <a:lnTo>
                    <a:pt x="12777" y="1178"/>
                  </a:lnTo>
                  <a:lnTo>
                    <a:pt x="12852" y="1205"/>
                  </a:lnTo>
                  <a:lnTo>
                    <a:pt x="12925" y="1234"/>
                  </a:lnTo>
                  <a:lnTo>
                    <a:pt x="12999" y="1266"/>
                  </a:lnTo>
                  <a:lnTo>
                    <a:pt x="13071" y="1299"/>
                  </a:lnTo>
                  <a:lnTo>
                    <a:pt x="13144" y="1334"/>
                  </a:lnTo>
                  <a:lnTo>
                    <a:pt x="13215" y="1370"/>
                  </a:lnTo>
                  <a:lnTo>
                    <a:pt x="13285" y="1408"/>
                  </a:lnTo>
                  <a:lnTo>
                    <a:pt x="13356" y="1448"/>
                  </a:lnTo>
                  <a:lnTo>
                    <a:pt x="13425" y="1490"/>
                  </a:lnTo>
                  <a:lnTo>
                    <a:pt x="13495" y="1535"/>
                  </a:lnTo>
                  <a:lnTo>
                    <a:pt x="13562" y="1580"/>
                  </a:lnTo>
                  <a:lnTo>
                    <a:pt x="13629" y="1627"/>
                  </a:lnTo>
                  <a:lnTo>
                    <a:pt x="13696" y="1676"/>
                  </a:lnTo>
                  <a:lnTo>
                    <a:pt x="13761" y="1727"/>
                  </a:lnTo>
                  <a:lnTo>
                    <a:pt x="13827" y="1779"/>
                  </a:lnTo>
                  <a:lnTo>
                    <a:pt x="13890" y="1834"/>
                  </a:lnTo>
                  <a:lnTo>
                    <a:pt x="13952" y="1889"/>
                  </a:lnTo>
                  <a:lnTo>
                    <a:pt x="14014" y="1946"/>
                  </a:lnTo>
                  <a:lnTo>
                    <a:pt x="14075" y="2005"/>
                  </a:lnTo>
                  <a:lnTo>
                    <a:pt x="14130" y="2061"/>
                  </a:lnTo>
                  <a:lnTo>
                    <a:pt x="14185" y="2119"/>
                  </a:lnTo>
                  <a:lnTo>
                    <a:pt x="14237" y="2177"/>
                  </a:lnTo>
                  <a:lnTo>
                    <a:pt x="14288" y="2235"/>
                  </a:lnTo>
                  <a:lnTo>
                    <a:pt x="14338" y="2295"/>
                  </a:lnTo>
                  <a:lnTo>
                    <a:pt x="14386" y="2356"/>
                  </a:lnTo>
                  <a:lnTo>
                    <a:pt x="14433" y="2417"/>
                  </a:lnTo>
                  <a:lnTo>
                    <a:pt x="14478" y="2478"/>
                  </a:lnTo>
                  <a:lnTo>
                    <a:pt x="14522" y="2540"/>
                  </a:lnTo>
                  <a:lnTo>
                    <a:pt x="14564" y="2603"/>
                  </a:lnTo>
                  <a:lnTo>
                    <a:pt x="14605" y="2667"/>
                  </a:lnTo>
                  <a:lnTo>
                    <a:pt x="14644" y="2731"/>
                  </a:lnTo>
                  <a:lnTo>
                    <a:pt x="14682" y="2796"/>
                  </a:lnTo>
                  <a:lnTo>
                    <a:pt x="14718" y="2861"/>
                  </a:lnTo>
                  <a:lnTo>
                    <a:pt x="14752" y="2927"/>
                  </a:lnTo>
                  <a:lnTo>
                    <a:pt x="14785" y="2993"/>
                  </a:lnTo>
                  <a:lnTo>
                    <a:pt x="14816" y="3060"/>
                  </a:lnTo>
                  <a:lnTo>
                    <a:pt x="14846" y="3126"/>
                  </a:lnTo>
                  <a:lnTo>
                    <a:pt x="14874" y="3195"/>
                  </a:lnTo>
                  <a:lnTo>
                    <a:pt x="14900" y="3262"/>
                  </a:lnTo>
                  <a:lnTo>
                    <a:pt x="14925" y="3330"/>
                  </a:lnTo>
                  <a:lnTo>
                    <a:pt x="14948" y="3398"/>
                  </a:lnTo>
                  <a:lnTo>
                    <a:pt x="14969" y="3468"/>
                  </a:lnTo>
                  <a:lnTo>
                    <a:pt x="14988" y="3537"/>
                  </a:lnTo>
                  <a:lnTo>
                    <a:pt x="15007" y="3606"/>
                  </a:lnTo>
                  <a:lnTo>
                    <a:pt x="15023" y="3675"/>
                  </a:lnTo>
                  <a:lnTo>
                    <a:pt x="15038" y="3746"/>
                  </a:lnTo>
                  <a:lnTo>
                    <a:pt x="15050" y="3816"/>
                  </a:lnTo>
                  <a:lnTo>
                    <a:pt x="15061" y="3885"/>
                  </a:lnTo>
                  <a:lnTo>
                    <a:pt x="15070" y="3955"/>
                  </a:lnTo>
                  <a:lnTo>
                    <a:pt x="15078" y="4026"/>
                  </a:lnTo>
                  <a:lnTo>
                    <a:pt x="15084" y="4097"/>
                  </a:lnTo>
                  <a:lnTo>
                    <a:pt x="15087" y="4162"/>
                  </a:lnTo>
                  <a:lnTo>
                    <a:pt x="15089" y="4227"/>
                  </a:lnTo>
                  <a:lnTo>
                    <a:pt x="15089" y="4292"/>
                  </a:lnTo>
                  <a:lnTo>
                    <a:pt x="15088" y="4357"/>
                  </a:lnTo>
                  <a:lnTo>
                    <a:pt x="15085" y="4420"/>
                  </a:lnTo>
                  <a:lnTo>
                    <a:pt x="15081" y="4484"/>
                  </a:lnTo>
                  <a:lnTo>
                    <a:pt x="15075" y="4546"/>
                  </a:lnTo>
                  <a:lnTo>
                    <a:pt x="15067" y="4610"/>
                  </a:lnTo>
                  <a:lnTo>
                    <a:pt x="15058" y="4672"/>
                  </a:lnTo>
                  <a:lnTo>
                    <a:pt x="15048" y="4733"/>
                  </a:lnTo>
                  <a:lnTo>
                    <a:pt x="15035" y="4794"/>
                  </a:lnTo>
                  <a:lnTo>
                    <a:pt x="15022" y="4855"/>
                  </a:lnTo>
                  <a:lnTo>
                    <a:pt x="15006" y="4914"/>
                  </a:lnTo>
                  <a:lnTo>
                    <a:pt x="14989" y="4973"/>
                  </a:lnTo>
                  <a:lnTo>
                    <a:pt x="14970" y="5032"/>
                  </a:lnTo>
                  <a:lnTo>
                    <a:pt x="14950" y="5089"/>
                  </a:lnTo>
                  <a:lnTo>
                    <a:pt x="14929" y="5147"/>
                  </a:lnTo>
                  <a:lnTo>
                    <a:pt x="14906" y="5203"/>
                  </a:lnTo>
                  <a:lnTo>
                    <a:pt x="14882" y="5259"/>
                  </a:lnTo>
                  <a:lnTo>
                    <a:pt x="14856" y="5314"/>
                  </a:lnTo>
                  <a:lnTo>
                    <a:pt x="14829" y="5368"/>
                  </a:lnTo>
                  <a:lnTo>
                    <a:pt x="14799" y="5422"/>
                  </a:lnTo>
                  <a:lnTo>
                    <a:pt x="14769" y="5474"/>
                  </a:lnTo>
                  <a:lnTo>
                    <a:pt x="14737" y="5526"/>
                  </a:lnTo>
                  <a:lnTo>
                    <a:pt x="14704" y="5577"/>
                  </a:lnTo>
                  <a:lnTo>
                    <a:pt x="14670" y="5627"/>
                  </a:lnTo>
                  <a:lnTo>
                    <a:pt x="14633" y="5675"/>
                  </a:lnTo>
                  <a:lnTo>
                    <a:pt x="14595" y="5724"/>
                  </a:lnTo>
                  <a:lnTo>
                    <a:pt x="14557" y="5772"/>
                  </a:lnTo>
                  <a:lnTo>
                    <a:pt x="14516" y="5818"/>
                  </a:lnTo>
                  <a:lnTo>
                    <a:pt x="14474" y="5863"/>
                  </a:lnTo>
                  <a:lnTo>
                    <a:pt x="14431" y="5907"/>
                  </a:lnTo>
                  <a:close/>
                  <a:moveTo>
                    <a:pt x="4463" y="14370"/>
                  </a:moveTo>
                  <a:lnTo>
                    <a:pt x="4461" y="14307"/>
                  </a:lnTo>
                  <a:lnTo>
                    <a:pt x="4458" y="14243"/>
                  </a:lnTo>
                  <a:lnTo>
                    <a:pt x="4453" y="14180"/>
                  </a:lnTo>
                  <a:lnTo>
                    <a:pt x="4446" y="14117"/>
                  </a:lnTo>
                  <a:lnTo>
                    <a:pt x="4438" y="14053"/>
                  </a:lnTo>
                  <a:lnTo>
                    <a:pt x="4429" y="13990"/>
                  </a:lnTo>
                  <a:lnTo>
                    <a:pt x="4417" y="13926"/>
                  </a:lnTo>
                  <a:lnTo>
                    <a:pt x="4405" y="13863"/>
                  </a:lnTo>
                  <a:lnTo>
                    <a:pt x="4391" y="13800"/>
                  </a:lnTo>
                  <a:lnTo>
                    <a:pt x="4375" y="13737"/>
                  </a:lnTo>
                  <a:lnTo>
                    <a:pt x="4357" y="13673"/>
                  </a:lnTo>
                  <a:lnTo>
                    <a:pt x="4338" y="13610"/>
                  </a:lnTo>
                  <a:lnTo>
                    <a:pt x="4317" y="13548"/>
                  </a:lnTo>
                  <a:lnTo>
                    <a:pt x="4295" y="13486"/>
                  </a:lnTo>
                  <a:lnTo>
                    <a:pt x="4271" y="13423"/>
                  </a:lnTo>
                  <a:lnTo>
                    <a:pt x="4246" y="13362"/>
                  </a:lnTo>
                  <a:lnTo>
                    <a:pt x="4219" y="13300"/>
                  </a:lnTo>
                  <a:lnTo>
                    <a:pt x="4191" y="13240"/>
                  </a:lnTo>
                  <a:lnTo>
                    <a:pt x="4161" y="13179"/>
                  </a:lnTo>
                  <a:lnTo>
                    <a:pt x="4128" y="13119"/>
                  </a:lnTo>
                  <a:lnTo>
                    <a:pt x="4095" y="13059"/>
                  </a:lnTo>
                  <a:lnTo>
                    <a:pt x="4060" y="13000"/>
                  </a:lnTo>
                  <a:lnTo>
                    <a:pt x="4024" y="12942"/>
                  </a:lnTo>
                  <a:lnTo>
                    <a:pt x="3986" y="12884"/>
                  </a:lnTo>
                  <a:lnTo>
                    <a:pt x="3946" y="12826"/>
                  </a:lnTo>
                  <a:lnTo>
                    <a:pt x="3905" y="12769"/>
                  </a:lnTo>
                  <a:lnTo>
                    <a:pt x="3862" y="12714"/>
                  </a:lnTo>
                  <a:lnTo>
                    <a:pt x="3818" y="12658"/>
                  </a:lnTo>
                  <a:lnTo>
                    <a:pt x="3771" y="12604"/>
                  </a:lnTo>
                  <a:lnTo>
                    <a:pt x="3723" y="12549"/>
                  </a:lnTo>
                  <a:lnTo>
                    <a:pt x="3674" y="12497"/>
                  </a:lnTo>
                  <a:lnTo>
                    <a:pt x="3622" y="12445"/>
                  </a:lnTo>
                  <a:lnTo>
                    <a:pt x="3573" y="12396"/>
                  </a:lnTo>
                  <a:lnTo>
                    <a:pt x="3522" y="12349"/>
                  </a:lnTo>
                  <a:lnTo>
                    <a:pt x="3470" y="12303"/>
                  </a:lnTo>
                  <a:lnTo>
                    <a:pt x="3418" y="12258"/>
                  </a:lnTo>
                  <a:lnTo>
                    <a:pt x="3366" y="12215"/>
                  </a:lnTo>
                  <a:lnTo>
                    <a:pt x="3312" y="12174"/>
                  </a:lnTo>
                  <a:lnTo>
                    <a:pt x="3257" y="12133"/>
                  </a:lnTo>
                  <a:lnTo>
                    <a:pt x="3202" y="12094"/>
                  </a:lnTo>
                  <a:lnTo>
                    <a:pt x="3146" y="12057"/>
                  </a:lnTo>
                  <a:lnTo>
                    <a:pt x="3088" y="12020"/>
                  </a:lnTo>
                  <a:lnTo>
                    <a:pt x="3031" y="11985"/>
                  </a:lnTo>
                  <a:lnTo>
                    <a:pt x="2974" y="11952"/>
                  </a:lnTo>
                  <a:lnTo>
                    <a:pt x="2914" y="11920"/>
                  </a:lnTo>
                  <a:lnTo>
                    <a:pt x="2855" y="11889"/>
                  </a:lnTo>
                  <a:lnTo>
                    <a:pt x="2796" y="11860"/>
                  </a:lnTo>
                  <a:lnTo>
                    <a:pt x="2735" y="11832"/>
                  </a:lnTo>
                  <a:lnTo>
                    <a:pt x="2675" y="11806"/>
                  </a:lnTo>
                  <a:lnTo>
                    <a:pt x="2613" y="11781"/>
                  </a:lnTo>
                  <a:lnTo>
                    <a:pt x="2552" y="11757"/>
                  </a:lnTo>
                  <a:lnTo>
                    <a:pt x="2490" y="11735"/>
                  </a:lnTo>
                  <a:lnTo>
                    <a:pt x="2427" y="11715"/>
                  </a:lnTo>
                  <a:lnTo>
                    <a:pt x="2365" y="11696"/>
                  </a:lnTo>
                  <a:lnTo>
                    <a:pt x="2303" y="11679"/>
                  </a:lnTo>
                  <a:lnTo>
                    <a:pt x="2239" y="11663"/>
                  </a:lnTo>
                  <a:lnTo>
                    <a:pt x="2176" y="11648"/>
                  </a:lnTo>
                  <a:lnTo>
                    <a:pt x="2112" y="11636"/>
                  </a:lnTo>
                  <a:lnTo>
                    <a:pt x="2048" y="11625"/>
                  </a:lnTo>
                  <a:lnTo>
                    <a:pt x="1985" y="11615"/>
                  </a:lnTo>
                  <a:lnTo>
                    <a:pt x="1920" y="11607"/>
                  </a:lnTo>
                  <a:lnTo>
                    <a:pt x="1857" y="11600"/>
                  </a:lnTo>
                  <a:lnTo>
                    <a:pt x="1793" y="11595"/>
                  </a:lnTo>
                  <a:lnTo>
                    <a:pt x="1728" y="11592"/>
                  </a:lnTo>
                  <a:lnTo>
                    <a:pt x="2229" y="9781"/>
                  </a:lnTo>
                  <a:lnTo>
                    <a:pt x="2236" y="9759"/>
                  </a:lnTo>
                  <a:lnTo>
                    <a:pt x="2244" y="9736"/>
                  </a:lnTo>
                  <a:lnTo>
                    <a:pt x="2253" y="9714"/>
                  </a:lnTo>
                  <a:lnTo>
                    <a:pt x="2263" y="9692"/>
                  </a:lnTo>
                  <a:lnTo>
                    <a:pt x="2273" y="9670"/>
                  </a:lnTo>
                  <a:lnTo>
                    <a:pt x="2284" y="9648"/>
                  </a:lnTo>
                  <a:lnTo>
                    <a:pt x="2296" y="9626"/>
                  </a:lnTo>
                  <a:lnTo>
                    <a:pt x="2308" y="9604"/>
                  </a:lnTo>
                  <a:lnTo>
                    <a:pt x="2321" y="9583"/>
                  </a:lnTo>
                  <a:lnTo>
                    <a:pt x="2335" y="9561"/>
                  </a:lnTo>
                  <a:lnTo>
                    <a:pt x="2349" y="9539"/>
                  </a:lnTo>
                  <a:lnTo>
                    <a:pt x="2363" y="9518"/>
                  </a:lnTo>
                  <a:lnTo>
                    <a:pt x="2378" y="9498"/>
                  </a:lnTo>
                  <a:lnTo>
                    <a:pt x="2393" y="9478"/>
                  </a:lnTo>
                  <a:lnTo>
                    <a:pt x="2409" y="9458"/>
                  </a:lnTo>
                  <a:lnTo>
                    <a:pt x="2426" y="9438"/>
                  </a:lnTo>
                  <a:lnTo>
                    <a:pt x="2522" y="9374"/>
                  </a:lnTo>
                  <a:lnTo>
                    <a:pt x="2621" y="9314"/>
                  </a:lnTo>
                  <a:lnTo>
                    <a:pt x="2723" y="9260"/>
                  </a:lnTo>
                  <a:lnTo>
                    <a:pt x="2828" y="9211"/>
                  </a:lnTo>
                  <a:lnTo>
                    <a:pt x="2934" y="9169"/>
                  </a:lnTo>
                  <a:lnTo>
                    <a:pt x="3044" y="9131"/>
                  </a:lnTo>
                  <a:lnTo>
                    <a:pt x="3156" y="9099"/>
                  </a:lnTo>
                  <a:lnTo>
                    <a:pt x="3268" y="9072"/>
                  </a:lnTo>
                  <a:lnTo>
                    <a:pt x="3383" y="9051"/>
                  </a:lnTo>
                  <a:lnTo>
                    <a:pt x="3500" y="9034"/>
                  </a:lnTo>
                  <a:lnTo>
                    <a:pt x="3617" y="9024"/>
                  </a:lnTo>
                  <a:lnTo>
                    <a:pt x="3736" y="9018"/>
                  </a:lnTo>
                  <a:lnTo>
                    <a:pt x="3857" y="9018"/>
                  </a:lnTo>
                  <a:lnTo>
                    <a:pt x="3976" y="9023"/>
                  </a:lnTo>
                  <a:lnTo>
                    <a:pt x="4098" y="9033"/>
                  </a:lnTo>
                  <a:lnTo>
                    <a:pt x="4220" y="9049"/>
                  </a:lnTo>
                  <a:lnTo>
                    <a:pt x="4342" y="9070"/>
                  </a:lnTo>
                  <a:lnTo>
                    <a:pt x="4463" y="9096"/>
                  </a:lnTo>
                  <a:lnTo>
                    <a:pt x="4584" y="9127"/>
                  </a:lnTo>
                  <a:lnTo>
                    <a:pt x="4706" y="9164"/>
                  </a:lnTo>
                  <a:lnTo>
                    <a:pt x="4826" y="9206"/>
                  </a:lnTo>
                  <a:lnTo>
                    <a:pt x="4946" y="9252"/>
                  </a:lnTo>
                  <a:lnTo>
                    <a:pt x="5065" y="9305"/>
                  </a:lnTo>
                  <a:lnTo>
                    <a:pt x="5184" y="9363"/>
                  </a:lnTo>
                  <a:lnTo>
                    <a:pt x="5300" y="9425"/>
                  </a:lnTo>
                  <a:lnTo>
                    <a:pt x="5415" y="9493"/>
                  </a:lnTo>
                  <a:lnTo>
                    <a:pt x="5529" y="9566"/>
                  </a:lnTo>
                  <a:lnTo>
                    <a:pt x="5640" y="9644"/>
                  </a:lnTo>
                  <a:lnTo>
                    <a:pt x="5750" y="9727"/>
                  </a:lnTo>
                  <a:lnTo>
                    <a:pt x="5857" y="9815"/>
                  </a:lnTo>
                  <a:lnTo>
                    <a:pt x="5962" y="9909"/>
                  </a:lnTo>
                  <a:lnTo>
                    <a:pt x="6065" y="10007"/>
                  </a:lnTo>
                  <a:lnTo>
                    <a:pt x="6168" y="10115"/>
                  </a:lnTo>
                  <a:lnTo>
                    <a:pt x="6267" y="10226"/>
                  </a:lnTo>
                  <a:lnTo>
                    <a:pt x="6360" y="10339"/>
                  </a:lnTo>
                  <a:lnTo>
                    <a:pt x="6447" y="10456"/>
                  </a:lnTo>
                  <a:lnTo>
                    <a:pt x="6529" y="10574"/>
                  </a:lnTo>
                  <a:lnTo>
                    <a:pt x="6604" y="10695"/>
                  </a:lnTo>
                  <a:lnTo>
                    <a:pt x="6673" y="10816"/>
                  </a:lnTo>
                  <a:lnTo>
                    <a:pt x="6738" y="10941"/>
                  </a:lnTo>
                  <a:lnTo>
                    <a:pt x="6796" y="11065"/>
                  </a:lnTo>
                  <a:lnTo>
                    <a:pt x="6848" y="11191"/>
                  </a:lnTo>
                  <a:lnTo>
                    <a:pt x="6895" y="11318"/>
                  </a:lnTo>
                  <a:lnTo>
                    <a:pt x="6936" y="11446"/>
                  </a:lnTo>
                  <a:lnTo>
                    <a:pt x="6971" y="11574"/>
                  </a:lnTo>
                  <a:lnTo>
                    <a:pt x="7000" y="11702"/>
                  </a:lnTo>
                  <a:lnTo>
                    <a:pt x="7023" y="11831"/>
                  </a:lnTo>
                  <a:lnTo>
                    <a:pt x="7041" y="11959"/>
                  </a:lnTo>
                  <a:lnTo>
                    <a:pt x="7052" y="12087"/>
                  </a:lnTo>
                  <a:lnTo>
                    <a:pt x="7058" y="12214"/>
                  </a:lnTo>
                  <a:lnTo>
                    <a:pt x="7057" y="12341"/>
                  </a:lnTo>
                  <a:lnTo>
                    <a:pt x="7051" y="12466"/>
                  </a:lnTo>
                  <a:lnTo>
                    <a:pt x="7039" y="12589"/>
                  </a:lnTo>
                  <a:lnTo>
                    <a:pt x="7019" y="12712"/>
                  </a:lnTo>
                  <a:lnTo>
                    <a:pt x="6995" y="12832"/>
                  </a:lnTo>
                  <a:lnTo>
                    <a:pt x="6965" y="12952"/>
                  </a:lnTo>
                  <a:lnTo>
                    <a:pt x="6929" y="13068"/>
                  </a:lnTo>
                  <a:lnTo>
                    <a:pt x="6886" y="13183"/>
                  </a:lnTo>
                  <a:lnTo>
                    <a:pt x="6837" y="13294"/>
                  </a:lnTo>
                  <a:lnTo>
                    <a:pt x="6783" y="13402"/>
                  </a:lnTo>
                  <a:lnTo>
                    <a:pt x="6722" y="13508"/>
                  </a:lnTo>
                  <a:lnTo>
                    <a:pt x="6655" y="13610"/>
                  </a:lnTo>
                  <a:lnTo>
                    <a:pt x="6582" y="13710"/>
                  </a:lnTo>
                  <a:lnTo>
                    <a:pt x="6502" y="13805"/>
                  </a:lnTo>
                  <a:lnTo>
                    <a:pt x="6481" y="13816"/>
                  </a:lnTo>
                  <a:lnTo>
                    <a:pt x="6459" y="13827"/>
                  </a:lnTo>
                  <a:lnTo>
                    <a:pt x="6437" y="13838"/>
                  </a:lnTo>
                  <a:lnTo>
                    <a:pt x="6415" y="13848"/>
                  </a:lnTo>
                  <a:lnTo>
                    <a:pt x="6392" y="13858"/>
                  </a:lnTo>
                  <a:lnTo>
                    <a:pt x="6369" y="13867"/>
                  </a:lnTo>
                  <a:lnTo>
                    <a:pt x="6345" y="13876"/>
                  </a:lnTo>
                  <a:lnTo>
                    <a:pt x="6322" y="13884"/>
                  </a:lnTo>
                  <a:lnTo>
                    <a:pt x="4463" y="14370"/>
                  </a:lnTo>
                  <a:close/>
                  <a:moveTo>
                    <a:pt x="2096" y="14991"/>
                  </a:moveTo>
                  <a:lnTo>
                    <a:pt x="2070" y="14997"/>
                  </a:lnTo>
                  <a:lnTo>
                    <a:pt x="2036" y="15005"/>
                  </a:lnTo>
                  <a:lnTo>
                    <a:pt x="1995" y="15014"/>
                  </a:lnTo>
                  <a:lnTo>
                    <a:pt x="1949" y="15024"/>
                  </a:lnTo>
                  <a:lnTo>
                    <a:pt x="1899" y="15034"/>
                  </a:lnTo>
                  <a:lnTo>
                    <a:pt x="1849" y="15043"/>
                  </a:lnTo>
                  <a:lnTo>
                    <a:pt x="1825" y="15046"/>
                  </a:lnTo>
                  <a:lnTo>
                    <a:pt x="1801" y="15050"/>
                  </a:lnTo>
                  <a:lnTo>
                    <a:pt x="1777" y="15052"/>
                  </a:lnTo>
                  <a:lnTo>
                    <a:pt x="1755" y="15054"/>
                  </a:lnTo>
                  <a:lnTo>
                    <a:pt x="1716" y="15053"/>
                  </a:lnTo>
                  <a:lnTo>
                    <a:pt x="1679" y="15049"/>
                  </a:lnTo>
                  <a:lnTo>
                    <a:pt x="1641" y="15044"/>
                  </a:lnTo>
                  <a:lnTo>
                    <a:pt x="1604" y="15037"/>
                  </a:lnTo>
                  <a:lnTo>
                    <a:pt x="1568" y="15029"/>
                  </a:lnTo>
                  <a:lnTo>
                    <a:pt x="1532" y="15018"/>
                  </a:lnTo>
                  <a:lnTo>
                    <a:pt x="1498" y="15006"/>
                  </a:lnTo>
                  <a:lnTo>
                    <a:pt x="1464" y="14993"/>
                  </a:lnTo>
                  <a:lnTo>
                    <a:pt x="1430" y="14978"/>
                  </a:lnTo>
                  <a:lnTo>
                    <a:pt x="1398" y="14961"/>
                  </a:lnTo>
                  <a:lnTo>
                    <a:pt x="1367" y="14943"/>
                  </a:lnTo>
                  <a:lnTo>
                    <a:pt x="1336" y="14923"/>
                  </a:lnTo>
                  <a:lnTo>
                    <a:pt x="1307" y="14902"/>
                  </a:lnTo>
                  <a:lnTo>
                    <a:pt x="1279" y="14880"/>
                  </a:lnTo>
                  <a:lnTo>
                    <a:pt x="1251" y="14856"/>
                  </a:lnTo>
                  <a:lnTo>
                    <a:pt x="1225" y="14832"/>
                  </a:lnTo>
                  <a:lnTo>
                    <a:pt x="1201" y="14804"/>
                  </a:lnTo>
                  <a:lnTo>
                    <a:pt x="1177" y="14777"/>
                  </a:lnTo>
                  <a:lnTo>
                    <a:pt x="1155" y="14749"/>
                  </a:lnTo>
                  <a:lnTo>
                    <a:pt x="1134" y="14720"/>
                  </a:lnTo>
                  <a:lnTo>
                    <a:pt x="1115" y="14689"/>
                  </a:lnTo>
                  <a:lnTo>
                    <a:pt x="1096" y="14658"/>
                  </a:lnTo>
                  <a:lnTo>
                    <a:pt x="1080" y="14626"/>
                  </a:lnTo>
                  <a:lnTo>
                    <a:pt x="1065" y="14593"/>
                  </a:lnTo>
                  <a:lnTo>
                    <a:pt x="1051" y="14559"/>
                  </a:lnTo>
                  <a:lnTo>
                    <a:pt x="1040" y="14524"/>
                  </a:lnTo>
                  <a:lnTo>
                    <a:pt x="1030" y="14488"/>
                  </a:lnTo>
                  <a:lnTo>
                    <a:pt x="1021" y="14452"/>
                  </a:lnTo>
                  <a:lnTo>
                    <a:pt x="1015" y="14415"/>
                  </a:lnTo>
                  <a:lnTo>
                    <a:pt x="1010" y="14378"/>
                  </a:lnTo>
                  <a:lnTo>
                    <a:pt x="1007" y="14340"/>
                  </a:lnTo>
                  <a:lnTo>
                    <a:pt x="1006" y="14302"/>
                  </a:lnTo>
                  <a:lnTo>
                    <a:pt x="1009" y="14268"/>
                  </a:lnTo>
                  <a:lnTo>
                    <a:pt x="1015" y="14229"/>
                  </a:lnTo>
                  <a:lnTo>
                    <a:pt x="1022" y="14189"/>
                  </a:lnTo>
                  <a:lnTo>
                    <a:pt x="1029" y="14149"/>
                  </a:lnTo>
                  <a:lnTo>
                    <a:pt x="1037" y="14110"/>
                  </a:lnTo>
                  <a:lnTo>
                    <a:pt x="1045" y="14074"/>
                  </a:lnTo>
                  <a:lnTo>
                    <a:pt x="1051" y="14043"/>
                  </a:lnTo>
                  <a:lnTo>
                    <a:pt x="1056" y="14020"/>
                  </a:lnTo>
                  <a:lnTo>
                    <a:pt x="1586" y="12106"/>
                  </a:lnTo>
                  <a:lnTo>
                    <a:pt x="1641" y="12105"/>
                  </a:lnTo>
                  <a:lnTo>
                    <a:pt x="1695" y="12105"/>
                  </a:lnTo>
                  <a:lnTo>
                    <a:pt x="1749" y="12107"/>
                  </a:lnTo>
                  <a:lnTo>
                    <a:pt x="1804" y="12111"/>
                  </a:lnTo>
                  <a:lnTo>
                    <a:pt x="1858" y="12116"/>
                  </a:lnTo>
                  <a:lnTo>
                    <a:pt x="1913" y="12122"/>
                  </a:lnTo>
                  <a:lnTo>
                    <a:pt x="1968" y="12130"/>
                  </a:lnTo>
                  <a:lnTo>
                    <a:pt x="2023" y="12139"/>
                  </a:lnTo>
                  <a:lnTo>
                    <a:pt x="2077" y="12149"/>
                  </a:lnTo>
                  <a:lnTo>
                    <a:pt x="2133" y="12161"/>
                  </a:lnTo>
                  <a:lnTo>
                    <a:pt x="2187" y="12175"/>
                  </a:lnTo>
                  <a:lnTo>
                    <a:pt x="2242" y="12190"/>
                  </a:lnTo>
                  <a:lnTo>
                    <a:pt x="2297" y="12206"/>
                  </a:lnTo>
                  <a:lnTo>
                    <a:pt x="2351" y="12224"/>
                  </a:lnTo>
                  <a:lnTo>
                    <a:pt x="2405" y="12243"/>
                  </a:lnTo>
                  <a:lnTo>
                    <a:pt x="2460" y="12264"/>
                  </a:lnTo>
                  <a:lnTo>
                    <a:pt x="2513" y="12286"/>
                  </a:lnTo>
                  <a:lnTo>
                    <a:pt x="2566" y="12309"/>
                  </a:lnTo>
                  <a:lnTo>
                    <a:pt x="2619" y="12335"/>
                  </a:lnTo>
                  <a:lnTo>
                    <a:pt x="2673" y="12362"/>
                  </a:lnTo>
                  <a:lnTo>
                    <a:pt x="2725" y="12390"/>
                  </a:lnTo>
                  <a:lnTo>
                    <a:pt x="2776" y="12420"/>
                  </a:lnTo>
                  <a:lnTo>
                    <a:pt x="2829" y="12451"/>
                  </a:lnTo>
                  <a:lnTo>
                    <a:pt x="2879" y="12483"/>
                  </a:lnTo>
                  <a:lnTo>
                    <a:pt x="2930" y="12517"/>
                  </a:lnTo>
                  <a:lnTo>
                    <a:pt x="2980" y="12553"/>
                  </a:lnTo>
                  <a:lnTo>
                    <a:pt x="3029" y="12590"/>
                  </a:lnTo>
                  <a:lnTo>
                    <a:pt x="3078" y="12629"/>
                  </a:lnTo>
                  <a:lnTo>
                    <a:pt x="3126" y="12669"/>
                  </a:lnTo>
                  <a:lnTo>
                    <a:pt x="3174" y="12711"/>
                  </a:lnTo>
                  <a:lnTo>
                    <a:pt x="3220" y="12754"/>
                  </a:lnTo>
                  <a:lnTo>
                    <a:pt x="3266" y="12799"/>
                  </a:lnTo>
                  <a:lnTo>
                    <a:pt x="3312" y="12845"/>
                  </a:lnTo>
                  <a:lnTo>
                    <a:pt x="3356" y="12893"/>
                  </a:lnTo>
                  <a:lnTo>
                    <a:pt x="3398" y="12941"/>
                  </a:lnTo>
                  <a:lnTo>
                    <a:pt x="3439" y="12990"/>
                  </a:lnTo>
                  <a:lnTo>
                    <a:pt x="3479" y="13039"/>
                  </a:lnTo>
                  <a:lnTo>
                    <a:pt x="3517" y="13089"/>
                  </a:lnTo>
                  <a:lnTo>
                    <a:pt x="3553" y="13139"/>
                  </a:lnTo>
                  <a:lnTo>
                    <a:pt x="3588" y="13191"/>
                  </a:lnTo>
                  <a:lnTo>
                    <a:pt x="3621" y="13243"/>
                  </a:lnTo>
                  <a:lnTo>
                    <a:pt x="3653" y="13295"/>
                  </a:lnTo>
                  <a:lnTo>
                    <a:pt x="3683" y="13348"/>
                  </a:lnTo>
                  <a:lnTo>
                    <a:pt x="3712" y="13401"/>
                  </a:lnTo>
                  <a:lnTo>
                    <a:pt x="3739" y="13455"/>
                  </a:lnTo>
                  <a:lnTo>
                    <a:pt x="3765" y="13509"/>
                  </a:lnTo>
                  <a:lnTo>
                    <a:pt x="3788" y="13563"/>
                  </a:lnTo>
                  <a:lnTo>
                    <a:pt x="3811" y="13617"/>
                  </a:lnTo>
                  <a:lnTo>
                    <a:pt x="3833" y="13671"/>
                  </a:lnTo>
                  <a:lnTo>
                    <a:pt x="3852" y="13727"/>
                  </a:lnTo>
                  <a:lnTo>
                    <a:pt x="3870" y="13782"/>
                  </a:lnTo>
                  <a:lnTo>
                    <a:pt x="3887" y="13837"/>
                  </a:lnTo>
                  <a:lnTo>
                    <a:pt x="3902" y="13892"/>
                  </a:lnTo>
                  <a:lnTo>
                    <a:pt x="3915" y="13948"/>
                  </a:lnTo>
                  <a:lnTo>
                    <a:pt x="3927" y="14004"/>
                  </a:lnTo>
                  <a:lnTo>
                    <a:pt x="3938" y="14060"/>
                  </a:lnTo>
                  <a:lnTo>
                    <a:pt x="3946" y="14115"/>
                  </a:lnTo>
                  <a:lnTo>
                    <a:pt x="3954" y="14170"/>
                  </a:lnTo>
                  <a:lnTo>
                    <a:pt x="3960" y="14225"/>
                  </a:lnTo>
                  <a:lnTo>
                    <a:pt x="3964" y="14282"/>
                  </a:lnTo>
                  <a:lnTo>
                    <a:pt x="3967" y="14337"/>
                  </a:lnTo>
                  <a:lnTo>
                    <a:pt x="3968" y="14391"/>
                  </a:lnTo>
                  <a:lnTo>
                    <a:pt x="3968" y="14446"/>
                  </a:lnTo>
                  <a:lnTo>
                    <a:pt x="3967" y="14500"/>
                  </a:lnTo>
                  <a:lnTo>
                    <a:pt x="2096" y="14991"/>
                  </a:lnTo>
                  <a:close/>
                  <a:moveTo>
                    <a:pt x="5275" y="8311"/>
                  </a:moveTo>
                  <a:lnTo>
                    <a:pt x="5187" y="8277"/>
                  </a:lnTo>
                  <a:lnTo>
                    <a:pt x="5099" y="8245"/>
                  </a:lnTo>
                  <a:lnTo>
                    <a:pt x="5011" y="8215"/>
                  </a:lnTo>
                  <a:lnTo>
                    <a:pt x="4921" y="8186"/>
                  </a:lnTo>
                  <a:lnTo>
                    <a:pt x="4877" y="8173"/>
                  </a:lnTo>
                  <a:lnTo>
                    <a:pt x="4833" y="8159"/>
                  </a:lnTo>
                  <a:lnTo>
                    <a:pt x="4787" y="8147"/>
                  </a:lnTo>
                  <a:lnTo>
                    <a:pt x="4742" y="8135"/>
                  </a:lnTo>
                  <a:lnTo>
                    <a:pt x="4698" y="8124"/>
                  </a:lnTo>
                  <a:lnTo>
                    <a:pt x="4652" y="8113"/>
                  </a:lnTo>
                  <a:lnTo>
                    <a:pt x="4607" y="8103"/>
                  </a:lnTo>
                  <a:lnTo>
                    <a:pt x="4562" y="8093"/>
                  </a:lnTo>
                  <a:lnTo>
                    <a:pt x="4517" y="8084"/>
                  </a:lnTo>
                  <a:lnTo>
                    <a:pt x="4471" y="8075"/>
                  </a:lnTo>
                  <a:lnTo>
                    <a:pt x="4426" y="8067"/>
                  </a:lnTo>
                  <a:lnTo>
                    <a:pt x="4380" y="8059"/>
                  </a:lnTo>
                  <a:lnTo>
                    <a:pt x="4335" y="8052"/>
                  </a:lnTo>
                  <a:lnTo>
                    <a:pt x="4289" y="8045"/>
                  </a:lnTo>
                  <a:lnTo>
                    <a:pt x="4243" y="8039"/>
                  </a:lnTo>
                  <a:lnTo>
                    <a:pt x="4198" y="8034"/>
                  </a:lnTo>
                  <a:lnTo>
                    <a:pt x="4153" y="8029"/>
                  </a:lnTo>
                  <a:lnTo>
                    <a:pt x="4106" y="8025"/>
                  </a:lnTo>
                  <a:lnTo>
                    <a:pt x="4061" y="8021"/>
                  </a:lnTo>
                  <a:lnTo>
                    <a:pt x="4015" y="8018"/>
                  </a:lnTo>
                  <a:lnTo>
                    <a:pt x="3969" y="8015"/>
                  </a:lnTo>
                  <a:lnTo>
                    <a:pt x="3923" y="8013"/>
                  </a:lnTo>
                  <a:lnTo>
                    <a:pt x="3878" y="8011"/>
                  </a:lnTo>
                  <a:lnTo>
                    <a:pt x="3832" y="8011"/>
                  </a:lnTo>
                  <a:lnTo>
                    <a:pt x="7706" y="4116"/>
                  </a:lnTo>
                  <a:lnTo>
                    <a:pt x="7763" y="4063"/>
                  </a:lnTo>
                  <a:lnTo>
                    <a:pt x="7820" y="4012"/>
                  </a:lnTo>
                  <a:lnTo>
                    <a:pt x="7880" y="3964"/>
                  </a:lnTo>
                  <a:lnTo>
                    <a:pt x="7941" y="3918"/>
                  </a:lnTo>
                  <a:lnTo>
                    <a:pt x="8003" y="3875"/>
                  </a:lnTo>
                  <a:lnTo>
                    <a:pt x="8067" y="3834"/>
                  </a:lnTo>
                  <a:lnTo>
                    <a:pt x="8131" y="3796"/>
                  </a:lnTo>
                  <a:lnTo>
                    <a:pt x="8197" y="3760"/>
                  </a:lnTo>
                  <a:lnTo>
                    <a:pt x="8265" y="3725"/>
                  </a:lnTo>
                  <a:lnTo>
                    <a:pt x="8333" y="3694"/>
                  </a:lnTo>
                  <a:lnTo>
                    <a:pt x="8403" y="3665"/>
                  </a:lnTo>
                  <a:lnTo>
                    <a:pt x="8473" y="3638"/>
                  </a:lnTo>
                  <a:lnTo>
                    <a:pt x="8544" y="3613"/>
                  </a:lnTo>
                  <a:lnTo>
                    <a:pt x="8616" y="3591"/>
                  </a:lnTo>
                  <a:lnTo>
                    <a:pt x="8689" y="3571"/>
                  </a:lnTo>
                  <a:lnTo>
                    <a:pt x="8764" y="3554"/>
                  </a:lnTo>
                  <a:lnTo>
                    <a:pt x="8838" y="3539"/>
                  </a:lnTo>
                  <a:lnTo>
                    <a:pt x="8914" y="3526"/>
                  </a:lnTo>
                  <a:lnTo>
                    <a:pt x="8989" y="3515"/>
                  </a:lnTo>
                  <a:lnTo>
                    <a:pt x="9067" y="3507"/>
                  </a:lnTo>
                  <a:lnTo>
                    <a:pt x="9143" y="3501"/>
                  </a:lnTo>
                  <a:lnTo>
                    <a:pt x="9220" y="3497"/>
                  </a:lnTo>
                  <a:lnTo>
                    <a:pt x="9299" y="3496"/>
                  </a:lnTo>
                  <a:lnTo>
                    <a:pt x="9377" y="3497"/>
                  </a:lnTo>
                  <a:lnTo>
                    <a:pt x="9457" y="3500"/>
                  </a:lnTo>
                  <a:lnTo>
                    <a:pt x="9535" y="3505"/>
                  </a:lnTo>
                  <a:lnTo>
                    <a:pt x="9615" y="3512"/>
                  </a:lnTo>
                  <a:lnTo>
                    <a:pt x="9694" y="3522"/>
                  </a:lnTo>
                  <a:lnTo>
                    <a:pt x="9775" y="3534"/>
                  </a:lnTo>
                  <a:lnTo>
                    <a:pt x="9854" y="3548"/>
                  </a:lnTo>
                  <a:lnTo>
                    <a:pt x="9934" y="3565"/>
                  </a:lnTo>
                  <a:lnTo>
                    <a:pt x="10014" y="3583"/>
                  </a:lnTo>
                  <a:lnTo>
                    <a:pt x="5275" y="8311"/>
                  </a:lnTo>
                  <a:close/>
                  <a:moveTo>
                    <a:pt x="7441" y="10165"/>
                  </a:moveTo>
                  <a:lnTo>
                    <a:pt x="7406" y="10107"/>
                  </a:lnTo>
                  <a:lnTo>
                    <a:pt x="7369" y="10049"/>
                  </a:lnTo>
                  <a:lnTo>
                    <a:pt x="7332" y="9992"/>
                  </a:lnTo>
                  <a:lnTo>
                    <a:pt x="7295" y="9936"/>
                  </a:lnTo>
                  <a:lnTo>
                    <a:pt x="7257" y="9880"/>
                  </a:lnTo>
                  <a:lnTo>
                    <a:pt x="7218" y="9824"/>
                  </a:lnTo>
                  <a:lnTo>
                    <a:pt x="7177" y="9768"/>
                  </a:lnTo>
                  <a:lnTo>
                    <a:pt x="7137" y="9714"/>
                  </a:lnTo>
                  <a:lnTo>
                    <a:pt x="7096" y="9660"/>
                  </a:lnTo>
                  <a:lnTo>
                    <a:pt x="7053" y="9606"/>
                  </a:lnTo>
                  <a:lnTo>
                    <a:pt x="7009" y="9553"/>
                  </a:lnTo>
                  <a:lnTo>
                    <a:pt x="6965" y="9500"/>
                  </a:lnTo>
                  <a:lnTo>
                    <a:pt x="6919" y="9448"/>
                  </a:lnTo>
                  <a:lnTo>
                    <a:pt x="6873" y="9397"/>
                  </a:lnTo>
                  <a:lnTo>
                    <a:pt x="6824" y="9347"/>
                  </a:lnTo>
                  <a:lnTo>
                    <a:pt x="6776" y="9297"/>
                  </a:lnTo>
                  <a:lnTo>
                    <a:pt x="6718" y="9240"/>
                  </a:lnTo>
                  <a:lnTo>
                    <a:pt x="6658" y="9185"/>
                  </a:lnTo>
                  <a:lnTo>
                    <a:pt x="6598" y="9131"/>
                  </a:lnTo>
                  <a:lnTo>
                    <a:pt x="6538" y="9079"/>
                  </a:lnTo>
                  <a:lnTo>
                    <a:pt x="6475" y="9029"/>
                  </a:lnTo>
                  <a:lnTo>
                    <a:pt x="6412" y="8978"/>
                  </a:lnTo>
                  <a:lnTo>
                    <a:pt x="6348" y="8930"/>
                  </a:lnTo>
                  <a:lnTo>
                    <a:pt x="6284" y="8884"/>
                  </a:lnTo>
                  <a:lnTo>
                    <a:pt x="6220" y="8838"/>
                  </a:lnTo>
                  <a:lnTo>
                    <a:pt x="6153" y="8794"/>
                  </a:lnTo>
                  <a:lnTo>
                    <a:pt x="6087" y="8750"/>
                  </a:lnTo>
                  <a:lnTo>
                    <a:pt x="6021" y="8707"/>
                  </a:lnTo>
                  <a:lnTo>
                    <a:pt x="5953" y="8666"/>
                  </a:lnTo>
                  <a:lnTo>
                    <a:pt x="5885" y="8626"/>
                  </a:lnTo>
                  <a:lnTo>
                    <a:pt x="5816" y="8587"/>
                  </a:lnTo>
                  <a:lnTo>
                    <a:pt x="5748" y="8549"/>
                  </a:lnTo>
                  <a:lnTo>
                    <a:pt x="10542" y="3766"/>
                  </a:lnTo>
                  <a:lnTo>
                    <a:pt x="10613" y="3798"/>
                  </a:lnTo>
                  <a:lnTo>
                    <a:pt x="10683" y="3831"/>
                  </a:lnTo>
                  <a:lnTo>
                    <a:pt x="10752" y="3866"/>
                  </a:lnTo>
                  <a:lnTo>
                    <a:pt x="10821" y="3903"/>
                  </a:lnTo>
                  <a:lnTo>
                    <a:pt x="10889" y="3942"/>
                  </a:lnTo>
                  <a:lnTo>
                    <a:pt x="10958" y="3983"/>
                  </a:lnTo>
                  <a:lnTo>
                    <a:pt x="11025" y="4026"/>
                  </a:lnTo>
                  <a:lnTo>
                    <a:pt x="11091" y="4070"/>
                  </a:lnTo>
                  <a:lnTo>
                    <a:pt x="11157" y="4115"/>
                  </a:lnTo>
                  <a:lnTo>
                    <a:pt x="11222" y="4163"/>
                  </a:lnTo>
                  <a:lnTo>
                    <a:pt x="11287" y="4212"/>
                  </a:lnTo>
                  <a:lnTo>
                    <a:pt x="11351" y="4263"/>
                  </a:lnTo>
                  <a:lnTo>
                    <a:pt x="11413" y="4317"/>
                  </a:lnTo>
                  <a:lnTo>
                    <a:pt x="11476" y="4372"/>
                  </a:lnTo>
                  <a:lnTo>
                    <a:pt x="11537" y="4428"/>
                  </a:lnTo>
                  <a:lnTo>
                    <a:pt x="11597" y="4487"/>
                  </a:lnTo>
                  <a:lnTo>
                    <a:pt x="11648" y="4537"/>
                  </a:lnTo>
                  <a:lnTo>
                    <a:pt x="11696" y="4590"/>
                  </a:lnTo>
                  <a:lnTo>
                    <a:pt x="11743" y="4642"/>
                  </a:lnTo>
                  <a:lnTo>
                    <a:pt x="11790" y="4696"/>
                  </a:lnTo>
                  <a:lnTo>
                    <a:pt x="11835" y="4749"/>
                  </a:lnTo>
                  <a:lnTo>
                    <a:pt x="11878" y="4803"/>
                  </a:lnTo>
                  <a:lnTo>
                    <a:pt x="11919" y="4859"/>
                  </a:lnTo>
                  <a:lnTo>
                    <a:pt x="11961" y="4915"/>
                  </a:lnTo>
                  <a:lnTo>
                    <a:pt x="12000" y="4970"/>
                  </a:lnTo>
                  <a:lnTo>
                    <a:pt x="12038" y="5027"/>
                  </a:lnTo>
                  <a:lnTo>
                    <a:pt x="12075" y="5084"/>
                  </a:lnTo>
                  <a:lnTo>
                    <a:pt x="12110" y="5142"/>
                  </a:lnTo>
                  <a:lnTo>
                    <a:pt x="12145" y="5200"/>
                  </a:lnTo>
                  <a:lnTo>
                    <a:pt x="12178" y="5258"/>
                  </a:lnTo>
                  <a:lnTo>
                    <a:pt x="12210" y="5316"/>
                  </a:lnTo>
                  <a:lnTo>
                    <a:pt x="12241" y="5375"/>
                  </a:lnTo>
                  <a:lnTo>
                    <a:pt x="7441" y="10165"/>
                  </a:lnTo>
                  <a:close/>
                  <a:moveTo>
                    <a:pt x="8055" y="11941"/>
                  </a:moveTo>
                  <a:lnTo>
                    <a:pt x="8045" y="11856"/>
                  </a:lnTo>
                  <a:lnTo>
                    <a:pt x="8035" y="11772"/>
                  </a:lnTo>
                  <a:lnTo>
                    <a:pt x="8022" y="11687"/>
                  </a:lnTo>
                  <a:lnTo>
                    <a:pt x="8008" y="11603"/>
                  </a:lnTo>
                  <a:lnTo>
                    <a:pt x="7991" y="11519"/>
                  </a:lnTo>
                  <a:lnTo>
                    <a:pt x="7973" y="11435"/>
                  </a:lnTo>
                  <a:lnTo>
                    <a:pt x="7953" y="11352"/>
                  </a:lnTo>
                  <a:lnTo>
                    <a:pt x="7931" y="11270"/>
                  </a:lnTo>
                  <a:lnTo>
                    <a:pt x="7907" y="11187"/>
                  </a:lnTo>
                  <a:lnTo>
                    <a:pt x="7882" y="11105"/>
                  </a:lnTo>
                  <a:lnTo>
                    <a:pt x="7854" y="11024"/>
                  </a:lnTo>
                  <a:lnTo>
                    <a:pt x="7825" y="10943"/>
                  </a:lnTo>
                  <a:lnTo>
                    <a:pt x="7795" y="10861"/>
                  </a:lnTo>
                  <a:lnTo>
                    <a:pt x="7763" y="10781"/>
                  </a:lnTo>
                  <a:lnTo>
                    <a:pt x="7729" y="10702"/>
                  </a:lnTo>
                  <a:lnTo>
                    <a:pt x="7693" y="10622"/>
                  </a:lnTo>
                  <a:lnTo>
                    <a:pt x="12448" y="5878"/>
                  </a:lnTo>
                  <a:lnTo>
                    <a:pt x="12475" y="5965"/>
                  </a:lnTo>
                  <a:lnTo>
                    <a:pt x="12499" y="6051"/>
                  </a:lnTo>
                  <a:lnTo>
                    <a:pt x="12519" y="6137"/>
                  </a:lnTo>
                  <a:lnTo>
                    <a:pt x="12537" y="6223"/>
                  </a:lnTo>
                  <a:lnTo>
                    <a:pt x="12553" y="6310"/>
                  </a:lnTo>
                  <a:lnTo>
                    <a:pt x="12566" y="6396"/>
                  </a:lnTo>
                  <a:lnTo>
                    <a:pt x="12576" y="6482"/>
                  </a:lnTo>
                  <a:lnTo>
                    <a:pt x="12583" y="6568"/>
                  </a:lnTo>
                  <a:lnTo>
                    <a:pt x="12588" y="6654"/>
                  </a:lnTo>
                  <a:lnTo>
                    <a:pt x="12591" y="6739"/>
                  </a:lnTo>
                  <a:lnTo>
                    <a:pt x="12591" y="6824"/>
                  </a:lnTo>
                  <a:lnTo>
                    <a:pt x="12588" y="6908"/>
                  </a:lnTo>
                  <a:lnTo>
                    <a:pt x="12582" y="6992"/>
                  </a:lnTo>
                  <a:lnTo>
                    <a:pt x="12574" y="7075"/>
                  </a:lnTo>
                  <a:lnTo>
                    <a:pt x="12563" y="7158"/>
                  </a:lnTo>
                  <a:lnTo>
                    <a:pt x="12549" y="7239"/>
                  </a:lnTo>
                  <a:lnTo>
                    <a:pt x="12533" y="7320"/>
                  </a:lnTo>
                  <a:lnTo>
                    <a:pt x="12513" y="7400"/>
                  </a:lnTo>
                  <a:lnTo>
                    <a:pt x="12492" y="7479"/>
                  </a:lnTo>
                  <a:lnTo>
                    <a:pt x="12467" y="7557"/>
                  </a:lnTo>
                  <a:lnTo>
                    <a:pt x="12439" y="7635"/>
                  </a:lnTo>
                  <a:lnTo>
                    <a:pt x="12409" y="7710"/>
                  </a:lnTo>
                  <a:lnTo>
                    <a:pt x="12376" y="7784"/>
                  </a:lnTo>
                  <a:lnTo>
                    <a:pt x="12340" y="7857"/>
                  </a:lnTo>
                  <a:lnTo>
                    <a:pt x="12302" y="7930"/>
                  </a:lnTo>
                  <a:lnTo>
                    <a:pt x="12260" y="8000"/>
                  </a:lnTo>
                  <a:lnTo>
                    <a:pt x="12216" y="8069"/>
                  </a:lnTo>
                  <a:lnTo>
                    <a:pt x="12169" y="8136"/>
                  </a:lnTo>
                  <a:lnTo>
                    <a:pt x="12120" y="8203"/>
                  </a:lnTo>
                  <a:lnTo>
                    <a:pt x="12066" y="8267"/>
                  </a:lnTo>
                  <a:lnTo>
                    <a:pt x="12011" y="8329"/>
                  </a:lnTo>
                  <a:lnTo>
                    <a:pt x="11953" y="8389"/>
                  </a:lnTo>
                  <a:lnTo>
                    <a:pt x="11947" y="8394"/>
                  </a:lnTo>
                  <a:lnTo>
                    <a:pt x="11940" y="8400"/>
                  </a:lnTo>
                  <a:lnTo>
                    <a:pt x="11948" y="8406"/>
                  </a:lnTo>
                  <a:lnTo>
                    <a:pt x="8060" y="12314"/>
                  </a:lnTo>
                  <a:lnTo>
                    <a:pt x="8061" y="12268"/>
                  </a:lnTo>
                  <a:lnTo>
                    <a:pt x="8061" y="12222"/>
                  </a:lnTo>
                  <a:lnTo>
                    <a:pt x="8062" y="12175"/>
                  </a:lnTo>
                  <a:lnTo>
                    <a:pt x="8062" y="12129"/>
                  </a:lnTo>
                  <a:lnTo>
                    <a:pt x="8062" y="12082"/>
                  </a:lnTo>
                  <a:lnTo>
                    <a:pt x="8061" y="12035"/>
                  </a:lnTo>
                  <a:lnTo>
                    <a:pt x="8059" y="11988"/>
                  </a:lnTo>
                  <a:lnTo>
                    <a:pt x="8055" y="11941"/>
                  </a:lnTo>
                  <a:close/>
                  <a:moveTo>
                    <a:pt x="14785" y="1295"/>
                  </a:moveTo>
                  <a:lnTo>
                    <a:pt x="14707" y="1218"/>
                  </a:lnTo>
                  <a:lnTo>
                    <a:pt x="14626" y="1144"/>
                  </a:lnTo>
                  <a:lnTo>
                    <a:pt x="14546" y="1072"/>
                  </a:lnTo>
                  <a:lnTo>
                    <a:pt x="14463" y="1003"/>
                  </a:lnTo>
                  <a:lnTo>
                    <a:pt x="14379" y="934"/>
                  </a:lnTo>
                  <a:lnTo>
                    <a:pt x="14294" y="869"/>
                  </a:lnTo>
                  <a:lnTo>
                    <a:pt x="14208" y="806"/>
                  </a:lnTo>
                  <a:lnTo>
                    <a:pt x="14119" y="745"/>
                  </a:lnTo>
                  <a:lnTo>
                    <a:pt x="14031" y="685"/>
                  </a:lnTo>
                  <a:lnTo>
                    <a:pt x="13941" y="629"/>
                  </a:lnTo>
                  <a:lnTo>
                    <a:pt x="13851" y="575"/>
                  </a:lnTo>
                  <a:lnTo>
                    <a:pt x="13758" y="523"/>
                  </a:lnTo>
                  <a:lnTo>
                    <a:pt x="13666" y="473"/>
                  </a:lnTo>
                  <a:lnTo>
                    <a:pt x="13572" y="426"/>
                  </a:lnTo>
                  <a:lnTo>
                    <a:pt x="13478" y="380"/>
                  </a:lnTo>
                  <a:lnTo>
                    <a:pt x="13382" y="338"/>
                  </a:lnTo>
                  <a:lnTo>
                    <a:pt x="13286" y="298"/>
                  </a:lnTo>
                  <a:lnTo>
                    <a:pt x="13190" y="260"/>
                  </a:lnTo>
                  <a:lnTo>
                    <a:pt x="13092" y="225"/>
                  </a:lnTo>
                  <a:lnTo>
                    <a:pt x="12995" y="193"/>
                  </a:lnTo>
                  <a:lnTo>
                    <a:pt x="12896" y="162"/>
                  </a:lnTo>
                  <a:lnTo>
                    <a:pt x="12798" y="134"/>
                  </a:lnTo>
                  <a:lnTo>
                    <a:pt x="12698" y="109"/>
                  </a:lnTo>
                  <a:lnTo>
                    <a:pt x="12598" y="86"/>
                  </a:lnTo>
                  <a:lnTo>
                    <a:pt x="12499" y="66"/>
                  </a:lnTo>
                  <a:lnTo>
                    <a:pt x="12398" y="49"/>
                  </a:lnTo>
                  <a:lnTo>
                    <a:pt x="12299" y="34"/>
                  </a:lnTo>
                  <a:lnTo>
                    <a:pt x="12198" y="22"/>
                  </a:lnTo>
                  <a:lnTo>
                    <a:pt x="12097" y="12"/>
                  </a:lnTo>
                  <a:lnTo>
                    <a:pt x="11996" y="5"/>
                  </a:lnTo>
                  <a:lnTo>
                    <a:pt x="11895" y="1"/>
                  </a:lnTo>
                  <a:lnTo>
                    <a:pt x="11795" y="0"/>
                  </a:lnTo>
                  <a:lnTo>
                    <a:pt x="11710" y="1"/>
                  </a:lnTo>
                  <a:lnTo>
                    <a:pt x="11626" y="4"/>
                  </a:lnTo>
                  <a:lnTo>
                    <a:pt x="11542" y="9"/>
                  </a:lnTo>
                  <a:lnTo>
                    <a:pt x="11459" y="16"/>
                  </a:lnTo>
                  <a:lnTo>
                    <a:pt x="11376" y="24"/>
                  </a:lnTo>
                  <a:lnTo>
                    <a:pt x="11294" y="35"/>
                  </a:lnTo>
                  <a:lnTo>
                    <a:pt x="11212" y="47"/>
                  </a:lnTo>
                  <a:lnTo>
                    <a:pt x="11131" y="62"/>
                  </a:lnTo>
                  <a:lnTo>
                    <a:pt x="11051" y="78"/>
                  </a:lnTo>
                  <a:lnTo>
                    <a:pt x="10971" y="96"/>
                  </a:lnTo>
                  <a:lnTo>
                    <a:pt x="10892" y="116"/>
                  </a:lnTo>
                  <a:lnTo>
                    <a:pt x="10814" y="139"/>
                  </a:lnTo>
                  <a:lnTo>
                    <a:pt x="10736" y="162"/>
                  </a:lnTo>
                  <a:lnTo>
                    <a:pt x="10660" y="187"/>
                  </a:lnTo>
                  <a:lnTo>
                    <a:pt x="10584" y="215"/>
                  </a:lnTo>
                  <a:lnTo>
                    <a:pt x="10509" y="243"/>
                  </a:lnTo>
                  <a:lnTo>
                    <a:pt x="10435" y="274"/>
                  </a:lnTo>
                  <a:lnTo>
                    <a:pt x="10361" y="307"/>
                  </a:lnTo>
                  <a:lnTo>
                    <a:pt x="10289" y="341"/>
                  </a:lnTo>
                  <a:lnTo>
                    <a:pt x="10217" y="377"/>
                  </a:lnTo>
                  <a:lnTo>
                    <a:pt x="10147" y="416"/>
                  </a:lnTo>
                  <a:lnTo>
                    <a:pt x="10078" y="455"/>
                  </a:lnTo>
                  <a:lnTo>
                    <a:pt x="10010" y="496"/>
                  </a:lnTo>
                  <a:lnTo>
                    <a:pt x="9943" y="539"/>
                  </a:lnTo>
                  <a:lnTo>
                    <a:pt x="9876" y="583"/>
                  </a:lnTo>
                  <a:lnTo>
                    <a:pt x="9811" y="629"/>
                  </a:lnTo>
                  <a:lnTo>
                    <a:pt x="9748" y="677"/>
                  </a:lnTo>
                  <a:lnTo>
                    <a:pt x="9684" y="727"/>
                  </a:lnTo>
                  <a:lnTo>
                    <a:pt x="9623" y="778"/>
                  </a:lnTo>
                  <a:lnTo>
                    <a:pt x="9562" y="831"/>
                  </a:lnTo>
                  <a:lnTo>
                    <a:pt x="9503" y="885"/>
                  </a:lnTo>
                  <a:lnTo>
                    <a:pt x="9446" y="941"/>
                  </a:lnTo>
                  <a:lnTo>
                    <a:pt x="6997" y="3403"/>
                  </a:lnTo>
                  <a:lnTo>
                    <a:pt x="6986" y="3412"/>
                  </a:lnTo>
                  <a:lnTo>
                    <a:pt x="6974" y="3422"/>
                  </a:lnTo>
                  <a:lnTo>
                    <a:pt x="6969" y="3428"/>
                  </a:lnTo>
                  <a:lnTo>
                    <a:pt x="6964" y="3435"/>
                  </a:lnTo>
                  <a:lnTo>
                    <a:pt x="6965" y="3436"/>
                  </a:lnTo>
                  <a:lnTo>
                    <a:pt x="1769" y="8659"/>
                  </a:lnTo>
                  <a:lnTo>
                    <a:pt x="1747" y="8681"/>
                  </a:lnTo>
                  <a:lnTo>
                    <a:pt x="1725" y="8704"/>
                  </a:lnTo>
                  <a:lnTo>
                    <a:pt x="1704" y="8728"/>
                  </a:lnTo>
                  <a:lnTo>
                    <a:pt x="1683" y="8751"/>
                  </a:lnTo>
                  <a:lnTo>
                    <a:pt x="1642" y="8799"/>
                  </a:lnTo>
                  <a:lnTo>
                    <a:pt x="1602" y="8847"/>
                  </a:lnTo>
                  <a:lnTo>
                    <a:pt x="1564" y="8897"/>
                  </a:lnTo>
                  <a:lnTo>
                    <a:pt x="1528" y="8949"/>
                  </a:lnTo>
                  <a:lnTo>
                    <a:pt x="1494" y="9002"/>
                  </a:lnTo>
                  <a:lnTo>
                    <a:pt x="1461" y="9055"/>
                  </a:lnTo>
                  <a:lnTo>
                    <a:pt x="1429" y="9109"/>
                  </a:lnTo>
                  <a:lnTo>
                    <a:pt x="1400" y="9165"/>
                  </a:lnTo>
                  <a:lnTo>
                    <a:pt x="1372" y="9221"/>
                  </a:lnTo>
                  <a:lnTo>
                    <a:pt x="1347" y="9279"/>
                  </a:lnTo>
                  <a:lnTo>
                    <a:pt x="1322" y="9336"/>
                  </a:lnTo>
                  <a:lnTo>
                    <a:pt x="1300" y="9395"/>
                  </a:lnTo>
                  <a:lnTo>
                    <a:pt x="1279" y="9454"/>
                  </a:lnTo>
                  <a:lnTo>
                    <a:pt x="1260" y="9514"/>
                  </a:lnTo>
                  <a:lnTo>
                    <a:pt x="78" y="13784"/>
                  </a:lnTo>
                  <a:lnTo>
                    <a:pt x="74" y="13803"/>
                  </a:lnTo>
                  <a:lnTo>
                    <a:pt x="65" y="13846"/>
                  </a:lnTo>
                  <a:lnTo>
                    <a:pt x="53" y="13908"/>
                  </a:lnTo>
                  <a:lnTo>
                    <a:pt x="38" y="13984"/>
                  </a:lnTo>
                  <a:lnTo>
                    <a:pt x="31" y="14025"/>
                  </a:lnTo>
                  <a:lnTo>
                    <a:pt x="24" y="14066"/>
                  </a:lnTo>
                  <a:lnTo>
                    <a:pt x="18" y="14109"/>
                  </a:lnTo>
                  <a:lnTo>
                    <a:pt x="12" y="14151"/>
                  </a:lnTo>
                  <a:lnTo>
                    <a:pt x="7" y="14192"/>
                  </a:lnTo>
                  <a:lnTo>
                    <a:pt x="3" y="14231"/>
                  </a:lnTo>
                  <a:lnTo>
                    <a:pt x="1" y="14268"/>
                  </a:lnTo>
                  <a:lnTo>
                    <a:pt x="0" y="14302"/>
                  </a:lnTo>
                  <a:lnTo>
                    <a:pt x="2" y="14392"/>
                  </a:lnTo>
                  <a:lnTo>
                    <a:pt x="9" y="14481"/>
                  </a:lnTo>
                  <a:lnTo>
                    <a:pt x="20" y="14569"/>
                  </a:lnTo>
                  <a:lnTo>
                    <a:pt x="36" y="14656"/>
                  </a:lnTo>
                  <a:lnTo>
                    <a:pt x="55" y="14740"/>
                  </a:lnTo>
                  <a:lnTo>
                    <a:pt x="79" y="14824"/>
                  </a:lnTo>
                  <a:lnTo>
                    <a:pt x="107" y="14906"/>
                  </a:lnTo>
                  <a:lnTo>
                    <a:pt x="139" y="14985"/>
                  </a:lnTo>
                  <a:lnTo>
                    <a:pt x="174" y="15063"/>
                  </a:lnTo>
                  <a:lnTo>
                    <a:pt x="212" y="15139"/>
                  </a:lnTo>
                  <a:lnTo>
                    <a:pt x="256" y="15212"/>
                  </a:lnTo>
                  <a:lnTo>
                    <a:pt x="301" y="15283"/>
                  </a:lnTo>
                  <a:lnTo>
                    <a:pt x="350" y="15352"/>
                  </a:lnTo>
                  <a:lnTo>
                    <a:pt x="402" y="15419"/>
                  </a:lnTo>
                  <a:lnTo>
                    <a:pt x="458" y="15483"/>
                  </a:lnTo>
                  <a:lnTo>
                    <a:pt x="516" y="15543"/>
                  </a:lnTo>
                  <a:lnTo>
                    <a:pt x="577" y="15601"/>
                  </a:lnTo>
                  <a:lnTo>
                    <a:pt x="642" y="15657"/>
                  </a:lnTo>
                  <a:lnTo>
                    <a:pt x="708" y="15709"/>
                  </a:lnTo>
                  <a:lnTo>
                    <a:pt x="778" y="15758"/>
                  </a:lnTo>
                  <a:lnTo>
                    <a:pt x="849" y="15804"/>
                  </a:lnTo>
                  <a:lnTo>
                    <a:pt x="922" y="15846"/>
                  </a:lnTo>
                  <a:lnTo>
                    <a:pt x="999" y="15884"/>
                  </a:lnTo>
                  <a:lnTo>
                    <a:pt x="1076" y="15919"/>
                  </a:lnTo>
                  <a:lnTo>
                    <a:pt x="1157" y="15952"/>
                  </a:lnTo>
                  <a:lnTo>
                    <a:pt x="1238" y="15979"/>
                  </a:lnTo>
                  <a:lnTo>
                    <a:pt x="1323" y="16003"/>
                  </a:lnTo>
                  <a:lnTo>
                    <a:pt x="1407" y="16022"/>
                  </a:lnTo>
                  <a:lnTo>
                    <a:pt x="1495" y="16038"/>
                  </a:lnTo>
                  <a:lnTo>
                    <a:pt x="1582" y="16049"/>
                  </a:lnTo>
                  <a:lnTo>
                    <a:pt x="1672" y="16056"/>
                  </a:lnTo>
                  <a:lnTo>
                    <a:pt x="1763" y="16058"/>
                  </a:lnTo>
                  <a:lnTo>
                    <a:pt x="1801" y="16057"/>
                  </a:lnTo>
                  <a:lnTo>
                    <a:pt x="1843" y="16054"/>
                  </a:lnTo>
                  <a:lnTo>
                    <a:pt x="1887" y="16049"/>
                  </a:lnTo>
                  <a:lnTo>
                    <a:pt x="1933" y="16044"/>
                  </a:lnTo>
                  <a:lnTo>
                    <a:pt x="1981" y="16037"/>
                  </a:lnTo>
                  <a:lnTo>
                    <a:pt x="2028" y="16029"/>
                  </a:lnTo>
                  <a:lnTo>
                    <a:pt x="2075" y="16020"/>
                  </a:lnTo>
                  <a:lnTo>
                    <a:pt x="2122" y="16012"/>
                  </a:lnTo>
                  <a:lnTo>
                    <a:pt x="2205" y="15995"/>
                  </a:lnTo>
                  <a:lnTo>
                    <a:pt x="2275" y="15980"/>
                  </a:lnTo>
                  <a:lnTo>
                    <a:pt x="2324" y="15969"/>
                  </a:lnTo>
                  <a:lnTo>
                    <a:pt x="2345" y="15964"/>
                  </a:lnTo>
                  <a:lnTo>
                    <a:pt x="6609" y="14846"/>
                  </a:lnTo>
                  <a:lnTo>
                    <a:pt x="6669" y="14827"/>
                  </a:lnTo>
                  <a:lnTo>
                    <a:pt x="6729" y="14805"/>
                  </a:lnTo>
                  <a:lnTo>
                    <a:pt x="6788" y="14783"/>
                  </a:lnTo>
                  <a:lnTo>
                    <a:pt x="6845" y="14759"/>
                  </a:lnTo>
                  <a:lnTo>
                    <a:pt x="6903" y="14733"/>
                  </a:lnTo>
                  <a:lnTo>
                    <a:pt x="6960" y="14705"/>
                  </a:lnTo>
                  <a:lnTo>
                    <a:pt x="7015" y="14675"/>
                  </a:lnTo>
                  <a:lnTo>
                    <a:pt x="7070" y="14644"/>
                  </a:lnTo>
                  <a:lnTo>
                    <a:pt x="7123" y="14612"/>
                  </a:lnTo>
                  <a:lnTo>
                    <a:pt x="7175" y="14577"/>
                  </a:lnTo>
                  <a:lnTo>
                    <a:pt x="7227" y="14541"/>
                  </a:lnTo>
                  <a:lnTo>
                    <a:pt x="7277" y="14502"/>
                  </a:lnTo>
                  <a:lnTo>
                    <a:pt x="7326" y="14463"/>
                  </a:lnTo>
                  <a:lnTo>
                    <a:pt x="7375" y="14422"/>
                  </a:lnTo>
                  <a:lnTo>
                    <a:pt x="7421" y="14380"/>
                  </a:lnTo>
                  <a:lnTo>
                    <a:pt x="7466" y="14336"/>
                  </a:lnTo>
                  <a:lnTo>
                    <a:pt x="15143" y="6617"/>
                  </a:lnTo>
                  <a:lnTo>
                    <a:pt x="15270" y="6483"/>
                  </a:lnTo>
                  <a:lnTo>
                    <a:pt x="15387" y="6344"/>
                  </a:lnTo>
                  <a:lnTo>
                    <a:pt x="15495" y="6200"/>
                  </a:lnTo>
                  <a:lnTo>
                    <a:pt x="15594" y="6053"/>
                  </a:lnTo>
                  <a:lnTo>
                    <a:pt x="15685" y="5900"/>
                  </a:lnTo>
                  <a:lnTo>
                    <a:pt x="15766" y="5744"/>
                  </a:lnTo>
                  <a:lnTo>
                    <a:pt x="15837" y="5584"/>
                  </a:lnTo>
                  <a:lnTo>
                    <a:pt x="15901" y="5421"/>
                  </a:lnTo>
                  <a:lnTo>
                    <a:pt x="15955" y="5254"/>
                  </a:lnTo>
                  <a:lnTo>
                    <a:pt x="16000" y="5084"/>
                  </a:lnTo>
                  <a:lnTo>
                    <a:pt x="16037" y="4913"/>
                  </a:lnTo>
                  <a:lnTo>
                    <a:pt x="16065" y="4739"/>
                  </a:lnTo>
                  <a:lnTo>
                    <a:pt x="16083" y="4563"/>
                  </a:lnTo>
                  <a:lnTo>
                    <a:pt x="16093" y="4387"/>
                  </a:lnTo>
                  <a:lnTo>
                    <a:pt x="16094" y="4208"/>
                  </a:lnTo>
                  <a:lnTo>
                    <a:pt x="16087" y="4030"/>
                  </a:lnTo>
                  <a:lnTo>
                    <a:pt x="16070" y="3850"/>
                  </a:lnTo>
                  <a:lnTo>
                    <a:pt x="16045" y="3669"/>
                  </a:lnTo>
                  <a:lnTo>
                    <a:pt x="16011" y="3490"/>
                  </a:lnTo>
                  <a:lnTo>
                    <a:pt x="15968" y="3310"/>
                  </a:lnTo>
                  <a:lnTo>
                    <a:pt x="15917" y="3131"/>
                  </a:lnTo>
                  <a:lnTo>
                    <a:pt x="15857" y="2953"/>
                  </a:lnTo>
                  <a:lnTo>
                    <a:pt x="15788" y="2776"/>
                  </a:lnTo>
                  <a:lnTo>
                    <a:pt x="15711" y="2601"/>
                  </a:lnTo>
                  <a:lnTo>
                    <a:pt x="15625" y="2428"/>
                  </a:lnTo>
                  <a:lnTo>
                    <a:pt x="15531" y="2257"/>
                  </a:lnTo>
                  <a:lnTo>
                    <a:pt x="15428" y="2089"/>
                  </a:lnTo>
                  <a:lnTo>
                    <a:pt x="15316" y="1923"/>
                  </a:lnTo>
                  <a:lnTo>
                    <a:pt x="15196" y="1760"/>
                  </a:lnTo>
                  <a:lnTo>
                    <a:pt x="15067" y="1602"/>
                  </a:lnTo>
                  <a:lnTo>
                    <a:pt x="14930" y="1446"/>
                  </a:lnTo>
                  <a:lnTo>
                    <a:pt x="14785" y="1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B59A38A-9C50-29FD-63E4-881FC231DC4F}"/>
              </a:ext>
            </a:extLst>
          </p:cNvPr>
          <p:cNvGrpSpPr/>
          <p:nvPr/>
        </p:nvGrpSpPr>
        <p:grpSpPr>
          <a:xfrm>
            <a:off x="6988511" y="2748654"/>
            <a:ext cx="736265" cy="736265"/>
            <a:chOff x="9145851" y="1475651"/>
            <a:chExt cx="736265" cy="736265"/>
          </a:xfrm>
        </p:grpSpPr>
        <p:sp>
          <p:nvSpPr>
            <p:cNvPr id="47" name="Oval 104">
              <a:extLst>
                <a:ext uri="{FF2B5EF4-FFF2-40B4-BE49-F238E27FC236}">
                  <a16:creationId xmlns:a16="http://schemas.microsoft.com/office/drawing/2014/main" id="{1BE23268-CE40-3FBC-1FA7-2872F81A72C6}"/>
                </a:ext>
              </a:extLst>
            </p:cNvPr>
            <p:cNvSpPr/>
            <p:nvPr/>
          </p:nvSpPr>
          <p:spPr>
            <a:xfrm>
              <a:off x="9145851" y="1475651"/>
              <a:ext cx="736265" cy="73626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105">
              <a:extLst>
                <a:ext uri="{FF2B5EF4-FFF2-40B4-BE49-F238E27FC236}">
                  <a16:creationId xmlns:a16="http://schemas.microsoft.com/office/drawing/2014/main" id="{FF6CD68B-F7A3-686D-FB15-F5073817F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2696" y="1662033"/>
              <a:ext cx="367439" cy="367440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8D66159-7BC0-66E9-A843-D56D48F0F8D0}"/>
              </a:ext>
            </a:extLst>
          </p:cNvPr>
          <p:cNvGrpSpPr/>
          <p:nvPr/>
        </p:nvGrpSpPr>
        <p:grpSpPr>
          <a:xfrm>
            <a:off x="1977521" y="2342554"/>
            <a:ext cx="2538187" cy="769726"/>
            <a:chOff x="-264886" y="1856097"/>
            <a:chExt cx="2538187" cy="76972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6762F31-9B64-FC78-466C-4159BBDBFF30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49D0151-705C-E4A6-AF14-E183C1753377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CC35641-7093-D9E3-42DD-DF6D777A80A6}"/>
              </a:ext>
            </a:extLst>
          </p:cNvPr>
          <p:cNvGrpSpPr/>
          <p:nvPr/>
        </p:nvGrpSpPr>
        <p:grpSpPr>
          <a:xfrm>
            <a:off x="7872983" y="2341996"/>
            <a:ext cx="2444107" cy="769726"/>
            <a:chOff x="444353" y="1856097"/>
            <a:chExt cx="2444107" cy="76972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0EFDAB4-D2CF-5ABE-D7AD-72489135F6FA}"/>
                </a:ext>
              </a:extLst>
            </p:cNvPr>
            <p:cNvSpPr txBox="1"/>
            <p:nvPr/>
          </p:nvSpPr>
          <p:spPr>
            <a:xfrm>
              <a:off x="444499" y="2137420"/>
              <a:ext cx="244396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02F7347-10CF-E5E3-E9D6-E89287C1834E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2519C5F-B34B-FD62-0BE4-24C5972BEF05}"/>
              </a:ext>
            </a:extLst>
          </p:cNvPr>
          <p:cNvGrpSpPr/>
          <p:nvPr/>
        </p:nvGrpSpPr>
        <p:grpSpPr>
          <a:xfrm>
            <a:off x="248326" y="3844552"/>
            <a:ext cx="2538187" cy="769726"/>
            <a:chOff x="-264886" y="1856097"/>
            <a:chExt cx="2538187" cy="76972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4AC5A89-9B07-DFE7-123A-3FE7D2C1F4FF}"/>
                </a:ext>
              </a:extLst>
            </p:cNvPr>
            <p:cNvSpPr txBox="1"/>
            <p:nvPr/>
          </p:nvSpPr>
          <p:spPr>
            <a:xfrm>
              <a:off x="-264886" y="2137420"/>
              <a:ext cx="251278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F4A1C08-A1D5-9F6E-4F6F-A3234966237F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9381079-F3B4-905B-BC07-A886AEA5188B}"/>
              </a:ext>
            </a:extLst>
          </p:cNvPr>
          <p:cNvGrpSpPr/>
          <p:nvPr/>
        </p:nvGrpSpPr>
        <p:grpSpPr>
          <a:xfrm>
            <a:off x="9499567" y="3843994"/>
            <a:ext cx="2444107" cy="769726"/>
            <a:chOff x="444353" y="1856097"/>
            <a:chExt cx="2444107" cy="76972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D2E1C5-CB22-4E48-8F5C-75ED0549FCD7}"/>
                </a:ext>
              </a:extLst>
            </p:cNvPr>
            <p:cNvSpPr txBox="1"/>
            <p:nvPr/>
          </p:nvSpPr>
          <p:spPr>
            <a:xfrm>
              <a:off x="444499" y="2137420"/>
              <a:ext cx="244396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0A00B38-17DF-67BE-044A-31717914247C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93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1899402" y="2348032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959760" y="2348032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3048000" y="2065149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3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388041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Business Work Report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3DA43A3-7455-6F1A-57ED-1E6F2E7CFBF6}"/>
              </a:ext>
            </a:extLst>
          </p:cNvPr>
          <p:cNvGrpSpPr/>
          <p:nvPr/>
        </p:nvGrpSpPr>
        <p:grpSpPr>
          <a:xfrm>
            <a:off x="4563109" y="4810745"/>
            <a:ext cx="3053203" cy="265600"/>
            <a:chOff x="4289813" y="5868701"/>
            <a:chExt cx="1648215" cy="2656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4F5EE3-93C7-CDC0-46A9-1664AD65074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DDE45E0-5944-4233-87FC-BB1159F52B64}"/>
                </a:ext>
              </a:extLst>
            </p:cNvPr>
            <p:cNvSpPr txBox="1"/>
            <p:nvPr/>
          </p:nvSpPr>
          <p:spPr>
            <a:xfrm>
              <a:off x="5134143" y="5872691"/>
              <a:ext cx="80388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2023.05.15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97705E9-61B5-CED8-E383-6EF51C69C7D8}"/>
              </a:ext>
            </a:extLst>
          </p:cNvPr>
          <p:cNvSpPr txBox="1"/>
          <p:nvPr/>
        </p:nvSpPr>
        <p:spPr>
          <a:xfrm>
            <a:off x="3948618" y="3943735"/>
            <a:ext cx="4294764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i="1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100" i="0" dirty="0"/>
              <a:t>Your content to play here, or through paste in this box, and select only the text. Your content to play here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67CBD5A-FB61-1B6D-2109-1321D26BD578}"/>
              </a:ext>
            </a:extLst>
          </p:cNvPr>
          <p:cNvSpPr/>
          <p:nvPr/>
        </p:nvSpPr>
        <p:spPr>
          <a:xfrm>
            <a:off x="2162629" y="3197410"/>
            <a:ext cx="7866742" cy="585224"/>
          </a:xfrm>
          <a:prstGeom prst="roundRect">
            <a:avLst>
              <a:gd name="adj" fmla="val 50000"/>
            </a:avLst>
          </a:prstGeom>
          <a:blipFill dpi="0" rotWithShape="1">
            <a:blip r:embed="rId1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86DC53-2537-5DC2-D2B1-6DA5AED4C1BA}"/>
              </a:ext>
            </a:extLst>
          </p:cNvPr>
          <p:cNvSpPr txBox="1"/>
          <p:nvPr/>
        </p:nvSpPr>
        <p:spPr>
          <a:xfrm>
            <a:off x="3948617" y="3336133"/>
            <a:ext cx="4294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文艺清新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水彩叶子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述职演示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9075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944379" y="2390200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004736" y="2390200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5034180" y="1572706"/>
            <a:ext cx="21236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>
                <a:blipFill>
                  <a:blip r:embed="rId14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01</a:t>
            </a:r>
            <a:endParaRPr lang="zh-CN" altLang="en-US" sz="8800" dirty="0">
              <a:blipFill>
                <a:blip r:embed="rId14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3582750" y="3229689"/>
            <a:ext cx="5026500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962532" y="2777747"/>
              <a:ext cx="2460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923610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89EBED-EEF8-1EA2-9279-9DCC1BD158C8}"/>
              </a:ext>
            </a:extLst>
          </p:cNvPr>
          <p:cNvSpPr txBox="1"/>
          <p:nvPr/>
        </p:nvSpPr>
        <p:spPr>
          <a:xfrm>
            <a:off x="2571750" y="4237684"/>
            <a:ext cx="7048500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，幻灯片演 示模板及素材免费下载！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 一访问网址：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 tmoban.com</a:t>
            </a:r>
          </a:p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4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1342" name="Group 13">
            <a:extLst>
              <a:ext uri="{FF2B5EF4-FFF2-40B4-BE49-F238E27FC236}">
                <a16:creationId xmlns:a16="http://schemas.microsoft.com/office/drawing/2014/main" id="{E9850D0B-69C0-51B8-C1C4-6AB1F5FC6EF6}"/>
              </a:ext>
            </a:extLst>
          </p:cNvPr>
          <p:cNvGrpSpPr/>
          <p:nvPr/>
        </p:nvGrpSpPr>
        <p:grpSpPr>
          <a:xfrm>
            <a:off x="5918682" y="2911122"/>
            <a:ext cx="1599704" cy="1599704"/>
            <a:chOff x="5886055" y="2646544"/>
            <a:chExt cx="1935595" cy="1935595"/>
          </a:xfrm>
        </p:grpSpPr>
        <p:sp>
          <p:nvSpPr>
            <p:cNvPr id="1343" name="Teardrop 14">
              <a:extLst>
                <a:ext uri="{FF2B5EF4-FFF2-40B4-BE49-F238E27FC236}">
                  <a16:creationId xmlns:a16="http://schemas.microsoft.com/office/drawing/2014/main" id="{09E7F455-A769-7E67-FA02-0239B9331F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teardrop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4" name="Freeform: Shape 15">
              <a:extLst>
                <a:ext uri="{FF2B5EF4-FFF2-40B4-BE49-F238E27FC236}">
                  <a16:creationId xmlns:a16="http://schemas.microsoft.com/office/drawing/2014/main" id="{B61CAD15-FB6D-71EA-AC76-960D55F36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95" y="3315977"/>
              <a:ext cx="677313" cy="60538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45" name="Group 16">
            <a:extLst>
              <a:ext uri="{FF2B5EF4-FFF2-40B4-BE49-F238E27FC236}">
                <a16:creationId xmlns:a16="http://schemas.microsoft.com/office/drawing/2014/main" id="{6ABFEB83-4725-FC45-7ADD-53635E3B3FE6}"/>
              </a:ext>
            </a:extLst>
          </p:cNvPr>
          <p:cNvGrpSpPr/>
          <p:nvPr/>
        </p:nvGrpSpPr>
        <p:grpSpPr>
          <a:xfrm>
            <a:off x="3413326" y="2911122"/>
            <a:ext cx="1599704" cy="1599704"/>
            <a:chOff x="2854647" y="2646544"/>
            <a:chExt cx="1935595" cy="1935595"/>
          </a:xfrm>
        </p:grpSpPr>
        <p:sp>
          <p:nvSpPr>
            <p:cNvPr id="1346" name="Teardrop 17">
              <a:extLst>
                <a:ext uri="{FF2B5EF4-FFF2-40B4-BE49-F238E27FC236}">
                  <a16:creationId xmlns:a16="http://schemas.microsoft.com/office/drawing/2014/main" id="{F634335F-1FB2-5DC0-F7F0-AEC1B06E14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teardrop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7" name="Freeform: Shape 18">
              <a:extLst>
                <a:ext uri="{FF2B5EF4-FFF2-40B4-BE49-F238E27FC236}">
                  <a16:creationId xmlns:a16="http://schemas.microsoft.com/office/drawing/2014/main" id="{26A932DC-7189-A4F9-AD29-5C27F20C5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780" y="3319068"/>
              <a:ext cx="587791" cy="599203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48" name="Group 19">
            <a:extLst>
              <a:ext uri="{FF2B5EF4-FFF2-40B4-BE49-F238E27FC236}">
                <a16:creationId xmlns:a16="http://schemas.microsoft.com/office/drawing/2014/main" id="{9B073E9F-7B4C-AB7E-017C-A669DC0DEC7B}"/>
              </a:ext>
            </a:extLst>
          </p:cNvPr>
          <p:cNvGrpSpPr/>
          <p:nvPr/>
        </p:nvGrpSpPr>
        <p:grpSpPr>
          <a:xfrm>
            <a:off x="4666004" y="2911122"/>
            <a:ext cx="1599704" cy="1599704"/>
            <a:chOff x="4370351" y="2646544"/>
            <a:chExt cx="1935595" cy="1935595"/>
          </a:xfrm>
        </p:grpSpPr>
        <p:sp>
          <p:nvSpPr>
            <p:cNvPr id="1349" name="Teardrop 20">
              <a:extLst>
                <a:ext uri="{FF2B5EF4-FFF2-40B4-BE49-F238E27FC236}">
                  <a16:creationId xmlns:a16="http://schemas.microsoft.com/office/drawing/2014/main" id="{BEA261C4-D817-E688-A3DF-BC6229C261AD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4370351" y="2646544"/>
              <a:ext cx="1935595" cy="1935595"/>
            </a:xfrm>
            <a:prstGeom prst="teardrop">
              <a:avLst/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0" name="Freeform: Shape 21">
              <a:extLst>
                <a:ext uri="{FF2B5EF4-FFF2-40B4-BE49-F238E27FC236}">
                  <a16:creationId xmlns:a16="http://schemas.microsoft.com/office/drawing/2014/main" id="{0BE50B8A-C5FC-C51D-DA69-F3DC5445E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698" y="3319068"/>
              <a:ext cx="466728" cy="570441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51" name="Group 22">
            <a:extLst>
              <a:ext uri="{FF2B5EF4-FFF2-40B4-BE49-F238E27FC236}">
                <a16:creationId xmlns:a16="http://schemas.microsoft.com/office/drawing/2014/main" id="{248157A5-BE7A-2403-228F-906D8C39C081}"/>
              </a:ext>
            </a:extLst>
          </p:cNvPr>
          <p:cNvGrpSpPr/>
          <p:nvPr/>
        </p:nvGrpSpPr>
        <p:grpSpPr>
          <a:xfrm>
            <a:off x="7171360" y="2911122"/>
            <a:ext cx="1599704" cy="1599704"/>
            <a:chOff x="7401759" y="2646544"/>
            <a:chExt cx="1935595" cy="1935595"/>
          </a:xfrm>
        </p:grpSpPr>
        <p:sp>
          <p:nvSpPr>
            <p:cNvPr id="1352" name="Teardrop 23">
              <a:extLst>
                <a:ext uri="{FF2B5EF4-FFF2-40B4-BE49-F238E27FC236}">
                  <a16:creationId xmlns:a16="http://schemas.microsoft.com/office/drawing/2014/main" id="{F9E9EEFF-E29A-ED4A-30C5-2A44299E7620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7401759" y="2646544"/>
              <a:ext cx="1935595" cy="1935595"/>
            </a:xfrm>
            <a:prstGeom prst="teardrop">
              <a:avLst/>
            </a:prstGeom>
            <a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3" name="Freeform: Shape 24">
              <a:extLst>
                <a:ext uri="{FF2B5EF4-FFF2-40B4-BE49-F238E27FC236}">
                  <a16:creationId xmlns:a16="http://schemas.microsoft.com/office/drawing/2014/main" id="{FB9223F8-C582-0982-9639-08734777A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899" y="3274049"/>
              <a:ext cx="676138" cy="676138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354" name="Connector: Elbow 25">
            <a:extLst>
              <a:ext uri="{FF2B5EF4-FFF2-40B4-BE49-F238E27FC236}">
                <a16:creationId xmlns:a16="http://schemas.microsoft.com/office/drawing/2014/main" id="{C8C94A67-29B5-B288-E253-FEA8709B9234}"/>
              </a:ext>
            </a:extLst>
          </p:cNvPr>
          <p:cNvCxnSpPr>
            <a:stCxn id="1346" idx="7"/>
          </p:cNvCxnSpPr>
          <p:nvPr/>
        </p:nvCxnSpPr>
        <p:spPr>
          <a:xfrm rot="16200000" flipV="1">
            <a:off x="3846887" y="1744979"/>
            <a:ext cx="618317" cy="1713969"/>
          </a:xfrm>
          <a:prstGeom prst="bent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5" name="Connector: Elbow 26">
            <a:extLst>
              <a:ext uri="{FF2B5EF4-FFF2-40B4-BE49-F238E27FC236}">
                <a16:creationId xmlns:a16="http://schemas.microsoft.com/office/drawing/2014/main" id="{C9226546-80CD-159D-0413-1988AEBA1C48}"/>
              </a:ext>
            </a:extLst>
          </p:cNvPr>
          <p:cNvCxnSpPr>
            <a:stCxn id="1349" idx="7"/>
          </p:cNvCxnSpPr>
          <p:nvPr/>
        </p:nvCxnSpPr>
        <p:spPr>
          <a:xfrm rot="10800000" flipV="1">
            <a:off x="3295685" y="4510825"/>
            <a:ext cx="1370320" cy="413910"/>
          </a:xfrm>
          <a:prstGeom prst="bentConnector3">
            <a:avLst>
              <a:gd name="adj1" fmla="val 199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6" name="Connector: Elbow 27">
            <a:extLst>
              <a:ext uri="{FF2B5EF4-FFF2-40B4-BE49-F238E27FC236}">
                <a16:creationId xmlns:a16="http://schemas.microsoft.com/office/drawing/2014/main" id="{C7A8EE50-2802-2C7F-1242-A3869ECED65F}"/>
              </a:ext>
            </a:extLst>
          </p:cNvPr>
          <p:cNvCxnSpPr/>
          <p:nvPr/>
        </p:nvCxnSpPr>
        <p:spPr>
          <a:xfrm flipV="1">
            <a:off x="7518387" y="2378555"/>
            <a:ext cx="1314504" cy="520047"/>
          </a:xfrm>
          <a:prstGeom prst="bentConnector3">
            <a:avLst>
              <a:gd name="adj1" fmla="val -792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7" name="Connector: Elbow 28">
            <a:extLst>
              <a:ext uri="{FF2B5EF4-FFF2-40B4-BE49-F238E27FC236}">
                <a16:creationId xmlns:a16="http://schemas.microsoft.com/office/drawing/2014/main" id="{C0BADBA3-1BCE-A64F-2DA4-D932B66F4636}"/>
              </a:ext>
            </a:extLst>
          </p:cNvPr>
          <p:cNvCxnSpPr/>
          <p:nvPr/>
        </p:nvCxnSpPr>
        <p:spPr>
          <a:xfrm>
            <a:off x="7171359" y="4507150"/>
            <a:ext cx="1681092" cy="434019"/>
          </a:xfrm>
          <a:prstGeom prst="bentConnector3">
            <a:avLst>
              <a:gd name="adj1" fmla="val -215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1" name="组合 1370">
            <a:extLst>
              <a:ext uri="{FF2B5EF4-FFF2-40B4-BE49-F238E27FC236}">
                <a16:creationId xmlns:a16="http://schemas.microsoft.com/office/drawing/2014/main" id="{22DEEBBE-53DC-C86C-6C1B-386CD3360E03}"/>
              </a:ext>
            </a:extLst>
          </p:cNvPr>
          <p:cNvGrpSpPr/>
          <p:nvPr/>
        </p:nvGrpSpPr>
        <p:grpSpPr>
          <a:xfrm>
            <a:off x="8852304" y="2071944"/>
            <a:ext cx="2667148" cy="948420"/>
            <a:chOff x="444353" y="1881497"/>
            <a:chExt cx="2667148" cy="948420"/>
          </a:xfrm>
        </p:grpSpPr>
        <p:sp>
          <p:nvSpPr>
            <p:cNvPr id="1372" name="文本框 1371">
              <a:extLst>
                <a:ext uri="{FF2B5EF4-FFF2-40B4-BE49-F238E27FC236}">
                  <a16:creationId xmlns:a16="http://schemas.microsoft.com/office/drawing/2014/main" id="{D6E8720A-1D94-6D14-E2C2-2C2653F080F3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1373" name="文本框 1372">
              <a:extLst>
                <a:ext uri="{FF2B5EF4-FFF2-40B4-BE49-F238E27FC236}">
                  <a16:creationId xmlns:a16="http://schemas.microsoft.com/office/drawing/2014/main" id="{1A390CB8-9669-CEB6-5753-2C8217506DFA}"/>
                </a:ext>
              </a:extLst>
            </p:cNvPr>
            <p:cNvSpPr txBox="1"/>
            <p:nvPr/>
          </p:nvSpPr>
          <p:spPr>
            <a:xfrm>
              <a:off x="444353" y="18814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74" name="组合 1373">
            <a:extLst>
              <a:ext uri="{FF2B5EF4-FFF2-40B4-BE49-F238E27FC236}">
                <a16:creationId xmlns:a16="http://schemas.microsoft.com/office/drawing/2014/main" id="{83196024-6ABA-7384-7DFC-29443A8D0BD0}"/>
              </a:ext>
            </a:extLst>
          </p:cNvPr>
          <p:cNvGrpSpPr/>
          <p:nvPr/>
        </p:nvGrpSpPr>
        <p:grpSpPr>
          <a:xfrm>
            <a:off x="8852304" y="4569006"/>
            <a:ext cx="2667148" cy="744326"/>
            <a:chOff x="444353" y="1881497"/>
            <a:chExt cx="2667148" cy="744326"/>
          </a:xfrm>
        </p:grpSpPr>
        <p:sp>
          <p:nvSpPr>
            <p:cNvPr id="1375" name="文本框 1374">
              <a:extLst>
                <a:ext uri="{FF2B5EF4-FFF2-40B4-BE49-F238E27FC236}">
                  <a16:creationId xmlns:a16="http://schemas.microsoft.com/office/drawing/2014/main" id="{C0D69686-BBF3-B05C-B163-68034DE11100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6" name="文本框 1375">
              <a:extLst>
                <a:ext uri="{FF2B5EF4-FFF2-40B4-BE49-F238E27FC236}">
                  <a16:creationId xmlns:a16="http://schemas.microsoft.com/office/drawing/2014/main" id="{48FCBB14-2DAD-E0DE-1D12-8145F4C25125}"/>
                </a:ext>
              </a:extLst>
            </p:cNvPr>
            <p:cNvSpPr txBox="1"/>
            <p:nvPr/>
          </p:nvSpPr>
          <p:spPr>
            <a:xfrm>
              <a:off x="444353" y="18814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77" name="组合 1376">
            <a:extLst>
              <a:ext uri="{FF2B5EF4-FFF2-40B4-BE49-F238E27FC236}">
                <a16:creationId xmlns:a16="http://schemas.microsoft.com/office/drawing/2014/main" id="{9B4096EA-B993-E2E4-ABEF-E0D22546F8B8}"/>
              </a:ext>
            </a:extLst>
          </p:cNvPr>
          <p:cNvGrpSpPr/>
          <p:nvPr/>
        </p:nvGrpSpPr>
        <p:grpSpPr>
          <a:xfrm>
            <a:off x="631986" y="2006392"/>
            <a:ext cx="2667001" cy="744326"/>
            <a:chOff x="444500" y="1881497"/>
            <a:chExt cx="2667001" cy="744326"/>
          </a:xfrm>
        </p:grpSpPr>
        <p:sp>
          <p:nvSpPr>
            <p:cNvPr id="1378" name="文本框 1377">
              <a:extLst>
                <a:ext uri="{FF2B5EF4-FFF2-40B4-BE49-F238E27FC236}">
                  <a16:creationId xmlns:a16="http://schemas.microsoft.com/office/drawing/2014/main" id="{32BF3B8D-778D-C6DE-2A6F-CF0E5EBEF0E2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79" name="文本框 1378">
              <a:extLst>
                <a:ext uri="{FF2B5EF4-FFF2-40B4-BE49-F238E27FC236}">
                  <a16:creationId xmlns:a16="http://schemas.microsoft.com/office/drawing/2014/main" id="{26996ECA-96BF-C5C2-41BC-FC37F744974F}"/>
                </a:ext>
              </a:extLst>
            </p:cNvPr>
            <p:cNvSpPr txBox="1"/>
            <p:nvPr/>
          </p:nvSpPr>
          <p:spPr>
            <a:xfrm>
              <a:off x="1092200" y="18814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80" name="组合 1379">
            <a:extLst>
              <a:ext uri="{FF2B5EF4-FFF2-40B4-BE49-F238E27FC236}">
                <a16:creationId xmlns:a16="http://schemas.microsoft.com/office/drawing/2014/main" id="{F801C07A-F2FA-BC9C-853A-8A5AB7A970EE}"/>
              </a:ext>
            </a:extLst>
          </p:cNvPr>
          <p:cNvGrpSpPr/>
          <p:nvPr/>
        </p:nvGrpSpPr>
        <p:grpSpPr>
          <a:xfrm>
            <a:off x="628609" y="4569006"/>
            <a:ext cx="2667001" cy="744326"/>
            <a:chOff x="444500" y="1881497"/>
            <a:chExt cx="2667001" cy="744326"/>
          </a:xfrm>
        </p:grpSpPr>
        <p:sp>
          <p:nvSpPr>
            <p:cNvPr id="1381" name="文本框 1380">
              <a:extLst>
                <a:ext uri="{FF2B5EF4-FFF2-40B4-BE49-F238E27FC236}">
                  <a16:creationId xmlns:a16="http://schemas.microsoft.com/office/drawing/2014/main" id="{47F6FEAB-408C-FE35-F4A9-5231B75D7640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82" name="文本框 1381">
              <a:extLst>
                <a:ext uri="{FF2B5EF4-FFF2-40B4-BE49-F238E27FC236}">
                  <a16:creationId xmlns:a16="http://schemas.microsoft.com/office/drawing/2014/main" id="{FDD21FB3-7D3B-0F0A-CE84-0FD22C358A8B}"/>
                </a:ext>
              </a:extLst>
            </p:cNvPr>
            <p:cNvSpPr txBox="1"/>
            <p:nvPr/>
          </p:nvSpPr>
          <p:spPr>
            <a:xfrm>
              <a:off x="1092200" y="18814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365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: Shape 14">
            <a:extLst>
              <a:ext uri="{FF2B5EF4-FFF2-40B4-BE49-F238E27FC236}">
                <a16:creationId xmlns:a16="http://schemas.microsoft.com/office/drawing/2014/main" id="{1BD5C647-5476-890E-2701-D5AD40377FD8}"/>
              </a:ext>
            </a:extLst>
          </p:cNvPr>
          <p:cNvSpPr>
            <a:spLocks/>
          </p:cNvSpPr>
          <p:nvPr/>
        </p:nvSpPr>
        <p:spPr bwMode="auto">
          <a:xfrm>
            <a:off x="5554329" y="4745993"/>
            <a:ext cx="1068497" cy="871122"/>
          </a:xfrm>
          <a:custGeom>
            <a:avLst/>
            <a:gdLst>
              <a:gd name="T0" fmla="*/ 1143000 w 21600"/>
              <a:gd name="T1" fmla="*/ 931863 h 21600"/>
              <a:gd name="T2" fmla="*/ 1143000 w 21600"/>
              <a:gd name="T3" fmla="*/ 931863 h 21600"/>
              <a:gd name="T4" fmla="*/ 1143000 w 21600"/>
              <a:gd name="T5" fmla="*/ 931863 h 21600"/>
              <a:gd name="T6" fmla="*/ 1143000 w 21600"/>
              <a:gd name="T7" fmla="*/ 9318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29" y="0"/>
                </a:moveTo>
                <a:cubicBezTo>
                  <a:pt x="405" y="0"/>
                  <a:pt x="0" y="539"/>
                  <a:pt x="0" y="1200"/>
                </a:cubicBezTo>
                <a:cubicBezTo>
                  <a:pt x="0" y="1894"/>
                  <a:pt x="405" y="2446"/>
                  <a:pt x="929" y="2446"/>
                </a:cubicBezTo>
                <a:cubicBezTo>
                  <a:pt x="929" y="2446"/>
                  <a:pt x="931" y="2446"/>
                  <a:pt x="20666" y="2446"/>
                </a:cubicBezTo>
                <a:cubicBezTo>
                  <a:pt x="21183" y="2446"/>
                  <a:pt x="21600" y="1894"/>
                  <a:pt x="21600" y="1200"/>
                </a:cubicBezTo>
                <a:cubicBezTo>
                  <a:pt x="21599" y="540"/>
                  <a:pt x="21183" y="0"/>
                  <a:pt x="20666" y="0"/>
                </a:cubicBezTo>
                <a:cubicBezTo>
                  <a:pt x="20666" y="0"/>
                  <a:pt x="20664" y="0"/>
                  <a:pt x="929" y="0"/>
                </a:cubicBezTo>
                <a:close/>
                <a:moveTo>
                  <a:pt x="1060" y="3701"/>
                </a:moveTo>
                <a:cubicBezTo>
                  <a:pt x="572" y="3701"/>
                  <a:pt x="157" y="4235"/>
                  <a:pt x="157" y="4888"/>
                </a:cubicBezTo>
                <a:cubicBezTo>
                  <a:pt x="157" y="5541"/>
                  <a:pt x="572" y="6065"/>
                  <a:pt x="1060" y="6065"/>
                </a:cubicBezTo>
                <a:cubicBezTo>
                  <a:pt x="1060" y="6065"/>
                  <a:pt x="1061" y="6065"/>
                  <a:pt x="20512" y="6065"/>
                </a:cubicBezTo>
                <a:cubicBezTo>
                  <a:pt x="20993" y="6065"/>
                  <a:pt x="21408" y="5541"/>
                  <a:pt x="21408" y="4888"/>
                </a:cubicBezTo>
                <a:cubicBezTo>
                  <a:pt x="21408" y="4235"/>
                  <a:pt x="20993" y="3701"/>
                  <a:pt x="20512" y="3701"/>
                </a:cubicBezTo>
                <a:cubicBezTo>
                  <a:pt x="20512" y="3701"/>
                  <a:pt x="20512" y="3701"/>
                  <a:pt x="1060" y="3701"/>
                </a:cubicBezTo>
                <a:close/>
                <a:moveTo>
                  <a:pt x="1060" y="7357"/>
                </a:moveTo>
                <a:cubicBezTo>
                  <a:pt x="572" y="7357"/>
                  <a:pt x="157" y="7899"/>
                  <a:pt x="157" y="8553"/>
                </a:cubicBezTo>
                <a:cubicBezTo>
                  <a:pt x="157" y="9224"/>
                  <a:pt x="572" y="9804"/>
                  <a:pt x="1060" y="9804"/>
                </a:cubicBezTo>
                <a:cubicBezTo>
                  <a:pt x="1060" y="9804"/>
                  <a:pt x="1061" y="9804"/>
                  <a:pt x="20512" y="9804"/>
                </a:cubicBezTo>
                <a:cubicBezTo>
                  <a:pt x="20993" y="9804"/>
                  <a:pt x="21408" y="9224"/>
                  <a:pt x="21408" y="8553"/>
                </a:cubicBezTo>
                <a:cubicBezTo>
                  <a:pt x="21408" y="7899"/>
                  <a:pt x="20993" y="7357"/>
                  <a:pt x="20512" y="7357"/>
                </a:cubicBezTo>
                <a:cubicBezTo>
                  <a:pt x="20512" y="7357"/>
                  <a:pt x="20512" y="7357"/>
                  <a:pt x="1060" y="7357"/>
                </a:cubicBezTo>
                <a:close/>
                <a:moveTo>
                  <a:pt x="1060" y="11018"/>
                </a:moveTo>
                <a:cubicBezTo>
                  <a:pt x="572" y="11018"/>
                  <a:pt x="157" y="11559"/>
                  <a:pt x="157" y="12264"/>
                </a:cubicBezTo>
                <a:cubicBezTo>
                  <a:pt x="157" y="12927"/>
                  <a:pt x="572" y="13460"/>
                  <a:pt x="1060" y="13460"/>
                </a:cubicBezTo>
                <a:cubicBezTo>
                  <a:pt x="1060" y="13460"/>
                  <a:pt x="1061" y="13460"/>
                  <a:pt x="20512" y="13460"/>
                </a:cubicBezTo>
                <a:cubicBezTo>
                  <a:pt x="20993" y="13460"/>
                  <a:pt x="21408" y="12927"/>
                  <a:pt x="21408" y="12264"/>
                </a:cubicBezTo>
                <a:cubicBezTo>
                  <a:pt x="21408" y="11559"/>
                  <a:pt x="20993" y="11018"/>
                  <a:pt x="20512" y="11018"/>
                </a:cubicBezTo>
                <a:cubicBezTo>
                  <a:pt x="20512" y="11018"/>
                  <a:pt x="20512" y="11018"/>
                  <a:pt x="1060" y="11018"/>
                </a:cubicBezTo>
                <a:close/>
                <a:moveTo>
                  <a:pt x="1060" y="14288"/>
                </a:moveTo>
                <a:cubicBezTo>
                  <a:pt x="537" y="14288"/>
                  <a:pt x="157" y="14653"/>
                  <a:pt x="157" y="15060"/>
                </a:cubicBezTo>
                <a:cubicBezTo>
                  <a:pt x="157" y="15419"/>
                  <a:pt x="448" y="15691"/>
                  <a:pt x="862" y="15764"/>
                </a:cubicBezTo>
                <a:cubicBezTo>
                  <a:pt x="890" y="15838"/>
                  <a:pt x="913" y="15920"/>
                  <a:pt x="967" y="15985"/>
                </a:cubicBezTo>
                <a:cubicBezTo>
                  <a:pt x="1168" y="16270"/>
                  <a:pt x="3031" y="18643"/>
                  <a:pt x="3512" y="19222"/>
                </a:cubicBezTo>
                <a:cubicBezTo>
                  <a:pt x="4048" y="19222"/>
                  <a:pt x="3551" y="19222"/>
                  <a:pt x="4048" y="19222"/>
                </a:cubicBezTo>
                <a:cubicBezTo>
                  <a:pt x="4040" y="19300"/>
                  <a:pt x="4029" y="19377"/>
                  <a:pt x="4029" y="19457"/>
                </a:cubicBezTo>
                <a:cubicBezTo>
                  <a:pt x="4029" y="20631"/>
                  <a:pt x="4887" y="21599"/>
                  <a:pt x="5919" y="21599"/>
                </a:cubicBezTo>
                <a:cubicBezTo>
                  <a:pt x="5919" y="21599"/>
                  <a:pt x="5918" y="21599"/>
                  <a:pt x="15512" y="21599"/>
                </a:cubicBezTo>
                <a:cubicBezTo>
                  <a:pt x="16543" y="21599"/>
                  <a:pt x="17412" y="20631"/>
                  <a:pt x="17412" y="19457"/>
                </a:cubicBezTo>
                <a:cubicBezTo>
                  <a:pt x="17412" y="19377"/>
                  <a:pt x="17398" y="19300"/>
                  <a:pt x="17390" y="19222"/>
                </a:cubicBezTo>
                <a:cubicBezTo>
                  <a:pt x="17391" y="19222"/>
                  <a:pt x="17956" y="19222"/>
                  <a:pt x="17956" y="19222"/>
                </a:cubicBezTo>
                <a:cubicBezTo>
                  <a:pt x="18164" y="18971"/>
                  <a:pt x="18505" y="18557"/>
                  <a:pt x="19129" y="17806"/>
                </a:cubicBezTo>
                <a:cubicBezTo>
                  <a:pt x="19887" y="16852"/>
                  <a:pt x="20351" y="16215"/>
                  <a:pt x="20572" y="15759"/>
                </a:cubicBezTo>
                <a:cubicBezTo>
                  <a:pt x="20965" y="15672"/>
                  <a:pt x="21251" y="15404"/>
                  <a:pt x="21251" y="15060"/>
                </a:cubicBezTo>
                <a:cubicBezTo>
                  <a:pt x="21251" y="14653"/>
                  <a:pt x="20841" y="14288"/>
                  <a:pt x="20317" y="14288"/>
                </a:cubicBezTo>
                <a:cubicBezTo>
                  <a:pt x="20317" y="14288"/>
                  <a:pt x="20319" y="14288"/>
                  <a:pt x="1060" y="142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 cmpd="sng">
            <a:solidFill>
              <a:srgbClr val="F2F2F2"/>
            </a:solidFill>
            <a:prstDash val="solid"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Freeform: Shape 15">
            <a:extLst>
              <a:ext uri="{FF2B5EF4-FFF2-40B4-BE49-F238E27FC236}">
                <a16:creationId xmlns:a16="http://schemas.microsoft.com/office/drawing/2014/main" id="{6D5D1337-560E-DD63-1CDE-149CF9D6A409}"/>
              </a:ext>
            </a:extLst>
          </p:cNvPr>
          <p:cNvSpPr>
            <a:spLocks/>
          </p:cNvSpPr>
          <p:nvPr/>
        </p:nvSpPr>
        <p:spPr bwMode="auto">
          <a:xfrm>
            <a:off x="5702731" y="1548663"/>
            <a:ext cx="1626490" cy="1026203"/>
          </a:xfrm>
          <a:custGeom>
            <a:avLst/>
            <a:gdLst>
              <a:gd name="T0" fmla="*/ 1739900 w 21600"/>
              <a:gd name="T1" fmla="*/ 1097757 h 21600"/>
              <a:gd name="T2" fmla="*/ 1739900 w 21600"/>
              <a:gd name="T3" fmla="*/ 1097757 h 21600"/>
              <a:gd name="T4" fmla="*/ 1739900 w 21600"/>
              <a:gd name="T5" fmla="*/ 1097757 h 21600"/>
              <a:gd name="T6" fmla="*/ 1739900 w 21600"/>
              <a:gd name="T7" fmla="*/ 10977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21599"/>
                </a:lnTo>
                <a:lnTo>
                  <a:pt x="17459" y="7583"/>
                </a:lnTo>
                <a:lnTo>
                  <a:pt x="8049" y="0"/>
                </a:lnTo>
                <a:lnTo>
                  <a:pt x="0" y="0"/>
                </a:lnTo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: Shape 16">
            <a:extLst>
              <a:ext uri="{FF2B5EF4-FFF2-40B4-BE49-F238E27FC236}">
                <a16:creationId xmlns:a16="http://schemas.microsoft.com/office/drawing/2014/main" id="{5F955613-31F4-4FB0-6441-6D60599DC8BC}"/>
              </a:ext>
            </a:extLst>
          </p:cNvPr>
          <p:cNvSpPr>
            <a:spLocks/>
          </p:cNvSpPr>
          <p:nvPr/>
        </p:nvSpPr>
        <p:spPr bwMode="auto">
          <a:xfrm>
            <a:off x="4862774" y="2388621"/>
            <a:ext cx="2466447" cy="724946"/>
          </a:xfrm>
          <a:custGeom>
            <a:avLst/>
            <a:gdLst>
              <a:gd name="T0" fmla="*/ 2638425 w 21600"/>
              <a:gd name="T1" fmla="*/ 775494 h 21600"/>
              <a:gd name="T2" fmla="*/ 2638425 w 21600"/>
              <a:gd name="T3" fmla="*/ 775494 h 21600"/>
              <a:gd name="T4" fmla="*/ 2638425 w 21600"/>
              <a:gd name="T5" fmla="*/ 775494 h 21600"/>
              <a:gd name="T6" fmla="*/ 2638425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9248"/>
                </a:lnTo>
                <a:lnTo>
                  <a:pt x="21372" y="19161"/>
                </a:lnTo>
                <a:lnTo>
                  <a:pt x="15" y="21599"/>
                </a:lnTo>
                <a:lnTo>
                  <a:pt x="0" y="0"/>
                </a:lnTo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17">
            <a:extLst>
              <a:ext uri="{FF2B5EF4-FFF2-40B4-BE49-F238E27FC236}">
                <a16:creationId xmlns:a16="http://schemas.microsoft.com/office/drawing/2014/main" id="{EFCBC83D-AB68-D617-5BE0-1717A5C41BA3}"/>
              </a:ext>
            </a:extLst>
          </p:cNvPr>
          <p:cNvSpPr>
            <a:spLocks/>
          </p:cNvSpPr>
          <p:nvPr/>
        </p:nvSpPr>
        <p:spPr bwMode="auto">
          <a:xfrm>
            <a:off x="5052729" y="1910023"/>
            <a:ext cx="2276492" cy="1788249"/>
          </a:xfrm>
          <a:custGeom>
            <a:avLst/>
            <a:gdLst>
              <a:gd name="T0" fmla="*/ 2435225 w 21600"/>
              <a:gd name="T1" fmla="*/ 1912937 h 21600"/>
              <a:gd name="T2" fmla="*/ 2435225 w 21600"/>
              <a:gd name="T3" fmla="*/ 1912937 h 21600"/>
              <a:gd name="T4" fmla="*/ 2435225 w 21600"/>
              <a:gd name="T5" fmla="*/ 1912937 h 21600"/>
              <a:gd name="T6" fmla="*/ 2435225 w 21600"/>
              <a:gd name="T7" fmla="*/ 19129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40" y="0"/>
                </a:moveTo>
                <a:lnTo>
                  <a:pt x="0" y="19721"/>
                </a:lnTo>
                <a:lnTo>
                  <a:pt x="830" y="21599"/>
                </a:lnTo>
                <a:lnTo>
                  <a:pt x="21599" y="8054"/>
                </a:lnTo>
                <a:lnTo>
                  <a:pt x="18640" y="0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: Shape 18">
            <a:extLst>
              <a:ext uri="{FF2B5EF4-FFF2-40B4-BE49-F238E27FC236}">
                <a16:creationId xmlns:a16="http://schemas.microsoft.com/office/drawing/2014/main" id="{319874FC-79A2-27B0-2C99-B684E98E2DC8}"/>
              </a:ext>
            </a:extLst>
          </p:cNvPr>
          <p:cNvSpPr>
            <a:spLocks/>
          </p:cNvSpPr>
          <p:nvPr/>
        </p:nvSpPr>
        <p:spPr bwMode="auto">
          <a:xfrm>
            <a:off x="5052729" y="3547643"/>
            <a:ext cx="1834253" cy="727914"/>
          </a:xfrm>
          <a:custGeom>
            <a:avLst/>
            <a:gdLst>
              <a:gd name="T0" fmla="*/ 1962150 w 21600"/>
              <a:gd name="T1" fmla="*/ 778669 h 21600"/>
              <a:gd name="T2" fmla="*/ 1962150 w 21600"/>
              <a:gd name="T3" fmla="*/ 778669 h 21600"/>
              <a:gd name="T4" fmla="*/ 1962150 w 21600"/>
              <a:gd name="T5" fmla="*/ 778669 h 21600"/>
              <a:gd name="T6" fmla="*/ 1962150 w 21600"/>
              <a:gd name="T7" fmla="*/ 7786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11535"/>
                </a:lnTo>
                <a:lnTo>
                  <a:pt x="20330" y="21599"/>
                </a:lnTo>
                <a:lnTo>
                  <a:pt x="1030" y="4601"/>
                </a:lnTo>
                <a:lnTo>
                  <a:pt x="0" y="0"/>
                </a:lnTo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: Shape 19">
            <a:extLst>
              <a:ext uri="{FF2B5EF4-FFF2-40B4-BE49-F238E27FC236}">
                <a16:creationId xmlns:a16="http://schemas.microsoft.com/office/drawing/2014/main" id="{C4C93AA4-D247-6D01-2203-D43B86A766F0}"/>
              </a:ext>
            </a:extLst>
          </p:cNvPr>
          <p:cNvSpPr>
            <a:spLocks/>
          </p:cNvSpPr>
          <p:nvPr/>
        </p:nvSpPr>
        <p:spPr bwMode="auto">
          <a:xfrm>
            <a:off x="5304271" y="2699524"/>
            <a:ext cx="2023466" cy="1472894"/>
          </a:xfrm>
          <a:custGeom>
            <a:avLst/>
            <a:gdLst>
              <a:gd name="T0" fmla="*/ 2164556 w 21600"/>
              <a:gd name="T1" fmla="*/ 1575594 h 21600"/>
              <a:gd name="T2" fmla="*/ 2164556 w 21600"/>
              <a:gd name="T3" fmla="*/ 1575594 h 21600"/>
              <a:gd name="T4" fmla="*/ 2164556 w 21600"/>
              <a:gd name="T5" fmla="*/ 1575594 h 21600"/>
              <a:gd name="T6" fmla="*/ 2164556 w 21600"/>
              <a:gd name="T7" fmla="*/ 15755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lnTo>
                  <a:pt x="0" y="19114"/>
                </a:lnTo>
                <a:lnTo>
                  <a:pt x="512" y="21600"/>
                </a:lnTo>
                <a:lnTo>
                  <a:pt x="21322" y="4893"/>
                </a:lnTo>
                <a:lnTo>
                  <a:pt x="21599" y="0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: Shape 20">
            <a:extLst>
              <a:ext uri="{FF2B5EF4-FFF2-40B4-BE49-F238E27FC236}">
                <a16:creationId xmlns:a16="http://schemas.microsoft.com/office/drawing/2014/main" id="{4F0A3960-DF50-F779-5A30-E7E90CDB4AFA}"/>
              </a:ext>
            </a:extLst>
          </p:cNvPr>
          <p:cNvSpPr>
            <a:spLocks/>
          </p:cNvSpPr>
          <p:nvPr/>
        </p:nvSpPr>
        <p:spPr bwMode="auto">
          <a:xfrm>
            <a:off x="5304271" y="4006207"/>
            <a:ext cx="1384594" cy="643325"/>
          </a:xfrm>
          <a:custGeom>
            <a:avLst/>
            <a:gdLst>
              <a:gd name="T0" fmla="*/ 1481138 w 21600"/>
              <a:gd name="T1" fmla="*/ 688182 h 21600"/>
              <a:gd name="T2" fmla="*/ 1481138 w 21600"/>
              <a:gd name="T3" fmla="*/ 688182 h 21600"/>
              <a:gd name="T4" fmla="*/ 1481138 w 21600"/>
              <a:gd name="T5" fmla="*/ 688182 h 21600"/>
              <a:gd name="T6" fmla="*/ 1481138 w 21600"/>
              <a:gd name="T7" fmla="*/ 688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18339"/>
                </a:lnTo>
                <a:lnTo>
                  <a:pt x="20424" y="21600"/>
                </a:lnTo>
                <a:lnTo>
                  <a:pt x="748" y="5676"/>
                </a:lnTo>
                <a:lnTo>
                  <a:pt x="0" y="0"/>
                </a:lnTo>
              </a:path>
            </a:pathLst>
          </a:cu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: Shape 21">
            <a:extLst>
              <a:ext uri="{FF2B5EF4-FFF2-40B4-BE49-F238E27FC236}">
                <a16:creationId xmlns:a16="http://schemas.microsoft.com/office/drawing/2014/main" id="{F2F80934-A78F-3A3F-7E29-BBA443DE01EA}"/>
              </a:ext>
            </a:extLst>
          </p:cNvPr>
          <p:cNvSpPr>
            <a:spLocks/>
          </p:cNvSpPr>
          <p:nvPr/>
        </p:nvSpPr>
        <p:spPr bwMode="auto">
          <a:xfrm>
            <a:off x="4862774" y="1548663"/>
            <a:ext cx="1444697" cy="1563420"/>
          </a:xfrm>
          <a:custGeom>
            <a:avLst/>
            <a:gdLst>
              <a:gd name="T0" fmla="*/ 1545432 w 21600"/>
              <a:gd name="T1" fmla="*/ 1672432 h 21600"/>
              <a:gd name="T2" fmla="*/ 1545432 w 21600"/>
              <a:gd name="T3" fmla="*/ 1672432 h 21600"/>
              <a:gd name="T4" fmla="*/ 1545432 w 21600"/>
              <a:gd name="T5" fmla="*/ 1672432 h 21600"/>
              <a:gd name="T6" fmla="*/ 1545432 w 21600"/>
              <a:gd name="T7" fmla="*/ 16724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537" y="0"/>
                </a:moveTo>
                <a:lnTo>
                  <a:pt x="0" y="11569"/>
                </a:lnTo>
                <a:lnTo>
                  <a:pt x="26" y="21600"/>
                </a:lnTo>
                <a:lnTo>
                  <a:pt x="21600" y="0"/>
                </a:lnTo>
                <a:lnTo>
                  <a:pt x="12537" y="0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1" name="Freeform: Shape 22">
            <a:extLst>
              <a:ext uri="{FF2B5EF4-FFF2-40B4-BE49-F238E27FC236}">
                <a16:creationId xmlns:a16="http://schemas.microsoft.com/office/drawing/2014/main" id="{9CD1C3A0-46C1-1936-C623-8864ADF93664}"/>
              </a:ext>
            </a:extLst>
          </p:cNvPr>
          <p:cNvSpPr>
            <a:spLocks/>
          </p:cNvSpPr>
          <p:nvPr/>
        </p:nvSpPr>
        <p:spPr bwMode="auto">
          <a:xfrm>
            <a:off x="5488290" y="3937200"/>
            <a:ext cx="1396466" cy="710847"/>
          </a:xfrm>
          <a:custGeom>
            <a:avLst/>
            <a:gdLst>
              <a:gd name="T0" fmla="*/ 1493838 w 21600"/>
              <a:gd name="T1" fmla="*/ 760413 h 21600"/>
              <a:gd name="T2" fmla="*/ 1493838 w 21600"/>
              <a:gd name="T3" fmla="*/ 760413 h 21600"/>
              <a:gd name="T4" fmla="*/ 1493838 w 21600"/>
              <a:gd name="T5" fmla="*/ 760413 h 21600"/>
              <a:gd name="T6" fmla="*/ 1493838 w 21600"/>
              <a:gd name="T7" fmla="*/ 7604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367" y="21600"/>
                </a:moveTo>
                <a:lnTo>
                  <a:pt x="19935" y="10310"/>
                </a:lnTo>
                <a:lnTo>
                  <a:pt x="21600" y="0"/>
                </a:lnTo>
                <a:lnTo>
                  <a:pt x="0" y="19113"/>
                </a:lnTo>
                <a:lnTo>
                  <a:pt x="1367" y="21600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: Shape 23">
            <a:extLst>
              <a:ext uri="{FF2B5EF4-FFF2-40B4-BE49-F238E27FC236}">
                <a16:creationId xmlns:a16="http://schemas.microsoft.com/office/drawing/2014/main" id="{3B82B8BE-46F5-3284-8BA3-5BE8DCE2C780}"/>
              </a:ext>
            </a:extLst>
          </p:cNvPr>
          <p:cNvSpPr>
            <a:spLocks/>
          </p:cNvSpPr>
          <p:nvPr/>
        </p:nvSpPr>
        <p:spPr bwMode="auto">
          <a:xfrm>
            <a:off x="5488290" y="4553812"/>
            <a:ext cx="1200575" cy="94236"/>
          </a:xfrm>
          <a:custGeom>
            <a:avLst/>
            <a:gdLst>
              <a:gd name="T0" fmla="*/ 1284288 w 21600"/>
              <a:gd name="T1" fmla="*/ 100807 h 21600"/>
              <a:gd name="T2" fmla="*/ 1284288 w 21600"/>
              <a:gd name="T3" fmla="*/ 100807 h 21600"/>
              <a:gd name="T4" fmla="*/ 1284288 w 21600"/>
              <a:gd name="T5" fmla="*/ 100807 h 21600"/>
              <a:gd name="T6" fmla="*/ 1284288 w 21600"/>
              <a:gd name="T7" fmla="*/ 1008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3389"/>
                </a:moveTo>
                <a:lnTo>
                  <a:pt x="21599" y="0"/>
                </a:lnTo>
                <a:lnTo>
                  <a:pt x="20245" y="21600"/>
                </a:lnTo>
                <a:lnTo>
                  <a:pt x="1591" y="21600"/>
                </a:lnTo>
                <a:lnTo>
                  <a:pt x="0" y="3389"/>
                </a:lnTo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23" name="Straight Connector 26">
            <a:extLst>
              <a:ext uri="{FF2B5EF4-FFF2-40B4-BE49-F238E27FC236}">
                <a16:creationId xmlns:a16="http://schemas.microsoft.com/office/drawing/2014/main" id="{AD01FA4F-97C0-6C3E-D72E-65AD7D14756C}"/>
              </a:ext>
            </a:extLst>
          </p:cNvPr>
          <p:cNvCxnSpPr/>
          <p:nvPr/>
        </p:nvCxnSpPr>
        <p:spPr>
          <a:xfrm>
            <a:off x="8028817" y="2710116"/>
            <a:ext cx="244827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7">
            <a:extLst>
              <a:ext uri="{FF2B5EF4-FFF2-40B4-BE49-F238E27FC236}">
                <a16:creationId xmlns:a16="http://schemas.microsoft.com/office/drawing/2014/main" id="{6A7167C8-CB0B-7FBC-AB91-7DC094C7B152}"/>
              </a:ext>
            </a:extLst>
          </p:cNvPr>
          <p:cNvCxnSpPr/>
          <p:nvPr/>
        </p:nvCxnSpPr>
        <p:spPr>
          <a:xfrm>
            <a:off x="8028817" y="4048863"/>
            <a:ext cx="244827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9">
            <a:extLst>
              <a:ext uri="{FF2B5EF4-FFF2-40B4-BE49-F238E27FC236}">
                <a16:creationId xmlns:a16="http://schemas.microsoft.com/office/drawing/2014/main" id="{84AD41C2-6162-8A16-6975-8260191523CE}"/>
              </a:ext>
            </a:extLst>
          </p:cNvPr>
          <p:cNvGrpSpPr/>
          <p:nvPr/>
        </p:nvGrpSpPr>
        <p:grpSpPr>
          <a:xfrm rot="10800000">
            <a:off x="1798498" y="2713008"/>
            <a:ext cx="2448272" cy="1338747"/>
            <a:chOff x="1307468" y="2924944"/>
            <a:chExt cx="2448272" cy="1338747"/>
          </a:xfrm>
        </p:grpSpPr>
        <p:cxnSp>
          <p:nvCxnSpPr>
            <p:cNvPr id="37" name="Straight Connector 40">
              <a:extLst>
                <a:ext uri="{FF2B5EF4-FFF2-40B4-BE49-F238E27FC236}">
                  <a16:creationId xmlns:a16="http://schemas.microsoft.com/office/drawing/2014/main" id="{641620CB-57B9-2AD7-D044-524521D37D3E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1">
              <a:extLst>
                <a:ext uri="{FF2B5EF4-FFF2-40B4-BE49-F238E27FC236}">
                  <a16:creationId xmlns:a16="http://schemas.microsoft.com/office/drawing/2014/main" id="{586F52D4-405E-EB84-2900-D55D6F2D2BD9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A996955-F7F0-5D13-9D2F-6A1F78E7BD42}"/>
              </a:ext>
            </a:extLst>
          </p:cNvPr>
          <p:cNvGrpSpPr/>
          <p:nvPr/>
        </p:nvGrpSpPr>
        <p:grpSpPr>
          <a:xfrm>
            <a:off x="7977739" y="2330373"/>
            <a:ext cx="2667148" cy="845926"/>
            <a:chOff x="444353" y="1779897"/>
            <a:chExt cx="2667148" cy="84592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FDDE4F4-0EBC-7E2E-560B-DAA21D703EEC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B226567-0320-45E6-CF1D-AFE93298911C}"/>
                </a:ext>
              </a:extLst>
            </p:cNvPr>
            <p:cNvSpPr txBox="1"/>
            <p:nvPr/>
          </p:nvSpPr>
          <p:spPr>
            <a:xfrm>
              <a:off x="444353" y="17798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8874EAB-B6B4-C121-5A5B-230C9B7140A9}"/>
              </a:ext>
            </a:extLst>
          </p:cNvPr>
          <p:cNvGrpSpPr/>
          <p:nvPr/>
        </p:nvGrpSpPr>
        <p:grpSpPr>
          <a:xfrm>
            <a:off x="1630548" y="2343149"/>
            <a:ext cx="2667001" cy="845926"/>
            <a:chOff x="444500" y="1779897"/>
            <a:chExt cx="2667001" cy="84592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742EB3-E1C9-DA27-C966-3844125D3909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5CCA2E3-E361-1B13-59A3-B3E282EE3B41}"/>
                </a:ext>
              </a:extLst>
            </p:cNvPr>
            <p:cNvSpPr txBox="1"/>
            <p:nvPr/>
          </p:nvSpPr>
          <p:spPr>
            <a:xfrm>
              <a:off x="1092200" y="17798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7F8D57A-9DE2-6B36-8FF0-2C9B69540A6B}"/>
              </a:ext>
            </a:extLst>
          </p:cNvPr>
          <p:cNvGrpSpPr/>
          <p:nvPr/>
        </p:nvGrpSpPr>
        <p:grpSpPr>
          <a:xfrm>
            <a:off x="7977739" y="3699390"/>
            <a:ext cx="2667148" cy="1050020"/>
            <a:chOff x="444353" y="1779897"/>
            <a:chExt cx="2667148" cy="105002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7B7A2E-230A-B295-2876-E78C9C224850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 m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3F9CF37-C07C-C0AA-FC81-DD40C8601FC0}"/>
                </a:ext>
              </a:extLst>
            </p:cNvPr>
            <p:cNvSpPr txBox="1"/>
            <p:nvPr/>
          </p:nvSpPr>
          <p:spPr>
            <a:xfrm>
              <a:off x="444353" y="17798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D38C883-D3ED-E6F1-196F-1DDB7DC68975}"/>
              </a:ext>
            </a:extLst>
          </p:cNvPr>
          <p:cNvGrpSpPr/>
          <p:nvPr/>
        </p:nvGrpSpPr>
        <p:grpSpPr>
          <a:xfrm>
            <a:off x="1630548" y="3712166"/>
            <a:ext cx="2667001" cy="845926"/>
            <a:chOff x="444500" y="1779897"/>
            <a:chExt cx="2667001" cy="84592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BD46D1C-3874-6ABE-C50C-BC1B9BD90036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8C1F5E7-0C56-D487-7480-C9CBBE299FE6}"/>
                </a:ext>
              </a:extLst>
            </p:cNvPr>
            <p:cNvSpPr txBox="1"/>
            <p:nvPr/>
          </p:nvSpPr>
          <p:spPr>
            <a:xfrm>
              <a:off x="1092200" y="17798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490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Oval 20">
            <a:extLst>
              <a:ext uri="{FF2B5EF4-FFF2-40B4-BE49-F238E27FC236}">
                <a16:creationId xmlns:a16="http://schemas.microsoft.com/office/drawing/2014/main" id="{A3E5338A-AF8B-3728-EEB0-5DA6DD97027C}"/>
              </a:ext>
            </a:extLst>
          </p:cNvPr>
          <p:cNvSpPr>
            <a:spLocks/>
          </p:cNvSpPr>
          <p:nvPr/>
        </p:nvSpPr>
        <p:spPr bwMode="auto">
          <a:xfrm>
            <a:off x="5760706" y="2621499"/>
            <a:ext cx="594090" cy="59409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9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: Shape 21">
            <a:extLst>
              <a:ext uri="{FF2B5EF4-FFF2-40B4-BE49-F238E27FC236}">
                <a16:creationId xmlns:a16="http://schemas.microsoft.com/office/drawing/2014/main" id="{423E05A4-43AD-D8DB-2C92-285483085148}"/>
              </a:ext>
            </a:extLst>
          </p:cNvPr>
          <p:cNvSpPr>
            <a:spLocks/>
          </p:cNvSpPr>
          <p:nvPr/>
        </p:nvSpPr>
        <p:spPr bwMode="auto">
          <a:xfrm>
            <a:off x="5352483" y="2038813"/>
            <a:ext cx="102626" cy="697856"/>
          </a:xfrm>
          <a:custGeom>
            <a:avLst/>
            <a:gdLst>
              <a:gd name="T0" fmla="*/ 62 w 90"/>
              <a:gd name="T1" fmla="*/ 612 h 612"/>
              <a:gd name="T2" fmla="*/ 0 w 90"/>
              <a:gd name="T3" fmla="*/ 4 h 612"/>
              <a:gd name="T4" fmla="*/ 26 w 90"/>
              <a:gd name="T5" fmla="*/ 0 h 612"/>
              <a:gd name="T6" fmla="*/ 90 w 90"/>
              <a:gd name="T7" fmla="*/ 610 h 612"/>
              <a:gd name="T8" fmla="*/ 62 w 90"/>
              <a:gd name="T9" fmla="*/ 612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12">
                <a:moveTo>
                  <a:pt x="62" y="612"/>
                </a:moveTo>
                <a:lnTo>
                  <a:pt x="0" y="4"/>
                </a:lnTo>
                <a:lnTo>
                  <a:pt x="26" y="0"/>
                </a:lnTo>
                <a:lnTo>
                  <a:pt x="90" y="610"/>
                </a:lnTo>
                <a:lnTo>
                  <a:pt x="62" y="6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22">
            <a:extLst>
              <a:ext uri="{FF2B5EF4-FFF2-40B4-BE49-F238E27FC236}">
                <a16:creationId xmlns:a16="http://schemas.microsoft.com/office/drawing/2014/main" id="{DD39DA95-F6CD-81EA-CBD1-F097BF22B528}"/>
              </a:ext>
            </a:extLst>
          </p:cNvPr>
          <p:cNvSpPr>
            <a:spLocks/>
          </p:cNvSpPr>
          <p:nvPr/>
        </p:nvSpPr>
        <p:spPr bwMode="auto">
          <a:xfrm>
            <a:off x="4849616" y="2720704"/>
            <a:ext cx="595230" cy="263406"/>
          </a:xfrm>
          <a:custGeom>
            <a:avLst/>
            <a:gdLst>
              <a:gd name="T0" fmla="*/ 522 w 522"/>
              <a:gd name="T1" fmla="*/ 26 h 231"/>
              <a:gd name="T2" fmla="*/ 10 w 522"/>
              <a:gd name="T3" fmla="*/ 231 h 231"/>
              <a:gd name="T4" fmla="*/ 0 w 522"/>
              <a:gd name="T5" fmla="*/ 206 h 231"/>
              <a:gd name="T6" fmla="*/ 512 w 522"/>
              <a:gd name="T7" fmla="*/ 0 h 231"/>
              <a:gd name="T8" fmla="*/ 522 w 522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231">
                <a:moveTo>
                  <a:pt x="522" y="26"/>
                </a:moveTo>
                <a:lnTo>
                  <a:pt x="10" y="231"/>
                </a:lnTo>
                <a:lnTo>
                  <a:pt x="0" y="206"/>
                </a:lnTo>
                <a:lnTo>
                  <a:pt x="512" y="0"/>
                </a:lnTo>
                <a:lnTo>
                  <a:pt x="522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23">
            <a:extLst>
              <a:ext uri="{FF2B5EF4-FFF2-40B4-BE49-F238E27FC236}">
                <a16:creationId xmlns:a16="http://schemas.microsoft.com/office/drawing/2014/main" id="{8BADA7DA-D5B8-C057-C548-6B20F7B73F34}"/>
              </a:ext>
            </a:extLst>
          </p:cNvPr>
          <p:cNvSpPr>
            <a:spLocks/>
          </p:cNvSpPr>
          <p:nvPr/>
        </p:nvSpPr>
        <p:spPr bwMode="auto">
          <a:xfrm>
            <a:off x="5425461" y="2729826"/>
            <a:ext cx="360331" cy="1018276"/>
          </a:xfrm>
          <a:custGeom>
            <a:avLst/>
            <a:gdLst>
              <a:gd name="T0" fmla="*/ 24 w 316"/>
              <a:gd name="T1" fmla="*/ 0 h 893"/>
              <a:gd name="T2" fmla="*/ 316 w 316"/>
              <a:gd name="T3" fmla="*/ 884 h 893"/>
              <a:gd name="T4" fmla="*/ 290 w 316"/>
              <a:gd name="T5" fmla="*/ 893 h 893"/>
              <a:gd name="T6" fmla="*/ 0 w 316"/>
              <a:gd name="T7" fmla="*/ 9 h 893"/>
              <a:gd name="T8" fmla="*/ 24 w 316"/>
              <a:gd name="T9" fmla="*/ 0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893">
                <a:moveTo>
                  <a:pt x="24" y="0"/>
                </a:moveTo>
                <a:lnTo>
                  <a:pt x="316" y="884"/>
                </a:lnTo>
                <a:lnTo>
                  <a:pt x="290" y="893"/>
                </a:lnTo>
                <a:lnTo>
                  <a:pt x="0" y="9"/>
                </a:lnTo>
                <a:lnTo>
                  <a:pt x="2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24">
            <a:extLst>
              <a:ext uri="{FF2B5EF4-FFF2-40B4-BE49-F238E27FC236}">
                <a16:creationId xmlns:a16="http://schemas.microsoft.com/office/drawing/2014/main" id="{0F425CAB-C855-649F-831C-16184866681C}"/>
              </a:ext>
            </a:extLst>
          </p:cNvPr>
          <p:cNvSpPr>
            <a:spLocks/>
          </p:cNvSpPr>
          <p:nvPr/>
        </p:nvSpPr>
        <p:spPr bwMode="auto">
          <a:xfrm>
            <a:off x="5700270" y="3742401"/>
            <a:ext cx="85522" cy="832410"/>
          </a:xfrm>
          <a:custGeom>
            <a:avLst/>
            <a:gdLst>
              <a:gd name="T0" fmla="*/ 75 w 75"/>
              <a:gd name="T1" fmla="*/ 2 h 730"/>
              <a:gd name="T2" fmla="*/ 28 w 75"/>
              <a:gd name="T3" fmla="*/ 730 h 730"/>
              <a:gd name="T4" fmla="*/ 0 w 75"/>
              <a:gd name="T5" fmla="*/ 728 h 730"/>
              <a:gd name="T6" fmla="*/ 49 w 75"/>
              <a:gd name="T7" fmla="*/ 0 h 730"/>
              <a:gd name="T8" fmla="*/ 75 w 75"/>
              <a:gd name="T9" fmla="*/ 2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30">
                <a:moveTo>
                  <a:pt x="75" y="2"/>
                </a:moveTo>
                <a:lnTo>
                  <a:pt x="28" y="730"/>
                </a:lnTo>
                <a:lnTo>
                  <a:pt x="0" y="728"/>
                </a:lnTo>
                <a:lnTo>
                  <a:pt x="49" y="0"/>
                </a:lnTo>
                <a:lnTo>
                  <a:pt x="75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25">
            <a:extLst>
              <a:ext uri="{FF2B5EF4-FFF2-40B4-BE49-F238E27FC236}">
                <a16:creationId xmlns:a16="http://schemas.microsoft.com/office/drawing/2014/main" id="{4C227A8F-F72D-2CBE-2150-405C21CA4279}"/>
              </a:ext>
            </a:extLst>
          </p:cNvPr>
          <p:cNvSpPr>
            <a:spLocks/>
          </p:cNvSpPr>
          <p:nvPr/>
        </p:nvSpPr>
        <p:spPr bwMode="auto">
          <a:xfrm>
            <a:off x="6607940" y="2949902"/>
            <a:ext cx="556460" cy="558741"/>
          </a:xfrm>
          <a:custGeom>
            <a:avLst/>
            <a:gdLst>
              <a:gd name="T0" fmla="*/ 488 w 488"/>
              <a:gd name="T1" fmla="*/ 19 h 490"/>
              <a:gd name="T2" fmla="*/ 19 w 488"/>
              <a:gd name="T3" fmla="*/ 490 h 490"/>
              <a:gd name="T4" fmla="*/ 0 w 488"/>
              <a:gd name="T5" fmla="*/ 471 h 490"/>
              <a:gd name="T6" fmla="*/ 469 w 488"/>
              <a:gd name="T7" fmla="*/ 0 h 490"/>
              <a:gd name="T8" fmla="*/ 488 w 488"/>
              <a:gd name="T9" fmla="*/ 19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490">
                <a:moveTo>
                  <a:pt x="488" y="19"/>
                </a:moveTo>
                <a:lnTo>
                  <a:pt x="19" y="490"/>
                </a:lnTo>
                <a:lnTo>
                  <a:pt x="0" y="471"/>
                </a:lnTo>
                <a:lnTo>
                  <a:pt x="469" y="0"/>
                </a:lnTo>
                <a:lnTo>
                  <a:pt x="488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26">
            <a:extLst>
              <a:ext uri="{FF2B5EF4-FFF2-40B4-BE49-F238E27FC236}">
                <a16:creationId xmlns:a16="http://schemas.microsoft.com/office/drawing/2014/main" id="{037BB44F-4ABE-53E5-1880-B5E693D6051C}"/>
              </a:ext>
            </a:extLst>
          </p:cNvPr>
          <p:cNvSpPr>
            <a:spLocks/>
          </p:cNvSpPr>
          <p:nvPr/>
        </p:nvSpPr>
        <p:spPr bwMode="auto">
          <a:xfrm>
            <a:off x="5758425" y="2575888"/>
            <a:ext cx="599791" cy="1174496"/>
          </a:xfrm>
          <a:custGeom>
            <a:avLst/>
            <a:gdLst>
              <a:gd name="T0" fmla="*/ 0 w 526"/>
              <a:gd name="T1" fmla="*/ 1018 h 1030"/>
              <a:gd name="T2" fmla="*/ 502 w 526"/>
              <a:gd name="T3" fmla="*/ 0 h 1030"/>
              <a:gd name="T4" fmla="*/ 526 w 526"/>
              <a:gd name="T5" fmla="*/ 10 h 1030"/>
              <a:gd name="T6" fmla="*/ 24 w 526"/>
              <a:gd name="T7" fmla="*/ 1030 h 1030"/>
              <a:gd name="T8" fmla="*/ 0 w 526"/>
              <a:gd name="T9" fmla="*/ 1018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1030">
                <a:moveTo>
                  <a:pt x="0" y="1018"/>
                </a:moveTo>
                <a:lnTo>
                  <a:pt x="502" y="0"/>
                </a:lnTo>
                <a:lnTo>
                  <a:pt x="526" y="10"/>
                </a:lnTo>
                <a:lnTo>
                  <a:pt x="24" y="1030"/>
                </a:lnTo>
                <a:lnTo>
                  <a:pt x="0" y="101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27">
            <a:extLst>
              <a:ext uri="{FF2B5EF4-FFF2-40B4-BE49-F238E27FC236}">
                <a16:creationId xmlns:a16="http://schemas.microsoft.com/office/drawing/2014/main" id="{314E76FA-80F9-4CF2-F288-E6493CC55B17}"/>
              </a:ext>
            </a:extLst>
          </p:cNvPr>
          <p:cNvSpPr>
            <a:spLocks/>
          </p:cNvSpPr>
          <p:nvPr/>
        </p:nvSpPr>
        <p:spPr bwMode="auto">
          <a:xfrm>
            <a:off x="5767547" y="3482416"/>
            <a:ext cx="856356" cy="275949"/>
          </a:xfrm>
          <a:custGeom>
            <a:avLst/>
            <a:gdLst>
              <a:gd name="T0" fmla="*/ 0 w 751"/>
              <a:gd name="T1" fmla="*/ 216 h 242"/>
              <a:gd name="T2" fmla="*/ 742 w 751"/>
              <a:gd name="T3" fmla="*/ 0 h 242"/>
              <a:gd name="T4" fmla="*/ 751 w 751"/>
              <a:gd name="T5" fmla="*/ 26 h 242"/>
              <a:gd name="T6" fmla="*/ 7 w 751"/>
              <a:gd name="T7" fmla="*/ 242 h 242"/>
              <a:gd name="T8" fmla="*/ 0 w 751"/>
              <a:gd name="T9" fmla="*/ 2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242">
                <a:moveTo>
                  <a:pt x="0" y="216"/>
                </a:moveTo>
                <a:lnTo>
                  <a:pt x="742" y="0"/>
                </a:lnTo>
                <a:lnTo>
                  <a:pt x="751" y="26"/>
                </a:lnTo>
                <a:lnTo>
                  <a:pt x="7" y="242"/>
                </a:lnTo>
                <a:lnTo>
                  <a:pt x="0" y="21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28">
            <a:extLst>
              <a:ext uri="{FF2B5EF4-FFF2-40B4-BE49-F238E27FC236}">
                <a16:creationId xmlns:a16="http://schemas.microsoft.com/office/drawing/2014/main" id="{561E547C-5D93-69FE-37E0-5C6D0CBB88B8}"/>
              </a:ext>
            </a:extLst>
          </p:cNvPr>
          <p:cNvSpPr>
            <a:spLocks/>
          </p:cNvSpPr>
          <p:nvPr/>
        </p:nvSpPr>
        <p:spPr bwMode="auto">
          <a:xfrm>
            <a:off x="5427742" y="1764003"/>
            <a:ext cx="706978" cy="979507"/>
          </a:xfrm>
          <a:custGeom>
            <a:avLst/>
            <a:gdLst>
              <a:gd name="T0" fmla="*/ 620 w 620"/>
              <a:gd name="T1" fmla="*/ 15 h 859"/>
              <a:gd name="T2" fmla="*/ 21 w 620"/>
              <a:gd name="T3" fmla="*/ 859 h 859"/>
              <a:gd name="T4" fmla="*/ 0 w 620"/>
              <a:gd name="T5" fmla="*/ 844 h 859"/>
              <a:gd name="T6" fmla="*/ 597 w 620"/>
              <a:gd name="T7" fmla="*/ 0 h 859"/>
              <a:gd name="T8" fmla="*/ 620 w 620"/>
              <a:gd name="T9" fmla="*/ 15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859">
                <a:moveTo>
                  <a:pt x="620" y="15"/>
                </a:moveTo>
                <a:lnTo>
                  <a:pt x="21" y="859"/>
                </a:lnTo>
                <a:lnTo>
                  <a:pt x="0" y="844"/>
                </a:lnTo>
                <a:lnTo>
                  <a:pt x="597" y="0"/>
                </a:lnTo>
                <a:lnTo>
                  <a:pt x="620" y="1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29">
            <a:extLst>
              <a:ext uri="{FF2B5EF4-FFF2-40B4-BE49-F238E27FC236}">
                <a16:creationId xmlns:a16="http://schemas.microsoft.com/office/drawing/2014/main" id="{A5ECBBAE-309B-6BBC-2DA3-E4C632A92F1B}"/>
              </a:ext>
            </a:extLst>
          </p:cNvPr>
          <p:cNvSpPr>
            <a:spLocks/>
          </p:cNvSpPr>
          <p:nvPr/>
        </p:nvSpPr>
        <p:spPr bwMode="auto">
          <a:xfrm>
            <a:off x="5761846" y="3732139"/>
            <a:ext cx="604353" cy="574705"/>
          </a:xfrm>
          <a:custGeom>
            <a:avLst/>
            <a:gdLst>
              <a:gd name="T0" fmla="*/ 513 w 530"/>
              <a:gd name="T1" fmla="*/ 504 h 504"/>
              <a:gd name="T2" fmla="*/ 0 w 530"/>
              <a:gd name="T3" fmla="*/ 19 h 504"/>
              <a:gd name="T4" fmla="*/ 18 w 530"/>
              <a:gd name="T5" fmla="*/ 0 h 504"/>
              <a:gd name="T6" fmla="*/ 530 w 530"/>
              <a:gd name="T7" fmla="*/ 485 h 504"/>
              <a:gd name="T8" fmla="*/ 513 w 530"/>
              <a:gd name="T9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0" h="504">
                <a:moveTo>
                  <a:pt x="513" y="504"/>
                </a:moveTo>
                <a:lnTo>
                  <a:pt x="0" y="19"/>
                </a:lnTo>
                <a:lnTo>
                  <a:pt x="18" y="0"/>
                </a:lnTo>
                <a:lnTo>
                  <a:pt x="530" y="485"/>
                </a:lnTo>
                <a:lnTo>
                  <a:pt x="513" y="50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30">
            <a:extLst>
              <a:ext uri="{FF2B5EF4-FFF2-40B4-BE49-F238E27FC236}">
                <a16:creationId xmlns:a16="http://schemas.microsoft.com/office/drawing/2014/main" id="{E4DF9508-178C-D6AF-B293-37AD7B31C5DA}"/>
              </a:ext>
            </a:extLst>
          </p:cNvPr>
          <p:cNvSpPr>
            <a:spLocks/>
          </p:cNvSpPr>
          <p:nvPr/>
        </p:nvSpPr>
        <p:spPr bwMode="auto">
          <a:xfrm>
            <a:off x="6938623" y="2203014"/>
            <a:ext cx="229198" cy="760571"/>
          </a:xfrm>
          <a:custGeom>
            <a:avLst/>
            <a:gdLst>
              <a:gd name="T0" fmla="*/ 26 w 201"/>
              <a:gd name="T1" fmla="*/ 0 h 667"/>
              <a:gd name="T2" fmla="*/ 201 w 201"/>
              <a:gd name="T3" fmla="*/ 660 h 667"/>
              <a:gd name="T4" fmla="*/ 175 w 201"/>
              <a:gd name="T5" fmla="*/ 667 h 667"/>
              <a:gd name="T6" fmla="*/ 0 w 201"/>
              <a:gd name="T7" fmla="*/ 7 h 667"/>
              <a:gd name="T8" fmla="*/ 26 w 201"/>
              <a:gd name="T9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667">
                <a:moveTo>
                  <a:pt x="26" y="0"/>
                </a:moveTo>
                <a:lnTo>
                  <a:pt x="201" y="660"/>
                </a:lnTo>
                <a:lnTo>
                  <a:pt x="175" y="667"/>
                </a:lnTo>
                <a:lnTo>
                  <a:pt x="0" y="7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Freeform: Shape 31">
            <a:extLst>
              <a:ext uri="{FF2B5EF4-FFF2-40B4-BE49-F238E27FC236}">
                <a16:creationId xmlns:a16="http://schemas.microsoft.com/office/drawing/2014/main" id="{83347918-1C2F-1697-2D5D-F1BE8B1C6FD6}"/>
              </a:ext>
            </a:extLst>
          </p:cNvPr>
          <p:cNvSpPr>
            <a:spLocks/>
          </p:cNvSpPr>
          <p:nvPr/>
        </p:nvSpPr>
        <p:spPr bwMode="auto">
          <a:xfrm>
            <a:off x="6344533" y="4287459"/>
            <a:ext cx="360331" cy="443572"/>
          </a:xfrm>
          <a:custGeom>
            <a:avLst/>
            <a:gdLst>
              <a:gd name="T0" fmla="*/ 295 w 316"/>
              <a:gd name="T1" fmla="*/ 389 h 389"/>
              <a:gd name="T2" fmla="*/ 0 w 316"/>
              <a:gd name="T3" fmla="*/ 15 h 389"/>
              <a:gd name="T4" fmla="*/ 21 w 316"/>
              <a:gd name="T5" fmla="*/ 0 h 389"/>
              <a:gd name="T6" fmla="*/ 316 w 316"/>
              <a:gd name="T7" fmla="*/ 373 h 389"/>
              <a:gd name="T8" fmla="*/ 295 w 316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389">
                <a:moveTo>
                  <a:pt x="295" y="389"/>
                </a:moveTo>
                <a:lnTo>
                  <a:pt x="0" y="15"/>
                </a:lnTo>
                <a:lnTo>
                  <a:pt x="21" y="0"/>
                </a:lnTo>
                <a:lnTo>
                  <a:pt x="316" y="373"/>
                </a:lnTo>
                <a:lnTo>
                  <a:pt x="295" y="38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32">
            <a:extLst>
              <a:ext uri="{FF2B5EF4-FFF2-40B4-BE49-F238E27FC236}">
                <a16:creationId xmlns:a16="http://schemas.microsoft.com/office/drawing/2014/main" id="{2DF69B0A-95CD-8EEC-1604-FBC1D2C2F4AA}"/>
              </a:ext>
            </a:extLst>
          </p:cNvPr>
          <p:cNvSpPr>
            <a:spLocks/>
          </p:cNvSpPr>
          <p:nvPr/>
        </p:nvSpPr>
        <p:spPr bwMode="auto">
          <a:xfrm>
            <a:off x="5045745" y="3648898"/>
            <a:ext cx="728644" cy="109468"/>
          </a:xfrm>
          <a:custGeom>
            <a:avLst/>
            <a:gdLst>
              <a:gd name="T0" fmla="*/ 1 w 639"/>
              <a:gd name="T1" fmla="*/ 0 h 96"/>
              <a:gd name="T2" fmla="*/ 639 w 639"/>
              <a:gd name="T3" fmla="*/ 70 h 96"/>
              <a:gd name="T4" fmla="*/ 635 w 639"/>
              <a:gd name="T5" fmla="*/ 96 h 96"/>
              <a:gd name="T6" fmla="*/ 0 w 639"/>
              <a:gd name="T7" fmla="*/ 26 h 96"/>
              <a:gd name="T8" fmla="*/ 1 w 639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9" h="96">
                <a:moveTo>
                  <a:pt x="1" y="0"/>
                </a:moveTo>
                <a:lnTo>
                  <a:pt x="639" y="70"/>
                </a:lnTo>
                <a:lnTo>
                  <a:pt x="635" y="96"/>
                </a:lnTo>
                <a:lnTo>
                  <a:pt x="0" y="26"/>
                </a:lnTo>
                <a:lnTo>
                  <a:pt x="1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33">
            <a:extLst>
              <a:ext uri="{FF2B5EF4-FFF2-40B4-BE49-F238E27FC236}">
                <a16:creationId xmlns:a16="http://schemas.microsoft.com/office/drawing/2014/main" id="{BEBBA89E-444B-5C12-501F-3ED928E42972}"/>
              </a:ext>
            </a:extLst>
          </p:cNvPr>
          <p:cNvSpPr>
            <a:spLocks/>
          </p:cNvSpPr>
          <p:nvPr/>
        </p:nvSpPr>
        <p:spPr bwMode="auto">
          <a:xfrm>
            <a:off x="6330850" y="1856367"/>
            <a:ext cx="354630" cy="730924"/>
          </a:xfrm>
          <a:custGeom>
            <a:avLst/>
            <a:gdLst>
              <a:gd name="T0" fmla="*/ 311 w 311"/>
              <a:gd name="T1" fmla="*/ 12 h 641"/>
              <a:gd name="T2" fmla="*/ 24 w 311"/>
              <a:gd name="T3" fmla="*/ 641 h 641"/>
              <a:gd name="T4" fmla="*/ 0 w 311"/>
              <a:gd name="T5" fmla="*/ 631 h 641"/>
              <a:gd name="T6" fmla="*/ 286 w 311"/>
              <a:gd name="T7" fmla="*/ 0 h 641"/>
              <a:gd name="T8" fmla="*/ 311 w 311"/>
              <a:gd name="T9" fmla="*/ 12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641">
                <a:moveTo>
                  <a:pt x="311" y="12"/>
                </a:moveTo>
                <a:lnTo>
                  <a:pt x="24" y="641"/>
                </a:lnTo>
                <a:lnTo>
                  <a:pt x="0" y="631"/>
                </a:lnTo>
                <a:lnTo>
                  <a:pt x="286" y="0"/>
                </a:lnTo>
                <a:lnTo>
                  <a:pt x="311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4">
            <a:extLst>
              <a:ext uri="{FF2B5EF4-FFF2-40B4-BE49-F238E27FC236}">
                <a16:creationId xmlns:a16="http://schemas.microsoft.com/office/drawing/2014/main" id="{23E27534-0DDF-0174-7C73-944E8F5407E3}"/>
              </a:ext>
            </a:extLst>
          </p:cNvPr>
          <p:cNvSpPr>
            <a:spLocks/>
          </p:cNvSpPr>
          <p:nvPr/>
        </p:nvSpPr>
        <p:spPr bwMode="auto">
          <a:xfrm>
            <a:off x="5756144" y="2984110"/>
            <a:ext cx="109468" cy="761712"/>
          </a:xfrm>
          <a:custGeom>
            <a:avLst/>
            <a:gdLst>
              <a:gd name="T0" fmla="*/ 96 w 96"/>
              <a:gd name="T1" fmla="*/ 1 h 668"/>
              <a:gd name="T2" fmla="*/ 26 w 96"/>
              <a:gd name="T3" fmla="*/ 668 h 668"/>
              <a:gd name="T4" fmla="*/ 0 w 96"/>
              <a:gd name="T5" fmla="*/ 665 h 668"/>
              <a:gd name="T6" fmla="*/ 70 w 96"/>
              <a:gd name="T7" fmla="*/ 0 h 668"/>
              <a:gd name="T8" fmla="*/ 96 w 96"/>
              <a:gd name="T9" fmla="*/ 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68">
                <a:moveTo>
                  <a:pt x="96" y="1"/>
                </a:moveTo>
                <a:lnTo>
                  <a:pt x="26" y="668"/>
                </a:lnTo>
                <a:lnTo>
                  <a:pt x="0" y="665"/>
                </a:lnTo>
                <a:lnTo>
                  <a:pt x="70" y="0"/>
                </a:lnTo>
                <a:lnTo>
                  <a:pt x="96" y="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35">
            <a:extLst>
              <a:ext uri="{FF2B5EF4-FFF2-40B4-BE49-F238E27FC236}">
                <a16:creationId xmlns:a16="http://schemas.microsoft.com/office/drawing/2014/main" id="{38E9BCDA-DD29-EDCE-C7B8-09F7057F36B2}"/>
              </a:ext>
            </a:extLst>
          </p:cNvPr>
          <p:cNvSpPr>
            <a:spLocks/>
          </p:cNvSpPr>
          <p:nvPr/>
        </p:nvSpPr>
        <p:spPr bwMode="auto">
          <a:xfrm>
            <a:off x="5764127" y="1711550"/>
            <a:ext cx="358050" cy="75259"/>
          </a:xfrm>
          <a:custGeom>
            <a:avLst/>
            <a:gdLst>
              <a:gd name="T0" fmla="*/ 3 w 314"/>
              <a:gd name="T1" fmla="*/ 0 h 66"/>
              <a:gd name="T2" fmla="*/ 314 w 314"/>
              <a:gd name="T3" fmla="*/ 40 h 66"/>
              <a:gd name="T4" fmla="*/ 311 w 314"/>
              <a:gd name="T5" fmla="*/ 66 h 66"/>
              <a:gd name="T6" fmla="*/ 0 w 314"/>
              <a:gd name="T7" fmla="*/ 27 h 66"/>
              <a:gd name="T8" fmla="*/ 3 w 31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66">
                <a:moveTo>
                  <a:pt x="3" y="0"/>
                </a:moveTo>
                <a:lnTo>
                  <a:pt x="314" y="40"/>
                </a:lnTo>
                <a:lnTo>
                  <a:pt x="311" y="66"/>
                </a:lnTo>
                <a:lnTo>
                  <a:pt x="0" y="27"/>
                </a:lnTo>
                <a:lnTo>
                  <a:pt x="3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36">
            <a:extLst>
              <a:ext uri="{FF2B5EF4-FFF2-40B4-BE49-F238E27FC236}">
                <a16:creationId xmlns:a16="http://schemas.microsoft.com/office/drawing/2014/main" id="{9A31A9B0-51B2-8350-448C-F9622A414ED3}"/>
              </a:ext>
            </a:extLst>
          </p:cNvPr>
          <p:cNvSpPr>
            <a:spLocks/>
          </p:cNvSpPr>
          <p:nvPr/>
        </p:nvSpPr>
        <p:spPr bwMode="auto">
          <a:xfrm>
            <a:off x="6540663" y="3497240"/>
            <a:ext cx="92363" cy="454975"/>
          </a:xfrm>
          <a:custGeom>
            <a:avLst/>
            <a:gdLst>
              <a:gd name="T0" fmla="*/ 0 w 81"/>
              <a:gd name="T1" fmla="*/ 396 h 399"/>
              <a:gd name="T2" fmla="*/ 55 w 81"/>
              <a:gd name="T3" fmla="*/ 0 h 399"/>
              <a:gd name="T4" fmla="*/ 81 w 81"/>
              <a:gd name="T5" fmla="*/ 3 h 399"/>
              <a:gd name="T6" fmla="*/ 26 w 81"/>
              <a:gd name="T7" fmla="*/ 399 h 399"/>
              <a:gd name="T8" fmla="*/ 0 w 81"/>
              <a:gd name="T9" fmla="*/ 39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9">
                <a:moveTo>
                  <a:pt x="0" y="396"/>
                </a:moveTo>
                <a:lnTo>
                  <a:pt x="55" y="0"/>
                </a:lnTo>
                <a:lnTo>
                  <a:pt x="81" y="3"/>
                </a:lnTo>
                <a:lnTo>
                  <a:pt x="26" y="399"/>
                </a:lnTo>
                <a:lnTo>
                  <a:pt x="0" y="39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Freeform: Shape 37">
            <a:extLst>
              <a:ext uri="{FF2B5EF4-FFF2-40B4-BE49-F238E27FC236}">
                <a16:creationId xmlns:a16="http://schemas.microsoft.com/office/drawing/2014/main" id="{E8B58CAA-13E1-E79E-C527-C9848E0575B0}"/>
              </a:ext>
            </a:extLst>
          </p:cNvPr>
          <p:cNvSpPr>
            <a:spLocks/>
          </p:cNvSpPr>
          <p:nvPr/>
        </p:nvSpPr>
        <p:spPr bwMode="auto">
          <a:xfrm>
            <a:off x="6610220" y="3484697"/>
            <a:ext cx="486903" cy="324982"/>
          </a:xfrm>
          <a:custGeom>
            <a:avLst/>
            <a:gdLst>
              <a:gd name="T0" fmla="*/ 413 w 427"/>
              <a:gd name="T1" fmla="*/ 285 h 285"/>
              <a:gd name="T2" fmla="*/ 0 w 427"/>
              <a:gd name="T3" fmla="*/ 23 h 285"/>
              <a:gd name="T4" fmla="*/ 15 w 427"/>
              <a:gd name="T5" fmla="*/ 0 h 285"/>
              <a:gd name="T6" fmla="*/ 427 w 427"/>
              <a:gd name="T7" fmla="*/ 262 h 285"/>
              <a:gd name="T8" fmla="*/ 413 w 427"/>
              <a:gd name="T9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85">
                <a:moveTo>
                  <a:pt x="413" y="285"/>
                </a:moveTo>
                <a:lnTo>
                  <a:pt x="0" y="23"/>
                </a:lnTo>
                <a:lnTo>
                  <a:pt x="15" y="0"/>
                </a:lnTo>
                <a:lnTo>
                  <a:pt x="427" y="262"/>
                </a:lnTo>
                <a:lnTo>
                  <a:pt x="413" y="28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Freeform: Shape 38">
            <a:extLst>
              <a:ext uri="{FF2B5EF4-FFF2-40B4-BE49-F238E27FC236}">
                <a16:creationId xmlns:a16="http://schemas.microsoft.com/office/drawing/2014/main" id="{A7B8D0BD-ADFD-B35D-D650-A5E8CCE0C14E}"/>
              </a:ext>
            </a:extLst>
          </p:cNvPr>
          <p:cNvSpPr>
            <a:spLocks/>
          </p:cNvSpPr>
          <p:nvPr/>
        </p:nvSpPr>
        <p:spPr bwMode="auto">
          <a:xfrm>
            <a:off x="4847335" y="2957884"/>
            <a:ext cx="439011" cy="306737"/>
          </a:xfrm>
          <a:custGeom>
            <a:avLst/>
            <a:gdLst>
              <a:gd name="T0" fmla="*/ 14 w 385"/>
              <a:gd name="T1" fmla="*/ 0 h 269"/>
              <a:gd name="T2" fmla="*/ 385 w 385"/>
              <a:gd name="T3" fmla="*/ 247 h 269"/>
              <a:gd name="T4" fmla="*/ 372 w 385"/>
              <a:gd name="T5" fmla="*/ 269 h 269"/>
              <a:gd name="T6" fmla="*/ 0 w 385"/>
              <a:gd name="T7" fmla="*/ 21 h 269"/>
              <a:gd name="T8" fmla="*/ 14 w 385"/>
              <a:gd name="T9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69">
                <a:moveTo>
                  <a:pt x="14" y="0"/>
                </a:moveTo>
                <a:lnTo>
                  <a:pt x="385" y="247"/>
                </a:lnTo>
                <a:lnTo>
                  <a:pt x="372" y="269"/>
                </a:lnTo>
                <a:lnTo>
                  <a:pt x="0" y="21"/>
                </a:lnTo>
                <a:lnTo>
                  <a:pt x="14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39">
            <a:extLst>
              <a:ext uri="{FF2B5EF4-FFF2-40B4-BE49-F238E27FC236}">
                <a16:creationId xmlns:a16="http://schemas.microsoft.com/office/drawing/2014/main" id="{0B3552D4-D540-1EF6-1CA4-EC391F6D65C6}"/>
              </a:ext>
            </a:extLst>
          </p:cNvPr>
          <p:cNvSpPr>
            <a:spLocks/>
          </p:cNvSpPr>
          <p:nvPr/>
        </p:nvSpPr>
        <p:spPr bwMode="auto">
          <a:xfrm>
            <a:off x="4879263" y="2028550"/>
            <a:ext cx="497166" cy="388838"/>
          </a:xfrm>
          <a:custGeom>
            <a:avLst/>
            <a:gdLst>
              <a:gd name="T0" fmla="*/ 0 w 436"/>
              <a:gd name="T1" fmla="*/ 320 h 341"/>
              <a:gd name="T2" fmla="*/ 420 w 436"/>
              <a:gd name="T3" fmla="*/ 0 h 341"/>
              <a:gd name="T4" fmla="*/ 436 w 436"/>
              <a:gd name="T5" fmla="*/ 21 h 341"/>
              <a:gd name="T6" fmla="*/ 15 w 436"/>
              <a:gd name="T7" fmla="*/ 341 h 341"/>
              <a:gd name="T8" fmla="*/ 0 w 436"/>
              <a:gd name="T9" fmla="*/ 32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6" h="341">
                <a:moveTo>
                  <a:pt x="0" y="320"/>
                </a:moveTo>
                <a:lnTo>
                  <a:pt x="420" y="0"/>
                </a:lnTo>
                <a:lnTo>
                  <a:pt x="436" y="21"/>
                </a:lnTo>
                <a:lnTo>
                  <a:pt x="15" y="341"/>
                </a:lnTo>
                <a:lnTo>
                  <a:pt x="0" y="32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40">
            <a:extLst>
              <a:ext uri="{FF2B5EF4-FFF2-40B4-BE49-F238E27FC236}">
                <a16:creationId xmlns:a16="http://schemas.microsoft.com/office/drawing/2014/main" id="{FFC7EDDA-9970-DB19-57DC-AF844225D6D0}"/>
              </a:ext>
            </a:extLst>
          </p:cNvPr>
          <p:cNvSpPr>
            <a:spLocks/>
          </p:cNvSpPr>
          <p:nvPr/>
        </p:nvSpPr>
        <p:spPr bwMode="auto">
          <a:xfrm>
            <a:off x="4798303" y="3379790"/>
            <a:ext cx="258845" cy="293054"/>
          </a:xfrm>
          <a:custGeom>
            <a:avLst/>
            <a:gdLst>
              <a:gd name="T0" fmla="*/ 20 w 227"/>
              <a:gd name="T1" fmla="*/ 0 h 257"/>
              <a:gd name="T2" fmla="*/ 227 w 227"/>
              <a:gd name="T3" fmla="*/ 240 h 257"/>
              <a:gd name="T4" fmla="*/ 208 w 227"/>
              <a:gd name="T5" fmla="*/ 257 h 257"/>
              <a:gd name="T6" fmla="*/ 0 w 227"/>
              <a:gd name="T7" fmla="*/ 17 h 257"/>
              <a:gd name="T8" fmla="*/ 20 w 227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257">
                <a:moveTo>
                  <a:pt x="20" y="0"/>
                </a:moveTo>
                <a:lnTo>
                  <a:pt x="227" y="240"/>
                </a:lnTo>
                <a:lnTo>
                  <a:pt x="208" y="257"/>
                </a:lnTo>
                <a:lnTo>
                  <a:pt x="0" y="17"/>
                </a:lnTo>
                <a:lnTo>
                  <a:pt x="20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Freeform: Shape 41">
            <a:extLst>
              <a:ext uri="{FF2B5EF4-FFF2-40B4-BE49-F238E27FC236}">
                <a16:creationId xmlns:a16="http://schemas.microsoft.com/office/drawing/2014/main" id="{AF9D1C51-C560-4D17-1E79-5D6BF21CD6BA}"/>
              </a:ext>
            </a:extLst>
          </p:cNvPr>
          <p:cNvSpPr>
            <a:spLocks/>
          </p:cNvSpPr>
          <p:nvPr/>
        </p:nvSpPr>
        <p:spPr bwMode="auto">
          <a:xfrm>
            <a:off x="6310324" y="4295441"/>
            <a:ext cx="61576" cy="683032"/>
          </a:xfrm>
          <a:custGeom>
            <a:avLst/>
            <a:gdLst>
              <a:gd name="T0" fmla="*/ 0 w 54"/>
              <a:gd name="T1" fmla="*/ 597 h 599"/>
              <a:gd name="T2" fmla="*/ 26 w 54"/>
              <a:gd name="T3" fmla="*/ 0 h 599"/>
              <a:gd name="T4" fmla="*/ 54 w 54"/>
              <a:gd name="T5" fmla="*/ 1 h 599"/>
              <a:gd name="T6" fmla="*/ 26 w 54"/>
              <a:gd name="T7" fmla="*/ 599 h 599"/>
              <a:gd name="T8" fmla="*/ 0 w 54"/>
              <a:gd name="T9" fmla="*/ 597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99">
                <a:moveTo>
                  <a:pt x="0" y="597"/>
                </a:moveTo>
                <a:lnTo>
                  <a:pt x="26" y="0"/>
                </a:lnTo>
                <a:lnTo>
                  <a:pt x="54" y="1"/>
                </a:lnTo>
                <a:lnTo>
                  <a:pt x="26" y="599"/>
                </a:lnTo>
                <a:lnTo>
                  <a:pt x="0" y="597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Freeform: Shape 42">
            <a:extLst>
              <a:ext uri="{FF2B5EF4-FFF2-40B4-BE49-F238E27FC236}">
                <a16:creationId xmlns:a16="http://schemas.microsoft.com/office/drawing/2014/main" id="{DC642D7E-F3B1-30B2-24B2-6C894EC380D9}"/>
              </a:ext>
            </a:extLst>
          </p:cNvPr>
          <p:cNvSpPr>
            <a:spLocks/>
          </p:cNvSpPr>
          <p:nvPr/>
        </p:nvSpPr>
        <p:spPr bwMode="auto">
          <a:xfrm>
            <a:off x="5197403" y="3732139"/>
            <a:ext cx="584968" cy="523392"/>
          </a:xfrm>
          <a:custGeom>
            <a:avLst/>
            <a:gdLst>
              <a:gd name="T0" fmla="*/ 513 w 513"/>
              <a:gd name="T1" fmla="*/ 19 h 459"/>
              <a:gd name="T2" fmla="*/ 18 w 513"/>
              <a:gd name="T3" fmla="*/ 459 h 459"/>
              <a:gd name="T4" fmla="*/ 0 w 513"/>
              <a:gd name="T5" fmla="*/ 438 h 459"/>
              <a:gd name="T6" fmla="*/ 495 w 513"/>
              <a:gd name="T7" fmla="*/ 0 h 459"/>
              <a:gd name="T8" fmla="*/ 513 w 513"/>
              <a:gd name="T9" fmla="*/ 1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459">
                <a:moveTo>
                  <a:pt x="513" y="19"/>
                </a:moveTo>
                <a:lnTo>
                  <a:pt x="18" y="459"/>
                </a:lnTo>
                <a:lnTo>
                  <a:pt x="0" y="438"/>
                </a:lnTo>
                <a:lnTo>
                  <a:pt x="495" y="0"/>
                </a:lnTo>
                <a:lnTo>
                  <a:pt x="513" y="1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Freeform: Shape 43">
            <a:extLst>
              <a:ext uri="{FF2B5EF4-FFF2-40B4-BE49-F238E27FC236}">
                <a16:creationId xmlns:a16="http://schemas.microsoft.com/office/drawing/2014/main" id="{D60461F7-806E-C0D8-F917-470D68D3AD30}"/>
              </a:ext>
            </a:extLst>
          </p:cNvPr>
          <p:cNvSpPr>
            <a:spLocks/>
          </p:cNvSpPr>
          <p:nvPr/>
        </p:nvSpPr>
        <p:spPr bwMode="auto">
          <a:xfrm>
            <a:off x="5484756" y="4566829"/>
            <a:ext cx="245162" cy="427608"/>
          </a:xfrm>
          <a:custGeom>
            <a:avLst/>
            <a:gdLst>
              <a:gd name="T0" fmla="*/ 215 w 215"/>
              <a:gd name="T1" fmla="*/ 12 h 375"/>
              <a:gd name="T2" fmla="*/ 24 w 215"/>
              <a:gd name="T3" fmla="*/ 375 h 375"/>
              <a:gd name="T4" fmla="*/ 0 w 215"/>
              <a:gd name="T5" fmla="*/ 363 h 375"/>
              <a:gd name="T6" fmla="*/ 191 w 215"/>
              <a:gd name="T7" fmla="*/ 0 h 375"/>
              <a:gd name="T8" fmla="*/ 215 w 215"/>
              <a:gd name="T9" fmla="*/ 12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375">
                <a:moveTo>
                  <a:pt x="215" y="12"/>
                </a:moveTo>
                <a:lnTo>
                  <a:pt x="24" y="375"/>
                </a:lnTo>
                <a:lnTo>
                  <a:pt x="0" y="363"/>
                </a:lnTo>
                <a:lnTo>
                  <a:pt x="191" y="0"/>
                </a:lnTo>
                <a:lnTo>
                  <a:pt x="215" y="1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Freeform: Shape 44">
            <a:extLst>
              <a:ext uri="{FF2B5EF4-FFF2-40B4-BE49-F238E27FC236}">
                <a16:creationId xmlns:a16="http://schemas.microsoft.com/office/drawing/2014/main" id="{16D95788-3692-01D3-3BB6-A1F9E85A3742}"/>
              </a:ext>
            </a:extLst>
          </p:cNvPr>
          <p:cNvSpPr>
            <a:spLocks/>
          </p:cNvSpPr>
          <p:nvPr/>
        </p:nvSpPr>
        <p:spPr bwMode="auto">
          <a:xfrm>
            <a:off x="6457422" y="1748039"/>
            <a:ext cx="225777" cy="145957"/>
          </a:xfrm>
          <a:custGeom>
            <a:avLst/>
            <a:gdLst>
              <a:gd name="T0" fmla="*/ 186 w 198"/>
              <a:gd name="T1" fmla="*/ 128 h 128"/>
              <a:gd name="T2" fmla="*/ 0 w 198"/>
              <a:gd name="T3" fmla="*/ 24 h 128"/>
              <a:gd name="T4" fmla="*/ 14 w 198"/>
              <a:gd name="T5" fmla="*/ 0 h 128"/>
              <a:gd name="T6" fmla="*/ 198 w 198"/>
              <a:gd name="T7" fmla="*/ 106 h 128"/>
              <a:gd name="T8" fmla="*/ 186 w 19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28">
                <a:moveTo>
                  <a:pt x="186" y="128"/>
                </a:moveTo>
                <a:lnTo>
                  <a:pt x="0" y="24"/>
                </a:lnTo>
                <a:lnTo>
                  <a:pt x="14" y="0"/>
                </a:lnTo>
                <a:lnTo>
                  <a:pt x="198" y="106"/>
                </a:lnTo>
                <a:lnTo>
                  <a:pt x="186" y="1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Freeform: Shape 45">
            <a:extLst>
              <a:ext uri="{FF2B5EF4-FFF2-40B4-BE49-F238E27FC236}">
                <a16:creationId xmlns:a16="http://schemas.microsoft.com/office/drawing/2014/main" id="{661EEE7B-5934-0CD4-CADB-8B1965989942}"/>
              </a:ext>
            </a:extLst>
          </p:cNvPr>
          <p:cNvSpPr>
            <a:spLocks/>
          </p:cNvSpPr>
          <p:nvPr/>
        </p:nvSpPr>
        <p:spPr bwMode="auto">
          <a:xfrm>
            <a:off x="7138173" y="2510891"/>
            <a:ext cx="103766" cy="452694"/>
          </a:xfrm>
          <a:custGeom>
            <a:avLst/>
            <a:gdLst>
              <a:gd name="T0" fmla="*/ 91 w 91"/>
              <a:gd name="T1" fmla="*/ 5 h 397"/>
              <a:gd name="T2" fmla="*/ 26 w 91"/>
              <a:gd name="T3" fmla="*/ 397 h 397"/>
              <a:gd name="T4" fmla="*/ 0 w 91"/>
              <a:gd name="T5" fmla="*/ 392 h 397"/>
              <a:gd name="T6" fmla="*/ 64 w 91"/>
              <a:gd name="T7" fmla="*/ 0 h 397"/>
              <a:gd name="T8" fmla="*/ 91 w 91"/>
              <a:gd name="T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397">
                <a:moveTo>
                  <a:pt x="91" y="5"/>
                </a:moveTo>
                <a:lnTo>
                  <a:pt x="26" y="397"/>
                </a:lnTo>
                <a:lnTo>
                  <a:pt x="0" y="392"/>
                </a:lnTo>
                <a:lnTo>
                  <a:pt x="64" y="0"/>
                </a:lnTo>
                <a:lnTo>
                  <a:pt x="91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Freeform: Shape 46">
            <a:extLst>
              <a:ext uri="{FF2B5EF4-FFF2-40B4-BE49-F238E27FC236}">
                <a16:creationId xmlns:a16="http://schemas.microsoft.com/office/drawing/2014/main" id="{061E3D2B-EF05-B454-ACA8-DEA4D9CA3334}"/>
              </a:ext>
            </a:extLst>
          </p:cNvPr>
          <p:cNvSpPr>
            <a:spLocks/>
          </p:cNvSpPr>
          <p:nvPr/>
        </p:nvSpPr>
        <p:spPr bwMode="auto">
          <a:xfrm>
            <a:off x="6597677" y="3033143"/>
            <a:ext cx="139115" cy="469798"/>
          </a:xfrm>
          <a:custGeom>
            <a:avLst/>
            <a:gdLst>
              <a:gd name="T0" fmla="*/ 122 w 122"/>
              <a:gd name="T1" fmla="*/ 5 h 412"/>
              <a:gd name="T2" fmla="*/ 26 w 122"/>
              <a:gd name="T3" fmla="*/ 412 h 412"/>
              <a:gd name="T4" fmla="*/ 0 w 122"/>
              <a:gd name="T5" fmla="*/ 407 h 412"/>
              <a:gd name="T6" fmla="*/ 96 w 122"/>
              <a:gd name="T7" fmla="*/ 0 h 412"/>
              <a:gd name="T8" fmla="*/ 122 w 122"/>
              <a:gd name="T9" fmla="*/ 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412">
                <a:moveTo>
                  <a:pt x="122" y="5"/>
                </a:moveTo>
                <a:lnTo>
                  <a:pt x="26" y="412"/>
                </a:lnTo>
                <a:lnTo>
                  <a:pt x="0" y="407"/>
                </a:lnTo>
                <a:lnTo>
                  <a:pt x="96" y="0"/>
                </a:lnTo>
                <a:lnTo>
                  <a:pt x="122" y="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Freeform: Shape 47">
            <a:extLst>
              <a:ext uri="{FF2B5EF4-FFF2-40B4-BE49-F238E27FC236}">
                <a16:creationId xmlns:a16="http://schemas.microsoft.com/office/drawing/2014/main" id="{22D55918-6473-E0A4-D6AA-F6DD1A82BEF8}"/>
              </a:ext>
            </a:extLst>
          </p:cNvPr>
          <p:cNvSpPr>
            <a:spLocks/>
          </p:cNvSpPr>
          <p:nvPr/>
        </p:nvSpPr>
        <p:spPr bwMode="auto">
          <a:xfrm>
            <a:off x="6617062" y="3298830"/>
            <a:ext cx="655666" cy="215514"/>
          </a:xfrm>
          <a:custGeom>
            <a:avLst/>
            <a:gdLst>
              <a:gd name="T0" fmla="*/ 575 w 575"/>
              <a:gd name="T1" fmla="*/ 24 h 189"/>
              <a:gd name="T2" fmla="*/ 9 w 575"/>
              <a:gd name="T3" fmla="*/ 189 h 189"/>
              <a:gd name="T4" fmla="*/ 0 w 575"/>
              <a:gd name="T5" fmla="*/ 163 h 189"/>
              <a:gd name="T6" fmla="*/ 567 w 575"/>
              <a:gd name="T7" fmla="*/ 0 h 189"/>
              <a:gd name="T8" fmla="*/ 575 w 575"/>
              <a:gd name="T9" fmla="*/ 2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189">
                <a:moveTo>
                  <a:pt x="575" y="24"/>
                </a:moveTo>
                <a:lnTo>
                  <a:pt x="9" y="189"/>
                </a:lnTo>
                <a:lnTo>
                  <a:pt x="0" y="163"/>
                </a:lnTo>
                <a:lnTo>
                  <a:pt x="567" y="0"/>
                </a:lnTo>
                <a:lnTo>
                  <a:pt x="575" y="2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Freeform: Shape 48">
            <a:extLst>
              <a:ext uri="{FF2B5EF4-FFF2-40B4-BE49-F238E27FC236}">
                <a16:creationId xmlns:a16="http://schemas.microsoft.com/office/drawing/2014/main" id="{F127312B-3C0E-6FEC-4041-995257B39751}"/>
              </a:ext>
            </a:extLst>
          </p:cNvPr>
          <p:cNvSpPr>
            <a:spLocks/>
          </p:cNvSpPr>
          <p:nvPr/>
        </p:nvSpPr>
        <p:spPr bwMode="auto">
          <a:xfrm>
            <a:off x="6279537" y="2578168"/>
            <a:ext cx="82101" cy="554180"/>
          </a:xfrm>
          <a:custGeom>
            <a:avLst/>
            <a:gdLst>
              <a:gd name="T0" fmla="*/ 0 w 72"/>
              <a:gd name="T1" fmla="*/ 484 h 486"/>
              <a:gd name="T2" fmla="*/ 45 w 72"/>
              <a:gd name="T3" fmla="*/ 0 h 486"/>
              <a:gd name="T4" fmla="*/ 72 w 72"/>
              <a:gd name="T5" fmla="*/ 1 h 486"/>
              <a:gd name="T6" fmla="*/ 26 w 72"/>
              <a:gd name="T7" fmla="*/ 486 h 486"/>
              <a:gd name="T8" fmla="*/ 0 w 72"/>
              <a:gd name="T9" fmla="*/ 484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486">
                <a:moveTo>
                  <a:pt x="0" y="484"/>
                </a:moveTo>
                <a:lnTo>
                  <a:pt x="45" y="0"/>
                </a:lnTo>
                <a:lnTo>
                  <a:pt x="72" y="1"/>
                </a:lnTo>
                <a:lnTo>
                  <a:pt x="26" y="486"/>
                </a:lnTo>
                <a:lnTo>
                  <a:pt x="0" y="48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Freeform: Shape 49">
            <a:extLst>
              <a:ext uri="{FF2B5EF4-FFF2-40B4-BE49-F238E27FC236}">
                <a16:creationId xmlns:a16="http://schemas.microsoft.com/office/drawing/2014/main" id="{72D99762-38D0-489B-C0FD-309AB3ED6D02}"/>
              </a:ext>
            </a:extLst>
          </p:cNvPr>
          <p:cNvSpPr>
            <a:spLocks/>
          </p:cNvSpPr>
          <p:nvPr/>
        </p:nvSpPr>
        <p:spPr bwMode="auto">
          <a:xfrm>
            <a:off x="5371867" y="2001183"/>
            <a:ext cx="319281" cy="57014"/>
          </a:xfrm>
          <a:custGeom>
            <a:avLst/>
            <a:gdLst>
              <a:gd name="T0" fmla="*/ 280 w 280"/>
              <a:gd name="T1" fmla="*/ 28 h 50"/>
              <a:gd name="T2" fmla="*/ 4 w 280"/>
              <a:gd name="T3" fmla="*/ 50 h 50"/>
              <a:gd name="T4" fmla="*/ 0 w 280"/>
              <a:gd name="T5" fmla="*/ 24 h 50"/>
              <a:gd name="T6" fmla="*/ 278 w 280"/>
              <a:gd name="T7" fmla="*/ 0 h 50"/>
              <a:gd name="T8" fmla="*/ 280 w 280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50">
                <a:moveTo>
                  <a:pt x="280" y="28"/>
                </a:moveTo>
                <a:lnTo>
                  <a:pt x="4" y="50"/>
                </a:lnTo>
                <a:lnTo>
                  <a:pt x="0" y="24"/>
                </a:lnTo>
                <a:lnTo>
                  <a:pt x="278" y="0"/>
                </a:lnTo>
                <a:lnTo>
                  <a:pt x="280" y="2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50">
            <a:extLst>
              <a:ext uri="{FF2B5EF4-FFF2-40B4-BE49-F238E27FC236}">
                <a16:creationId xmlns:a16="http://schemas.microsoft.com/office/drawing/2014/main" id="{578254D2-50C3-926F-6EC5-62CC1FA50A86}"/>
              </a:ext>
            </a:extLst>
          </p:cNvPr>
          <p:cNvSpPr>
            <a:spLocks/>
          </p:cNvSpPr>
          <p:nvPr/>
        </p:nvSpPr>
        <p:spPr bwMode="auto">
          <a:xfrm>
            <a:off x="4761813" y="2712722"/>
            <a:ext cx="85522" cy="272529"/>
          </a:xfrm>
          <a:custGeom>
            <a:avLst/>
            <a:gdLst>
              <a:gd name="T0" fmla="*/ 49 w 75"/>
              <a:gd name="T1" fmla="*/ 239 h 239"/>
              <a:gd name="T2" fmla="*/ 0 w 75"/>
              <a:gd name="T3" fmla="*/ 5 h 239"/>
              <a:gd name="T4" fmla="*/ 26 w 75"/>
              <a:gd name="T5" fmla="*/ 0 h 239"/>
              <a:gd name="T6" fmla="*/ 75 w 75"/>
              <a:gd name="T7" fmla="*/ 234 h 239"/>
              <a:gd name="T8" fmla="*/ 49 w 75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239">
                <a:moveTo>
                  <a:pt x="49" y="239"/>
                </a:moveTo>
                <a:lnTo>
                  <a:pt x="0" y="5"/>
                </a:lnTo>
                <a:lnTo>
                  <a:pt x="26" y="0"/>
                </a:lnTo>
                <a:lnTo>
                  <a:pt x="75" y="234"/>
                </a:lnTo>
                <a:lnTo>
                  <a:pt x="49" y="23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51">
            <a:extLst>
              <a:ext uri="{FF2B5EF4-FFF2-40B4-BE49-F238E27FC236}">
                <a16:creationId xmlns:a16="http://schemas.microsoft.com/office/drawing/2014/main" id="{5F8C6F7B-C420-5862-571E-F3B89CBF737E}"/>
              </a:ext>
            </a:extLst>
          </p:cNvPr>
          <p:cNvSpPr>
            <a:spLocks/>
          </p:cNvSpPr>
          <p:nvPr/>
        </p:nvSpPr>
        <p:spPr bwMode="auto">
          <a:xfrm>
            <a:off x="6294360" y="3903182"/>
            <a:ext cx="77540" cy="355770"/>
          </a:xfrm>
          <a:custGeom>
            <a:avLst/>
            <a:gdLst>
              <a:gd name="T0" fmla="*/ 26 w 68"/>
              <a:gd name="T1" fmla="*/ 0 h 312"/>
              <a:gd name="T2" fmla="*/ 68 w 68"/>
              <a:gd name="T3" fmla="*/ 309 h 312"/>
              <a:gd name="T4" fmla="*/ 40 w 68"/>
              <a:gd name="T5" fmla="*/ 312 h 312"/>
              <a:gd name="T6" fmla="*/ 0 w 68"/>
              <a:gd name="T7" fmla="*/ 3 h 312"/>
              <a:gd name="T8" fmla="*/ 26 w 68"/>
              <a:gd name="T9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2">
                <a:moveTo>
                  <a:pt x="26" y="0"/>
                </a:moveTo>
                <a:lnTo>
                  <a:pt x="68" y="309"/>
                </a:lnTo>
                <a:lnTo>
                  <a:pt x="40" y="312"/>
                </a:lnTo>
                <a:lnTo>
                  <a:pt x="0" y="3"/>
                </a:ln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52">
            <a:extLst>
              <a:ext uri="{FF2B5EF4-FFF2-40B4-BE49-F238E27FC236}">
                <a16:creationId xmlns:a16="http://schemas.microsoft.com/office/drawing/2014/main" id="{44C5D028-BCF2-42C5-F4C4-C41165C8C9CF}"/>
              </a:ext>
            </a:extLst>
          </p:cNvPr>
          <p:cNvSpPr>
            <a:spLocks/>
          </p:cNvSpPr>
          <p:nvPr/>
        </p:nvSpPr>
        <p:spPr bwMode="auto">
          <a:xfrm>
            <a:off x="5707112" y="4558847"/>
            <a:ext cx="253144" cy="339806"/>
          </a:xfrm>
          <a:custGeom>
            <a:avLst/>
            <a:gdLst>
              <a:gd name="T0" fmla="*/ 22 w 222"/>
              <a:gd name="T1" fmla="*/ 0 h 298"/>
              <a:gd name="T2" fmla="*/ 222 w 222"/>
              <a:gd name="T3" fmla="*/ 283 h 298"/>
              <a:gd name="T4" fmla="*/ 201 w 222"/>
              <a:gd name="T5" fmla="*/ 298 h 298"/>
              <a:gd name="T6" fmla="*/ 0 w 222"/>
              <a:gd name="T7" fmla="*/ 14 h 298"/>
              <a:gd name="T8" fmla="*/ 22 w 222"/>
              <a:gd name="T9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298">
                <a:moveTo>
                  <a:pt x="22" y="0"/>
                </a:moveTo>
                <a:lnTo>
                  <a:pt x="222" y="283"/>
                </a:lnTo>
                <a:lnTo>
                  <a:pt x="201" y="298"/>
                </a:lnTo>
                <a:lnTo>
                  <a:pt x="0" y="14"/>
                </a:lnTo>
                <a:lnTo>
                  <a:pt x="22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53">
            <a:extLst>
              <a:ext uri="{FF2B5EF4-FFF2-40B4-BE49-F238E27FC236}">
                <a16:creationId xmlns:a16="http://schemas.microsoft.com/office/drawing/2014/main" id="{8C440200-A090-CFA5-81B4-F5CF83E40251}"/>
              </a:ext>
            </a:extLst>
          </p:cNvPr>
          <p:cNvSpPr>
            <a:spLocks/>
          </p:cNvSpPr>
          <p:nvPr/>
        </p:nvSpPr>
        <p:spPr bwMode="auto">
          <a:xfrm>
            <a:off x="5360465" y="4548584"/>
            <a:ext cx="350068" cy="41050"/>
          </a:xfrm>
          <a:custGeom>
            <a:avLst/>
            <a:gdLst>
              <a:gd name="T0" fmla="*/ 305 w 307"/>
              <a:gd name="T1" fmla="*/ 36 h 36"/>
              <a:gd name="T2" fmla="*/ 0 w 307"/>
              <a:gd name="T3" fmla="*/ 28 h 36"/>
              <a:gd name="T4" fmla="*/ 0 w 307"/>
              <a:gd name="T5" fmla="*/ 0 h 36"/>
              <a:gd name="T6" fmla="*/ 307 w 307"/>
              <a:gd name="T7" fmla="*/ 10 h 36"/>
              <a:gd name="T8" fmla="*/ 305 w 30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" h="36">
                <a:moveTo>
                  <a:pt x="305" y="36"/>
                </a:moveTo>
                <a:lnTo>
                  <a:pt x="0" y="28"/>
                </a:lnTo>
                <a:lnTo>
                  <a:pt x="0" y="0"/>
                </a:lnTo>
                <a:lnTo>
                  <a:pt x="307" y="10"/>
                </a:lnTo>
                <a:lnTo>
                  <a:pt x="305" y="3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54">
            <a:extLst>
              <a:ext uri="{FF2B5EF4-FFF2-40B4-BE49-F238E27FC236}">
                <a16:creationId xmlns:a16="http://schemas.microsoft.com/office/drawing/2014/main" id="{23AA1405-4C82-A1AB-313D-5509EA2726F9}"/>
              </a:ext>
            </a:extLst>
          </p:cNvPr>
          <p:cNvSpPr>
            <a:spLocks/>
          </p:cNvSpPr>
          <p:nvPr/>
        </p:nvSpPr>
        <p:spPr bwMode="auto">
          <a:xfrm>
            <a:off x="5033202" y="3502941"/>
            <a:ext cx="246302" cy="180165"/>
          </a:xfrm>
          <a:custGeom>
            <a:avLst/>
            <a:gdLst>
              <a:gd name="T0" fmla="*/ 0 w 216"/>
              <a:gd name="T1" fmla="*/ 135 h 158"/>
              <a:gd name="T2" fmla="*/ 200 w 216"/>
              <a:gd name="T3" fmla="*/ 0 h 158"/>
              <a:gd name="T4" fmla="*/ 216 w 216"/>
              <a:gd name="T5" fmla="*/ 21 h 158"/>
              <a:gd name="T6" fmla="*/ 16 w 216"/>
              <a:gd name="T7" fmla="*/ 158 h 158"/>
              <a:gd name="T8" fmla="*/ 0 w 216"/>
              <a:gd name="T9" fmla="*/ 1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158">
                <a:moveTo>
                  <a:pt x="0" y="135"/>
                </a:moveTo>
                <a:lnTo>
                  <a:pt x="200" y="0"/>
                </a:lnTo>
                <a:lnTo>
                  <a:pt x="216" y="21"/>
                </a:lnTo>
                <a:lnTo>
                  <a:pt x="16" y="158"/>
                </a:lnTo>
                <a:lnTo>
                  <a:pt x="0" y="1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Freeform: Shape 55">
            <a:extLst>
              <a:ext uri="{FF2B5EF4-FFF2-40B4-BE49-F238E27FC236}">
                <a16:creationId xmlns:a16="http://schemas.microsoft.com/office/drawing/2014/main" id="{A2D8F221-E6DB-1963-E1C4-B540FF78CDC3}"/>
              </a:ext>
            </a:extLst>
          </p:cNvPr>
          <p:cNvSpPr>
            <a:spLocks/>
          </p:cNvSpPr>
          <p:nvPr/>
        </p:nvSpPr>
        <p:spPr bwMode="auto">
          <a:xfrm>
            <a:off x="6376461" y="4242987"/>
            <a:ext cx="470939" cy="50173"/>
          </a:xfrm>
          <a:custGeom>
            <a:avLst/>
            <a:gdLst>
              <a:gd name="T0" fmla="*/ 413 w 413"/>
              <a:gd name="T1" fmla="*/ 26 h 44"/>
              <a:gd name="T2" fmla="*/ 1 w 413"/>
              <a:gd name="T3" fmla="*/ 44 h 44"/>
              <a:gd name="T4" fmla="*/ 0 w 413"/>
              <a:gd name="T5" fmla="*/ 16 h 44"/>
              <a:gd name="T6" fmla="*/ 411 w 413"/>
              <a:gd name="T7" fmla="*/ 0 h 44"/>
              <a:gd name="T8" fmla="*/ 413 w 413"/>
              <a:gd name="T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44">
                <a:moveTo>
                  <a:pt x="413" y="26"/>
                </a:moveTo>
                <a:lnTo>
                  <a:pt x="1" y="44"/>
                </a:lnTo>
                <a:lnTo>
                  <a:pt x="0" y="16"/>
                </a:lnTo>
                <a:lnTo>
                  <a:pt x="411" y="0"/>
                </a:lnTo>
                <a:lnTo>
                  <a:pt x="413" y="2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56">
            <a:extLst>
              <a:ext uri="{FF2B5EF4-FFF2-40B4-BE49-F238E27FC236}">
                <a16:creationId xmlns:a16="http://schemas.microsoft.com/office/drawing/2014/main" id="{0BCC2F46-9399-44CE-0E0C-6620704437C5}"/>
              </a:ext>
            </a:extLst>
          </p:cNvPr>
          <p:cNvSpPr>
            <a:spLocks/>
          </p:cNvSpPr>
          <p:nvPr/>
        </p:nvSpPr>
        <p:spPr bwMode="auto">
          <a:xfrm>
            <a:off x="5459670" y="5085660"/>
            <a:ext cx="1191601" cy="1059327"/>
          </a:xfrm>
          <a:custGeom>
            <a:avLst/>
            <a:gdLst>
              <a:gd name="T0" fmla="*/ 293 w 602"/>
              <a:gd name="T1" fmla="*/ 535 h 535"/>
              <a:gd name="T2" fmla="*/ 143 w 602"/>
              <a:gd name="T3" fmla="*/ 515 h 535"/>
              <a:gd name="T4" fmla="*/ 87 w 602"/>
              <a:gd name="T5" fmla="*/ 469 h 535"/>
              <a:gd name="T6" fmla="*/ 38 w 602"/>
              <a:gd name="T7" fmla="*/ 403 h 535"/>
              <a:gd name="T8" fmla="*/ 31 w 602"/>
              <a:gd name="T9" fmla="*/ 368 h 535"/>
              <a:gd name="T10" fmla="*/ 32 w 602"/>
              <a:gd name="T11" fmla="*/ 347 h 535"/>
              <a:gd name="T12" fmla="*/ 38 w 602"/>
              <a:gd name="T13" fmla="*/ 314 h 535"/>
              <a:gd name="T14" fmla="*/ 32 w 602"/>
              <a:gd name="T15" fmla="*/ 293 h 535"/>
              <a:gd name="T16" fmla="*/ 29 w 602"/>
              <a:gd name="T17" fmla="*/ 270 h 535"/>
              <a:gd name="T18" fmla="*/ 37 w 602"/>
              <a:gd name="T19" fmla="*/ 241 h 535"/>
              <a:gd name="T20" fmla="*/ 31 w 602"/>
              <a:gd name="T21" fmla="*/ 214 h 535"/>
              <a:gd name="T22" fmla="*/ 35 w 602"/>
              <a:gd name="T23" fmla="*/ 191 h 535"/>
              <a:gd name="T24" fmla="*/ 41 w 602"/>
              <a:gd name="T25" fmla="*/ 169 h 535"/>
              <a:gd name="T26" fmla="*/ 44 w 602"/>
              <a:gd name="T27" fmla="*/ 145 h 535"/>
              <a:gd name="T28" fmla="*/ 17 w 602"/>
              <a:gd name="T29" fmla="*/ 126 h 535"/>
              <a:gd name="T30" fmla="*/ 0 w 602"/>
              <a:gd name="T31" fmla="*/ 0 h 535"/>
              <a:gd name="T32" fmla="*/ 602 w 602"/>
              <a:gd name="T33" fmla="*/ 0 h 535"/>
              <a:gd name="T34" fmla="*/ 590 w 602"/>
              <a:gd name="T35" fmla="*/ 94 h 535"/>
              <a:gd name="T36" fmla="*/ 563 w 602"/>
              <a:gd name="T37" fmla="*/ 114 h 535"/>
              <a:gd name="T38" fmla="*/ 566 w 602"/>
              <a:gd name="T39" fmla="*/ 138 h 535"/>
              <a:gd name="T40" fmla="*/ 572 w 602"/>
              <a:gd name="T41" fmla="*/ 160 h 535"/>
              <a:gd name="T42" fmla="*/ 577 w 602"/>
              <a:gd name="T43" fmla="*/ 182 h 535"/>
              <a:gd name="T44" fmla="*/ 571 w 602"/>
              <a:gd name="T45" fmla="*/ 209 h 535"/>
              <a:gd name="T46" fmla="*/ 578 w 602"/>
              <a:gd name="T47" fmla="*/ 239 h 535"/>
              <a:gd name="T48" fmla="*/ 575 w 602"/>
              <a:gd name="T49" fmla="*/ 261 h 535"/>
              <a:gd name="T50" fmla="*/ 569 w 602"/>
              <a:gd name="T51" fmla="*/ 282 h 535"/>
              <a:gd name="T52" fmla="*/ 575 w 602"/>
              <a:gd name="T53" fmla="*/ 315 h 535"/>
              <a:gd name="T54" fmla="*/ 577 w 602"/>
              <a:gd name="T55" fmla="*/ 336 h 535"/>
              <a:gd name="T56" fmla="*/ 569 w 602"/>
              <a:gd name="T57" fmla="*/ 372 h 535"/>
              <a:gd name="T58" fmla="*/ 580 w 602"/>
              <a:gd name="T59" fmla="*/ 392 h 535"/>
              <a:gd name="T60" fmla="*/ 524 w 602"/>
              <a:gd name="T61" fmla="*/ 469 h 535"/>
              <a:gd name="T62" fmla="*/ 469 w 602"/>
              <a:gd name="T63" fmla="*/ 515 h 535"/>
              <a:gd name="T64" fmla="*/ 293 w 602"/>
              <a:gd name="T65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2" h="535">
                <a:moveTo>
                  <a:pt x="293" y="535"/>
                </a:moveTo>
                <a:cubicBezTo>
                  <a:pt x="246" y="535"/>
                  <a:pt x="146" y="530"/>
                  <a:pt x="143" y="515"/>
                </a:cubicBezTo>
                <a:cubicBezTo>
                  <a:pt x="140" y="500"/>
                  <a:pt x="125" y="491"/>
                  <a:pt x="87" y="469"/>
                </a:cubicBezTo>
                <a:cubicBezTo>
                  <a:pt x="50" y="447"/>
                  <a:pt x="38" y="420"/>
                  <a:pt x="38" y="403"/>
                </a:cubicBezTo>
                <a:cubicBezTo>
                  <a:pt x="38" y="387"/>
                  <a:pt x="50" y="375"/>
                  <a:pt x="31" y="368"/>
                </a:cubicBezTo>
                <a:cubicBezTo>
                  <a:pt x="11" y="360"/>
                  <a:pt x="16" y="353"/>
                  <a:pt x="32" y="347"/>
                </a:cubicBezTo>
                <a:cubicBezTo>
                  <a:pt x="48" y="341"/>
                  <a:pt x="38" y="330"/>
                  <a:pt x="38" y="314"/>
                </a:cubicBezTo>
                <a:cubicBezTo>
                  <a:pt x="38" y="297"/>
                  <a:pt x="56" y="294"/>
                  <a:pt x="32" y="293"/>
                </a:cubicBezTo>
                <a:cubicBezTo>
                  <a:pt x="8" y="291"/>
                  <a:pt x="11" y="276"/>
                  <a:pt x="29" y="270"/>
                </a:cubicBezTo>
                <a:cubicBezTo>
                  <a:pt x="47" y="264"/>
                  <a:pt x="37" y="254"/>
                  <a:pt x="37" y="241"/>
                </a:cubicBezTo>
                <a:cubicBezTo>
                  <a:pt x="37" y="227"/>
                  <a:pt x="47" y="218"/>
                  <a:pt x="31" y="214"/>
                </a:cubicBezTo>
                <a:cubicBezTo>
                  <a:pt x="14" y="209"/>
                  <a:pt x="16" y="196"/>
                  <a:pt x="35" y="191"/>
                </a:cubicBezTo>
                <a:cubicBezTo>
                  <a:pt x="54" y="187"/>
                  <a:pt x="43" y="179"/>
                  <a:pt x="41" y="169"/>
                </a:cubicBezTo>
                <a:cubicBezTo>
                  <a:pt x="40" y="158"/>
                  <a:pt x="54" y="145"/>
                  <a:pt x="44" y="145"/>
                </a:cubicBezTo>
                <a:cubicBezTo>
                  <a:pt x="34" y="145"/>
                  <a:pt x="19" y="137"/>
                  <a:pt x="17" y="126"/>
                </a:cubicBezTo>
                <a:cubicBezTo>
                  <a:pt x="0" y="0"/>
                  <a:pt x="0" y="0"/>
                  <a:pt x="0" y="0"/>
                </a:cubicBezTo>
                <a:cubicBezTo>
                  <a:pt x="602" y="0"/>
                  <a:pt x="602" y="0"/>
                  <a:pt x="602" y="0"/>
                </a:cubicBezTo>
                <a:cubicBezTo>
                  <a:pt x="590" y="94"/>
                  <a:pt x="590" y="94"/>
                  <a:pt x="590" y="94"/>
                </a:cubicBezTo>
                <a:cubicBezTo>
                  <a:pt x="589" y="106"/>
                  <a:pt x="574" y="114"/>
                  <a:pt x="563" y="114"/>
                </a:cubicBezTo>
                <a:cubicBezTo>
                  <a:pt x="553" y="114"/>
                  <a:pt x="568" y="127"/>
                  <a:pt x="566" y="138"/>
                </a:cubicBezTo>
                <a:cubicBezTo>
                  <a:pt x="565" y="148"/>
                  <a:pt x="553" y="155"/>
                  <a:pt x="572" y="160"/>
                </a:cubicBezTo>
                <a:cubicBezTo>
                  <a:pt x="592" y="164"/>
                  <a:pt x="593" y="178"/>
                  <a:pt x="577" y="182"/>
                </a:cubicBezTo>
                <a:cubicBezTo>
                  <a:pt x="560" y="187"/>
                  <a:pt x="571" y="196"/>
                  <a:pt x="571" y="209"/>
                </a:cubicBezTo>
                <a:cubicBezTo>
                  <a:pt x="571" y="223"/>
                  <a:pt x="560" y="233"/>
                  <a:pt x="578" y="239"/>
                </a:cubicBezTo>
                <a:cubicBezTo>
                  <a:pt x="596" y="245"/>
                  <a:pt x="599" y="260"/>
                  <a:pt x="575" y="261"/>
                </a:cubicBezTo>
                <a:cubicBezTo>
                  <a:pt x="551" y="263"/>
                  <a:pt x="569" y="266"/>
                  <a:pt x="569" y="282"/>
                </a:cubicBezTo>
                <a:cubicBezTo>
                  <a:pt x="569" y="299"/>
                  <a:pt x="559" y="309"/>
                  <a:pt x="575" y="315"/>
                </a:cubicBezTo>
                <a:cubicBezTo>
                  <a:pt x="592" y="321"/>
                  <a:pt x="596" y="329"/>
                  <a:pt x="577" y="336"/>
                </a:cubicBezTo>
                <a:cubicBezTo>
                  <a:pt x="557" y="344"/>
                  <a:pt x="569" y="356"/>
                  <a:pt x="569" y="372"/>
                </a:cubicBezTo>
                <a:cubicBezTo>
                  <a:pt x="569" y="377"/>
                  <a:pt x="582" y="382"/>
                  <a:pt x="580" y="392"/>
                </a:cubicBezTo>
                <a:cubicBezTo>
                  <a:pt x="576" y="416"/>
                  <a:pt x="553" y="445"/>
                  <a:pt x="524" y="469"/>
                </a:cubicBezTo>
                <a:cubicBezTo>
                  <a:pt x="496" y="493"/>
                  <a:pt x="472" y="500"/>
                  <a:pt x="469" y="515"/>
                </a:cubicBezTo>
                <a:cubicBezTo>
                  <a:pt x="466" y="530"/>
                  <a:pt x="341" y="535"/>
                  <a:pt x="293" y="53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57">
            <a:extLst>
              <a:ext uri="{FF2B5EF4-FFF2-40B4-BE49-F238E27FC236}">
                <a16:creationId xmlns:a16="http://schemas.microsoft.com/office/drawing/2014/main" id="{9567A337-B0B5-A5D4-193D-86D68F089E46}"/>
              </a:ext>
            </a:extLst>
          </p:cNvPr>
          <p:cNvSpPr>
            <a:spLocks/>
          </p:cNvSpPr>
          <p:nvPr/>
        </p:nvSpPr>
        <p:spPr bwMode="auto">
          <a:xfrm>
            <a:off x="5715094" y="5085660"/>
            <a:ext cx="336385" cy="1059327"/>
          </a:xfrm>
          <a:custGeom>
            <a:avLst/>
            <a:gdLst>
              <a:gd name="T0" fmla="*/ 82 w 170"/>
              <a:gd name="T1" fmla="*/ 535 h 535"/>
              <a:gd name="T2" fmla="*/ 38 w 170"/>
              <a:gd name="T3" fmla="*/ 515 h 535"/>
              <a:gd name="T4" fmla="*/ 22 w 170"/>
              <a:gd name="T5" fmla="*/ 469 h 535"/>
              <a:gd name="T6" fmla="*/ 8 w 170"/>
              <a:gd name="T7" fmla="*/ 403 h 535"/>
              <a:gd name="T8" fmla="*/ 6 w 170"/>
              <a:gd name="T9" fmla="*/ 368 h 535"/>
              <a:gd name="T10" fmla="*/ 7 w 170"/>
              <a:gd name="T11" fmla="*/ 347 h 535"/>
              <a:gd name="T12" fmla="*/ 8 w 170"/>
              <a:gd name="T13" fmla="*/ 314 h 535"/>
              <a:gd name="T14" fmla="*/ 7 w 170"/>
              <a:gd name="T15" fmla="*/ 293 h 535"/>
              <a:gd name="T16" fmla="*/ 6 w 170"/>
              <a:gd name="T17" fmla="*/ 270 h 535"/>
              <a:gd name="T18" fmla="*/ 8 w 170"/>
              <a:gd name="T19" fmla="*/ 241 h 535"/>
              <a:gd name="T20" fmla="*/ 6 w 170"/>
              <a:gd name="T21" fmla="*/ 214 h 535"/>
              <a:gd name="T22" fmla="*/ 7 w 170"/>
              <a:gd name="T23" fmla="*/ 191 h 535"/>
              <a:gd name="T24" fmla="*/ 9 w 170"/>
              <a:gd name="T25" fmla="*/ 169 h 535"/>
              <a:gd name="T26" fmla="*/ 10 w 170"/>
              <a:gd name="T27" fmla="*/ 145 h 535"/>
              <a:gd name="T28" fmla="*/ 2 w 170"/>
              <a:gd name="T29" fmla="*/ 126 h 535"/>
              <a:gd name="T30" fmla="*/ 5 w 170"/>
              <a:gd name="T31" fmla="*/ 90 h 535"/>
              <a:gd name="T32" fmla="*/ 4 w 170"/>
              <a:gd name="T33" fmla="*/ 43 h 535"/>
              <a:gd name="T34" fmla="*/ 0 w 170"/>
              <a:gd name="T35" fmla="*/ 0 h 535"/>
              <a:gd name="T36" fmla="*/ 170 w 170"/>
              <a:gd name="T37" fmla="*/ 0 h 535"/>
              <a:gd name="T38" fmla="*/ 168 w 170"/>
              <a:gd name="T39" fmla="*/ 23 h 535"/>
              <a:gd name="T40" fmla="*/ 164 w 170"/>
              <a:gd name="T41" fmla="*/ 58 h 535"/>
              <a:gd name="T42" fmla="*/ 167 w 170"/>
              <a:gd name="T43" fmla="*/ 94 h 535"/>
              <a:gd name="T44" fmla="*/ 159 w 170"/>
              <a:gd name="T45" fmla="*/ 114 h 535"/>
              <a:gd name="T46" fmla="*/ 160 w 170"/>
              <a:gd name="T47" fmla="*/ 138 h 535"/>
              <a:gd name="T48" fmla="*/ 162 w 170"/>
              <a:gd name="T49" fmla="*/ 160 h 535"/>
              <a:gd name="T50" fmla="*/ 163 w 170"/>
              <a:gd name="T51" fmla="*/ 182 h 535"/>
              <a:gd name="T52" fmla="*/ 161 w 170"/>
              <a:gd name="T53" fmla="*/ 209 h 535"/>
              <a:gd name="T54" fmla="*/ 163 w 170"/>
              <a:gd name="T55" fmla="*/ 239 h 535"/>
              <a:gd name="T56" fmla="*/ 163 w 170"/>
              <a:gd name="T57" fmla="*/ 261 h 535"/>
              <a:gd name="T58" fmla="*/ 161 w 170"/>
              <a:gd name="T59" fmla="*/ 282 h 535"/>
              <a:gd name="T60" fmla="*/ 163 w 170"/>
              <a:gd name="T61" fmla="*/ 315 h 535"/>
              <a:gd name="T62" fmla="*/ 163 w 170"/>
              <a:gd name="T63" fmla="*/ 336 h 535"/>
              <a:gd name="T64" fmla="*/ 161 w 170"/>
              <a:gd name="T65" fmla="*/ 372 h 535"/>
              <a:gd name="T66" fmla="*/ 164 w 170"/>
              <a:gd name="T67" fmla="*/ 392 h 535"/>
              <a:gd name="T68" fmla="*/ 148 w 170"/>
              <a:gd name="T69" fmla="*/ 469 h 535"/>
              <a:gd name="T70" fmla="*/ 132 w 170"/>
              <a:gd name="T71" fmla="*/ 515 h 535"/>
              <a:gd name="T72" fmla="*/ 82 w 170"/>
              <a:gd name="T73" fmla="*/ 535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535">
                <a:moveTo>
                  <a:pt x="82" y="535"/>
                </a:moveTo>
                <a:cubicBezTo>
                  <a:pt x="68" y="535"/>
                  <a:pt x="39" y="530"/>
                  <a:pt x="38" y="515"/>
                </a:cubicBezTo>
                <a:cubicBezTo>
                  <a:pt x="37" y="500"/>
                  <a:pt x="33" y="491"/>
                  <a:pt x="22" y="469"/>
                </a:cubicBezTo>
                <a:cubicBezTo>
                  <a:pt x="12" y="447"/>
                  <a:pt x="8" y="420"/>
                  <a:pt x="8" y="403"/>
                </a:cubicBezTo>
                <a:cubicBezTo>
                  <a:pt x="8" y="387"/>
                  <a:pt x="12" y="375"/>
                  <a:pt x="6" y="368"/>
                </a:cubicBezTo>
                <a:cubicBezTo>
                  <a:pt x="1" y="360"/>
                  <a:pt x="2" y="353"/>
                  <a:pt x="7" y="347"/>
                </a:cubicBezTo>
                <a:cubicBezTo>
                  <a:pt x="11" y="341"/>
                  <a:pt x="8" y="330"/>
                  <a:pt x="8" y="314"/>
                </a:cubicBezTo>
                <a:cubicBezTo>
                  <a:pt x="8" y="297"/>
                  <a:pt x="13" y="294"/>
                  <a:pt x="7" y="293"/>
                </a:cubicBezTo>
                <a:cubicBezTo>
                  <a:pt x="0" y="291"/>
                  <a:pt x="1" y="276"/>
                  <a:pt x="6" y="270"/>
                </a:cubicBezTo>
                <a:cubicBezTo>
                  <a:pt x="11" y="264"/>
                  <a:pt x="8" y="254"/>
                  <a:pt x="8" y="241"/>
                </a:cubicBezTo>
                <a:cubicBezTo>
                  <a:pt x="8" y="227"/>
                  <a:pt x="11" y="218"/>
                  <a:pt x="6" y="214"/>
                </a:cubicBezTo>
                <a:cubicBezTo>
                  <a:pt x="1" y="209"/>
                  <a:pt x="2" y="196"/>
                  <a:pt x="7" y="191"/>
                </a:cubicBezTo>
                <a:cubicBezTo>
                  <a:pt x="13" y="187"/>
                  <a:pt x="10" y="179"/>
                  <a:pt x="9" y="169"/>
                </a:cubicBezTo>
                <a:cubicBezTo>
                  <a:pt x="9" y="158"/>
                  <a:pt x="13" y="145"/>
                  <a:pt x="10" y="145"/>
                </a:cubicBezTo>
                <a:cubicBezTo>
                  <a:pt x="7" y="145"/>
                  <a:pt x="2" y="138"/>
                  <a:pt x="2" y="126"/>
                </a:cubicBezTo>
                <a:cubicBezTo>
                  <a:pt x="2" y="114"/>
                  <a:pt x="5" y="106"/>
                  <a:pt x="5" y="90"/>
                </a:cubicBezTo>
                <a:cubicBezTo>
                  <a:pt x="5" y="73"/>
                  <a:pt x="6" y="55"/>
                  <a:pt x="4" y="43"/>
                </a:cubicBezTo>
                <a:cubicBezTo>
                  <a:pt x="3" y="33"/>
                  <a:pt x="1" y="13"/>
                  <a:pt x="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0" y="9"/>
                  <a:pt x="170" y="18"/>
                  <a:pt x="168" y="23"/>
                </a:cubicBezTo>
                <a:cubicBezTo>
                  <a:pt x="164" y="35"/>
                  <a:pt x="164" y="42"/>
                  <a:pt x="164" y="58"/>
                </a:cubicBezTo>
                <a:cubicBezTo>
                  <a:pt x="164" y="75"/>
                  <a:pt x="167" y="82"/>
                  <a:pt x="167" y="94"/>
                </a:cubicBezTo>
                <a:cubicBezTo>
                  <a:pt x="167" y="106"/>
                  <a:pt x="162" y="114"/>
                  <a:pt x="159" y="114"/>
                </a:cubicBezTo>
                <a:cubicBezTo>
                  <a:pt x="156" y="114"/>
                  <a:pt x="160" y="127"/>
                  <a:pt x="160" y="138"/>
                </a:cubicBezTo>
                <a:cubicBezTo>
                  <a:pt x="160" y="148"/>
                  <a:pt x="156" y="155"/>
                  <a:pt x="162" y="160"/>
                </a:cubicBezTo>
                <a:cubicBezTo>
                  <a:pt x="167" y="164"/>
                  <a:pt x="168" y="178"/>
                  <a:pt x="163" y="182"/>
                </a:cubicBezTo>
                <a:cubicBezTo>
                  <a:pt x="158" y="187"/>
                  <a:pt x="161" y="196"/>
                  <a:pt x="161" y="209"/>
                </a:cubicBezTo>
                <a:cubicBezTo>
                  <a:pt x="161" y="223"/>
                  <a:pt x="158" y="233"/>
                  <a:pt x="163" y="239"/>
                </a:cubicBezTo>
                <a:cubicBezTo>
                  <a:pt x="169" y="245"/>
                  <a:pt x="169" y="260"/>
                  <a:pt x="163" y="261"/>
                </a:cubicBezTo>
                <a:cubicBezTo>
                  <a:pt x="156" y="263"/>
                  <a:pt x="161" y="266"/>
                  <a:pt x="161" y="282"/>
                </a:cubicBezTo>
                <a:cubicBezTo>
                  <a:pt x="161" y="299"/>
                  <a:pt x="158" y="309"/>
                  <a:pt x="163" y="315"/>
                </a:cubicBezTo>
                <a:cubicBezTo>
                  <a:pt x="167" y="321"/>
                  <a:pt x="169" y="329"/>
                  <a:pt x="163" y="336"/>
                </a:cubicBezTo>
                <a:cubicBezTo>
                  <a:pt x="157" y="344"/>
                  <a:pt x="161" y="356"/>
                  <a:pt x="161" y="372"/>
                </a:cubicBezTo>
                <a:cubicBezTo>
                  <a:pt x="161" y="377"/>
                  <a:pt x="165" y="382"/>
                  <a:pt x="164" y="392"/>
                </a:cubicBezTo>
                <a:cubicBezTo>
                  <a:pt x="163" y="416"/>
                  <a:pt x="156" y="445"/>
                  <a:pt x="148" y="469"/>
                </a:cubicBezTo>
                <a:cubicBezTo>
                  <a:pt x="140" y="493"/>
                  <a:pt x="133" y="500"/>
                  <a:pt x="132" y="515"/>
                </a:cubicBezTo>
                <a:cubicBezTo>
                  <a:pt x="131" y="530"/>
                  <a:pt x="95" y="535"/>
                  <a:pt x="82" y="535"/>
                </a:cubicBezTo>
                <a:close/>
              </a:path>
            </a:pathLst>
          </a:custGeom>
          <a:solidFill>
            <a:srgbClr val="B2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Oval 58">
            <a:extLst>
              <a:ext uri="{FF2B5EF4-FFF2-40B4-BE49-F238E27FC236}">
                <a16:creationId xmlns:a16="http://schemas.microsoft.com/office/drawing/2014/main" id="{2D3B956E-7D31-955F-C6DE-D0EA081FB9C2}"/>
              </a:ext>
            </a:extLst>
          </p:cNvPr>
          <p:cNvSpPr>
            <a:spLocks/>
          </p:cNvSpPr>
          <p:nvPr/>
        </p:nvSpPr>
        <p:spPr bwMode="auto">
          <a:xfrm>
            <a:off x="5928328" y="6134724"/>
            <a:ext cx="271389" cy="120870"/>
          </a:xfrm>
          <a:prstGeom prst="ellipse">
            <a:avLst/>
          </a:pr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Oval 59">
            <a:extLst>
              <a:ext uri="{FF2B5EF4-FFF2-40B4-BE49-F238E27FC236}">
                <a16:creationId xmlns:a16="http://schemas.microsoft.com/office/drawing/2014/main" id="{E5FB3875-D529-38FB-6651-851C7C4397D3}"/>
              </a:ext>
            </a:extLst>
          </p:cNvPr>
          <p:cNvSpPr>
            <a:spLocks/>
          </p:cNvSpPr>
          <p:nvPr/>
        </p:nvSpPr>
        <p:spPr bwMode="auto">
          <a:xfrm>
            <a:off x="5827983" y="6081130"/>
            <a:ext cx="473219" cy="131133"/>
          </a:xfrm>
          <a:prstGeom prst="ellipse">
            <a:avLst/>
          </a:prstGeom>
          <a:solidFill>
            <a:srgbClr val="5757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Freeform: Shape 60">
            <a:extLst>
              <a:ext uri="{FF2B5EF4-FFF2-40B4-BE49-F238E27FC236}">
                <a16:creationId xmlns:a16="http://schemas.microsoft.com/office/drawing/2014/main" id="{99DE7BC7-E7A7-B567-B291-68C763CFAE26}"/>
              </a:ext>
            </a:extLst>
          </p:cNvPr>
          <p:cNvSpPr>
            <a:spLocks/>
          </p:cNvSpPr>
          <p:nvPr/>
        </p:nvSpPr>
        <p:spPr bwMode="auto">
          <a:xfrm>
            <a:off x="5764127" y="6118760"/>
            <a:ext cx="599791" cy="50173"/>
          </a:xfrm>
          <a:custGeom>
            <a:avLst/>
            <a:gdLst>
              <a:gd name="T0" fmla="*/ 140 w 303"/>
              <a:gd name="T1" fmla="*/ 25 h 25"/>
              <a:gd name="T2" fmla="*/ 2 w 303"/>
              <a:gd name="T3" fmla="*/ 7 h 25"/>
              <a:gd name="T4" fmla="*/ 0 w 303"/>
              <a:gd name="T5" fmla="*/ 1 h 25"/>
              <a:gd name="T6" fmla="*/ 139 w 303"/>
              <a:gd name="T7" fmla="*/ 13 h 25"/>
              <a:gd name="T8" fmla="*/ 303 w 303"/>
              <a:gd name="T9" fmla="*/ 0 h 25"/>
              <a:gd name="T10" fmla="*/ 301 w 303"/>
              <a:gd name="T11" fmla="*/ 7 h 25"/>
              <a:gd name="T12" fmla="*/ 140 w 303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5">
                <a:moveTo>
                  <a:pt x="140" y="25"/>
                </a:moveTo>
                <a:cubicBezTo>
                  <a:pt x="96" y="25"/>
                  <a:pt x="4" y="21"/>
                  <a:pt x="2" y="7"/>
                </a:cubicBezTo>
                <a:cubicBezTo>
                  <a:pt x="1" y="6"/>
                  <a:pt x="1" y="3"/>
                  <a:pt x="0" y="1"/>
                </a:cubicBezTo>
                <a:cubicBezTo>
                  <a:pt x="28" y="10"/>
                  <a:pt x="101" y="13"/>
                  <a:pt x="139" y="13"/>
                </a:cubicBezTo>
                <a:cubicBezTo>
                  <a:pt x="179" y="13"/>
                  <a:pt x="271" y="10"/>
                  <a:pt x="303" y="0"/>
                </a:cubicBezTo>
                <a:cubicBezTo>
                  <a:pt x="302" y="3"/>
                  <a:pt x="302" y="5"/>
                  <a:pt x="301" y="7"/>
                </a:cubicBezTo>
                <a:cubicBezTo>
                  <a:pt x="299" y="21"/>
                  <a:pt x="184" y="25"/>
                  <a:pt x="140" y="25"/>
                </a:cubicBezTo>
                <a:close/>
              </a:path>
            </a:pathLst>
          </a:custGeom>
          <a:solidFill>
            <a:srgbClr val="4B4B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61">
            <a:extLst>
              <a:ext uri="{FF2B5EF4-FFF2-40B4-BE49-F238E27FC236}">
                <a16:creationId xmlns:a16="http://schemas.microsoft.com/office/drawing/2014/main" id="{B79AF32D-8B01-7167-0393-4434F632D804}"/>
              </a:ext>
            </a:extLst>
          </p:cNvPr>
          <p:cNvSpPr>
            <a:spLocks/>
          </p:cNvSpPr>
          <p:nvPr/>
        </p:nvSpPr>
        <p:spPr bwMode="auto">
          <a:xfrm>
            <a:off x="5518965" y="5386695"/>
            <a:ext cx="1100378" cy="80960"/>
          </a:xfrm>
          <a:custGeom>
            <a:avLst/>
            <a:gdLst>
              <a:gd name="T0" fmla="*/ 13 w 556"/>
              <a:gd name="T1" fmla="*/ 24 h 41"/>
              <a:gd name="T2" fmla="*/ 531 w 556"/>
              <a:gd name="T3" fmla="*/ 0 h 41"/>
              <a:gd name="T4" fmla="*/ 542 w 556"/>
              <a:gd name="T5" fmla="*/ 8 h 41"/>
              <a:gd name="T6" fmla="*/ 556 w 556"/>
              <a:gd name="T7" fmla="*/ 15 h 41"/>
              <a:gd name="T8" fmla="*/ 0 w 556"/>
              <a:gd name="T9" fmla="*/ 41 h 41"/>
              <a:gd name="T10" fmla="*/ 5 w 556"/>
              <a:gd name="T11" fmla="*/ 39 h 41"/>
              <a:gd name="T12" fmla="*/ 13 w 556"/>
              <a:gd name="T13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1">
                <a:moveTo>
                  <a:pt x="13" y="24"/>
                </a:moveTo>
                <a:cubicBezTo>
                  <a:pt x="531" y="0"/>
                  <a:pt x="531" y="0"/>
                  <a:pt x="531" y="0"/>
                </a:cubicBezTo>
                <a:cubicBezTo>
                  <a:pt x="531" y="3"/>
                  <a:pt x="533" y="6"/>
                  <a:pt x="542" y="8"/>
                </a:cubicBezTo>
                <a:cubicBezTo>
                  <a:pt x="549" y="9"/>
                  <a:pt x="553" y="12"/>
                  <a:pt x="556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0"/>
                  <a:pt x="3" y="40"/>
                  <a:pt x="5" y="39"/>
                </a:cubicBezTo>
                <a:cubicBezTo>
                  <a:pt x="20" y="36"/>
                  <a:pt x="16" y="31"/>
                  <a:pt x="13" y="24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Freeform: Shape 62">
            <a:extLst>
              <a:ext uri="{FF2B5EF4-FFF2-40B4-BE49-F238E27FC236}">
                <a16:creationId xmlns:a16="http://schemas.microsoft.com/office/drawing/2014/main" id="{4786C1E0-0A82-D876-E02F-47B46F87D223}"/>
              </a:ext>
            </a:extLst>
          </p:cNvPr>
          <p:cNvSpPr>
            <a:spLocks/>
          </p:cNvSpPr>
          <p:nvPr/>
        </p:nvSpPr>
        <p:spPr bwMode="auto">
          <a:xfrm>
            <a:off x="5497299" y="5295472"/>
            <a:ext cx="1118622" cy="83241"/>
          </a:xfrm>
          <a:custGeom>
            <a:avLst/>
            <a:gdLst>
              <a:gd name="T0" fmla="*/ 0 w 565"/>
              <a:gd name="T1" fmla="*/ 27 h 42"/>
              <a:gd name="T2" fmla="*/ 565 w 565"/>
              <a:gd name="T3" fmla="*/ 0 h 42"/>
              <a:gd name="T4" fmla="*/ 544 w 565"/>
              <a:gd name="T5" fmla="*/ 8 h 42"/>
              <a:gd name="T6" fmla="*/ 543 w 565"/>
              <a:gd name="T7" fmla="*/ 17 h 42"/>
              <a:gd name="T8" fmla="*/ 29 w 565"/>
              <a:gd name="T9" fmla="*/ 42 h 42"/>
              <a:gd name="T10" fmla="*/ 25 w 565"/>
              <a:gd name="T11" fmla="*/ 39 h 42"/>
              <a:gd name="T12" fmla="*/ 0 w 565"/>
              <a:gd name="T13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42">
                <a:moveTo>
                  <a:pt x="0" y="27"/>
                </a:moveTo>
                <a:cubicBezTo>
                  <a:pt x="565" y="0"/>
                  <a:pt x="565" y="0"/>
                  <a:pt x="565" y="0"/>
                </a:cubicBezTo>
                <a:cubicBezTo>
                  <a:pt x="559" y="5"/>
                  <a:pt x="551" y="8"/>
                  <a:pt x="544" y="8"/>
                </a:cubicBezTo>
                <a:cubicBezTo>
                  <a:pt x="538" y="8"/>
                  <a:pt x="540" y="12"/>
                  <a:pt x="543" y="17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0"/>
                  <a:pt x="28" y="39"/>
                  <a:pt x="25" y="39"/>
                </a:cubicBezTo>
                <a:cubicBezTo>
                  <a:pt x="17" y="39"/>
                  <a:pt x="5" y="34"/>
                  <a:pt x="0" y="27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8" name="Freeform: Shape 63">
            <a:extLst>
              <a:ext uri="{FF2B5EF4-FFF2-40B4-BE49-F238E27FC236}">
                <a16:creationId xmlns:a16="http://schemas.microsoft.com/office/drawing/2014/main" id="{1F0E0A14-B3A0-4E9C-3AC7-D7DFE6BA65E8}"/>
              </a:ext>
            </a:extLst>
          </p:cNvPr>
          <p:cNvSpPr>
            <a:spLocks/>
          </p:cNvSpPr>
          <p:nvPr/>
        </p:nvSpPr>
        <p:spPr bwMode="auto">
          <a:xfrm>
            <a:off x="5522385" y="5459674"/>
            <a:ext cx="1065029" cy="80960"/>
          </a:xfrm>
          <a:custGeom>
            <a:avLst/>
            <a:gdLst>
              <a:gd name="T0" fmla="*/ 0 w 538"/>
              <a:gd name="T1" fmla="*/ 25 h 41"/>
              <a:gd name="T2" fmla="*/ 536 w 538"/>
              <a:gd name="T3" fmla="*/ 0 h 41"/>
              <a:gd name="T4" fmla="*/ 538 w 538"/>
              <a:gd name="T5" fmla="*/ 16 h 41"/>
              <a:gd name="T6" fmla="*/ 6 w 538"/>
              <a:gd name="T7" fmla="*/ 41 h 41"/>
              <a:gd name="T8" fmla="*/ 0 w 538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1">
                <a:moveTo>
                  <a:pt x="0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5" y="4"/>
                  <a:pt x="537" y="9"/>
                  <a:pt x="538" y="16"/>
                </a:cubicBezTo>
                <a:cubicBezTo>
                  <a:pt x="6" y="41"/>
                  <a:pt x="6" y="41"/>
                  <a:pt x="6" y="41"/>
                </a:cubicBezTo>
                <a:cubicBezTo>
                  <a:pt x="8" y="34"/>
                  <a:pt x="10" y="28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Freeform: Shape 64">
            <a:extLst>
              <a:ext uri="{FF2B5EF4-FFF2-40B4-BE49-F238E27FC236}">
                <a16:creationId xmlns:a16="http://schemas.microsoft.com/office/drawing/2014/main" id="{2E8A781D-1A07-62D0-8CC7-A4AD383FD6DD}"/>
              </a:ext>
            </a:extLst>
          </p:cNvPr>
          <p:cNvSpPr>
            <a:spLocks/>
          </p:cNvSpPr>
          <p:nvPr/>
        </p:nvSpPr>
        <p:spPr bwMode="auto">
          <a:xfrm>
            <a:off x="5530368" y="5531512"/>
            <a:ext cx="1083273" cy="82101"/>
          </a:xfrm>
          <a:custGeom>
            <a:avLst/>
            <a:gdLst>
              <a:gd name="T0" fmla="*/ 2 w 547"/>
              <a:gd name="T1" fmla="*/ 25 h 42"/>
              <a:gd name="T2" fmla="*/ 532 w 547"/>
              <a:gd name="T3" fmla="*/ 0 h 42"/>
              <a:gd name="T4" fmla="*/ 542 w 547"/>
              <a:gd name="T5" fmla="*/ 14 h 42"/>
              <a:gd name="T6" fmla="*/ 547 w 547"/>
              <a:gd name="T7" fmla="*/ 16 h 42"/>
              <a:gd name="T8" fmla="*/ 0 w 547"/>
              <a:gd name="T9" fmla="*/ 42 h 42"/>
              <a:gd name="T10" fmla="*/ 2 w 547"/>
              <a:gd name="T11" fmla="*/ 2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7" h="42">
                <a:moveTo>
                  <a:pt x="2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1" y="6"/>
                  <a:pt x="532" y="11"/>
                  <a:pt x="542" y="14"/>
                </a:cubicBezTo>
                <a:cubicBezTo>
                  <a:pt x="544" y="15"/>
                  <a:pt x="545" y="15"/>
                  <a:pt x="547" y="16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38"/>
                  <a:pt x="4" y="32"/>
                  <a:pt x="2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Freeform: Shape 65">
            <a:extLst>
              <a:ext uri="{FF2B5EF4-FFF2-40B4-BE49-F238E27FC236}">
                <a16:creationId xmlns:a16="http://schemas.microsoft.com/office/drawing/2014/main" id="{C0D10C47-39D7-990C-80BF-404C31C71538}"/>
              </a:ext>
            </a:extLst>
          </p:cNvPr>
          <p:cNvSpPr>
            <a:spLocks/>
          </p:cNvSpPr>
          <p:nvPr/>
        </p:nvSpPr>
        <p:spPr bwMode="auto">
          <a:xfrm>
            <a:off x="5522385" y="5615893"/>
            <a:ext cx="1063889" cy="80960"/>
          </a:xfrm>
          <a:custGeom>
            <a:avLst/>
            <a:gdLst>
              <a:gd name="T0" fmla="*/ 0 w 537"/>
              <a:gd name="T1" fmla="*/ 25 h 41"/>
              <a:gd name="T2" fmla="*/ 532 w 537"/>
              <a:gd name="T3" fmla="*/ 0 h 41"/>
              <a:gd name="T4" fmla="*/ 537 w 537"/>
              <a:gd name="T5" fmla="*/ 14 h 41"/>
              <a:gd name="T6" fmla="*/ 537 w 537"/>
              <a:gd name="T7" fmla="*/ 16 h 41"/>
              <a:gd name="T8" fmla="*/ 7 w 537"/>
              <a:gd name="T9" fmla="*/ 41 h 41"/>
              <a:gd name="T10" fmla="*/ 0 w 537"/>
              <a:gd name="T11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41">
                <a:moveTo>
                  <a:pt x="0" y="25"/>
                </a:moveTo>
                <a:cubicBezTo>
                  <a:pt x="532" y="0"/>
                  <a:pt x="532" y="0"/>
                  <a:pt x="532" y="0"/>
                </a:cubicBezTo>
                <a:cubicBezTo>
                  <a:pt x="534" y="3"/>
                  <a:pt x="537" y="7"/>
                  <a:pt x="537" y="14"/>
                </a:cubicBezTo>
                <a:cubicBezTo>
                  <a:pt x="537" y="15"/>
                  <a:pt x="537" y="15"/>
                  <a:pt x="537" y="16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29"/>
                  <a:pt x="21" y="26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Freeform: Shape 66">
            <a:extLst>
              <a:ext uri="{FF2B5EF4-FFF2-40B4-BE49-F238E27FC236}">
                <a16:creationId xmlns:a16="http://schemas.microsoft.com/office/drawing/2014/main" id="{BCCA929C-FECE-1327-BB39-C1C18309A0EA}"/>
              </a:ext>
            </a:extLst>
          </p:cNvPr>
          <p:cNvSpPr>
            <a:spLocks/>
          </p:cNvSpPr>
          <p:nvPr/>
        </p:nvSpPr>
        <p:spPr bwMode="auto">
          <a:xfrm>
            <a:off x="5518965" y="5691152"/>
            <a:ext cx="1102658" cy="80960"/>
          </a:xfrm>
          <a:custGeom>
            <a:avLst/>
            <a:gdLst>
              <a:gd name="T0" fmla="*/ 11 w 557"/>
              <a:gd name="T1" fmla="*/ 25 h 41"/>
              <a:gd name="T2" fmla="*/ 536 w 557"/>
              <a:gd name="T3" fmla="*/ 0 h 41"/>
              <a:gd name="T4" fmla="*/ 545 w 557"/>
              <a:gd name="T5" fmla="*/ 9 h 41"/>
              <a:gd name="T6" fmla="*/ 557 w 557"/>
              <a:gd name="T7" fmla="*/ 15 h 41"/>
              <a:gd name="T8" fmla="*/ 0 w 557"/>
              <a:gd name="T9" fmla="*/ 41 h 41"/>
              <a:gd name="T10" fmla="*/ 2 w 557"/>
              <a:gd name="T11" fmla="*/ 41 h 41"/>
              <a:gd name="T12" fmla="*/ 11 w 557"/>
              <a:gd name="T13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7" h="41">
                <a:moveTo>
                  <a:pt x="11" y="25"/>
                </a:moveTo>
                <a:cubicBezTo>
                  <a:pt x="536" y="0"/>
                  <a:pt x="536" y="0"/>
                  <a:pt x="536" y="0"/>
                </a:cubicBezTo>
                <a:cubicBezTo>
                  <a:pt x="536" y="4"/>
                  <a:pt x="539" y="7"/>
                  <a:pt x="545" y="9"/>
                </a:cubicBezTo>
                <a:cubicBezTo>
                  <a:pt x="550" y="11"/>
                  <a:pt x="554" y="13"/>
                  <a:pt x="557" y="15"/>
                </a:cubicBezTo>
                <a:cubicBezTo>
                  <a:pt x="0" y="41"/>
                  <a:pt x="0" y="41"/>
                  <a:pt x="0" y="41"/>
                </a:cubicBezTo>
                <a:cubicBezTo>
                  <a:pt x="1" y="41"/>
                  <a:pt x="1" y="41"/>
                  <a:pt x="2" y="41"/>
                </a:cubicBezTo>
                <a:cubicBezTo>
                  <a:pt x="12" y="37"/>
                  <a:pt x="12" y="32"/>
                  <a:pt x="11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Freeform: Shape 67">
            <a:extLst>
              <a:ext uri="{FF2B5EF4-FFF2-40B4-BE49-F238E27FC236}">
                <a16:creationId xmlns:a16="http://schemas.microsoft.com/office/drawing/2014/main" id="{5C017531-B102-B7AA-D0F0-5A2D43D9C3C0}"/>
              </a:ext>
            </a:extLst>
          </p:cNvPr>
          <p:cNvSpPr>
            <a:spLocks/>
          </p:cNvSpPr>
          <p:nvPr/>
        </p:nvSpPr>
        <p:spPr bwMode="auto">
          <a:xfrm>
            <a:off x="5530367" y="5768691"/>
            <a:ext cx="1053626" cy="80960"/>
          </a:xfrm>
          <a:custGeom>
            <a:avLst/>
            <a:gdLst>
              <a:gd name="T0" fmla="*/ 0 w 532"/>
              <a:gd name="T1" fmla="*/ 25 h 41"/>
              <a:gd name="T2" fmla="*/ 530 w 532"/>
              <a:gd name="T3" fmla="*/ 0 h 41"/>
              <a:gd name="T4" fmla="*/ 532 w 532"/>
              <a:gd name="T5" fmla="*/ 17 h 41"/>
              <a:gd name="T6" fmla="*/ 5 w 532"/>
              <a:gd name="T7" fmla="*/ 41 h 41"/>
              <a:gd name="T8" fmla="*/ 0 w 532"/>
              <a:gd name="T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41">
                <a:moveTo>
                  <a:pt x="0" y="25"/>
                </a:moveTo>
                <a:cubicBezTo>
                  <a:pt x="530" y="0"/>
                  <a:pt x="530" y="0"/>
                  <a:pt x="530" y="0"/>
                </a:cubicBezTo>
                <a:cubicBezTo>
                  <a:pt x="529" y="5"/>
                  <a:pt x="530" y="10"/>
                  <a:pt x="532" y="17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5"/>
                  <a:pt x="6" y="30"/>
                  <a:pt x="0" y="25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Freeform: Shape 68">
            <a:extLst>
              <a:ext uri="{FF2B5EF4-FFF2-40B4-BE49-F238E27FC236}">
                <a16:creationId xmlns:a16="http://schemas.microsoft.com/office/drawing/2014/main" id="{1AF837BF-392E-7734-1512-633DE3346CD8}"/>
              </a:ext>
            </a:extLst>
          </p:cNvPr>
          <p:cNvSpPr>
            <a:spLocks/>
          </p:cNvSpPr>
          <p:nvPr/>
        </p:nvSpPr>
        <p:spPr bwMode="auto">
          <a:xfrm>
            <a:off x="5548612" y="5881580"/>
            <a:ext cx="1053626" cy="263406"/>
          </a:xfrm>
          <a:custGeom>
            <a:avLst/>
            <a:gdLst>
              <a:gd name="T0" fmla="*/ 248 w 532"/>
              <a:gd name="T1" fmla="*/ 133 h 133"/>
              <a:gd name="T2" fmla="*/ 98 w 532"/>
              <a:gd name="T3" fmla="*/ 113 h 133"/>
              <a:gd name="T4" fmla="*/ 42 w 532"/>
              <a:gd name="T5" fmla="*/ 67 h 133"/>
              <a:gd name="T6" fmla="*/ 0 w 532"/>
              <a:gd name="T7" fmla="*/ 25 h 133"/>
              <a:gd name="T8" fmla="*/ 532 w 532"/>
              <a:gd name="T9" fmla="*/ 0 h 133"/>
              <a:gd name="T10" fmla="*/ 479 w 532"/>
              <a:gd name="T11" fmla="*/ 67 h 133"/>
              <a:gd name="T12" fmla="*/ 424 w 532"/>
              <a:gd name="T13" fmla="*/ 113 h 133"/>
              <a:gd name="T14" fmla="*/ 248 w 532"/>
              <a:gd name="T1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2" h="133">
                <a:moveTo>
                  <a:pt x="248" y="133"/>
                </a:moveTo>
                <a:cubicBezTo>
                  <a:pt x="201" y="133"/>
                  <a:pt x="101" y="128"/>
                  <a:pt x="98" y="113"/>
                </a:cubicBezTo>
                <a:cubicBezTo>
                  <a:pt x="95" y="98"/>
                  <a:pt x="80" y="89"/>
                  <a:pt x="42" y="67"/>
                </a:cubicBezTo>
                <a:cubicBezTo>
                  <a:pt x="20" y="54"/>
                  <a:pt x="7" y="38"/>
                  <a:pt x="0" y="25"/>
                </a:cubicBezTo>
                <a:cubicBezTo>
                  <a:pt x="532" y="0"/>
                  <a:pt x="532" y="0"/>
                  <a:pt x="532" y="0"/>
                </a:cubicBezTo>
                <a:cubicBezTo>
                  <a:pt x="525" y="22"/>
                  <a:pt x="504" y="46"/>
                  <a:pt x="479" y="67"/>
                </a:cubicBezTo>
                <a:cubicBezTo>
                  <a:pt x="451" y="91"/>
                  <a:pt x="427" y="98"/>
                  <a:pt x="424" y="113"/>
                </a:cubicBezTo>
                <a:cubicBezTo>
                  <a:pt x="421" y="128"/>
                  <a:pt x="296" y="133"/>
                  <a:pt x="248" y="133"/>
                </a:cubicBezTo>
                <a:close/>
              </a:path>
            </a:pathLst>
          </a:custGeom>
          <a:solidFill>
            <a:srgbClr val="6C6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Freeform: Shape 69">
            <a:extLst>
              <a:ext uri="{FF2B5EF4-FFF2-40B4-BE49-F238E27FC236}">
                <a16:creationId xmlns:a16="http://schemas.microsoft.com/office/drawing/2014/main" id="{823A031F-A0B3-0571-DFC0-C55A0C2AFA36}"/>
              </a:ext>
            </a:extLst>
          </p:cNvPr>
          <p:cNvSpPr>
            <a:spLocks/>
          </p:cNvSpPr>
          <p:nvPr/>
        </p:nvSpPr>
        <p:spPr bwMode="auto">
          <a:xfrm>
            <a:off x="5734479" y="5907806"/>
            <a:ext cx="304457" cy="237180"/>
          </a:xfrm>
          <a:custGeom>
            <a:avLst/>
            <a:gdLst>
              <a:gd name="T0" fmla="*/ 55 w 154"/>
              <a:gd name="T1" fmla="*/ 115 h 120"/>
              <a:gd name="T2" fmla="*/ 24 w 154"/>
              <a:gd name="T3" fmla="*/ 55 h 120"/>
              <a:gd name="T4" fmla="*/ 0 w 154"/>
              <a:gd name="T5" fmla="*/ 8 h 120"/>
              <a:gd name="T6" fmla="*/ 152 w 154"/>
              <a:gd name="T7" fmla="*/ 0 h 120"/>
              <a:gd name="T8" fmla="*/ 154 w 154"/>
              <a:gd name="T9" fmla="*/ 55 h 120"/>
              <a:gd name="T10" fmla="*/ 153 w 154"/>
              <a:gd name="T11" fmla="*/ 117 h 120"/>
              <a:gd name="T12" fmla="*/ 153 w 154"/>
              <a:gd name="T13" fmla="*/ 120 h 120"/>
              <a:gd name="T14" fmla="*/ 55 w 154"/>
              <a:gd name="T15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20">
                <a:moveTo>
                  <a:pt x="55" y="115"/>
                </a:moveTo>
                <a:cubicBezTo>
                  <a:pt x="49" y="96"/>
                  <a:pt x="41" y="84"/>
                  <a:pt x="24" y="55"/>
                </a:cubicBezTo>
                <a:cubicBezTo>
                  <a:pt x="14" y="40"/>
                  <a:pt x="6" y="23"/>
                  <a:pt x="0" y="8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19"/>
                  <a:pt x="154" y="38"/>
                  <a:pt x="154" y="55"/>
                </a:cubicBezTo>
                <a:cubicBezTo>
                  <a:pt x="153" y="87"/>
                  <a:pt x="149" y="97"/>
                  <a:pt x="153" y="117"/>
                </a:cubicBezTo>
                <a:cubicBezTo>
                  <a:pt x="153" y="118"/>
                  <a:pt x="153" y="119"/>
                  <a:pt x="153" y="120"/>
                </a:cubicBezTo>
                <a:cubicBezTo>
                  <a:pt x="127" y="120"/>
                  <a:pt x="87" y="118"/>
                  <a:pt x="55" y="115"/>
                </a:cubicBezTo>
                <a:close/>
              </a:path>
            </a:pathLst>
          </a:custGeom>
          <a:solidFill>
            <a:srgbClr val="9393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Oval 70">
            <a:extLst>
              <a:ext uri="{FF2B5EF4-FFF2-40B4-BE49-F238E27FC236}">
                <a16:creationId xmlns:a16="http://schemas.microsoft.com/office/drawing/2014/main" id="{5B14F50A-14BA-3B01-FA60-EA27A4AF48BE}"/>
              </a:ext>
            </a:extLst>
          </p:cNvPr>
          <p:cNvSpPr>
            <a:spLocks/>
          </p:cNvSpPr>
          <p:nvPr/>
        </p:nvSpPr>
        <p:spPr bwMode="auto">
          <a:xfrm>
            <a:off x="5457389" y="4312545"/>
            <a:ext cx="521112" cy="52111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56" name="Oval 71">
            <a:extLst>
              <a:ext uri="{FF2B5EF4-FFF2-40B4-BE49-F238E27FC236}">
                <a16:creationId xmlns:a16="http://schemas.microsoft.com/office/drawing/2014/main" id="{9B2482ED-E208-6F21-A0FE-17121DFFC588}"/>
              </a:ext>
            </a:extLst>
          </p:cNvPr>
          <p:cNvSpPr>
            <a:spLocks/>
          </p:cNvSpPr>
          <p:nvPr/>
        </p:nvSpPr>
        <p:spPr bwMode="auto">
          <a:xfrm>
            <a:off x="6156386" y="4097031"/>
            <a:ext cx="397960" cy="39796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7" name="Oval 72">
            <a:extLst>
              <a:ext uri="{FF2B5EF4-FFF2-40B4-BE49-F238E27FC236}">
                <a16:creationId xmlns:a16="http://schemas.microsoft.com/office/drawing/2014/main" id="{928DFBCE-6A77-EFD3-76FF-4455E7E7F876}"/>
              </a:ext>
            </a:extLst>
          </p:cNvPr>
          <p:cNvSpPr>
            <a:spLocks/>
          </p:cNvSpPr>
          <p:nvPr/>
        </p:nvSpPr>
        <p:spPr bwMode="auto">
          <a:xfrm>
            <a:off x="5409497" y="3382071"/>
            <a:ext cx="722943" cy="72294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58" name="Oval 73">
            <a:extLst>
              <a:ext uri="{FF2B5EF4-FFF2-40B4-BE49-F238E27FC236}">
                <a16:creationId xmlns:a16="http://schemas.microsoft.com/office/drawing/2014/main" id="{AA388ACF-BC37-BCD9-84E1-541383066A97}"/>
              </a:ext>
            </a:extLst>
          </p:cNvPr>
          <p:cNvSpPr>
            <a:spLocks/>
          </p:cNvSpPr>
          <p:nvPr/>
        </p:nvSpPr>
        <p:spPr bwMode="auto">
          <a:xfrm>
            <a:off x="6358216" y="3237254"/>
            <a:ext cx="521112" cy="52111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59" name="Oval 74">
            <a:extLst>
              <a:ext uri="{FF2B5EF4-FFF2-40B4-BE49-F238E27FC236}">
                <a16:creationId xmlns:a16="http://schemas.microsoft.com/office/drawing/2014/main" id="{84B8E2BF-035E-11A0-CE4E-67F64AA368BA}"/>
              </a:ext>
            </a:extLst>
          </p:cNvPr>
          <p:cNvSpPr>
            <a:spLocks/>
          </p:cNvSpPr>
          <p:nvPr/>
        </p:nvSpPr>
        <p:spPr bwMode="auto">
          <a:xfrm>
            <a:off x="6954587" y="2761755"/>
            <a:ext cx="397960" cy="39796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0" name="Oval 75">
            <a:extLst>
              <a:ext uri="{FF2B5EF4-FFF2-40B4-BE49-F238E27FC236}">
                <a16:creationId xmlns:a16="http://schemas.microsoft.com/office/drawing/2014/main" id="{179E16FC-7DD8-97D8-64B4-8ED8DE12745F}"/>
              </a:ext>
            </a:extLst>
          </p:cNvPr>
          <p:cNvSpPr>
            <a:spLocks/>
          </p:cNvSpPr>
          <p:nvPr/>
        </p:nvSpPr>
        <p:spPr bwMode="auto">
          <a:xfrm>
            <a:off x="6815472" y="2068460"/>
            <a:ext cx="277090" cy="27709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1" name="Oval 76">
            <a:extLst>
              <a:ext uri="{FF2B5EF4-FFF2-40B4-BE49-F238E27FC236}">
                <a16:creationId xmlns:a16="http://schemas.microsoft.com/office/drawing/2014/main" id="{15DFDBB9-78B4-9C79-D96C-0461B3DF8FD1}"/>
              </a:ext>
            </a:extLst>
          </p:cNvPr>
          <p:cNvSpPr>
            <a:spLocks/>
          </p:cNvSpPr>
          <p:nvPr/>
        </p:nvSpPr>
        <p:spPr bwMode="auto">
          <a:xfrm>
            <a:off x="5981921" y="2218978"/>
            <a:ext cx="722943" cy="725223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62" name="Oval 77">
            <a:extLst>
              <a:ext uri="{FF2B5EF4-FFF2-40B4-BE49-F238E27FC236}">
                <a16:creationId xmlns:a16="http://schemas.microsoft.com/office/drawing/2014/main" id="{170C9C46-9502-4BCC-E01B-05A54E32199D}"/>
              </a:ext>
            </a:extLst>
          </p:cNvPr>
          <p:cNvSpPr>
            <a:spLocks/>
          </p:cNvSpPr>
          <p:nvPr/>
        </p:nvSpPr>
        <p:spPr bwMode="auto">
          <a:xfrm>
            <a:off x="5180299" y="2474402"/>
            <a:ext cx="518831" cy="52111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63" name="Oval 78">
            <a:extLst>
              <a:ext uri="{FF2B5EF4-FFF2-40B4-BE49-F238E27FC236}">
                <a16:creationId xmlns:a16="http://schemas.microsoft.com/office/drawing/2014/main" id="{972613D4-E690-66B4-765A-E92A8D903026}"/>
              </a:ext>
            </a:extLst>
          </p:cNvPr>
          <p:cNvSpPr>
            <a:spLocks/>
          </p:cNvSpPr>
          <p:nvPr/>
        </p:nvSpPr>
        <p:spPr bwMode="auto">
          <a:xfrm>
            <a:off x="5167756" y="1842683"/>
            <a:ext cx="397960" cy="39796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4" name="Oval 79">
            <a:extLst>
              <a:ext uri="{FF2B5EF4-FFF2-40B4-BE49-F238E27FC236}">
                <a16:creationId xmlns:a16="http://schemas.microsoft.com/office/drawing/2014/main" id="{DD350881-5314-298B-CA48-99322289AEA8}"/>
              </a:ext>
            </a:extLst>
          </p:cNvPr>
          <p:cNvSpPr>
            <a:spLocks/>
          </p:cNvSpPr>
          <p:nvPr/>
        </p:nvSpPr>
        <p:spPr bwMode="auto">
          <a:xfrm>
            <a:off x="4906630" y="3524607"/>
            <a:ext cx="277090" cy="27709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5" name="Oval 80">
            <a:extLst>
              <a:ext uri="{FF2B5EF4-FFF2-40B4-BE49-F238E27FC236}">
                <a16:creationId xmlns:a16="http://schemas.microsoft.com/office/drawing/2014/main" id="{DFA53D81-0526-EF60-9CDD-DE88CF3A5E27}"/>
              </a:ext>
            </a:extLst>
          </p:cNvPr>
          <p:cNvSpPr>
            <a:spLocks/>
          </p:cNvSpPr>
          <p:nvPr/>
        </p:nvSpPr>
        <p:spPr bwMode="auto">
          <a:xfrm>
            <a:off x="5981921" y="1635151"/>
            <a:ext cx="277090" cy="27709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6" name="Oval 81">
            <a:extLst>
              <a:ext uri="{FF2B5EF4-FFF2-40B4-BE49-F238E27FC236}">
                <a16:creationId xmlns:a16="http://schemas.microsoft.com/office/drawing/2014/main" id="{51D4F13E-CBE6-D966-0E4D-A7D9001D3A09}"/>
              </a:ext>
            </a:extLst>
          </p:cNvPr>
          <p:cNvSpPr>
            <a:spLocks/>
          </p:cNvSpPr>
          <p:nvPr/>
        </p:nvSpPr>
        <p:spPr bwMode="auto">
          <a:xfrm>
            <a:off x="4716202" y="2831312"/>
            <a:ext cx="277090" cy="27709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7" name="Oval 82">
            <a:extLst>
              <a:ext uri="{FF2B5EF4-FFF2-40B4-BE49-F238E27FC236}">
                <a16:creationId xmlns:a16="http://schemas.microsoft.com/office/drawing/2014/main" id="{3EAB4B6A-C78A-DAD2-2648-6D30BCB3033D}"/>
              </a:ext>
            </a:extLst>
          </p:cNvPr>
          <p:cNvSpPr>
            <a:spLocks/>
          </p:cNvSpPr>
          <p:nvPr/>
        </p:nvSpPr>
        <p:spPr bwMode="auto">
          <a:xfrm>
            <a:off x="6554346" y="4581653"/>
            <a:ext cx="277090" cy="278230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8" name="Oval 83">
            <a:extLst>
              <a:ext uri="{FF2B5EF4-FFF2-40B4-BE49-F238E27FC236}">
                <a16:creationId xmlns:a16="http://schemas.microsoft.com/office/drawing/2014/main" id="{A3726B84-F446-000F-4C13-3526E963D759}"/>
              </a:ext>
            </a:extLst>
          </p:cNvPr>
          <p:cNvSpPr>
            <a:spLocks/>
          </p:cNvSpPr>
          <p:nvPr/>
        </p:nvSpPr>
        <p:spPr bwMode="auto">
          <a:xfrm>
            <a:off x="7019583" y="3728718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Oval 84">
            <a:extLst>
              <a:ext uri="{FF2B5EF4-FFF2-40B4-BE49-F238E27FC236}">
                <a16:creationId xmlns:a16="http://schemas.microsoft.com/office/drawing/2014/main" id="{E2BB84BD-75D4-A99A-6318-E2CEDE6A9F8C}"/>
              </a:ext>
            </a:extLst>
          </p:cNvPr>
          <p:cNvSpPr>
            <a:spLocks/>
          </p:cNvSpPr>
          <p:nvPr/>
        </p:nvSpPr>
        <p:spPr bwMode="auto">
          <a:xfrm>
            <a:off x="5696850" y="1659097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Oval 85">
            <a:extLst>
              <a:ext uri="{FF2B5EF4-FFF2-40B4-BE49-F238E27FC236}">
                <a16:creationId xmlns:a16="http://schemas.microsoft.com/office/drawing/2014/main" id="{6776A334-6C57-E6DC-87D1-C7245285608D}"/>
              </a:ext>
            </a:extLst>
          </p:cNvPr>
          <p:cNvSpPr>
            <a:spLocks/>
          </p:cNvSpPr>
          <p:nvPr/>
        </p:nvSpPr>
        <p:spPr bwMode="auto">
          <a:xfrm>
            <a:off x="4740148" y="3320495"/>
            <a:ext cx="13911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Oval 86">
            <a:extLst>
              <a:ext uri="{FF2B5EF4-FFF2-40B4-BE49-F238E27FC236}">
                <a16:creationId xmlns:a16="http://schemas.microsoft.com/office/drawing/2014/main" id="{59848409-0972-4075-D34C-A15562C09B53}"/>
              </a:ext>
            </a:extLst>
          </p:cNvPr>
          <p:cNvSpPr>
            <a:spLocks/>
          </p:cNvSpPr>
          <p:nvPr/>
        </p:nvSpPr>
        <p:spPr bwMode="auto">
          <a:xfrm>
            <a:off x="4817688" y="2336427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Oval 87">
            <a:extLst>
              <a:ext uri="{FF2B5EF4-FFF2-40B4-BE49-F238E27FC236}">
                <a16:creationId xmlns:a16="http://schemas.microsoft.com/office/drawing/2014/main" id="{D5912D09-971D-B1E1-F027-091FCA821321}"/>
              </a:ext>
            </a:extLst>
          </p:cNvPr>
          <p:cNvSpPr>
            <a:spLocks/>
          </p:cNvSpPr>
          <p:nvPr/>
        </p:nvSpPr>
        <p:spPr bwMode="auto">
          <a:xfrm>
            <a:off x="6602238" y="1793651"/>
            <a:ext cx="13797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Oval 88">
            <a:extLst>
              <a:ext uri="{FF2B5EF4-FFF2-40B4-BE49-F238E27FC236}">
                <a16:creationId xmlns:a16="http://schemas.microsoft.com/office/drawing/2014/main" id="{CF7B6125-9FCF-736E-DD46-230D7540FF04}"/>
              </a:ext>
            </a:extLst>
          </p:cNvPr>
          <p:cNvSpPr>
            <a:spLocks/>
          </p:cNvSpPr>
          <p:nvPr/>
        </p:nvSpPr>
        <p:spPr bwMode="auto">
          <a:xfrm>
            <a:off x="5430022" y="4919178"/>
            <a:ext cx="13797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Oval 89">
            <a:extLst>
              <a:ext uri="{FF2B5EF4-FFF2-40B4-BE49-F238E27FC236}">
                <a16:creationId xmlns:a16="http://schemas.microsoft.com/office/drawing/2014/main" id="{18273499-083D-306E-506D-CE4E9354E309}"/>
              </a:ext>
            </a:extLst>
          </p:cNvPr>
          <p:cNvSpPr>
            <a:spLocks/>
          </p:cNvSpPr>
          <p:nvPr/>
        </p:nvSpPr>
        <p:spPr bwMode="auto">
          <a:xfrm>
            <a:off x="6255591" y="4906634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Oval 90">
            <a:extLst>
              <a:ext uri="{FF2B5EF4-FFF2-40B4-BE49-F238E27FC236}">
                <a16:creationId xmlns:a16="http://schemas.microsoft.com/office/drawing/2014/main" id="{C4F335F3-7F81-D302-4726-DAB23E171279}"/>
              </a:ext>
            </a:extLst>
          </p:cNvPr>
          <p:cNvSpPr>
            <a:spLocks/>
          </p:cNvSpPr>
          <p:nvPr/>
        </p:nvSpPr>
        <p:spPr bwMode="auto">
          <a:xfrm>
            <a:off x="5138108" y="4174570"/>
            <a:ext cx="13911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Oval 91">
            <a:extLst>
              <a:ext uri="{FF2B5EF4-FFF2-40B4-BE49-F238E27FC236}">
                <a16:creationId xmlns:a16="http://schemas.microsoft.com/office/drawing/2014/main" id="{72A1D522-9B6C-220D-691F-9A15420BE1FC}"/>
              </a:ext>
            </a:extLst>
          </p:cNvPr>
          <p:cNvSpPr>
            <a:spLocks/>
          </p:cNvSpPr>
          <p:nvPr/>
        </p:nvSpPr>
        <p:spPr bwMode="auto">
          <a:xfrm>
            <a:off x="5780091" y="2914553"/>
            <a:ext cx="140255" cy="14025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Oval 92">
            <a:extLst>
              <a:ext uri="{FF2B5EF4-FFF2-40B4-BE49-F238E27FC236}">
                <a16:creationId xmlns:a16="http://schemas.microsoft.com/office/drawing/2014/main" id="{480FCB50-8243-4A11-D340-578E8F225DB2}"/>
              </a:ext>
            </a:extLst>
          </p:cNvPr>
          <p:cNvSpPr>
            <a:spLocks/>
          </p:cNvSpPr>
          <p:nvPr/>
        </p:nvSpPr>
        <p:spPr bwMode="auto">
          <a:xfrm>
            <a:off x="6484788" y="3881516"/>
            <a:ext cx="140255" cy="13797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Oval 93">
            <a:extLst>
              <a:ext uri="{FF2B5EF4-FFF2-40B4-BE49-F238E27FC236}">
                <a16:creationId xmlns:a16="http://schemas.microsoft.com/office/drawing/2014/main" id="{9DC06227-4B1F-0CD3-1DA8-421F0DAAE0E9}"/>
              </a:ext>
            </a:extLst>
          </p:cNvPr>
          <p:cNvSpPr>
            <a:spLocks/>
          </p:cNvSpPr>
          <p:nvPr/>
        </p:nvSpPr>
        <p:spPr bwMode="auto">
          <a:xfrm>
            <a:off x="5209947" y="3181380"/>
            <a:ext cx="137975" cy="139115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94">
            <a:extLst>
              <a:ext uri="{FF2B5EF4-FFF2-40B4-BE49-F238E27FC236}">
                <a16:creationId xmlns:a16="http://schemas.microsoft.com/office/drawing/2014/main" id="{C142B37E-C9E7-6D16-B37A-86D224F96786}"/>
              </a:ext>
            </a:extLst>
          </p:cNvPr>
          <p:cNvSpPr>
            <a:spLocks/>
          </p:cNvSpPr>
          <p:nvPr/>
        </p:nvSpPr>
        <p:spPr bwMode="auto">
          <a:xfrm>
            <a:off x="6374181" y="1694446"/>
            <a:ext cx="100345" cy="10262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5" y="37"/>
                  <a:pt x="45" y="26"/>
                </a:cubicBezTo>
                <a:cubicBezTo>
                  <a:pt x="45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: Shape 95">
            <a:extLst>
              <a:ext uri="{FF2B5EF4-FFF2-40B4-BE49-F238E27FC236}">
                <a16:creationId xmlns:a16="http://schemas.microsoft.com/office/drawing/2014/main" id="{442E65BA-0C85-A770-BD7A-AAB1D2404BA2}"/>
              </a:ext>
            </a:extLst>
          </p:cNvPr>
          <p:cNvSpPr>
            <a:spLocks/>
          </p:cNvSpPr>
          <p:nvPr/>
        </p:nvSpPr>
        <p:spPr bwMode="auto">
          <a:xfrm>
            <a:off x="4718483" y="2619219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5" y="36"/>
                  <a:pt x="45" y="26"/>
                </a:cubicBezTo>
                <a:cubicBezTo>
                  <a:pt x="45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: Shape 96">
            <a:extLst>
              <a:ext uri="{FF2B5EF4-FFF2-40B4-BE49-F238E27FC236}">
                <a16:creationId xmlns:a16="http://schemas.microsoft.com/office/drawing/2014/main" id="{0B5B4393-DABF-D7F4-49D9-9A3040CDF6D6}"/>
              </a:ext>
            </a:extLst>
          </p:cNvPr>
          <p:cNvSpPr>
            <a:spLocks/>
          </p:cNvSpPr>
          <p:nvPr/>
        </p:nvSpPr>
        <p:spPr bwMode="auto">
          <a:xfrm>
            <a:off x="5266961" y="4514376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45 h 51"/>
              <a:gd name="T8" fmla="*/ 45 w 51"/>
              <a:gd name="T9" fmla="*/ 26 h 51"/>
              <a:gd name="T10" fmla="*/ 25 w 51"/>
              <a:gd name="T11" fmla="*/ 6 h 51"/>
              <a:gd name="T12" fmla="*/ 25 w 51"/>
              <a:gd name="T13" fmla="*/ 0 h 51"/>
              <a:gd name="T14" fmla="*/ 25 w 51"/>
              <a:gd name="T15" fmla="*/ 51 h 51"/>
              <a:gd name="T16" fmla="*/ 0 w 51"/>
              <a:gd name="T17" fmla="*/ 26 h 51"/>
              <a:gd name="T18" fmla="*/ 25 w 51"/>
              <a:gd name="T19" fmla="*/ 0 h 51"/>
              <a:gd name="T20" fmla="*/ 25 w 51"/>
              <a:gd name="T21" fmla="*/ 6 h 51"/>
              <a:gd name="T22" fmla="*/ 6 w 51"/>
              <a:gd name="T23" fmla="*/ 26 h 51"/>
              <a:gd name="T24" fmla="*/ 25 w 51"/>
              <a:gd name="T25" fmla="*/ 45 h 51"/>
              <a:gd name="T26" fmla="*/ 25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40" y="0"/>
                  <a:pt x="51" y="11"/>
                  <a:pt x="51" y="26"/>
                </a:cubicBezTo>
                <a:cubicBezTo>
                  <a:pt x="51" y="40"/>
                  <a:pt x="40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6"/>
                  <a:pt x="15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97">
            <a:extLst>
              <a:ext uri="{FF2B5EF4-FFF2-40B4-BE49-F238E27FC236}">
                <a16:creationId xmlns:a16="http://schemas.microsoft.com/office/drawing/2014/main" id="{132D123A-49FE-D168-AD99-FA8482343210}"/>
              </a:ext>
            </a:extLst>
          </p:cNvPr>
          <p:cNvSpPr>
            <a:spLocks/>
          </p:cNvSpPr>
          <p:nvPr/>
        </p:nvSpPr>
        <p:spPr bwMode="auto">
          <a:xfrm>
            <a:off x="5918065" y="48712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5 h 51"/>
              <a:gd name="T4" fmla="*/ 26 w 51"/>
              <a:gd name="T5" fmla="*/ 51 h 51"/>
              <a:gd name="T6" fmla="*/ 26 w 51"/>
              <a:gd name="T7" fmla="*/ 45 h 51"/>
              <a:gd name="T8" fmla="*/ 45 w 51"/>
              <a:gd name="T9" fmla="*/ 25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5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5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1"/>
                  <a:pt x="51" y="25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1" y="51"/>
                  <a:pt x="0" y="40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4"/>
                  <a:pt x="6" y="25"/>
                </a:cubicBezTo>
                <a:cubicBezTo>
                  <a:pt x="6" y="36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Freeform: Shape 98">
            <a:extLst>
              <a:ext uri="{FF2B5EF4-FFF2-40B4-BE49-F238E27FC236}">
                <a16:creationId xmlns:a16="http://schemas.microsoft.com/office/drawing/2014/main" id="{05AACCD5-ABAB-1532-422F-31B345083451}"/>
              </a:ext>
            </a:extLst>
          </p:cNvPr>
          <p:cNvSpPr>
            <a:spLocks/>
          </p:cNvSpPr>
          <p:nvPr/>
        </p:nvSpPr>
        <p:spPr bwMode="auto">
          <a:xfrm>
            <a:off x="6839418" y="4207638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2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7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Freeform: Shape 99">
            <a:extLst>
              <a:ext uri="{FF2B5EF4-FFF2-40B4-BE49-F238E27FC236}">
                <a16:creationId xmlns:a16="http://schemas.microsoft.com/office/drawing/2014/main" id="{DADD5B6A-B4CB-CDD1-5BA0-32BE9DE3E037}"/>
              </a:ext>
            </a:extLst>
          </p:cNvPr>
          <p:cNvSpPr>
            <a:spLocks/>
          </p:cNvSpPr>
          <p:nvPr/>
        </p:nvSpPr>
        <p:spPr bwMode="auto">
          <a:xfrm>
            <a:off x="7261324" y="3248657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Freeform: Shape 100">
            <a:extLst>
              <a:ext uri="{FF2B5EF4-FFF2-40B4-BE49-F238E27FC236}">
                <a16:creationId xmlns:a16="http://schemas.microsoft.com/office/drawing/2014/main" id="{3F541F6A-C16C-757A-E261-05BE181E2741}"/>
              </a:ext>
            </a:extLst>
          </p:cNvPr>
          <p:cNvSpPr>
            <a:spLocks/>
          </p:cNvSpPr>
          <p:nvPr/>
        </p:nvSpPr>
        <p:spPr bwMode="auto">
          <a:xfrm>
            <a:off x="7183785" y="2420809"/>
            <a:ext cx="101486" cy="103766"/>
          </a:xfrm>
          <a:custGeom>
            <a:avLst/>
            <a:gdLst>
              <a:gd name="T0" fmla="*/ 26 w 51"/>
              <a:gd name="T1" fmla="*/ 0 h 52"/>
              <a:gd name="T2" fmla="*/ 51 w 51"/>
              <a:gd name="T3" fmla="*/ 26 h 52"/>
              <a:gd name="T4" fmla="*/ 26 w 51"/>
              <a:gd name="T5" fmla="*/ 52 h 52"/>
              <a:gd name="T6" fmla="*/ 26 w 51"/>
              <a:gd name="T7" fmla="*/ 52 h 52"/>
              <a:gd name="T8" fmla="*/ 26 w 51"/>
              <a:gd name="T9" fmla="*/ 46 h 52"/>
              <a:gd name="T10" fmla="*/ 26 w 51"/>
              <a:gd name="T11" fmla="*/ 46 h 52"/>
              <a:gd name="T12" fmla="*/ 45 w 51"/>
              <a:gd name="T13" fmla="*/ 26 h 52"/>
              <a:gd name="T14" fmla="*/ 26 w 51"/>
              <a:gd name="T15" fmla="*/ 6 h 52"/>
              <a:gd name="T16" fmla="*/ 26 w 51"/>
              <a:gd name="T17" fmla="*/ 6 h 52"/>
              <a:gd name="T18" fmla="*/ 26 w 51"/>
              <a:gd name="T19" fmla="*/ 0 h 52"/>
              <a:gd name="T20" fmla="*/ 26 w 51"/>
              <a:gd name="T21" fmla="*/ 52 h 52"/>
              <a:gd name="T22" fmla="*/ 0 w 51"/>
              <a:gd name="T23" fmla="*/ 26 h 52"/>
              <a:gd name="T24" fmla="*/ 26 w 51"/>
              <a:gd name="T25" fmla="*/ 0 h 52"/>
              <a:gd name="T26" fmla="*/ 26 w 51"/>
              <a:gd name="T27" fmla="*/ 6 h 52"/>
              <a:gd name="T28" fmla="*/ 6 w 51"/>
              <a:gd name="T29" fmla="*/ 26 h 52"/>
              <a:gd name="T30" fmla="*/ 26 w 51"/>
              <a:gd name="T31" fmla="*/ 46 h 52"/>
              <a:gd name="T32" fmla="*/ 26 w 51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2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Freeform: Shape 101">
            <a:extLst>
              <a:ext uri="{FF2B5EF4-FFF2-40B4-BE49-F238E27FC236}">
                <a16:creationId xmlns:a16="http://schemas.microsoft.com/office/drawing/2014/main" id="{500C31CD-F491-77CD-EF10-1C36D92BF1E1}"/>
              </a:ext>
            </a:extLst>
          </p:cNvPr>
          <p:cNvSpPr>
            <a:spLocks/>
          </p:cNvSpPr>
          <p:nvPr/>
        </p:nvSpPr>
        <p:spPr bwMode="auto">
          <a:xfrm>
            <a:off x="6239627" y="3122085"/>
            <a:ext cx="100345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6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6 h 51"/>
              <a:gd name="T14" fmla="*/ 25 w 51"/>
              <a:gd name="T15" fmla="*/ 6 h 51"/>
              <a:gd name="T16" fmla="*/ 25 w 51"/>
              <a:gd name="T17" fmla="*/ 6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6 h 51"/>
              <a:gd name="T24" fmla="*/ 25 w 51"/>
              <a:gd name="T25" fmla="*/ 0 h 51"/>
              <a:gd name="T26" fmla="*/ 25 w 51"/>
              <a:gd name="T27" fmla="*/ 6 h 51"/>
              <a:gd name="T28" fmla="*/ 6 w 51"/>
              <a:gd name="T29" fmla="*/ 26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6"/>
                </a:cubicBezTo>
                <a:cubicBezTo>
                  <a:pt x="51" y="40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6"/>
                </a:cubicBezTo>
                <a:cubicBezTo>
                  <a:pt x="45" y="15"/>
                  <a:pt x="36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40"/>
                  <a:pt x="0" y="26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4" y="6"/>
                  <a:pt x="6" y="15"/>
                  <a:pt x="6" y="26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Freeform: Shape 102">
            <a:extLst>
              <a:ext uri="{FF2B5EF4-FFF2-40B4-BE49-F238E27FC236}">
                <a16:creationId xmlns:a16="http://schemas.microsoft.com/office/drawing/2014/main" id="{C5EE0C1F-6472-6608-4AC4-69BF6B863769}"/>
              </a:ext>
            </a:extLst>
          </p:cNvPr>
          <p:cNvSpPr>
            <a:spLocks/>
          </p:cNvSpPr>
          <p:nvPr/>
        </p:nvSpPr>
        <p:spPr bwMode="auto">
          <a:xfrm>
            <a:off x="5680886" y="1965834"/>
            <a:ext cx="101486" cy="102626"/>
          </a:xfrm>
          <a:custGeom>
            <a:avLst/>
            <a:gdLst>
              <a:gd name="T0" fmla="*/ 25 w 51"/>
              <a:gd name="T1" fmla="*/ 0 h 52"/>
              <a:gd name="T2" fmla="*/ 51 w 51"/>
              <a:gd name="T3" fmla="*/ 26 h 52"/>
              <a:gd name="T4" fmla="*/ 25 w 51"/>
              <a:gd name="T5" fmla="*/ 52 h 52"/>
              <a:gd name="T6" fmla="*/ 25 w 51"/>
              <a:gd name="T7" fmla="*/ 46 h 52"/>
              <a:gd name="T8" fmla="*/ 45 w 51"/>
              <a:gd name="T9" fmla="*/ 26 h 52"/>
              <a:gd name="T10" fmla="*/ 25 w 51"/>
              <a:gd name="T11" fmla="*/ 6 h 52"/>
              <a:gd name="T12" fmla="*/ 25 w 51"/>
              <a:gd name="T13" fmla="*/ 0 h 52"/>
              <a:gd name="T14" fmla="*/ 25 w 51"/>
              <a:gd name="T15" fmla="*/ 52 h 52"/>
              <a:gd name="T16" fmla="*/ 0 w 51"/>
              <a:gd name="T17" fmla="*/ 26 h 52"/>
              <a:gd name="T18" fmla="*/ 25 w 51"/>
              <a:gd name="T19" fmla="*/ 0 h 52"/>
              <a:gd name="T20" fmla="*/ 25 w 51"/>
              <a:gd name="T21" fmla="*/ 6 h 52"/>
              <a:gd name="T22" fmla="*/ 6 w 51"/>
              <a:gd name="T23" fmla="*/ 26 h 52"/>
              <a:gd name="T24" fmla="*/ 25 w 51"/>
              <a:gd name="T25" fmla="*/ 46 h 52"/>
              <a:gd name="T26" fmla="*/ 25 w 51"/>
              <a:gd name="T2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2">
                <a:moveTo>
                  <a:pt x="25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2"/>
                  <a:pt x="25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36" y="46"/>
                  <a:pt x="45" y="37"/>
                  <a:pt x="45" y="26"/>
                </a:cubicBezTo>
                <a:cubicBezTo>
                  <a:pt x="45" y="15"/>
                  <a:pt x="36" y="6"/>
                  <a:pt x="25" y="6"/>
                </a:cubicBezTo>
                <a:lnTo>
                  <a:pt x="25" y="0"/>
                </a:lnTo>
                <a:close/>
                <a:moveTo>
                  <a:pt x="25" y="52"/>
                </a:moveTo>
                <a:cubicBezTo>
                  <a:pt x="11" y="52"/>
                  <a:pt x="0" y="40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5" y="46"/>
                </a:cubicBezTo>
                <a:lnTo>
                  <a:pt x="25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8" name="Freeform: Shape 103">
            <a:extLst>
              <a:ext uri="{FF2B5EF4-FFF2-40B4-BE49-F238E27FC236}">
                <a16:creationId xmlns:a16="http://schemas.microsoft.com/office/drawing/2014/main" id="{299725E1-608F-4FCA-2D6E-1A7683FCF4BC}"/>
              </a:ext>
            </a:extLst>
          </p:cNvPr>
          <p:cNvSpPr>
            <a:spLocks/>
          </p:cNvSpPr>
          <p:nvPr/>
        </p:nvSpPr>
        <p:spPr bwMode="auto">
          <a:xfrm>
            <a:off x="5248716" y="3444786"/>
            <a:ext cx="101486" cy="101486"/>
          </a:xfrm>
          <a:custGeom>
            <a:avLst/>
            <a:gdLst>
              <a:gd name="T0" fmla="*/ 26 w 51"/>
              <a:gd name="T1" fmla="*/ 0 h 51"/>
              <a:gd name="T2" fmla="*/ 51 w 51"/>
              <a:gd name="T3" fmla="*/ 26 h 51"/>
              <a:gd name="T4" fmla="*/ 26 w 51"/>
              <a:gd name="T5" fmla="*/ 51 h 51"/>
              <a:gd name="T6" fmla="*/ 26 w 51"/>
              <a:gd name="T7" fmla="*/ 45 h 51"/>
              <a:gd name="T8" fmla="*/ 46 w 51"/>
              <a:gd name="T9" fmla="*/ 26 h 51"/>
              <a:gd name="T10" fmla="*/ 26 w 51"/>
              <a:gd name="T11" fmla="*/ 6 h 51"/>
              <a:gd name="T12" fmla="*/ 26 w 51"/>
              <a:gd name="T13" fmla="*/ 0 h 51"/>
              <a:gd name="T14" fmla="*/ 26 w 51"/>
              <a:gd name="T15" fmla="*/ 51 h 51"/>
              <a:gd name="T16" fmla="*/ 0 w 51"/>
              <a:gd name="T17" fmla="*/ 26 h 51"/>
              <a:gd name="T18" fmla="*/ 26 w 51"/>
              <a:gd name="T19" fmla="*/ 0 h 51"/>
              <a:gd name="T20" fmla="*/ 26 w 51"/>
              <a:gd name="T21" fmla="*/ 6 h 51"/>
              <a:gd name="T22" fmla="*/ 6 w 51"/>
              <a:gd name="T23" fmla="*/ 26 h 51"/>
              <a:gd name="T24" fmla="*/ 26 w 51"/>
              <a:gd name="T25" fmla="*/ 45 h 51"/>
              <a:gd name="T26" fmla="*/ 26 w 51"/>
              <a:gd name="T2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37" y="45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lnTo>
                  <a:pt x="26" y="0"/>
                </a:lnTo>
                <a:close/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5"/>
                  <a:pt x="26" y="45"/>
                </a:cubicBezTo>
                <a:lnTo>
                  <a:pt x="26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9" name="Freeform: Shape 104">
            <a:extLst>
              <a:ext uri="{FF2B5EF4-FFF2-40B4-BE49-F238E27FC236}">
                <a16:creationId xmlns:a16="http://schemas.microsoft.com/office/drawing/2014/main" id="{7B9444E9-EF33-571A-1FD1-A9CBFB0EDF0F}"/>
              </a:ext>
            </a:extLst>
          </p:cNvPr>
          <p:cNvSpPr>
            <a:spLocks/>
          </p:cNvSpPr>
          <p:nvPr/>
        </p:nvSpPr>
        <p:spPr bwMode="auto">
          <a:xfrm>
            <a:off x="6678637" y="2939639"/>
            <a:ext cx="103766" cy="103766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26 w 52"/>
              <a:gd name="T7" fmla="*/ 52 h 52"/>
              <a:gd name="T8" fmla="*/ 26 w 52"/>
              <a:gd name="T9" fmla="*/ 46 h 52"/>
              <a:gd name="T10" fmla="*/ 26 w 52"/>
              <a:gd name="T11" fmla="*/ 46 h 52"/>
              <a:gd name="T12" fmla="*/ 46 w 52"/>
              <a:gd name="T13" fmla="*/ 26 h 52"/>
              <a:gd name="T14" fmla="*/ 26 w 52"/>
              <a:gd name="T15" fmla="*/ 6 h 52"/>
              <a:gd name="T16" fmla="*/ 26 w 52"/>
              <a:gd name="T17" fmla="*/ 6 h 52"/>
              <a:gd name="T18" fmla="*/ 26 w 52"/>
              <a:gd name="T19" fmla="*/ 0 h 52"/>
              <a:gd name="T20" fmla="*/ 26 w 52"/>
              <a:gd name="T21" fmla="*/ 52 h 52"/>
              <a:gd name="T22" fmla="*/ 0 w 52"/>
              <a:gd name="T23" fmla="*/ 26 h 52"/>
              <a:gd name="T24" fmla="*/ 26 w 52"/>
              <a:gd name="T25" fmla="*/ 0 h 52"/>
              <a:gd name="T26" fmla="*/ 26 w 52"/>
              <a:gd name="T27" fmla="*/ 6 h 52"/>
              <a:gd name="T28" fmla="*/ 6 w 52"/>
              <a:gd name="T29" fmla="*/ 26 h 52"/>
              <a:gd name="T30" fmla="*/ 26 w 52"/>
              <a:gd name="T31" fmla="*/ 46 h 52"/>
              <a:gd name="T32" fmla="*/ 26 w 52"/>
              <a:gd name="T3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" h="52">
                <a:moveTo>
                  <a:pt x="26" y="0"/>
                </a:moveTo>
                <a:cubicBezTo>
                  <a:pt x="40" y="0"/>
                  <a:pt x="52" y="12"/>
                  <a:pt x="52" y="26"/>
                </a:cubicBezTo>
                <a:cubicBezTo>
                  <a:pt x="52" y="40"/>
                  <a:pt x="40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46"/>
                  <a:pt x="26" y="46"/>
                  <a:pt x="26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37" y="46"/>
                  <a:pt x="46" y="37"/>
                  <a:pt x="46" y="26"/>
                </a:cubicBezTo>
                <a:cubicBezTo>
                  <a:pt x="46" y="15"/>
                  <a:pt x="37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26" y="52"/>
                </a:moveTo>
                <a:cubicBezTo>
                  <a:pt x="12" y="52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37"/>
                  <a:pt x="15" y="46"/>
                  <a:pt x="26" y="46"/>
                </a:cubicBezTo>
                <a:lnTo>
                  <a:pt x="26" y="5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Freeform: Shape 105">
            <a:extLst>
              <a:ext uri="{FF2B5EF4-FFF2-40B4-BE49-F238E27FC236}">
                <a16:creationId xmlns:a16="http://schemas.microsoft.com/office/drawing/2014/main" id="{FCD320E2-1B70-3FF6-34AD-97C02EC4A9B7}"/>
              </a:ext>
            </a:extLst>
          </p:cNvPr>
          <p:cNvSpPr>
            <a:spLocks/>
          </p:cNvSpPr>
          <p:nvPr/>
        </p:nvSpPr>
        <p:spPr bwMode="auto">
          <a:xfrm>
            <a:off x="6248749" y="3813099"/>
            <a:ext cx="101486" cy="101486"/>
          </a:xfrm>
          <a:custGeom>
            <a:avLst/>
            <a:gdLst>
              <a:gd name="T0" fmla="*/ 25 w 51"/>
              <a:gd name="T1" fmla="*/ 0 h 51"/>
              <a:gd name="T2" fmla="*/ 51 w 51"/>
              <a:gd name="T3" fmla="*/ 25 h 51"/>
              <a:gd name="T4" fmla="*/ 25 w 51"/>
              <a:gd name="T5" fmla="*/ 51 h 51"/>
              <a:gd name="T6" fmla="*/ 25 w 51"/>
              <a:gd name="T7" fmla="*/ 51 h 51"/>
              <a:gd name="T8" fmla="*/ 25 w 51"/>
              <a:gd name="T9" fmla="*/ 45 h 51"/>
              <a:gd name="T10" fmla="*/ 25 w 51"/>
              <a:gd name="T11" fmla="*/ 45 h 51"/>
              <a:gd name="T12" fmla="*/ 45 w 51"/>
              <a:gd name="T13" fmla="*/ 25 h 51"/>
              <a:gd name="T14" fmla="*/ 25 w 51"/>
              <a:gd name="T15" fmla="*/ 5 h 51"/>
              <a:gd name="T16" fmla="*/ 25 w 51"/>
              <a:gd name="T17" fmla="*/ 5 h 51"/>
              <a:gd name="T18" fmla="*/ 25 w 51"/>
              <a:gd name="T19" fmla="*/ 0 h 51"/>
              <a:gd name="T20" fmla="*/ 25 w 51"/>
              <a:gd name="T21" fmla="*/ 51 h 51"/>
              <a:gd name="T22" fmla="*/ 0 w 51"/>
              <a:gd name="T23" fmla="*/ 25 h 51"/>
              <a:gd name="T24" fmla="*/ 25 w 51"/>
              <a:gd name="T25" fmla="*/ 0 h 51"/>
              <a:gd name="T26" fmla="*/ 25 w 51"/>
              <a:gd name="T27" fmla="*/ 5 h 51"/>
              <a:gd name="T28" fmla="*/ 6 w 51"/>
              <a:gd name="T29" fmla="*/ 25 h 51"/>
              <a:gd name="T30" fmla="*/ 25 w 51"/>
              <a:gd name="T31" fmla="*/ 45 h 51"/>
              <a:gd name="T32" fmla="*/ 25 w 51"/>
              <a:gd name="T3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51">
                <a:moveTo>
                  <a:pt x="25" y="0"/>
                </a:moveTo>
                <a:cubicBezTo>
                  <a:pt x="39" y="0"/>
                  <a:pt x="51" y="11"/>
                  <a:pt x="51" y="25"/>
                </a:cubicBezTo>
                <a:cubicBezTo>
                  <a:pt x="51" y="39"/>
                  <a:pt x="39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36" y="45"/>
                  <a:pt x="45" y="36"/>
                  <a:pt x="45" y="25"/>
                </a:cubicBezTo>
                <a:cubicBezTo>
                  <a:pt x="45" y="14"/>
                  <a:pt x="36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25" y="51"/>
                </a:moveTo>
                <a:cubicBezTo>
                  <a:pt x="11" y="51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14" y="5"/>
                  <a:pt x="6" y="14"/>
                  <a:pt x="6" y="25"/>
                </a:cubicBezTo>
                <a:cubicBezTo>
                  <a:pt x="6" y="36"/>
                  <a:pt x="14" y="45"/>
                  <a:pt x="25" y="45"/>
                </a:cubicBezTo>
                <a:lnTo>
                  <a:pt x="25" y="51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Freeform: Shape 106">
            <a:extLst>
              <a:ext uri="{FF2B5EF4-FFF2-40B4-BE49-F238E27FC236}">
                <a16:creationId xmlns:a16="http://schemas.microsoft.com/office/drawing/2014/main" id="{C2EEC12D-02AD-FE82-9014-623D7AE595F4}"/>
              </a:ext>
            </a:extLst>
          </p:cNvPr>
          <p:cNvSpPr>
            <a:spLocks/>
          </p:cNvSpPr>
          <p:nvPr/>
        </p:nvSpPr>
        <p:spPr bwMode="auto">
          <a:xfrm>
            <a:off x="5740180" y="2490366"/>
            <a:ext cx="168763" cy="126572"/>
          </a:xfrm>
          <a:custGeom>
            <a:avLst/>
            <a:gdLst>
              <a:gd name="T0" fmla="*/ 43 w 85"/>
              <a:gd name="T1" fmla="*/ 0 h 64"/>
              <a:gd name="T2" fmla="*/ 0 w 85"/>
              <a:gd name="T3" fmla="*/ 43 h 64"/>
              <a:gd name="T4" fmla="*/ 5 w 85"/>
              <a:gd name="T5" fmla="*/ 63 h 64"/>
              <a:gd name="T6" fmla="*/ 5 w 85"/>
              <a:gd name="T7" fmla="*/ 52 h 64"/>
              <a:gd name="T8" fmla="*/ 7 w 85"/>
              <a:gd name="T9" fmla="*/ 46 h 64"/>
              <a:gd name="T10" fmla="*/ 7 w 85"/>
              <a:gd name="T11" fmla="*/ 43 h 64"/>
              <a:gd name="T12" fmla="*/ 43 w 85"/>
              <a:gd name="T13" fmla="*/ 7 h 64"/>
              <a:gd name="T14" fmla="*/ 78 w 85"/>
              <a:gd name="T15" fmla="*/ 43 h 64"/>
              <a:gd name="T16" fmla="*/ 78 w 85"/>
              <a:gd name="T17" fmla="*/ 47 h 64"/>
              <a:gd name="T18" fmla="*/ 80 w 85"/>
              <a:gd name="T19" fmla="*/ 52 h 64"/>
              <a:gd name="T20" fmla="*/ 80 w 85"/>
              <a:gd name="T21" fmla="*/ 64 h 64"/>
              <a:gd name="T22" fmla="*/ 85 w 85"/>
              <a:gd name="T23" fmla="*/ 43 h 64"/>
              <a:gd name="T24" fmla="*/ 43 w 85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64"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62" y="7"/>
                  <a:pt x="78" y="23"/>
                  <a:pt x="78" y="43"/>
                </a:cubicBezTo>
                <a:cubicBezTo>
                  <a:pt x="78" y="44"/>
                  <a:pt x="78" y="46"/>
                  <a:pt x="78" y="47"/>
                </a:cubicBezTo>
                <a:cubicBezTo>
                  <a:pt x="79" y="48"/>
                  <a:pt x="80" y="50"/>
                  <a:pt x="80" y="52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58"/>
                  <a:pt x="85" y="50"/>
                  <a:pt x="85" y="43"/>
                </a:cubicBezTo>
                <a:cubicBezTo>
                  <a:pt x="85" y="19"/>
                  <a:pt x="66" y="0"/>
                  <a:pt x="4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Freeform: Shape 107">
            <a:extLst>
              <a:ext uri="{FF2B5EF4-FFF2-40B4-BE49-F238E27FC236}">
                <a16:creationId xmlns:a16="http://schemas.microsoft.com/office/drawing/2014/main" id="{4E7C200A-5BED-BB44-E6B7-1A5AC4D58C96}"/>
              </a:ext>
            </a:extLst>
          </p:cNvPr>
          <p:cNvSpPr>
            <a:spLocks/>
          </p:cNvSpPr>
          <p:nvPr/>
        </p:nvSpPr>
        <p:spPr bwMode="auto">
          <a:xfrm>
            <a:off x="5753864" y="2575888"/>
            <a:ext cx="37630" cy="67277"/>
          </a:xfrm>
          <a:custGeom>
            <a:avLst/>
            <a:gdLst>
              <a:gd name="T0" fmla="*/ 1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4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4 w 19"/>
              <a:gd name="T15" fmla="*/ 0 h 34"/>
              <a:gd name="T16" fmla="*/ 1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1" y="7"/>
                </a:moveTo>
                <a:cubicBezTo>
                  <a:pt x="1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4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2" y="3"/>
                  <a:pt x="1" y="7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Freeform: Shape 108">
            <a:extLst>
              <a:ext uri="{FF2B5EF4-FFF2-40B4-BE49-F238E27FC236}">
                <a16:creationId xmlns:a16="http://schemas.microsoft.com/office/drawing/2014/main" id="{09FFCBEE-3182-FE3D-D172-7B484FDCDDE5}"/>
              </a:ext>
            </a:extLst>
          </p:cNvPr>
          <p:cNvSpPr>
            <a:spLocks/>
          </p:cNvSpPr>
          <p:nvPr/>
        </p:nvSpPr>
        <p:spPr bwMode="auto">
          <a:xfrm>
            <a:off x="5857630" y="2575888"/>
            <a:ext cx="35349" cy="67277"/>
          </a:xfrm>
          <a:custGeom>
            <a:avLst/>
            <a:gdLst>
              <a:gd name="T0" fmla="*/ 18 w 18"/>
              <a:gd name="T1" fmla="*/ 25 h 34"/>
              <a:gd name="T2" fmla="*/ 18 w 18"/>
              <a:gd name="T3" fmla="*/ 20 h 34"/>
              <a:gd name="T4" fmla="*/ 18 w 18"/>
              <a:gd name="T5" fmla="*/ 9 h 34"/>
              <a:gd name="T6" fmla="*/ 18 w 18"/>
              <a:gd name="T7" fmla="*/ 8 h 34"/>
              <a:gd name="T8" fmla="*/ 5 w 18"/>
              <a:gd name="T9" fmla="*/ 0 h 34"/>
              <a:gd name="T10" fmla="*/ 0 w 18"/>
              <a:gd name="T11" fmla="*/ 0 h 34"/>
              <a:gd name="T12" fmla="*/ 0 w 18"/>
              <a:gd name="T13" fmla="*/ 34 h 34"/>
              <a:gd name="T14" fmla="*/ 5 w 18"/>
              <a:gd name="T15" fmla="*/ 34 h 34"/>
              <a:gd name="T16" fmla="*/ 18 w 18"/>
              <a:gd name="T17" fmla="*/ 2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4">
                <a:moveTo>
                  <a:pt x="18" y="25"/>
                </a:moveTo>
                <a:cubicBezTo>
                  <a:pt x="18" y="20"/>
                  <a:pt x="18" y="20"/>
                  <a:pt x="18" y="2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4"/>
                  <a:pt x="12" y="0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13" y="34"/>
                  <a:pt x="18" y="30"/>
                  <a:pt x="18" y="2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Freeform: Shape 109">
            <a:extLst>
              <a:ext uri="{FF2B5EF4-FFF2-40B4-BE49-F238E27FC236}">
                <a16:creationId xmlns:a16="http://schemas.microsoft.com/office/drawing/2014/main" id="{D4B17239-7830-A6B8-39A3-81C321D14C2B}"/>
              </a:ext>
            </a:extLst>
          </p:cNvPr>
          <p:cNvSpPr>
            <a:spLocks/>
          </p:cNvSpPr>
          <p:nvPr/>
        </p:nvSpPr>
        <p:spPr bwMode="auto">
          <a:xfrm>
            <a:off x="6744774" y="3920286"/>
            <a:ext cx="43331" cy="88942"/>
          </a:xfrm>
          <a:custGeom>
            <a:avLst/>
            <a:gdLst>
              <a:gd name="T0" fmla="*/ 0 w 38"/>
              <a:gd name="T1" fmla="*/ 78 h 78"/>
              <a:gd name="T2" fmla="*/ 38 w 38"/>
              <a:gd name="T3" fmla="*/ 32 h 78"/>
              <a:gd name="T4" fmla="*/ 0 w 38"/>
              <a:gd name="T5" fmla="*/ 0 h 78"/>
              <a:gd name="T6" fmla="*/ 0 w 38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8">
                <a:moveTo>
                  <a:pt x="0" y="78"/>
                </a:moveTo>
                <a:lnTo>
                  <a:pt x="38" y="32"/>
                </a:lnTo>
                <a:lnTo>
                  <a:pt x="0" y="0"/>
                </a:lnTo>
                <a:lnTo>
                  <a:pt x="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Freeform: Shape 110">
            <a:extLst>
              <a:ext uri="{FF2B5EF4-FFF2-40B4-BE49-F238E27FC236}">
                <a16:creationId xmlns:a16="http://schemas.microsoft.com/office/drawing/2014/main" id="{0D3C1420-F79A-AA8A-103F-9F8FDDA981B4}"/>
              </a:ext>
            </a:extLst>
          </p:cNvPr>
          <p:cNvSpPr>
            <a:spLocks/>
          </p:cNvSpPr>
          <p:nvPr/>
        </p:nvSpPr>
        <p:spPr bwMode="auto">
          <a:xfrm>
            <a:off x="6849681" y="3920286"/>
            <a:ext cx="45612" cy="88942"/>
          </a:xfrm>
          <a:custGeom>
            <a:avLst/>
            <a:gdLst>
              <a:gd name="T0" fmla="*/ 40 w 40"/>
              <a:gd name="T1" fmla="*/ 78 h 78"/>
              <a:gd name="T2" fmla="*/ 40 w 40"/>
              <a:gd name="T3" fmla="*/ 0 h 78"/>
              <a:gd name="T4" fmla="*/ 0 w 40"/>
              <a:gd name="T5" fmla="*/ 32 h 78"/>
              <a:gd name="T6" fmla="*/ 40 w 40"/>
              <a:gd name="T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78">
                <a:moveTo>
                  <a:pt x="40" y="78"/>
                </a:moveTo>
                <a:lnTo>
                  <a:pt x="40" y="0"/>
                </a:lnTo>
                <a:lnTo>
                  <a:pt x="0" y="32"/>
                </a:lnTo>
                <a:lnTo>
                  <a:pt x="40" y="78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6" name="Freeform: Shape 111">
            <a:extLst>
              <a:ext uri="{FF2B5EF4-FFF2-40B4-BE49-F238E27FC236}">
                <a16:creationId xmlns:a16="http://schemas.microsoft.com/office/drawing/2014/main" id="{A5069E62-F8BF-30E6-4C25-9BD68A91C804}"/>
              </a:ext>
            </a:extLst>
          </p:cNvPr>
          <p:cNvSpPr>
            <a:spLocks/>
          </p:cNvSpPr>
          <p:nvPr/>
        </p:nvSpPr>
        <p:spPr bwMode="auto">
          <a:xfrm>
            <a:off x="6895292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7" name="Freeform: Shape 112">
            <a:extLst>
              <a:ext uri="{FF2B5EF4-FFF2-40B4-BE49-F238E27FC236}">
                <a16:creationId xmlns:a16="http://schemas.microsoft.com/office/drawing/2014/main" id="{B507F1BA-2E76-A40B-C6A9-6F8A88B9A6FB}"/>
              </a:ext>
            </a:extLst>
          </p:cNvPr>
          <p:cNvSpPr>
            <a:spLocks/>
          </p:cNvSpPr>
          <p:nvPr/>
        </p:nvSpPr>
        <p:spPr bwMode="auto">
          <a:xfrm>
            <a:off x="6744774" y="4011509"/>
            <a:ext cx="0" cy="2281"/>
          </a:xfrm>
          <a:custGeom>
            <a:avLst/>
            <a:gdLst>
              <a:gd name="T0" fmla="*/ 2 h 2"/>
              <a:gd name="T1" fmla="*/ 2 h 2"/>
              <a:gd name="T2" fmla="*/ 0 h 2"/>
              <a:gd name="T3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8" name="Freeform: Shape 113">
            <a:extLst>
              <a:ext uri="{FF2B5EF4-FFF2-40B4-BE49-F238E27FC236}">
                <a16:creationId xmlns:a16="http://schemas.microsoft.com/office/drawing/2014/main" id="{7C3112CE-3441-9B3E-0E46-536ECE42B7C5}"/>
              </a:ext>
            </a:extLst>
          </p:cNvPr>
          <p:cNvSpPr>
            <a:spLocks/>
          </p:cNvSpPr>
          <p:nvPr/>
        </p:nvSpPr>
        <p:spPr bwMode="auto">
          <a:xfrm>
            <a:off x="6745914" y="3957916"/>
            <a:ext cx="144817" cy="55874"/>
          </a:xfrm>
          <a:custGeom>
            <a:avLst/>
            <a:gdLst>
              <a:gd name="T0" fmla="*/ 127 w 127"/>
              <a:gd name="T1" fmla="*/ 49 h 49"/>
              <a:gd name="T2" fmla="*/ 127 w 127"/>
              <a:gd name="T3" fmla="*/ 47 h 49"/>
              <a:gd name="T4" fmla="*/ 89 w 127"/>
              <a:gd name="T5" fmla="*/ 0 h 49"/>
              <a:gd name="T6" fmla="*/ 65 w 127"/>
              <a:gd name="T7" fmla="*/ 21 h 49"/>
              <a:gd name="T8" fmla="*/ 40 w 127"/>
              <a:gd name="T9" fmla="*/ 0 h 49"/>
              <a:gd name="T10" fmla="*/ 0 w 127"/>
              <a:gd name="T11" fmla="*/ 47 h 49"/>
              <a:gd name="T12" fmla="*/ 0 w 127"/>
              <a:gd name="T13" fmla="*/ 49 h 49"/>
              <a:gd name="T14" fmla="*/ 127 w 127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7" h="49">
                <a:moveTo>
                  <a:pt x="127" y="49"/>
                </a:moveTo>
                <a:lnTo>
                  <a:pt x="127" y="47"/>
                </a:lnTo>
                <a:lnTo>
                  <a:pt x="89" y="0"/>
                </a:lnTo>
                <a:lnTo>
                  <a:pt x="65" y="21"/>
                </a:lnTo>
                <a:lnTo>
                  <a:pt x="40" y="0"/>
                </a:lnTo>
                <a:lnTo>
                  <a:pt x="0" y="47"/>
                </a:lnTo>
                <a:lnTo>
                  <a:pt x="0" y="49"/>
                </a:lnTo>
                <a:lnTo>
                  <a:pt x="127" y="4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114">
            <a:extLst>
              <a:ext uri="{FF2B5EF4-FFF2-40B4-BE49-F238E27FC236}">
                <a16:creationId xmlns:a16="http://schemas.microsoft.com/office/drawing/2014/main" id="{614F8178-9A63-8EDA-A5AC-7D6F7F07E9D8}"/>
              </a:ext>
            </a:extLst>
          </p:cNvPr>
          <p:cNvSpPr>
            <a:spLocks/>
          </p:cNvSpPr>
          <p:nvPr/>
        </p:nvSpPr>
        <p:spPr bwMode="auto">
          <a:xfrm>
            <a:off x="6748195" y="3919146"/>
            <a:ext cx="142536" cy="57014"/>
          </a:xfrm>
          <a:custGeom>
            <a:avLst/>
            <a:gdLst>
              <a:gd name="T0" fmla="*/ 37 w 125"/>
              <a:gd name="T1" fmla="*/ 29 h 50"/>
              <a:gd name="T2" fmla="*/ 38 w 125"/>
              <a:gd name="T3" fmla="*/ 31 h 50"/>
              <a:gd name="T4" fmla="*/ 40 w 125"/>
              <a:gd name="T5" fmla="*/ 33 h 50"/>
              <a:gd name="T6" fmla="*/ 63 w 125"/>
              <a:gd name="T7" fmla="*/ 50 h 50"/>
              <a:gd name="T8" fmla="*/ 83 w 125"/>
              <a:gd name="T9" fmla="*/ 33 h 50"/>
              <a:gd name="T10" fmla="*/ 85 w 125"/>
              <a:gd name="T11" fmla="*/ 31 h 50"/>
              <a:gd name="T12" fmla="*/ 87 w 125"/>
              <a:gd name="T13" fmla="*/ 29 h 50"/>
              <a:gd name="T14" fmla="*/ 125 w 125"/>
              <a:gd name="T15" fmla="*/ 0 h 50"/>
              <a:gd name="T16" fmla="*/ 0 w 125"/>
              <a:gd name="T17" fmla="*/ 0 h 50"/>
              <a:gd name="T18" fmla="*/ 37 w 125"/>
              <a:gd name="T19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50">
                <a:moveTo>
                  <a:pt x="37" y="29"/>
                </a:moveTo>
                <a:lnTo>
                  <a:pt x="38" y="31"/>
                </a:lnTo>
                <a:lnTo>
                  <a:pt x="40" y="33"/>
                </a:lnTo>
                <a:lnTo>
                  <a:pt x="63" y="50"/>
                </a:lnTo>
                <a:lnTo>
                  <a:pt x="83" y="33"/>
                </a:lnTo>
                <a:lnTo>
                  <a:pt x="85" y="31"/>
                </a:lnTo>
                <a:lnTo>
                  <a:pt x="87" y="29"/>
                </a:lnTo>
                <a:lnTo>
                  <a:pt x="125" y="0"/>
                </a:lnTo>
                <a:lnTo>
                  <a:pt x="0" y="0"/>
                </a:lnTo>
                <a:lnTo>
                  <a:pt x="37" y="2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115">
            <a:extLst>
              <a:ext uri="{FF2B5EF4-FFF2-40B4-BE49-F238E27FC236}">
                <a16:creationId xmlns:a16="http://schemas.microsoft.com/office/drawing/2014/main" id="{7A773775-55DF-5954-93EA-CC5692075312}"/>
              </a:ext>
            </a:extLst>
          </p:cNvPr>
          <p:cNvSpPr>
            <a:spLocks/>
          </p:cNvSpPr>
          <p:nvPr/>
        </p:nvSpPr>
        <p:spPr bwMode="auto">
          <a:xfrm>
            <a:off x="4933997" y="2532557"/>
            <a:ext cx="155079" cy="145957"/>
          </a:xfrm>
          <a:custGeom>
            <a:avLst/>
            <a:gdLst>
              <a:gd name="T0" fmla="*/ 13 w 78"/>
              <a:gd name="T1" fmla="*/ 74 h 74"/>
              <a:gd name="T2" fmla="*/ 27 w 78"/>
              <a:gd name="T3" fmla="*/ 61 h 74"/>
              <a:gd name="T4" fmla="*/ 27 w 78"/>
              <a:gd name="T5" fmla="*/ 61 h 74"/>
              <a:gd name="T6" fmla="*/ 27 w 78"/>
              <a:gd name="T7" fmla="*/ 17 h 74"/>
              <a:gd name="T8" fmla="*/ 70 w 78"/>
              <a:gd name="T9" fmla="*/ 17 h 74"/>
              <a:gd name="T10" fmla="*/ 70 w 78"/>
              <a:gd name="T11" fmla="*/ 48 h 74"/>
              <a:gd name="T12" fmla="*/ 65 w 78"/>
              <a:gd name="T13" fmla="*/ 47 h 74"/>
              <a:gd name="T14" fmla="*/ 51 w 78"/>
              <a:gd name="T15" fmla="*/ 61 h 74"/>
              <a:gd name="T16" fmla="*/ 65 w 78"/>
              <a:gd name="T17" fmla="*/ 74 h 74"/>
              <a:gd name="T18" fmla="*/ 78 w 78"/>
              <a:gd name="T19" fmla="*/ 61 h 74"/>
              <a:gd name="T20" fmla="*/ 78 w 78"/>
              <a:gd name="T21" fmla="*/ 61 h 74"/>
              <a:gd name="T22" fmla="*/ 78 w 78"/>
              <a:gd name="T23" fmla="*/ 61 h 74"/>
              <a:gd name="T24" fmla="*/ 78 w 78"/>
              <a:gd name="T25" fmla="*/ 17 h 74"/>
              <a:gd name="T26" fmla="*/ 78 w 78"/>
              <a:gd name="T27" fmla="*/ 0 h 74"/>
              <a:gd name="T28" fmla="*/ 70 w 78"/>
              <a:gd name="T29" fmla="*/ 0 h 74"/>
              <a:gd name="T30" fmla="*/ 27 w 78"/>
              <a:gd name="T31" fmla="*/ 0 h 74"/>
              <a:gd name="T32" fmla="*/ 18 w 78"/>
              <a:gd name="T33" fmla="*/ 0 h 74"/>
              <a:gd name="T34" fmla="*/ 18 w 78"/>
              <a:gd name="T35" fmla="*/ 17 h 74"/>
              <a:gd name="T36" fmla="*/ 18 w 78"/>
              <a:gd name="T37" fmla="*/ 48 h 74"/>
              <a:gd name="T38" fmla="*/ 13 w 78"/>
              <a:gd name="T39" fmla="*/ 47 h 74"/>
              <a:gd name="T40" fmla="*/ 0 w 78"/>
              <a:gd name="T41" fmla="*/ 61 h 74"/>
              <a:gd name="T42" fmla="*/ 13 w 78"/>
              <a:gd name="T4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8" h="74">
                <a:moveTo>
                  <a:pt x="13" y="74"/>
                </a:moveTo>
                <a:cubicBezTo>
                  <a:pt x="21" y="74"/>
                  <a:pt x="27" y="68"/>
                  <a:pt x="27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17"/>
                  <a:pt x="27" y="17"/>
                  <a:pt x="27" y="17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48"/>
                  <a:pt x="70" y="48"/>
                  <a:pt x="70" y="48"/>
                </a:cubicBezTo>
                <a:cubicBezTo>
                  <a:pt x="68" y="48"/>
                  <a:pt x="66" y="47"/>
                  <a:pt x="65" y="47"/>
                </a:cubicBezTo>
                <a:cubicBezTo>
                  <a:pt x="57" y="47"/>
                  <a:pt x="51" y="53"/>
                  <a:pt x="51" y="61"/>
                </a:cubicBezTo>
                <a:cubicBezTo>
                  <a:pt x="51" y="68"/>
                  <a:pt x="57" y="74"/>
                  <a:pt x="65" y="74"/>
                </a:cubicBezTo>
                <a:cubicBezTo>
                  <a:pt x="72" y="74"/>
                  <a:pt x="78" y="68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0"/>
                  <a:pt x="78" y="0"/>
                  <a:pt x="78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8"/>
                  <a:pt x="15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6" y="74"/>
                  <a:pt x="13" y="7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116">
            <a:extLst>
              <a:ext uri="{FF2B5EF4-FFF2-40B4-BE49-F238E27FC236}">
                <a16:creationId xmlns:a16="http://schemas.microsoft.com/office/drawing/2014/main" id="{EA857431-A46F-8510-413B-D64CE4F23B24}"/>
              </a:ext>
            </a:extLst>
          </p:cNvPr>
          <p:cNvSpPr>
            <a:spLocks/>
          </p:cNvSpPr>
          <p:nvPr/>
        </p:nvSpPr>
        <p:spPr bwMode="auto">
          <a:xfrm>
            <a:off x="6427774" y="3005776"/>
            <a:ext cx="76399" cy="129993"/>
          </a:xfrm>
          <a:custGeom>
            <a:avLst/>
            <a:gdLst>
              <a:gd name="T0" fmla="*/ 0 w 39"/>
              <a:gd name="T1" fmla="*/ 46 h 66"/>
              <a:gd name="T2" fmla="*/ 0 w 39"/>
              <a:gd name="T3" fmla="*/ 55 h 66"/>
              <a:gd name="T4" fmla="*/ 11 w 39"/>
              <a:gd name="T5" fmla="*/ 66 h 66"/>
              <a:gd name="T6" fmla="*/ 27 w 39"/>
              <a:gd name="T7" fmla="*/ 66 h 66"/>
              <a:gd name="T8" fmla="*/ 39 w 39"/>
              <a:gd name="T9" fmla="*/ 55 h 66"/>
              <a:gd name="T10" fmla="*/ 39 w 39"/>
              <a:gd name="T11" fmla="*/ 46 h 66"/>
              <a:gd name="T12" fmla="*/ 25 w 39"/>
              <a:gd name="T13" fmla="*/ 46 h 66"/>
              <a:gd name="T14" fmla="*/ 25 w 39"/>
              <a:gd name="T15" fmla="*/ 38 h 66"/>
              <a:gd name="T16" fmla="*/ 39 w 39"/>
              <a:gd name="T17" fmla="*/ 38 h 66"/>
              <a:gd name="T18" fmla="*/ 39 w 39"/>
              <a:gd name="T19" fmla="*/ 25 h 66"/>
              <a:gd name="T20" fmla="*/ 25 w 39"/>
              <a:gd name="T21" fmla="*/ 25 h 66"/>
              <a:gd name="T22" fmla="*/ 25 w 39"/>
              <a:gd name="T23" fmla="*/ 17 h 66"/>
              <a:gd name="T24" fmla="*/ 39 w 39"/>
              <a:gd name="T25" fmla="*/ 17 h 66"/>
              <a:gd name="T26" fmla="*/ 39 w 39"/>
              <a:gd name="T27" fmla="*/ 11 h 66"/>
              <a:gd name="T28" fmla="*/ 27 w 39"/>
              <a:gd name="T29" fmla="*/ 0 h 66"/>
              <a:gd name="T30" fmla="*/ 11 w 39"/>
              <a:gd name="T31" fmla="*/ 0 h 66"/>
              <a:gd name="T32" fmla="*/ 0 w 39"/>
              <a:gd name="T33" fmla="*/ 11 h 66"/>
              <a:gd name="T34" fmla="*/ 0 w 39"/>
              <a:gd name="T35" fmla="*/ 17 h 66"/>
              <a:gd name="T36" fmla="*/ 14 w 39"/>
              <a:gd name="T37" fmla="*/ 17 h 66"/>
              <a:gd name="T38" fmla="*/ 14 w 39"/>
              <a:gd name="T39" fmla="*/ 25 h 66"/>
              <a:gd name="T40" fmla="*/ 0 w 39"/>
              <a:gd name="T41" fmla="*/ 25 h 66"/>
              <a:gd name="T42" fmla="*/ 0 w 39"/>
              <a:gd name="T43" fmla="*/ 38 h 66"/>
              <a:gd name="T44" fmla="*/ 14 w 39"/>
              <a:gd name="T45" fmla="*/ 38 h 66"/>
              <a:gd name="T46" fmla="*/ 14 w 39"/>
              <a:gd name="T47" fmla="*/ 46 h 66"/>
              <a:gd name="T48" fmla="*/ 0 w 39"/>
              <a:gd name="T49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66">
                <a:moveTo>
                  <a:pt x="0" y="46"/>
                </a:move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34" y="66"/>
                  <a:pt x="39" y="61"/>
                  <a:pt x="39" y="55"/>
                </a:cubicBezTo>
                <a:cubicBezTo>
                  <a:pt x="39" y="46"/>
                  <a:pt x="39" y="46"/>
                  <a:pt x="3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38"/>
                  <a:pt x="25" y="38"/>
                  <a:pt x="25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25"/>
                  <a:pt x="39" y="25"/>
                  <a:pt x="39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7"/>
                  <a:pt x="25" y="17"/>
                  <a:pt x="25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5"/>
                  <a:pt x="34" y="0"/>
                  <a:pt x="27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5"/>
                  <a:pt x="14" y="25"/>
                  <a:pt x="14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46"/>
                  <a:pt x="14" y="46"/>
                  <a:pt x="14" y="46"/>
                </a:cubicBezTo>
                <a:lnTo>
                  <a:pt x="0" y="46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117">
            <a:extLst>
              <a:ext uri="{FF2B5EF4-FFF2-40B4-BE49-F238E27FC236}">
                <a16:creationId xmlns:a16="http://schemas.microsoft.com/office/drawing/2014/main" id="{6F21745B-41B4-D7CD-88E5-59E3BA7D9730}"/>
              </a:ext>
            </a:extLst>
          </p:cNvPr>
          <p:cNvSpPr>
            <a:spLocks/>
          </p:cNvSpPr>
          <p:nvPr/>
        </p:nvSpPr>
        <p:spPr bwMode="auto">
          <a:xfrm>
            <a:off x="6403828" y="3122085"/>
            <a:ext cx="123151" cy="80960"/>
          </a:xfrm>
          <a:custGeom>
            <a:avLst/>
            <a:gdLst>
              <a:gd name="T0" fmla="*/ 0 w 62"/>
              <a:gd name="T1" fmla="*/ 2 h 41"/>
              <a:gd name="T2" fmla="*/ 20 w 62"/>
              <a:gd name="T3" fmla="*/ 19 h 41"/>
              <a:gd name="T4" fmla="*/ 27 w 62"/>
              <a:gd name="T5" fmla="*/ 19 h 41"/>
              <a:gd name="T6" fmla="*/ 27 w 62"/>
              <a:gd name="T7" fmla="*/ 32 h 41"/>
              <a:gd name="T8" fmla="*/ 19 w 62"/>
              <a:gd name="T9" fmla="*/ 32 h 41"/>
              <a:gd name="T10" fmla="*/ 19 w 62"/>
              <a:gd name="T11" fmla="*/ 41 h 41"/>
              <a:gd name="T12" fmla="*/ 43 w 62"/>
              <a:gd name="T13" fmla="*/ 41 h 41"/>
              <a:gd name="T14" fmla="*/ 43 w 62"/>
              <a:gd name="T15" fmla="*/ 32 h 41"/>
              <a:gd name="T16" fmla="*/ 35 w 62"/>
              <a:gd name="T17" fmla="*/ 32 h 41"/>
              <a:gd name="T18" fmla="*/ 35 w 62"/>
              <a:gd name="T19" fmla="*/ 19 h 41"/>
              <a:gd name="T20" fmla="*/ 42 w 62"/>
              <a:gd name="T21" fmla="*/ 19 h 41"/>
              <a:gd name="T22" fmla="*/ 62 w 62"/>
              <a:gd name="T23" fmla="*/ 2 h 41"/>
              <a:gd name="T24" fmla="*/ 54 w 62"/>
              <a:gd name="T25" fmla="*/ 0 h 41"/>
              <a:gd name="T26" fmla="*/ 42 w 62"/>
              <a:gd name="T27" fmla="*/ 11 h 41"/>
              <a:gd name="T28" fmla="*/ 20 w 62"/>
              <a:gd name="T29" fmla="*/ 11 h 41"/>
              <a:gd name="T30" fmla="*/ 8 w 62"/>
              <a:gd name="T31" fmla="*/ 0 h 41"/>
              <a:gd name="T32" fmla="*/ 0 w 62"/>
              <a:gd name="T33" fmla="*/ 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41">
                <a:moveTo>
                  <a:pt x="0" y="2"/>
                </a:moveTo>
                <a:cubicBezTo>
                  <a:pt x="2" y="12"/>
                  <a:pt x="11" y="19"/>
                  <a:pt x="20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2"/>
                  <a:pt x="27" y="32"/>
                  <a:pt x="27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41"/>
                  <a:pt x="19" y="41"/>
                  <a:pt x="19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2"/>
                  <a:pt x="43" y="32"/>
                  <a:pt x="43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19"/>
                  <a:pt x="35" y="19"/>
                  <a:pt x="35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52" y="19"/>
                  <a:pt x="60" y="10"/>
                  <a:pt x="62" y="2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5"/>
                  <a:pt x="48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5" y="11"/>
                  <a:pt x="9" y="6"/>
                  <a:pt x="8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118">
            <a:extLst>
              <a:ext uri="{FF2B5EF4-FFF2-40B4-BE49-F238E27FC236}">
                <a16:creationId xmlns:a16="http://schemas.microsoft.com/office/drawing/2014/main" id="{FD684AFB-D516-BB9F-938B-01CA5F24C0A1}"/>
              </a:ext>
            </a:extLst>
          </p:cNvPr>
          <p:cNvSpPr>
            <a:spLocks/>
          </p:cNvSpPr>
          <p:nvPr/>
        </p:nvSpPr>
        <p:spPr bwMode="auto">
          <a:xfrm>
            <a:off x="5425461" y="4162027"/>
            <a:ext cx="147097" cy="136834"/>
          </a:xfrm>
          <a:custGeom>
            <a:avLst/>
            <a:gdLst>
              <a:gd name="T0" fmla="*/ 70 w 74"/>
              <a:gd name="T1" fmla="*/ 69 h 69"/>
              <a:gd name="T2" fmla="*/ 70 w 74"/>
              <a:gd name="T3" fmla="*/ 64 h 69"/>
              <a:gd name="T4" fmla="*/ 74 w 74"/>
              <a:gd name="T5" fmla="*/ 10 h 69"/>
              <a:gd name="T6" fmla="*/ 65 w 74"/>
              <a:gd name="T7" fmla="*/ 18 h 69"/>
              <a:gd name="T8" fmla="*/ 65 w 74"/>
              <a:gd name="T9" fmla="*/ 27 h 69"/>
              <a:gd name="T10" fmla="*/ 65 w 74"/>
              <a:gd name="T11" fmla="*/ 33 h 69"/>
              <a:gd name="T12" fmla="*/ 65 w 74"/>
              <a:gd name="T13" fmla="*/ 41 h 69"/>
              <a:gd name="T14" fmla="*/ 32 w 74"/>
              <a:gd name="T15" fmla="*/ 3 h 69"/>
              <a:gd name="T16" fmla="*/ 31 w 74"/>
              <a:gd name="T17" fmla="*/ 4 h 69"/>
              <a:gd name="T18" fmla="*/ 31 w 74"/>
              <a:gd name="T19" fmla="*/ 64 h 69"/>
              <a:gd name="T20" fmla="*/ 61 w 74"/>
              <a:gd name="T21" fmla="*/ 64 h 69"/>
              <a:gd name="T22" fmla="*/ 65 w 74"/>
              <a:gd name="T23" fmla="*/ 69 h 69"/>
              <a:gd name="T24" fmla="*/ 61 w 74"/>
              <a:gd name="T25" fmla="*/ 37 h 69"/>
              <a:gd name="T26" fmla="*/ 65 w 74"/>
              <a:gd name="T27" fmla="*/ 27 h 69"/>
              <a:gd name="T28" fmla="*/ 61 w 74"/>
              <a:gd name="T29" fmla="*/ 23 h 69"/>
              <a:gd name="T30" fmla="*/ 65 w 74"/>
              <a:gd name="T31" fmla="*/ 10 h 69"/>
              <a:gd name="T32" fmla="*/ 31 w 74"/>
              <a:gd name="T33" fmla="*/ 17 h 69"/>
              <a:gd name="T34" fmla="*/ 53 w 74"/>
              <a:gd name="T35" fmla="*/ 57 h 69"/>
              <a:gd name="T36" fmla="*/ 31 w 74"/>
              <a:gd name="T37" fmla="*/ 57 h 69"/>
              <a:gd name="T38" fmla="*/ 65 w 74"/>
              <a:gd name="T39" fmla="*/ 33 h 69"/>
              <a:gd name="T40" fmla="*/ 31 w 74"/>
              <a:gd name="T41" fmla="*/ 2 h 69"/>
              <a:gd name="T42" fmla="*/ 16 w 74"/>
              <a:gd name="T43" fmla="*/ 10 h 69"/>
              <a:gd name="T44" fmla="*/ 0 w 74"/>
              <a:gd name="T45" fmla="*/ 3 h 69"/>
              <a:gd name="T46" fmla="*/ 10 w 74"/>
              <a:gd name="T47" fmla="*/ 10 h 69"/>
              <a:gd name="T48" fmla="*/ 1 w 74"/>
              <a:gd name="T49" fmla="*/ 64 h 69"/>
              <a:gd name="T50" fmla="*/ 7 w 74"/>
              <a:gd name="T51" fmla="*/ 64 h 69"/>
              <a:gd name="T52" fmla="*/ 16 w 74"/>
              <a:gd name="T53" fmla="*/ 69 h 69"/>
              <a:gd name="T54" fmla="*/ 16 w 74"/>
              <a:gd name="T55" fmla="*/ 64 h 69"/>
              <a:gd name="T56" fmla="*/ 31 w 74"/>
              <a:gd name="T57" fmla="*/ 57 h 69"/>
              <a:gd name="T58" fmla="*/ 8 w 74"/>
              <a:gd name="T59" fmla="*/ 17 h 69"/>
              <a:gd name="T60" fmla="*/ 31 w 74"/>
              <a:gd name="T61" fmla="*/ 10 h 69"/>
              <a:gd name="T62" fmla="*/ 23 w 74"/>
              <a:gd name="T63" fmla="*/ 10 h 69"/>
              <a:gd name="T64" fmla="*/ 31 w 74"/>
              <a:gd name="T65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" h="69">
                <a:moveTo>
                  <a:pt x="65" y="69"/>
                </a:moveTo>
                <a:cubicBezTo>
                  <a:pt x="70" y="69"/>
                  <a:pt x="70" y="69"/>
                  <a:pt x="70" y="69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10"/>
                  <a:pt x="74" y="10"/>
                  <a:pt x="74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8"/>
                  <a:pt x="65" y="18"/>
                  <a:pt x="65" y="18"/>
                </a:cubicBezTo>
                <a:cubicBezTo>
                  <a:pt x="67" y="18"/>
                  <a:pt x="69" y="20"/>
                  <a:pt x="69" y="23"/>
                </a:cubicBezTo>
                <a:cubicBezTo>
                  <a:pt x="69" y="25"/>
                  <a:pt x="67" y="27"/>
                  <a:pt x="65" y="27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7" y="33"/>
                  <a:pt x="69" y="35"/>
                  <a:pt x="69" y="37"/>
                </a:cubicBezTo>
                <a:cubicBezTo>
                  <a:pt x="69" y="39"/>
                  <a:pt x="67" y="41"/>
                  <a:pt x="65" y="41"/>
                </a:cubicBezTo>
                <a:lnTo>
                  <a:pt x="65" y="69"/>
                </a:lnTo>
                <a:close/>
                <a:moveTo>
                  <a:pt x="32" y="3"/>
                </a:move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2" y="3"/>
                  <a:pt x="32" y="3"/>
                  <a:pt x="32" y="3"/>
                </a:cubicBezTo>
                <a:close/>
                <a:moveTo>
                  <a:pt x="31" y="64"/>
                </a:move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9"/>
                  <a:pt x="61" y="69"/>
                  <a:pt x="61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41"/>
                  <a:pt x="65" y="41"/>
                  <a:pt x="65" y="41"/>
                </a:cubicBezTo>
                <a:cubicBezTo>
                  <a:pt x="63" y="41"/>
                  <a:pt x="61" y="39"/>
                  <a:pt x="61" y="37"/>
                </a:cubicBezTo>
                <a:cubicBezTo>
                  <a:pt x="61" y="35"/>
                  <a:pt x="63" y="33"/>
                  <a:pt x="65" y="33"/>
                </a:cubicBezTo>
                <a:cubicBezTo>
                  <a:pt x="65" y="27"/>
                  <a:pt x="65" y="27"/>
                  <a:pt x="65" y="27"/>
                </a:cubicBezTo>
                <a:cubicBezTo>
                  <a:pt x="63" y="27"/>
                  <a:pt x="61" y="25"/>
                  <a:pt x="61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0"/>
                  <a:pt x="63" y="18"/>
                  <a:pt x="65" y="18"/>
                </a:cubicBezTo>
                <a:cubicBezTo>
                  <a:pt x="65" y="10"/>
                  <a:pt x="65" y="10"/>
                  <a:pt x="6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3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64"/>
                  <a:pt x="31" y="64"/>
                  <a:pt x="31" y="64"/>
                </a:cubicBezTo>
                <a:close/>
                <a:moveTo>
                  <a:pt x="65" y="33"/>
                </a:moveTo>
                <a:cubicBezTo>
                  <a:pt x="65" y="33"/>
                  <a:pt x="65" y="33"/>
                  <a:pt x="65" y="33"/>
                </a:cubicBezTo>
                <a:moveTo>
                  <a:pt x="31" y="2"/>
                </a:moveTo>
                <a:cubicBezTo>
                  <a:pt x="29" y="0"/>
                  <a:pt x="29" y="0"/>
                  <a:pt x="29" y="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64"/>
                  <a:pt x="1" y="64"/>
                  <a:pt x="1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57"/>
                  <a:pt x="31" y="57"/>
                  <a:pt x="31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17"/>
                  <a:pt x="8" y="17"/>
                  <a:pt x="8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0"/>
                  <a:pt x="31" y="10"/>
                  <a:pt x="31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1" y="4"/>
                  <a:pt x="31" y="4"/>
                  <a:pt x="31" y="4"/>
                </a:cubicBezTo>
                <a:lnTo>
                  <a:pt x="31" y="2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Oval 119">
            <a:extLst>
              <a:ext uri="{FF2B5EF4-FFF2-40B4-BE49-F238E27FC236}">
                <a16:creationId xmlns:a16="http://schemas.microsoft.com/office/drawing/2014/main" id="{29FB879A-E05E-9B78-2F65-938124BBCE22}"/>
              </a:ext>
            </a:extLst>
          </p:cNvPr>
          <p:cNvSpPr>
            <a:spLocks/>
          </p:cNvSpPr>
          <p:nvPr/>
        </p:nvSpPr>
        <p:spPr bwMode="auto">
          <a:xfrm>
            <a:off x="6807490" y="2554222"/>
            <a:ext cx="3991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120">
            <a:extLst>
              <a:ext uri="{FF2B5EF4-FFF2-40B4-BE49-F238E27FC236}">
                <a16:creationId xmlns:a16="http://schemas.microsoft.com/office/drawing/2014/main" id="{AEC5F6E4-2B72-7843-1B12-F9F49405D63F}"/>
              </a:ext>
            </a:extLst>
          </p:cNvPr>
          <p:cNvSpPr>
            <a:spLocks/>
          </p:cNvSpPr>
          <p:nvPr/>
        </p:nvSpPr>
        <p:spPr bwMode="auto">
          <a:xfrm>
            <a:off x="6780123" y="2600974"/>
            <a:ext cx="93504" cy="142536"/>
          </a:xfrm>
          <a:custGeom>
            <a:avLst/>
            <a:gdLst>
              <a:gd name="T0" fmla="*/ 14 w 82"/>
              <a:gd name="T1" fmla="*/ 23 h 125"/>
              <a:gd name="T2" fmla="*/ 19 w 82"/>
              <a:gd name="T3" fmla="*/ 23 h 125"/>
              <a:gd name="T4" fmla="*/ 19 w 82"/>
              <a:gd name="T5" fmla="*/ 65 h 125"/>
              <a:gd name="T6" fmla="*/ 19 w 82"/>
              <a:gd name="T7" fmla="*/ 65 h 125"/>
              <a:gd name="T8" fmla="*/ 19 w 82"/>
              <a:gd name="T9" fmla="*/ 125 h 125"/>
              <a:gd name="T10" fmla="*/ 38 w 82"/>
              <a:gd name="T11" fmla="*/ 125 h 125"/>
              <a:gd name="T12" fmla="*/ 38 w 82"/>
              <a:gd name="T13" fmla="*/ 59 h 125"/>
              <a:gd name="T14" fmla="*/ 45 w 82"/>
              <a:gd name="T15" fmla="*/ 59 h 125"/>
              <a:gd name="T16" fmla="*/ 45 w 82"/>
              <a:gd name="T17" fmla="*/ 125 h 125"/>
              <a:gd name="T18" fmla="*/ 64 w 82"/>
              <a:gd name="T19" fmla="*/ 125 h 125"/>
              <a:gd name="T20" fmla="*/ 64 w 82"/>
              <a:gd name="T21" fmla="*/ 59 h 125"/>
              <a:gd name="T22" fmla="*/ 64 w 82"/>
              <a:gd name="T23" fmla="*/ 59 h 125"/>
              <a:gd name="T24" fmla="*/ 64 w 82"/>
              <a:gd name="T25" fmla="*/ 23 h 125"/>
              <a:gd name="T26" fmla="*/ 69 w 82"/>
              <a:gd name="T27" fmla="*/ 23 h 125"/>
              <a:gd name="T28" fmla="*/ 69 w 82"/>
              <a:gd name="T29" fmla="*/ 59 h 125"/>
              <a:gd name="T30" fmla="*/ 82 w 82"/>
              <a:gd name="T31" fmla="*/ 59 h 125"/>
              <a:gd name="T32" fmla="*/ 82 w 82"/>
              <a:gd name="T33" fmla="*/ 0 h 125"/>
              <a:gd name="T34" fmla="*/ 0 w 82"/>
              <a:gd name="T35" fmla="*/ 0 h 125"/>
              <a:gd name="T36" fmla="*/ 0 w 82"/>
              <a:gd name="T37" fmla="*/ 59 h 125"/>
              <a:gd name="T38" fmla="*/ 14 w 82"/>
              <a:gd name="T39" fmla="*/ 59 h 125"/>
              <a:gd name="T40" fmla="*/ 14 w 82"/>
              <a:gd name="T41" fmla="*/ 2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125">
                <a:moveTo>
                  <a:pt x="14" y="23"/>
                </a:moveTo>
                <a:lnTo>
                  <a:pt x="19" y="23"/>
                </a:lnTo>
                <a:lnTo>
                  <a:pt x="19" y="65"/>
                </a:lnTo>
                <a:lnTo>
                  <a:pt x="19" y="65"/>
                </a:lnTo>
                <a:lnTo>
                  <a:pt x="19" y="125"/>
                </a:lnTo>
                <a:lnTo>
                  <a:pt x="38" y="125"/>
                </a:lnTo>
                <a:lnTo>
                  <a:pt x="38" y="59"/>
                </a:lnTo>
                <a:lnTo>
                  <a:pt x="45" y="59"/>
                </a:lnTo>
                <a:lnTo>
                  <a:pt x="45" y="125"/>
                </a:lnTo>
                <a:lnTo>
                  <a:pt x="64" y="125"/>
                </a:lnTo>
                <a:lnTo>
                  <a:pt x="64" y="59"/>
                </a:lnTo>
                <a:lnTo>
                  <a:pt x="64" y="59"/>
                </a:lnTo>
                <a:lnTo>
                  <a:pt x="64" y="23"/>
                </a:lnTo>
                <a:lnTo>
                  <a:pt x="69" y="23"/>
                </a:lnTo>
                <a:lnTo>
                  <a:pt x="69" y="59"/>
                </a:lnTo>
                <a:lnTo>
                  <a:pt x="82" y="59"/>
                </a:lnTo>
                <a:lnTo>
                  <a:pt x="82" y="0"/>
                </a:lnTo>
                <a:lnTo>
                  <a:pt x="0" y="0"/>
                </a:lnTo>
                <a:lnTo>
                  <a:pt x="0" y="59"/>
                </a:lnTo>
                <a:lnTo>
                  <a:pt x="14" y="59"/>
                </a:lnTo>
                <a:lnTo>
                  <a:pt x="14" y="2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Oval 121">
            <a:extLst>
              <a:ext uri="{FF2B5EF4-FFF2-40B4-BE49-F238E27FC236}">
                <a16:creationId xmlns:a16="http://schemas.microsoft.com/office/drawing/2014/main" id="{EE84DCF5-D66C-8F68-FC49-F178130151E0}"/>
              </a:ext>
            </a:extLst>
          </p:cNvPr>
          <p:cNvSpPr>
            <a:spLocks/>
          </p:cNvSpPr>
          <p:nvPr/>
        </p:nvSpPr>
        <p:spPr bwMode="auto">
          <a:xfrm>
            <a:off x="6914677" y="2554222"/>
            <a:ext cx="37630" cy="38770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122">
            <a:extLst>
              <a:ext uri="{FF2B5EF4-FFF2-40B4-BE49-F238E27FC236}">
                <a16:creationId xmlns:a16="http://schemas.microsoft.com/office/drawing/2014/main" id="{8AC2CEB7-A384-9825-E0ED-8C470E2F0414}"/>
              </a:ext>
            </a:extLst>
          </p:cNvPr>
          <p:cNvSpPr>
            <a:spLocks/>
          </p:cNvSpPr>
          <p:nvPr/>
        </p:nvSpPr>
        <p:spPr bwMode="auto">
          <a:xfrm>
            <a:off x="6879328" y="2600974"/>
            <a:ext cx="106047" cy="142536"/>
          </a:xfrm>
          <a:custGeom>
            <a:avLst/>
            <a:gdLst>
              <a:gd name="T0" fmla="*/ 81 w 93"/>
              <a:gd name="T1" fmla="*/ 59 h 125"/>
              <a:gd name="T2" fmla="*/ 93 w 93"/>
              <a:gd name="T3" fmla="*/ 59 h 125"/>
              <a:gd name="T4" fmla="*/ 78 w 93"/>
              <a:gd name="T5" fmla="*/ 0 h 125"/>
              <a:gd name="T6" fmla="*/ 17 w 93"/>
              <a:gd name="T7" fmla="*/ 0 h 125"/>
              <a:gd name="T8" fmla="*/ 0 w 93"/>
              <a:gd name="T9" fmla="*/ 59 h 125"/>
              <a:gd name="T10" fmla="*/ 14 w 93"/>
              <a:gd name="T11" fmla="*/ 59 h 125"/>
              <a:gd name="T12" fmla="*/ 24 w 93"/>
              <a:gd name="T13" fmla="*/ 23 h 125"/>
              <a:gd name="T14" fmla="*/ 28 w 93"/>
              <a:gd name="T15" fmla="*/ 23 h 125"/>
              <a:gd name="T16" fmla="*/ 10 w 93"/>
              <a:gd name="T17" fmla="*/ 89 h 125"/>
              <a:gd name="T18" fmla="*/ 24 w 93"/>
              <a:gd name="T19" fmla="*/ 89 h 125"/>
              <a:gd name="T20" fmla="*/ 24 w 93"/>
              <a:gd name="T21" fmla="*/ 125 h 125"/>
              <a:gd name="T22" fmla="*/ 45 w 93"/>
              <a:gd name="T23" fmla="*/ 125 h 125"/>
              <a:gd name="T24" fmla="*/ 45 w 93"/>
              <a:gd name="T25" fmla="*/ 89 h 125"/>
              <a:gd name="T26" fmla="*/ 50 w 93"/>
              <a:gd name="T27" fmla="*/ 89 h 125"/>
              <a:gd name="T28" fmla="*/ 50 w 93"/>
              <a:gd name="T29" fmla="*/ 125 h 125"/>
              <a:gd name="T30" fmla="*/ 69 w 93"/>
              <a:gd name="T31" fmla="*/ 125 h 125"/>
              <a:gd name="T32" fmla="*/ 69 w 93"/>
              <a:gd name="T33" fmla="*/ 89 h 125"/>
              <a:gd name="T34" fmla="*/ 85 w 93"/>
              <a:gd name="T35" fmla="*/ 89 h 125"/>
              <a:gd name="T36" fmla="*/ 66 w 93"/>
              <a:gd name="T37" fmla="*/ 23 h 125"/>
              <a:gd name="T38" fmla="*/ 71 w 93"/>
              <a:gd name="T39" fmla="*/ 23 h 125"/>
              <a:gd name="T40" fmla="*/ 81 w 93"/>
              <a:gd name="T41" fmla="*/ 5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" h="125">
                <a:moveTo>
                  <a:pt x="81" y="59"/>
                </a:moveTo>
                <a:lnTo>
                  <a:pt x="93" y="59"/>
                </a:lnTo>
                <a:lnTo>
                  <a:pt x="78" y="0"/>
                </a:lnTo>
                <a:lnTo>
                  <a:pt x="17" y="0"/>
                </a:lnTo>
                <a:lnTo>
                  <a:pt x="0" y="59"/>
                </a:lnTo>
                <a:lnTo>
                  <a:pt x="14" y="59"/>
                </a:lnTo>
                <a:lnTo>
                  <a:pt x="24" y="23"/>
                </a:lnTo>
                <a:lnTo>
                  <a:pt x="28" y="23"/>
                </a:lnTo>
                <a:lnTo>
                  <a:pt x="10" y="89"/>
                </a:lnTo>
                <a:lnTo>
                  <a:pt x="24" y="89"/>
                </a:lnTo>
                <a:lnTo>
                  <a:pt x="24" y="125"/>
                </a:lnTo>
                <a:lnTo>
                  <a:pt x="45" y="125"/>
                </a:lnTo>
                <a:lnTo>
                  <a:pt x="45" y="89"/>
                </a:lnTo>
                <a:lnTo>
                  <a:pt x="50" y="89"/>
                </a:lnTo>
                <a:lnTo>
                  <a:pt x="50" y="125"/>
                </a:lnTo>
                <a:lnTo>
                  <a:pt x="69" y="125"/>
                </a:lnTo>
                <a:lnTo>
                  <a:pt x="69" y="89"/>
                </a:lnTo>
                <a:lnTo>
                  <a:pt x="85" y="89"/>
                </a:lnTo>
                <a:lnTo>
                  <a:pt x="66" y="23"/>
                </a:lnTo>
                <a:lnTo>
                  <a:pt x="71" y="23"/>
                </a:lnTo>
                <a:lnTo>
                  <a:pt x="81" y="59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8" name="Freeform: Shape 123">
            <a:extLst>
              <a:ext uri="{FF2B5EF4-FFF2-40B4-BE49-F238E27FC236}">
                <a16:creationId xmlns:a16="http://schemas.microsoft.com/office/drawing/2014/main" id="{75304716-6F2F-62B1-7BFB-89FB85F61D86}"/>
              </a:ext>
            </a:extLst>
          </p:cNvPr>
          <p:cNvSpPr>
            <a:spLocks/>
          </p:cNvSpPr>
          <p:nvPr/>
        </p:nvSpPr>
        <p:spPr bwMode="auto">
          <a:xfrm>
            <a:off x="6046918" y="4532620"/>
            <a:ext cx="149378" cy="182446"/>
          </a:xfrm>
          <a:custGeom>
            <a:avLst/>
            <a:gdLst>
              <a:gd name="T0" fmla="*/ 52 w 75"/>
              <a:gd name="T1" fmla="*/ 84 h 92"/>
              <a:gd name="T2" fmla="*/ 75 w 75"/>
              <a:gd name="T3" fmla="*/ 92 h 92"/>
              <a:gd name="T4" fmla="*/ 52 w 75"/>
              <a:gd name="T5" fmla="*/ 52 h 92"/>
              <a:gd name="T6" fmla="*/ 47 w 75"/>
              <a:gd name="T7" fmla="*/ 45 h 92"/>
              <a:gd name="T8" fmla="*/ 43 w 75"/>
              <a:gd name="T9" fmla="*/ 63 h 92"/>
              <a:gd name="T10" fmla="*/ 45 w 75"/>
              <a:gd name="T11" fmla="*/ 69 h 92"/>
              <a:gd name="T12" fmla="*/ 43 w 75"/>
              <a:gd name="T13" fmla="*/ 67 h 92"/>
              <a:gd name="T14" fmla="*/ 46 w 75"/>
              <a:gd name="T15" fmla="*/ 78 h 92"/>
              <a:gd name="T16" fmla="*/ 43 w 75"/>
              <a:gd name="T17" fmla="*/ 84 h 92"/>
              <a:gd name="T18" fmla="*/ 43 w 75"/>
              <a:gd name="T19" fmla="*/ 84 h 92"/>
              <a:gd name="T20" fmla="*/ 37 w 75"/>
              <a:gd name="T21" fmla="*/ 78 h 92"/>
              <a:gd name="T22" fmla="*/ 43 w 75"/>
              <a:gd name="T23" fmla="*/ 24 h 92"/>
              <a:gd name="T24" fmla="*/ 40 w 75"/>
              <a:gd name="T25" fmla="*/ 14 h 92"/>
              <a:gd name="T26" fmla="*/ 37 w 75"/>
              <a:gd name="T27" fmla="*/ 27 h 92"/>
              <a:gd name="T28" fmla="*/ 37 w 75"/>
              <a:gd name="T29" fmla="*/ 45 h 92"/>
              <a:gd name="T30" fmla="*/ 41 w 75"/>
              <a:gd name="T31" fmla="*/ 52 h 92"/>
              <a:gd name="T32" fmla="*/ 37 w 75"/>
              <a:gd name="T33" fmla="*/ 62 h 92"/>
              <a:gd name="T34" fmla="*/ 43 w 75"/>
              <a:gd name="T35" fmla="*/ 74 h 92"/>
              <a:gd name="T36" fmla="*/ 41 w 75"/>
              <a:gd name="T37" fmla="*/ 65 h 92"/>
              <a:gd name="T38" fmla="*/ 43 w 75"/>
              <a:gd name="T39" fmla="*/ 24 h 92"/>
              <a:gd name="T40" fmla="*/ 37 w 75"/>
              <a:gd name="T41" fmla="*/ 84 h 92"/>
              <a:gd name="T42" fmla="*/ 37 w 75"/>
              <a:gd name="T43" fmla="*/ 78 h 92"/>
              <a:gd name="T44" fmla="*/ 37 w 75"/>
              <a:gd name="T45" fmla="*/ 78 h 92"/>
              <a:gd name="T46" fmla="*/ 32 w 75"/>
              <a:gd name="T47" fmla="*/ 84 h 92"/>
              <a:gd name="T48" fmla="*/ 37 w 75"/>
              <a:gd name="T49" fmla="*/ 0 h 92"/>
              <a:gd name="T50" fmla="*/ 34 w 75"/>
              <a:gd name="T51" fmla="*/ 14 h 92"/>
              <a:gd name="T52" fmla="*/ 32 w 75"/>
              <a:gd name="T53" fmla="*/ 63 h 92"/>
              <a:gd name="T54" fmla="*/ 32 w 75"/>
              <a:gd name="T55" fmla="*/ 67 h 92"/>
              <a:gd name="T56" fmla="*/ 37 w 75"/>
              <a:gd name="T57" fmla="*/ 69 h 92"/>
              <a:gd name="T58" fmla="*/ 37 w 75"/>
              <a:gd name="T59" fmla="*/ 62 h 92"/>
              <a:gd name="T60" fmla="*/ 33 w 75"/>
              <a:gd name="T61" fmla="*/ 58 h 92"/>
              <a:gd name="T62" fmla="*/ 37 w 75"/>
              <a:gd name="T63" fmla="*/ 52 h 92"/>
              <a:gd name="T64" fmla="*/ 37 w 75"/>
              <a:gd name="T65" fmla="*/ 52 h 92"/>
              <a:gd name="T66" fmla="*/ 37 w 75"/>
              <a:gd name="T67" fmla="*/ 45 h 92"/>
              <a:gd name="T68" fmla="*/ 37 w 75"/>
              <a:gd name="T69" fmla="*/ 27 h 92"/>
              <a:gd name="T70" fmla="*/ 37 w 75"/>
              <a:gd name="T71" fmla="*/ 27 h 92"/>
              <a:gd name="T72" fmla="*/ 0 w 75"/>
              <a:gd name="T73" fmla="*/ 92 h 92"/>
              <a:gd name="T74" fmla="*/ 23 w 75"/>
              <a:gd name="T75" fmla="*/ 84 h 92"/>
              <a:gd name="T76" fmla="*/ 32 w 75"/>
              <a:gd name="T77" fmla="*/ 78 h 92"/>
              <a:gd name="T78" fmla="*/ 32 w 75"/>
              <a:gd name="T79" fmla="*/ 74 h 92"/>
              <a:gd name="T80" fmla="*/ 30 w 75"/>
              <a:gd name="T81" fmla="*/ 69 h 92"/>
              <a:gd name="T82" fmla="*/ 32 w 75"/>
              <a:gd name="T83" fmla="*/ 63 h 92"/>
              <a:gd name="T84" fmla="*/ 32 w 75"/>
              <a:gd name="T85" fmla="*/ 24 h 92"/>
              <a:gd name="T86" fmla="*/ 23 w 75"/>
              <a:gd name="T87" fmla="*/ 45 h 92"/>
              <a:gd name="T88" fmla="*/ 25 w 75"/>
              <a:gd name="T89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5" h="92">
                <a:moveTo>
                  <a:pt x="43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60" y="92"/>
                  <a:pt x="60" y="92"/>
                  <a:pt x="60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63" y="85"/>
                  <a:pt x="55" y="69"/>
                  <a:pt x="5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37"/>
                  <a:pt x="44" y="30"/>
                  <a:pt x="43" y="2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44" y="65"/>
                  <a:pt x="44" y="67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74"/>
                  <a:pt x="43" y="74"/>
                  <a:pt x="43" y="74"/>
                </a:cubicBezTo>
                <a:cubicBezTo>
                  <a:pt x="46" y="78"/>
                  <a:pt x="46" y="78"/>
                  <a:pt x="46" y="78"/>
                </a:cubicBezTo>
                <a:cubicBezTo>
                  <a:pt x="43" y="78"/>
                  <a:pt x="43" y="78"/>
                  <a:pt x="43" y="78"/>
                </a:cubicBezTo>
                <a:lnTo>
                  <a:pt x="43" y="84"/>
                </a:lnTo>
                <a:close/>
                <a:moveTo>
                  <a:pt x="37" y="84"/>
                </a:moveTo>
                <a:cubicBezTo>
                  <a:pt x="43" y="84"/>
                  <a:pt x="43" y="84"/>
                  <a:pt x="43" y="84"/>
                </a:cubicBezTo>
                <a:cubicBezTo>
                  <a:pt x="43" y="78"/>
                  <a:pt x="43" y="78"/>
                  <a:pt x="4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84"/>
                  <a:pt x="37" y="84"/>
                  <a:pt x="37" y="84"/>
                </a:cubicBezTo>
                <a:close/>
                <a:moveTo>
                  <a:pt x="43" y="24"/>
                </a:moveTo>
                <a:cubicBezTo>
                  <a:pt x="42" y="18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8"/>
                  <a:pt x="38" y="41"/>
                  <a:pt x="3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2"/>
                  <a:pt x="41" y="54"/>
                  <a:pt x="42" y="58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9"/>
                  <a:pt x="37" y="69"/>
                  <a:pt x="37" y="69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67"/>
                  <a:pt x="43" y="67"/>
                  <a:pt x="43" y="67"/>
                </a:cubicBezTo>
                <a:cubicBezTo>
                  <a:pt x="41" y="65"/>
                  <a:pt x="41" y="65"/>
                  <a:pt x="41" y="65"/>
                </a:cubicBezTo>
                <a:cubicBezTo>
                  <a:pt x="43" y="63"/>
                  <a:pt x="43" y="63"/>
                  <a:pt x="43" y="63"/>
                </a:cubicBezTo>
                <a:lnTo>
                  <a:pt x="43" y="24"/>
                </a:lnTo>
                <a:close/>
                <a:moveTo>
                  <a:pt x="32" y="84"/>
                </a:moveTo>
                <a:cubicBezTo>
                  <a:pt x="37" y="84"/>
                  <a:pt x="37" y="84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4"/>
                  <a:pt x="32" y="84"/>
                  <a:pt x="32" y="84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3" y="18"/>
                  <a:pt x="32" y="24"/>
                </a:cubicBezTo>
                <a:cubicBezTo>
                  <a:pt x="32" y="63"/>
                  <a:pt x="32" y="63"/>
                  <a:pt x="32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4"/>
                  <a:pt x="32" y="74"/>
                  <a:pt x="32" y="74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4"/>
                  <a:pt x="34" y="52"/>
                  <a:pt x="34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7" y="40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lnTo>
                  <a:pt x="37" y="0"/>
                </a:lnTo>
                <a:close/>
                <a:moveTo>
                  <a:pt x="0" y="92"/>
                </a:moveTo>
                <a:cubicBezTo>
                  <a:pt x="15" y="92"/>
                  <a:pt x="15" y="92"/>
                  <a:pt x="15" y="92"/>
                </a:cubicBezTo>
                <a:cubicBezTo>
                  <a:pt x="23" y="84"/>
                  <a:pt x="23" y="84"/>
                  <a:pt x="23" y="84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78"/>
                  <a:pt x="32" y="78"/>
                  <a:pt x="32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67"/>
                  <a:pt x="32" y="67"/>
                  <a:pt x="32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1" y="67"/>
                  <a:pt x="31" y="65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30"/>
                  <a:pt x="30" y="37"/>
                  <a:pt x="28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0" y="69"/>
                  <a:pt x="12" y="85"/>
                  <a:pt x="0" y="92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Freeform: Shape 124">
            <a:extLst>
              <a:ext uri="{FF2B5EF4-FFF2-40B4-BE49-F238E27FC236}">
                <a16:creationId xmlns:a16="http://schemas.microsoft.com/office/drawing/2014/main" id="{B5B4EC2E-B5D9-A35B-D37B-354EEBE620A3}"/>
              </a:ext>
            </a:extLst>
          </p:cNvPr>
          <p:cNvSpPr>
            <a:spLocks/>
          </p:cNvSpPr>
          <p:nvPr/>
        </p:nvSpPr>
        <p:spPr bwMode="auto">
          <a:xfrm>
            <a:off x="5583961" y="2135737"/>
            <a:ext cx="115169" cy="71838"/>
          </a:xfrm>
          <a:custGeom>
            <a:avLst/>
            <a:gdLst>
              <a:gd name="T0" fmla="*/ 78 w 101"/>
              <a:gd name="T1" fmla="*/ 63 h 63"/>
              <a:gd name="T2" fmla="*/ 101 w 101"/>
              <a:gd name="T3" fmla="*/ 63 h 63"/>
              <a:gd name="T4" fmla="*/ 101 w 101"/>
              <a:gd name="T5" fmla="*/ 35 h 63"/>
              <a:gd name="T6" fmla="*/ 89 w 101"/>
              <a:gd name="T7" fmla="*/ 35 h 63"/>
              <a:gd name="T8" fmla="*/ 89 w 101"/>
              <a:gd name="T9" fmla="*/ 0 h 63"/>
              <a:gd name="T10" fmla="*/ 78 w 101"/>
              <a:gd name="T11" fmla="*/ 0 h 63"/>
              <a:gd name="T12" fmla="*/ 78 w 101"/>
              <a:gd name="T13" fmla="*/ 44 h 63"/>
              <a:gd name="T14" fmla="*/ 87 w 101"/>
              <a:gd name="T15" fmla="*/ 44 h 63"/>
              <a:gd name="T16" fmla="*/ 87 w 101"/>
              <a:gd name="T17" fmla="*/ 56 h 63"/>
              <a:gd name="T18" fmla="*/ 87 w 101"/>
              <a:gd name="T19" fmla="*/ 56 h 63"/>
              <a:gd name="T20" fmla="*/ 78 w 101"/>
              <a:gd name="T21" fmla="*/ 56 h 63"/>
              <a:gd name="T22" fmla="*/ 78 w 101"/>
              <a:gd name="T23" fmla="*/ 63 h 63"/>
              <a:gd name="T24" fmla="*/ 64 w 101"/>
              <a:gd name="T25" fmla="*/ 0 h 63"/>
              <a:gd name="T26" fmla="*/ 64 w 101"/>
              <a:gd name="T27" fmla="*/ 35 h 63"/>
              <a:gd name="T28" fmla="*/ 50 w 101"/>
              <a:gd name="T29" fmla="*/ 35 h 63"/>
              <a:gd name="T30" fmla="*/ 50 w 101"/>
              <a:gd name="T31" fmla="*/ 44 h 63"/>
              <a:gd name="T32" fmla="*/ 59 w 101"/>
              <a:gd name="T33" fmla="*/ 44 h 63"/>
              <a:gd name="T34" fmla="*/ 59 w 101"/>
              <a:gd name="T35" fmla="*/ 56 h 63"/>
              <a:gd name="T36" fmla="*/ 59 w 101"/>
              <a:gd name="T37" fmla="*/ 56 h 63"/>
              <a:gd name="T38" fmla="*/ 50 w 101"/>
              <a:gd name="T39" fmla="*/ 56 h 63"/>
              <a:gd name="T40" fmla="*/ 50 w 101"/>
              <a:gd name="T41" fmla="*/ 63 h 63"/>
              <a:gd name="T42" fmla="*/ 78 w 101"/>
              <a:gd name="T43" fmla="*/ 63 h 63"/>
              <a:gd name="T44" fmla="*/ 78 w 101"/>
              <a:gd name="T45" fmla="*/ 56 h 63"/>
              <a:gd name="T46" fmla="*/ 69 w 101"/>
              <a:gd name="T47" fmla="*/ 56 h 63"/>
              <a:gd name="T48" fmla="*/ 69 w 101"/>
              <a:gd name="T49" fmla="*/ 44 h 63"/>
              <a:gd name="T50" fmla="*/ 78 w 101"/>
              <a:gd name="T51" fmla="*/ 44 h 63"/>
              <a:gd name="T52" fmla="*/ 78 w 101"/>
              <a:gd name="T53" fmla="*/ 0 h 63"/>
              <a:gd name="T54" fmla="*/ 64 w 101"/>
              <a:gd name="T55" fmla="*/ 0 h 63"/>
              <a:gd name="T56" fmla="*/ 50 w 101"/>
              <a:gd name="T57" fmla="*/ 35 h 63"/>
              <a:gd name="T58" fmla="*/ 21 w 101"/>
              <a:gd name="T59" fmla="*/ 35 h 63"/>
              <a:gd name="T60" fmla="*/ 21 w 101"/>
              <a:gd name="T61" fmla="*/ 44 h 63"/>
              <a:gd name="T62" fmla="*/ 29 w 101"/>
              <a:gd name="T63" fmla="*/ 44 h 63"/>
              <a:gd name="T64" fmla="*/ 29 w 101"/>
              <a:gd name="T65" fmla="*/ 56 h 63"/>
              <a:gd name="T66" fmla="*/ 29 w 101"/>
              <a:gd name="T67" fmla="*/ 56 h 63"/>
              <a:gd name="T68" fmla="*/ 21 w 101"/>
              <a:gd name="T69" fmla="*/ 56 h 63"/>
              <a:gd name="T70" fmla="*/ 21 w 101"/>
              <a:gd name="T71" fmla="*/ 63 h 63"/>
              <a:gd name="T72" fmla="*/ 50 w 101"/>
              <a:gd name="T73" fmla="*/ 63 h 63"/>
              <a:gd name="T74" fmla="*/ 50 w 101"/>
              <a:gd name="T75" fmla="*/ 56 h 63"/>
              <a:gd name="T76" fmla="*/ 42 w 101"/>
              <a:gd name="T77" fmla="*/ 56 h 63"/>
              <a:gd name="T78" fmla="*/ 42 w 101"/>
              <a:gd name="T79" fmla="*/ 44 h 63"/>
              <a:gd name="T80" fmla="*/ 50 w 101"/>
              <a:gd name="T81" fmla="*/ 44 h 63"/>
              <a:gd name="T82" fmla="*/ 50 w 101"/>
              <a:gd name="T83" fmla="*/ 35 h 63"/>
              <a:gd name="T84" fmla="*/ 21 w 101"/>
              <a:gd name="T85" fmla="*/ 35 h 63"/>
              <a:gd name="T86" fmla="*/ 0 w 101"/>
              <a:gd name="T87" fmla="*/ 35 h 63"/>
              <a:gd name="T88" fmla="*/ 0 w 101"/>
              <a:gd name="T89" fmla="*/ 63 h 63"/>
              <a:gd name="T90" fmla="*/ 21 w 101"/>
              <a:gd name="T91" fmla="*/ 63 h 63"/>
              <a:gd name="T92" fmla="*/ 21 w 101"/>
              <a:gd name="T93" fmla="*/ 56 h 63"/>
              <a:gd name="T94" fmla="*/ 12 w 101"/>
              <a:gd name="T95" fmla="*/ 56 h 63"/>
              <a:gd name="T96" fmla="*/ 12 w 101"/>
              <a:gd name="T97" fmla="*/ 44 h 63"/>
              <a:gd name="T98" fmla="*/ 21 w 101"/>
              <a:gd name="T99" fmla="*/ 44 h 63"/>
              <a:gd name="T100" fmla="*/ 21 w 101"/>
              <a:gd name="T101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63">
                <a:moveTo>
                  <a:pt x="78" y="63"/>
                </a:moveTo>
                <a:lnTo>
                  <a:pt x="101" y="63"/>
                </a:lnTo>
                <a:lnTo>
                  <a:pt x="101" y="35"/>
                </a:lnTo>
                <a:lnTo>
                  <a:pt x="89" y="35"/>
                </a:lnTo>
                <a:lnTo>
                  <a:pt x="89" y="0"/>
                </a:lnTo>
                <a:lnTo>
                  <a:pt x="78" y="0"/>
                </a:lnTo>
                <a:lnTo>
                  <a:pt x="78" y="44"/>
                </a:lnTo>
                <a:lnTo>
                  <a:pt x="87" y="44"/>
                </a:lnTo>
                <a:lnTo>
                  <a:pt x="87" y="56"/>
                </a:lnTo>
                <a:lnTo>
                  <a:pt x="87" y="56"/>
                </a:lnTo>
                <a:lnTo>
                  <a:pt x="78" y="56"/>
                </a:lnTo>
                <a:lnTo>
                  <a:pt x="78" y="63"/>
                </a:lnTo>
                <a:close/>
                <a:moveTo>
                  <a:pt x="64" y="0"/>
                </a:moveTo>
                <a:lnTo>
                  <a:pt x="64" y="35"/>
                </a:lnTo>
                <a:lnTo>
                  <a:pt x="50" y="35"/>
                </a:lnTo>
                <a:lnTo>
                  <a:pt x="50" y="44"/>
                </a:lnTo>
                <a:lnTo>
                  <a:pt x="59" y="44"/>
                </a:lnTo>
                <a:lnTo>
                  <a:pt x="59" y="56"/>
                </a:lnTo>
                <a:lnTo>
                  <a:pt x="59" y="56"/>
                </a:lnTo>
                <a:lnTo>
                  <a:pt x="50" y="56"/>
                </a:lnTo>
                <a:lnTo>
                  <a:pt x="50" y="63"/>
                </a:lnTo>
                <a:lnTo>
                  <a:pt x="78" y="63"/>
                </a:lnTo>
                <a:lnTo>
                  <a:pt x="78" y="56"/>
                </a:lnTo>
                <a:lnTo>
                  <a:pt x="69" y="56"/>
                </a:lnTo>
                <a:lnTo>
                  <a:pt x="69" y="44"/>
                </a:lnTo>
                <a:lnTo>
                  <a:pt x="78" y="44"/>
                </a:lnTo>
                <a:lnTo>
                  <a:pt x="78" y="0"/>
                </a:lnTo>
                <a:lnTo>
                  <a:pt x="64" y="0"/>
                </a:lnTo>
                <a:close/>
                <a:moveTo>
                  <a:pt x="50" y="35"/>
                </a:moveTo>
                <a:lnTo>
                  <a:pt x="21" y="35"/>
                </a:lnTo>
                <a:lnTo>
                  <a:pt x="21" y="44"/>
                </a:lnTo>
                <a:lnTo>
                  <a:pt x="29" y="44"/>
                </a:lnTo>
                <a:lnTo>
                  <a:pt x="29" y="56"/>
                </a:lnTo>
                <a:lnTo>
                  <a:pt x="29" y="56"/>
                </a:lnTo>
                <a:lnTo>
                  <a:pt x="21" y="56"/>
                </a:lnTo>
                <a:lnTo>
                  <a:pt x="21" y="63"/>
                </a:lnTo>
                <a:lnTo>
                  <a:pt x="50" y="63"/>
                </a:lnTo>
                <a:lnTo>
                  <a:pt x="50" y="56"/>
                </a:lnTo>
                <a:lnTo>
                  <a:pt x="42" y="56"/>
                </a:lnTo>
                <a:lnTo>
                  <a:pt x="42" y="44"/>
                </a:lnTo>
                <a:lnTo>
                  <a:pt x="50" y="44"/>
                </a:lnTo>
                <a:lnTo>
                  <a:pt x="50" y="35"/>
                </a:lnTo>
                <a:close/>
                <a:moveTo>
                  <a:pt x="21" y="35"/>
                </a:moveTo>
                <a:lnTo>
                  <a:pt x="0" y="35"/>
                </a:lnTo>
                <a:lnTo>
                  <a:pt x="0" y="63"/>
                </a:lnTo>
                <a:lnTo>
                  <a:pt x="21" y="63"/>
                </a:lnTo>
                <a:lnTo>
                  <a:pt x="21" y="56"/>
                </a:lnTo>
                <a:lnTo>
                  <a:pt x="12" y="56"/>
                </a:lnTo>
                <a:lnTo>
                  <a:pt x="12" y="44"/>
                </a:lnTo>
                <a:lnTo>
                  <a:pt x="21" y="44"/>
                </a:lnTo>
                <a:lnTo>
                  <a:pt x="21" y="35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125">
            <a:extLst>
              <a:ext uri="{FF2B5EF4-FFF2-40B4-BE49-F238E27FC236}">
                <a16:creationId xmlns:a16="http://schemas.microsoft.com/office/drawing/2014/main" id="{CA72E61A-8CED-4860-8D4A-8EB5675E213F}"/>
              </a:ext>
            </a:extLst>
          </p:cNvPr>
          <p:cNvSpPr>
            <a:spLocks/>
          </p:cNvSpPr>
          <p:nvPr/>
        </p:nvSpPr>
        <p:spPr bwMode="auto">
          <a:xfrm>
            <a:off x="5556594" y="2210996"/>
            <a:ext cx="153939" cy="50173"/>
          </a:xfrm>
          <a:custGeom>
            <a:avLst/>
            <a:gdLst>
              <a:gd name="T0" fmla="*/ 130 w 135"/>
              <a:gd name="T1" fmla="*/ 44 h 44"/>
              <a:gd name="T2" fmla="*/ 135 w 135"/>
              <a:gd name="T3" fmla="*/ 0 h 44"/>
              <a:gd name="T4" fmla="*/ 0 w 135"/>
              <a:gd name="T5" fmla="*/ 0 h 44"/>
              <a:gd name="T6" fmla="*/ 15 w 135"/>
              <a:gd name="T7" fmla="*/ 44 h 44"/>
              <a:gd name="T8" fmla="*/ 130 w 135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4">
                <a:moveTo>
                  <a:pt x="130" y="44"/>
                </a:moveTo>
                <a:lnTo>
                  <a:pt x="135" y="0"/>
                </a:lnTo>
                <a:lnTo>
                  <a:pt x="0" y="0"/>
                </a:lnTo>
                <a:lnTo>
                  <a:pt x="15" y="44"/>
                </a:lnTo>
                <a:lnTo>
                  <a:pt x="130" y="44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1" name="Freeform: Shape 126">
            <a:extLst>
              <a:ext uri="{FF2B5EF4-FFF2-40B4-BE49-F238E27FC236}">
                <a16:creationId xmlns:a16="http://schemas.microsoft.com/office/drawing/2014/main" id="{5AF72288-9489-E099-1307-296FA4C50D30}"/>
              </a:ext>
            </a:extLst>
          </p:cNvPr>
          <p:cNvSpPr>
            <a:spLocks/>
          </p:cNvSpPr>
          <p:nvPr/>
        </p:nvSpPr>
        <p:spPr bwMode="auto">
          <a:xfrm>
            <a:off x="4985310" y="3234974"/>
            <a:ext cx="144817" cy="115169"/>
          </a:xfrm>
          <a:custGeom>
            <a:avLst/>
            <a:gdLst>
              <a:gd name="T0" fmla="*/ 58 w 73"/>
              <a:gd name="T1" fmla="*/ 58 h 58"/>
              <a:gd name="T2" fmla="*/ 58 w 73"/>
              <a:gd name="T3" fmla="*/ 38 h 58"/>
              <a:gd name="T4" fmla="*/ 67 w 73"/>
              <a:gd name="T5" fmla="*/ 29 h 58"/>
              <a:gd name="T6" fmla="*/ 73 w 73"/>
              <a:gd name="T7" fmla="*/ 29 h 58"/>
              <a:gd name="T8" fmla="*/ 73 w 73"/>
              <a:gd name="T9" fmla="*/ 8 h 58"/>
              <a:gd name="T10" fmla="*/ 65 w 73"/>
              <a:gd name="T11" fmla="*/ 0 h 58"/>
              <a:gd name="T12" fmla="*/ 47 w 73"/>
              <a:gd name="T13" fmla="*/ 0 h 58"/>
              <a:gd name="T14" fmla="*/ 47 w 73"/>
              <a:gd name="T15" fmla="*/ 9 h 58"/>
              <a:gd name="T16" fmla="*/ 54 w 73"/>
              <a:gd name="T17" fmla="*/ 16 h 58"/>
              <a:gd name="T18" fmla="*/ 47 w 73"/>
              <a:gd name="T19" fmla="*/ 22 h 58"/>
              <a:gd name="T20" fmla="*/ 47 w 73"/>
              <a:gd name="T21" fmla="*/ 26 h 58"/>
              <a:gd name="T22" fmla="*/ 54 w 73"/>
              <a:gd name="T23" fmla="*/ 33 h 58"/>
              <a:gd name="T24" fmla="*/ 47 w 73"/>
              <a:gd name="T25" fmla="*/ 39 h 58"/>
              <a:gd name="T26" fmla="*/ 47 w 73"/>
              <a:gd name="T27" fmla="*/ 58 h 58"/>
              <a:gd name="T28" fmla="*/ 58 w 73"/>
              <a:gd name="T29" fmla="*/ 58 h 58"/>
              <a:gd name="T30" fmla="*/ 47 w 73"/>
              <a:gd name="T31" fmla="*/ 0 h 58"/>
              <a:gd name="T32" fmla="*/ 26 w 73"/>
              <a:gd name="T33" fmla="*/ 0 h 58"/>
              <a:gd name="T34" fmla="*/ 26 w 73"/>
              <a:gd name="T35" fmla="*/ 9 h 58"/>
              <a:gd name="T36" fmla="*/ 33 w 73"/>
              <a:gd name="T37" fmla="*/ 16 h 58"/>
              <a:gd name="T38" fmla="*/ 26 w 73"/>
              <a:gd name="T39" fmla="*/ 22 h 58"/>
              <a:gd name="T40" fmla="*/ 26 w 73"/>
              <a:gd name="T41" fmla="*/ 26 h 58"/>
              <a:gd name="T42" fmla="*/ 33 w 73"/>
              <a:gd name="T43" fmla="*/ 33 h 58"/>
              <a:gd name="T44" fmla="*/ 26 w 73"/>
              <a:gd name="T45" fmla="*/ 39 h 58"/>
              <a:gd name="T46" fmla="*/ 26 w 73"/>
              <a:gd name="T47" fmla="*/ 58 h 58"/>
              <a:gd name="T48" fmla="*/ 47 w 73"/>
              <a:gd name="T49" fmla="*/ 58 h 58"/>
              <a:gd name="T50" fmla="*/ 47 w 73"/>
              <a:gd name="T51" fmla="*/ 39 h 58"/>
              <a:gd name="T52" fmla="*/ 47 w 73"/>
              <a:gd name="T53" fmla="*/ 39 h 58"/>
              <a:gd name="T54" fmla="*/ 41 w 73"/>
              <a:gd name="T55" fmla="*/ 33 h 58"/>
              <a:gd name="T56" fmla="*/ 47 w 73"/>
              <a:gd name="T57" fmla="*/ 26 h 58"/>
              <a:gd name="T58" fmla="*/ 47 w 73"/>
              <a:gd name="T59" fmla="*/ 26 h 58"/>
              <a:gd name="T60" fmla="*/ 47 w 73"/>
              <a:gd name="T61" fmla="*/ 26 h 58"/>
              <a:gd name="T62" fmla="*/ 47 w 73"/>
              <a:gd name="T63" fmla="*/ 22 h 58"/>
              <a:gd name="T64" fmla="*/ 47 w 73"/>
              <a:gd name="T65" fmla="*/ 22 h 58"/>
              <a:gd name="T66" fmla="*/ 41 w 73"/>
              <a:gd name="T67" fmla="*/ 16 h 58"/>
              <a:gd name="T68" fmla="*/ 47 w 73"/>
              <a:gd name="T69" fmla="*/ 9 h 58"/>
              <a:gd name="T70" fmla="*/ 47 w 73"/>
              <a:gd name="T71" fmla="*/ 9 h 58"/>
              <a:gd name="T72" fmla="*/ 47 w 73"/>
              <a:gd name="T73" fmla="*/ 9 h 58"/>
              <a:gd name="T74" fmla="*/ 47 w 73"/>
              <a:gd name="T75" fmla="*/ 0 h 58"/>
              <a:gd name="T76" fmla="*/ 26 w 73"/>
              <a:gd name="T77" fmla="*/ 0 h 58"/>
              <a:gd name="T78" fmla="*/ 8 w 73"/>
              <a:gd name="T79" fmla="*/ 0 h 58"/>
              <a:gd name="T80" fmla="*/ 0 w 73"/>
              <a:gd name="T81" fmla="*/ 8 h 58"/>
              <a:gd name="T82" fmla="*/ 0 w 73"/>
              <a:gd name="T83" fmla="*/ 29 h 58"/>
              <a:gd name="T84" fmla="*/ 6 w 73"/>
              <a:gd name="T85" fmla="*/ 29 h 58"/>
              <a:gd name="T86" fmla="*/ 15 w 73"/>
              <a:gd name="T87" fmla="*/ 38 h 58"/>
              <a:gd name="T88" fmla="*/ 15 w 73"/>
              <a:gd name="T89" fmla="*/ 58 h 58"/>
              <a:gd name="T90" fmla="*/ 26 w 73"/>
              <a:gd name="T91" fmla="*/ 58 h 58"/>
              <a:gd name="T92" fmla="*/ 26 w 73"/>
              <a:gd name="T93" fmla="*/ 39 h 58"/>
              <a:gd name="T94" fmla="*/ 26 w 73"/>
              <a:gd name="T95" fmla="*/ 39 h 58"/>
              <a:gd name="T96" fmla="*/ 20 w 73"/>
              <a:gd name="T97" fmla="*/ 33 h 58"/>
              <a:gd name="T98" fmla="*/ 26 w 73"/>
              <a:gd name="T99" fmla="*/ 26 h 58"/>
              <a:gd name="T100" fmla="*/ 26 w 73"/>
              <a:gd name="T101" fmla="*/ 26 h 58"/>
              <a:gd name="T102" fmla="*/ 26 w 73"/>
              <a:gd name="T103" fmla="*/ 26 h 58"/>
              <a:gd name="T104" fmla="*/ 26 w 73"/>
              <a:gd name="T105" fmla="*/ 22 h 58"/>
              <a:gd name="T106" fmla="*/ 26 w 73"/>
              <a:gd name="T107" fmla="*/ 22 h 58"/>
              <a:gd name="T108" fmla="*/ 20 w 73"/>
              <a:gd name="T109" fmla="*/ 16 h 58"/>
              <a:gd name="T110" fmla="*/ 26 w 73"/>
              <a:gd name="T111" fmla="*/ 9 h 58"/>
              <a:gd name="T112" fmla="*/ 26 w 73"/>
              <a:gd name="T113" fmla="*/ 9 h 58"/>
              <a:gd name="T114" fmla="*/ 26 w 73"/>
              <a:gd name="T115" fmla="*/ 9 h 58"/>
              <a:gd name="T116" fmla="*/ 26 w 73"/>
              <a:gd name="T1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" h="58">
                <a:moveTo>
                  <a:pt x="58" y="58"/>
                </a:moveTo>
                <a:cubicBezTo>
                  <a:pt x="58" y="38"/>
                  <a:pt x="58" y="38"/>
                  <a:pt x="58" y="38"/>
                </a:cubicBezTo>
                <a:cubicBezTo>
                  <a:pt x="58" y="32"/>
                  <a:pt x="61" y="29"/>
                  <a:pt x="6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70" y="0"/>
                  <a:pt x="6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4" y="12"/>
                  <a:pt x="54" y="16"/>
                </a:cubicBezTo>
                <a:cubicBezTo>
                  <a:pt x="54" y="19"/>
                  <a:pt x="51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1" y="26"/>
                  <a:pt x="54" y="29"/>
                  <a:pt x="54" y="33"/>
                </a:cubicBezTo>
                <a:cubicBezTo>
                  <a:pt x="54" y="37"/>
                  <a:pt x="51" y="39"/>
                  <a:pt x="47" y="39"/>
                </a:cubicBezTo>
                <a:cubicBezTo>
                  <a:pt x="47" y="58"/>
                  <a:pt x="47" y="58"/>
                  <a:pt x="47" y="58"/>
                </a:cubicBezTo>
                <a:lnTo>
                  <a:pt x="58" y="58"/>
                </a:lnTo>
                <a:close/>
                <a:moveTo>
                  <a:pt x="47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30" y="9"/>
                  <a:pt x="33" y="12"/>
                  <a:pt x="33" y="16"/>
                </a:cubicBezTo>
                <a:cubicBezTo>
                  <a:pt x="33" y="19"/>
                  <a:pt x="30" y="22"/>
                  <a:pt x="26" y="22"/>
                </a:cubicBezTo>
                <a:cubicBezTo>
                  <a:pt x="26" y="26"/>
                  <a:pt x="26" y="26"/>
                  <a:pt x="26" y="26"/>
                </a:cubicBezTo>
                <a:cubicBezTo>
                  <a:pt x="30" y="26"/>
                  <a:pt x="33" y="29"/>
                  <a:pt x="33" y="33"/>
                </a:cubicBezTo>
                <a:cubicBezTo>
                  <a:pt x="33" y="37"/>
                  <a:pt x="30" y="39"/>
                  <a:pt x="26" y="39"/>
                </a:cubicBezTo>
                <a:cubicBezTo>
                  <a:pt x="26" y="58"/>
                  <a:pt x="26" y="58"/>
                  <a:pt x="26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4" y="39"/>
                  <a:pt x="41" y="37"/>
                  <a:pt x="41" y="33"/>
                </a:cubicBezTo>
                <a:cubicBezTo>
                  <a:pt x="41" y="29"/>
                  <a:pt x="44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4" y="22"/>
                  <a:pt x="41" y="19"/>
                  <a:pt x="41" y="16"/>
                </a:cubicBezTo>
                <a:cubicBezTo>
                  <a:pt x="41" y="12"/>
                  <a:pt x="44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lnTo>
                  <a:pt x="47" y="0"/>
                </a:lnTo>
                <a:close/>
                <a:moveTo>
                  <a:pt x="2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29"/>
                  <a:pt x="0" y="29"/>
                  <a:pt x="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2" y="29"/>
                  <a:pt x="15" y="32"/>
                  <a:pt x="15" y="38"/>
                </a:cubicBezTo>
                <a:cubicBezTo>
                  <a:pt x="15" y="58"/>
                  <a:pt x="15" y="58"/>
                  <a:pt x="1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3" y="39"/>
                  <a:pt x="20" y="37"/>
                  <a:pt x="20" y="33"/>
                </a:cubicBezTo>
                <a:cubicBezTo>
                  <a:pt x="20" y="29"/>
                  <a:pt x="23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3" y="22"/>
                  <a:pt x="20" y="19"/>
                  <a:pt x="20" y="16"/>
                </a:cubicBezTo>
                <a:cubicBezTo>
                  <a:pt x="20" y="12"/>
                  <a:pt x="23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lnTo>
                  <a:pt x="26" y="0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2" name="Freeform: Shape 127">
            <a:extLst>
              <a:ext uri="{FF2B5EF4-FFF2-40B4-BE49-F238E27FC236}">
                <a16:creationId xmlns:a16="http://schemas.microsoft.com/office/drawing/2014/main" id="{41253451-A561-3E9F-5B51-4BCBCC35111E}"/>
              </a:ext>
            </a:extLst>
          </p:cNvPr>
          <p:cNvSpPr>
            <a:spLocks/>
          </p:cNvSpPr>
          <p:nvPr/>
        </p:nvSpPr>
        <p:spPr bwMode="auto">
          <a:xfrm>
            <a:off x="4960224" y="3298830"/>
            <a:ext cx="196130" cy="104906"/>
          </a:xfrm>
          <a:custGeom>
            <a:avLst/>
            <a:gdLst>
              <a:gd name="T0" fmla="*/ 93 w 99"/>
              <a:gd name="T1" fmla="*/ 0 h 53"/>
              <a:gd name="T2" fmla="*/ 86 w 99"/>
              <a:gd name="T3" fmla="*/ 0 h 53"/>
              <a:gd name="T4" fmla="*/ 80 w 99"/>
              <a:gd name="T5" fmla="*/ 0 h 53"/>
              <a:gd name="T6" fmla="*/ 73 w 99"/>
              <a:gd name="T7" fmla="*/ 6 h 53"/>
              <a:gd name="T8" fmla="*/ 73 w 99"/>
              <a:gd name="T9" fmla="*/ 28 h 53"/>
              <a:gd name="T10" fmla="*/ 26 w 99"/>
              <a:gd name="T11" fmla="*/ 28 h 53"/>
              <a:gd name="T12" fmla="*/ 26 w 99"/>
              <a:gd name="T13" fmla="*/ 6 h 53"/>
              <a:gd name="T14" fmla="*/ 19 w 99"/>
              <a:gd name="T15" fmla="*/ 0 h 53"/>
              <a:gd name="T16" fmla="*/ 13 w 99"/>
              <a:gd name="T17" fmla="*/ 0 h 53"/>
              <a:gd name="T18" fmla="*/ 7 w 99"/>
              <a:gd name="T19" fmla="*/ 0 h 53"/>
              <a:gd name="T20" fmla="*/ 0 w 99"/>
              <a:gd name="T21" fmla="*/ 6 h 53"/>
              <a:gd name="T22" fmla="*/ 0 w 99"/>
              <a:gd name="T23" fmla="*/ 39 h 53"/>
              <a:gd name="T24" fmla="*/ 10 w 99"/>
              <a:gd name="T25" fmla="*/ 48 h 53"/>
              <a:gd name="T26" fmla="*/ 10 w 99"/>
              <a:gd name="T27" fmla="*/ 49 h 53"/>
              <a:gd name="T28" fmla="*/ 10 w 99"/>
              <a:gd name="T29" fmla="*/ 51 h 53"/>
              <a:gd name="T30" fmla="*/ 14 w 99"/>
              <a:gd name="T31" fmla="*/ 53 h 53"/>
              <a:gd name="T32" fmla="*/ 15 w 99"/>
              <a:gd name="T33" fmla="*/ 53 h 53"/>
              <a:gd name="T34" fmla="*/ 19 w 99"/>
              <a:gd name="T35" fmla="*/ 51 h 53"/>
              <a:gd name="T36" fmla="*/ 19 w 99"/>
              <a:gd name="T37" fmla="*/ 49 h 53"/>
              <a:gd name="T38" fmla="*/ 19 w 99"/>
              <a:gd name="T39" fmla="*/ 48 h 53"/>
              <a:gd name="T40" fmla="*/ 80 w 99"/>
              <a:gd name="T41" fmla="*/ 48 h 53"/>
              <a:gd name="T42" fmla="*/ 80 w 99"/>
              <a:gd name="T43" fmla="*/ 49 h 53"/>
              <a:gd name="T44" fmla="*/ 81 w 99"/>
              <a:gd name="T45" fmla="*/ 51 h 53"/>
              <a:gd name="T46" fmla="*/ 84 w 99"/>
              <a:gd name="T47" fmla="*/ 53 h 53"/>
              <a:gd name="T48" fmla="*/ 86 w 99"/>
              <a:gd name="T49" fmla="*/ 53 h 53"/>
              <a:gd name="T50" fmla="*/ 89 w 99"/>
              <a:gd name="T51" fmla="*/ 51 h 53"/>
              <a:gd name="T52" fmla="*/ 90 w 99"/>
              <a:gd name="T53" fmla="*/ 49 h 53"/>
              <a:gd name="T54" fmla="*/ 90 w 99"/>
              <a:gd name="T55" fmla="*/ 48 h 53"/>
              <a:gd name="T56" fmla="*/ 93 w 99"/>
              <a:gd name="T57" fmla="*/ 48 h 53"/>
              <a:gd name="T58" fmla="*/ 99 w 99"/>
              <a:gd name="T59" fmla="*/ 39 h 53"/>
              <a:gd name="T60" fmla="*/ 99 w 99"/>
              <a:gd name="T61" fmla="*/ 6 h 53"/>
              <a:gd name="T62" fmla="*/ 93 w 99"/>
              <a:gd name="T6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53">
                <a:moveTo>
                  <a:pt x="93" y="0"/>
                </a:moveTo>
                <a:cubicBezTo>
                  <a:pt x="86" y="0"/>
                  <a:pt x="86" y="0"/>
                  <a:pt x="8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6" y="0"/>
                  <a:pt x="73" y="2"/>
                  <a:pt x="73" y="6"/>
                </a:cubicBezTo>
                <a:cubicBezTo>
                  <a:pt x="73" y="28"/>
                  <a:pt x="73" y="28"/>
                  <a:pt x="73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4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5" y="48"/>
                  <a:pt x="10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50"/>
                  <a:pt x="10" y="51"/>
                  <a:pt x="10" y="51"/>
                </a:cubicBezTo>
                <a:cubicBezTo>
                  <a:pt x="11" y="52"/>
                  <a:pt x="12" y="53"/>
                  <a:pt x="14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1"/>
                  <a:pt x="19" y="50"/>
                  <a:pt x="19" y="49"/>
                </a:cubicBezTo>
                <a:cubicBezTo>
                  <a:pt x="19" y="49"/>
                  <a:pt x="19" y="49"/>
                  <a:pt x="19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9"/>
                  <a:pt x="80" y="49"/>
                  <a:pt x="80" y="49"/>
                </a:cubicBezTo>
                <a:cubicBezTo>
                  <a:pt x="80" y="50"/>
                  <a:pt x="80" y="51"/>
                  <a:pt x="81" y="51"/>
                </a:cubicBezTo>
                <a:cubicBezTo>
                  <a:pt x="81" y="52"/>
                  <a:pt x="83" y="53"/>
                  <a:pt x="84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7" y="53"/>
                  <a:pt x="88" y="52"/>
                  <a:pt x="89" y="51"/>
                </a:cubicBezTo>
                <a:cubicBezTo>
                  <a:pt x="89" y="51"/>
                  <a:pt x="89" y="50"/>
                  <a:pt x="90" y="49"/>
                </a:cubicBezTo>
                <a:cubicBezTo>
                  <a:pt x="90" y="49"/>
                  <a:pt x="90" y="49"/>
                  <a:pt x="90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7" y="48"/>
                  <a:pt x="99" y="43"/>
                  <a:pt x="99" y="39"/>
                </a:cubicBezTo>
                <a:cubicBezTo>
                  <a:pt x="99" y="6"/>
                  <a:pt x="99" y="6"/>
                  <a:pt x="99" y="6"/>
                </a:cubicBezTo>
                <a:cubicBezTo>
                  <a:pt x="99" y="2"/>
                  <a:pt x="97" y="0"/>
                  <a:pt x="93" y="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Oval 128">
            <a:extLst>
              <a:ext uri="{FF2B5EF4-FFF2-40B4-BE49-F238E27FC236}">
                <a16:creationId xmlns:a16="http://schemas.microsoft.com/office/drawing/2014/main" id="{BC672A3F-FBCE-6B4D-E858-66733F0F9F82}"/>
              </a:ext>
            </a:extLst>
          </p:cNvPr>
          <p:cNvSpPr>
            <a:spLocks/>
          </p:cNvSpPr>
          <p:nvPr/>
        </p:nvSpPr>
        <p:spPr bwMode="auto">
          <a:xfrm>
            <a:off x="502978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Oval 129">
            <a:extLst>
              <a:ext uri="{FF2B5EF4-FFF2-40B4-BE49-F238E27FC236}">
                <a16:creationId xmlns:a16="http://schemas.microsoft.com/office/drawing/2014/main" id="{D2F0BAAF-923C-78A5-7FEA-ED259A3C8867}"/>
              </a:ext>
            </a:extLst>
          </p:cNvPr>
          <p:cNvSpPr>
            <a:spLocks/>
          </p:cNvSpPr>
          <p:nvPr/>
        </p:nvSpPr>
        <p:spPr bwMode="auto">
          <a:xfrm>
            <a:off x="5070831" y="3258920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Oval 130">
            <a:extLst>
              <a:ext uri="{FF2B5EF4-FFF2-40B4-BE49-F238E27FC236}">
                <a16:creationId xmlns:a16="http://schemas.microsoft.com/office/drawing/2014/main" id="{C9227DDA-BF0A-2E91-E2E6-BE2AE1745551}"/>
              </a:ext>
            </a:extLst>
          </p:cNvPr>
          <p:cNvSpPr>
            <a:spLocks/>
          </p:cNvSpPr>
          <p:nvPr/>
        </p:nvSpPr>
        <p:spPr bwMode="auto">
          <a:xfrm>
            <a:off x="502978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Oval 131">
            <a:extLst>
              <a:ext uri="{FF2B5EF4-FFF2-40B4-BE49-F238E27FC236}">
                <a16:creationId xmlns:a16="http://schemas.microsoft.com/office/drawing/2014/main" id="{0F41CF29-5BF9-6C83-E1EE-640DB2BC143D}"/>
              </a:ext>
            </a:extLst>
          </p:cNvPr>
          <p:cNvSpPr>
            <a:spLocks/>
          </p:cNvSpPr>
          <p:nvPr/>
        </p:nvSpPr>
        <p:spPr bwMode="auto">
          <a:xfrm>
            <a:off x="5070831" y="3293128"/>
            <a:ext cx="15964" cy="15964"/>
          </a:xfrm>
          <a:prstGeom prst="ellipse">
            <a:avLst/>
          </a:pr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7" name="Freeform: Shape 132">
            <a:extLst>
              <a:ext uri="{FF2B5EF4-FFF2-40B4-BE49-F238E27FC236}">
                <a16:creationId xmlns:a16="http://schemas.microsoft.com/office/drawing/2014/main" id="{7A7C3F93-2EB9-0C33-70DC-80FDC3279375}"/>
              </a:ext>
            </a:extLst>
          </p:cNvPr>
          <p:cNvSpPr>
            <a:spLocks/>
          </p:cNvSpPr>
          <p:nvPr/>
        </p:nvSpPr>
        <p:spPr bwMode="auto">
          <a:xfrm>
            <a:off x="6235065" y="1917942"/>
            <a:ext cx="147097" cy="150518"/>
          </a:xfrm>
          <a:custGeom>
            <a:avLst/>
            <a:gdLst>
              <a:gd name="T0" fmla="*/ 72 w 74"/>
              <a:gd name="T1" fmla="*/ 54 h 76"/>
              <a:gd name="T2" fmla="*/ 58 w 74"/>
              <a:gd name="T3" fmla="*/ 39 h 76"/>
              <a:gd name="T4" fmla="*/ 55 w 74"/>
              <a:gd name="T5" fmla="*/ 36 h 76"/>
              <a:gd name="T6" fmla="*/ 41 w 74"/>
              <a:gd name="T7" fmla="*/ 19 h 76"/>
              <a:gd name="T8" fmla="*/ 34 w 74"/>
              <a:gd name="T9" fmla="*/ 5 h 76"/>
              <a:gd name="T10" fmla="*/ 26 w 74"/>
              <a:gd name="T11" fmla="*/ 4 h 76"/>
              <a:gd name="T12" fmla="*/ 24 w 74"/>
              <a:gd name="T13" fmla="*/ 11 h 76"/>
              <a:gd name="T14" fmla="*/ 28 w 74"/>
              <a:gd name="T15" fmla="*/ 22 h 76"/>
              <a:gd name="T16" fmla="*/ 29 w 74"/>
              <a:gd name="T17" fmla="*/ 29 h 76"/>
              <a:gd name="T18" fmla="*/ 6 w 74"/>
              <a:gd name="T19" fmla="*/ 29 h 76"/>
              <a:gd name="T20" fmla="*/ 1 w 74"/>
              <a:gd name="T21" fmla="*/ 37 h 76"/>
              <a:gd name="T22" fmla="*/ 12 w 74"/>
              <a:gd name="T23" fmla="*/ 68 h 76"/>
              <a:gd name="T24" fmla="*/ 17 w 74"/>
              <a:gd name="T25" fmla="*/ 71 h 76"/>
              <a:gd name="T26" fmla="*/ 44 w 74"/>
              <a:gd name="T27" fmla="*/ 71 h 76"/>
              <a:gd name="T28" fmla="*/ 50 w 74"/>
              <a:gd name="T29" fmla="*/ 74 h 76"/>
              <a:gd name="T30" fmla="*/ 51 w 74"/>
              <a:gd name="T31" fmla="*/ 75 h 76"/>
              <a:gd name="T32" fmla="*/ 56 w 74"/>
              <a:gd name="T33" fmla="*/ 75 h 76"/>
              <a:gd name="T34" fmla="*/ 72 w 74"/>
              <a:gd name="T35" fmla="*/ 58 h 76"/>
              <a:gd name="T36" fmla="*/ 72 w 74"/>
              <a:gd name="T37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6">
                <a:moveTo>
                  <a:pt x="72" y="54"/>
                </a:moveTo>
                <a:cubicBezTo>
                  <a:pt x="58" y="39"/>
                  <a:pt x="58" y="39"/>
                  <a:pt x="58" y="39"/>
                </a:cubicBezTo>
                <a:cubicBezTo>
                  <a:pt x="56" y="38"/>
                  <a:pt x="55" y="36"/>
                  <a:pt x="55" y="36"/>
                </a:cubicBezTo>
                <a:cubicBezTo>
                  <a:pt x="55" y="36"/>
                  <a:pt x="49" y="25"/>
                  <a:pt x="41" y="19"/>
                </a:cubicBezTo>
                <a:cubicBezTo>
                  <a:pt x="32" y="14"/>
                  <a:pt x="34" y="10"/>
                  <a:pt x="34" y="5"/>
                </a:cubicBezTo>
                <a:cubicBezTo>
                  <a:pt x="34" y="1"/>
                  <a:pt x="30" y="0"/>
                  <a:pt x="26" y="4"/>
                </a:cubicBezTo>
                <a:cubicBezTo>
                  <a:pt x="25" y="6"/>
                  <a:pt x="24" y="9"/>
                  <a:pt x="24" y="11"/>
                </a:cubicBezTo>
                <a:cubicBezTo>
                  <a:pt x="23" y="16"/>
                  <a:pt x="27" y="20"/>
                  <a:pt x="28" y="22"/>
                </a:cubicBezTo>
                <a:cubicBezTo>
                  <a:pt x="29" y="23"/>
                  <a:pt x="30" y="26"/>
                  <a:pt x="29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9"/>
                  <a:pt x="0" y="33"/>
                  <a:pt x="1" y="37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70"/>
                  <a:pt x="15" y="71"/>
                  <a:pt x="17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6" y="71"/>
                  <a:pt x="48" y="73"/>
                  <a:pt x="50" y="74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6"/>
                  <a:pt x="54" y="76"/>
                  <a:pt x="56" y="75"/>
                </a:cubicBezTo>
                <a:cubicBezTo>
                  <a:pt x="72" y="58"/>
                  <a:pt x="72" y="58"/>
                  <a:pt x="72" y="58"/>
                </a:cubicBezTo>
                <a:cubicBezTo>
                  <a:pt x="74" y="57"/>
                  <a:pt x="74" y="55"/>
                  <a:pt x="72" y="5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Freeform: Shape 133">
            <a:extLst>
              <a:ext uri="{FF2B5EF4-FFF2-40B4-BE49-F238E27FC236}">
                <a16:creationId xmlns:a16="http://schemas.microsoft.com/office/drawing/2014/main" id="{CBF27EA9-ADD2-741F-1C87-CF7A1D093326}"/>
              </a:ext>
            </a:extLst>
          </p:cNvPr>
          <p:cNvSpPr>
            <a:spLocks/>
          </p:cNvSpPr>
          <p:nvPr/>
        </p:nvSpPr>
        <p:spPr bwMode="auto">
          <a:xfrm>
            <a:off x="6346814" y="2035392"/>
            <a:ext cx="49032" cy="49032"/>
          </a:xfrm>
          <a:custGeom>
            <a:avLst/>
            <a:gdLst>
              <a:gd name="T0" fmla="*/ 8 w 43"/>
              <a:gd name="T1" fmla="*/ 43 h 43"/>
              <a:gd name="T2" fmla="*/ 0 w 43"/>
              <a:gd name="T3" fmla="*/ 34 h 43"/>
              <a:gd name="T4" fmla="*/ 34 w 43"/>
              <a:gd name="T5" fmla="*/ 0 h 43"/>
              <a:gd name="T6" fmla="*/ 43 w 43"/>
              <a:gd name="T7" fmla="*/ 8 h 43"/>
              <a:gd name="T8" fmla="*/ 8 w 43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8" y="43"/>
                </a:moveTo>
                <a:lnTo>
                  <a:pt x="0" y="34"/>
                </a:lnTo>
                <a:lnTo>
                  <a:pt x="34" y="0"/>
                </a:lnTo>
                <a:lnTo>
                  <a:pt x="43" y="8"/>
                </a:lnTo>
                <a:lnTo>
                  <a:pt x="8" y="43"/>
                </a:ln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9" name="Freeform: Shape 134">
            <a:extLst>
              <a:ext uri="{FF2B5EF4-FFF2-40B4-BE49-F238E27FC236}">
                <a16:creationId xmlns:a16="http://schemas.microsoft.com/office/drawing/2014/main" id="{86FCE33A-5531-8249-E10F-713BB11647DC}"/>
              </a:ext>
            </a:extLst>
          </p:cNvPr>
          <p:cNvSpPr>
            <a:spLocks/>
          </p:cNvSpPr>
          <p:nvPr/>
        </p:nvSpPr>
        <p:spPr bwMode="auto">
          <a:xfrm>
            <a:off x="6151824" y="3302251"/>
            <a:ext cx="44471" cy="77540"/>
          </a:xfrm>
          <a:custGeom>
            <a:avLst/>
            <a:gdLst>
              <a:gd name="T0" fmla="*/ 22 w 22"/>
              <a:gd name="T1" fmla="*/ 20 h 39"/>
              <a:gd name="T2" fmla="*/ 11 w 22"/>
              <a:gd name="T3" fmla="*/ 0 h 39"/>
              <a:gd name="T4" fmla="*/ 0 w 22"/>
              <a:gd name="T5" fmla="*/ 20 h 39"/>
              <a:gd name="T6" fmla="*/ 11 w 22"/>
              <a:gd name="T7" fmla="*/ 39 h 39"/>
              <a:gd name="T8" fmla="*/ 22 w 22"/>
              <a:gd name="T9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20"/>
                </a:moveTo>
                <a:cubicBezTo>
                  <a:pt x="22" y="13"/>
                  <a:pt x="18" y="3"/>
                  <a:pt x="11" y="0"/>
                </a:cubicBezTo>
                <a:cubicBezTo>
                  <a:pt x="5" y="3"/>
                  <a:pt x="0" y="13"/>
                  <a:pt x="0" y="20"/>
                </a:cubicBezTo>
                <a:cubicBezTo>
                  <a:pt x="0" y="26"/>
                  <a:pt x="5" y="36"/>
                  <a:pt x="11" y="39"/>
                </a:cubicBezTo>
                <a:cubicBezTo>
                  <a:pt x="18" y="36"/>
                  <a:pt x="22" y="26"/>
                  <a:pt x="22" y="20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0" name="Freeform: Shape 135">
            <a:extLst>
              <a:ext uri="{FF2B5EF4-FFF2-40B4-BE49-F238E27FC236}">
                <a16:creationId xmlns:a16="http://schemas.microsoft.com/office/drawing/2014/main" id="{49436965-D149-DDD7-6214-C9DA9B507D94}"/>
              </a:ext>
            </a:extLst>
          </p:cNvPr>
          <p:cNvSpPr>
            <a:spLocks/>
          </p:cNvSpPr>
          <p:nvPr/>
        </p:nvSpPr>
        <p:spPr bwMode="auto">
          <a:xfrm>
            <a:off x="6183752" y="3352423"/>
            <a:ext cx="69558" cy="54734"/>
          </a:xfrm>
          <a:custGeom>
            <a:avLst/>
            <a:gdLst>
              <a:gd name="T0" fmla="*/ 1 w 35"/>
              <a:gd name="T1" fmla="*/ 23 h 28"/>
              <a:gd name="T2" fmla="*/ 23 w 35"/>
              <a:gd name="T3" fmla="*/ 24 h 28"/>
              <a:gd name="T4" fmla="*/ 34 w 35"/>
              <a:gd name="T5" fmla="*/ 4 h 28"/>
              <a:gd name="T6" fmla="*/ 12 w 35"/>
              <a:gd name="T7" fmla="*/ 4 h 28"/>
              <a:gd name="T8" fmla="*/ 1 w 35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1" y="23"/>
                </a:moveTo>
                <a:cubicBezTo>
                  <a:pt x="6" y="28"/>
                  <a:pt x="17" y="27"/>
                  <a:pt x="23" y="24"/>
                </a:cubicBezTo>
                <a:cubicBezTo>
                  <a:pt x="29" y="20"/>
                  <a:pt x="35" y="12"/>
                  <a:pt x="34" y="4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1" name="Freeform: Shape 136">
            <a:extLst>
              <a:ext uri="{FF2B5EF4-FFF2-40B4-BE49-F238E27FC236}">
                <a16:creationId xmlns:a16="http://schemas.microsoft.com/office/drawing/2014/main" id="{1D0FED49-EF75-7795-1311-6184891D5389}"/>
              </a:ext>
            </a:extLst>
          </p:cNvPr>
          <p:cNvSpPr>
            <a:spLocks/>
          </p:cNvSpPr>
          <p:nvPr/>
        </p:nvSpPr>
        <p:spPr bwMode="auto">
          <a:xfrm>
            <a:off x="6183752" y="3407157"/>
            <a:ext cx="69558" cy="55874"/>
          </a:xfrm>
          <a:custGeom>
            <a:avLst/>
            <a:gdLst>
              <a:gd name="T0" fmla="*/ 23 w 35"/>
              <a:gd name="T1" fmla="*/ 24 h 28"/>
              <a:gd name="T2" fmla="*/ 34 w 35"/>
              <a:gd name="T3" fmla="*/ 5 h 28"/>
              <a:gd name="T4" fmla="*/ 12 w 35"/>
              <a:gd name="T5" fmla="*/ 4 h 28"/>
              <a:gd name="T6" fmla="*/ 1 w 35"/>
              <a:gd name="T7" fmla="*/ 23 h 28"/>
              <a:gd name="T8" fmla="*/ 23 w 35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8">
                <a:moveTo>
                  <a:pt x="23" y="24"/>
                </a:moveTo>
                <a:cubicBezTo>
                  <a:pt x="29" y="20"/>
                  <a:pt x="35" y="12"/>
                  <a:pt x="34" y="5"/>
                </a:cubicBezTo>
                <a:cubicBezTo>
                  <a:pt x="29" y="0"/>
                  <a:pt x="18" y="1"/>
                  <a:pt x="12" y="4"/>
                </a:cubicBezTo>
                <a:cubicBezTo>
                  <a:pt x="6" y="8"/>
                  <a:pt x="0" y="16"/>
                  <a:pt x="1" y="23"/>
                </a:cubicBezTo>
                <a:cubicBezTo>
                  <a:pt x="6" y="28"/>
                  <a:pt x="17" y="27"/>
                  <a:pt x="2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Freeform: Shape 137">
            <a:extLst>
              <a:ext uri="{FF2B5EF4-FFF2-40B4-BE49-F238E27FC236}">
                <a16:creationId xmlns:a16="http://schemas.microsoft.com/office/drawing/2014/main" id="{606B7766-B382-5AFF-E8D1-0C596B8067A1}"/>
              </a:ext>
            </a:extLst>
          </p:cNvPr>
          <p:cNvSpPr>
            <a:spLocks/>
          </p:cNvSpPr>
          <p:nvPr/>
        </p:nvSpPr>
        <p:spPr bwMode="auto">
          <a:xfrm>
            <a:off x="6094810" y="3352423"/>
            <a:ext cx="71838" cy="5473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4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4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Freeform: Shape 138">
            <a:extLst>
              <a:ext uri="{FF2B5EF4-FFF2-40B4-BE49-F238E27FC236}">
                <a16:creationId xmlns:a16="http://schemas.microsoft.com/office/drawing/2014/main" id="{71E4B423-F74F-0338-A753-E993C6102C16}"/>
              </a:ext>
            </a:extLst>
          </p:cNvPr>
          <p:cNvSpPr>
            <a:spLocks/>
          </p:cNvSpPr>
          <p:nvPr/>
        </p:nvSpPr>
        <p:spPr bwMode="auto">
          <a:xfrm>
            <a:off x="6094810" y="3407157"/>
            <a:ext cx="71838" cy="55874"/>
          </a:xfrm>
          <a:custGeom>
            <a:avLst/>
            <a:gdLst>
              <a:gd name="T0" fmla="*/ 13 w 36"/>
              <a:gd name="T1" fmla="*/ 24 h 28"/>
              <a:gd name="T2" fmla="*/ 35 w 36"/>
              <a:gd name="T3" fmla="*/ 23 h 28"/>
              <a:gd name="T4" fmla="*/ 24 w 36"/>
              <a:gd name="T5" fmla="*/ 4 h 28"/>
              <a:gd name="T6" fmla="*/ 1 w 36"/>
              <a:gd name="T7" fmla="*/ 5 h 28"/>
              <a:gd name="T8" fmla="*/ 13 w 36"/>
              <a:gd name="T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13" y="24"/>
                </a:moveTo>
                <a:cubicBezTo>
                  <a:pt x="19" y="27"/>
                  <a:pt x="29" y="28"/>
                  <a:pt x="35" y="23"/>
                </a:cubicBezTo>
                <a:cubicBezTo>
                  <a:pt x="36" y="16"/>
                  <a:pt x="30" y="8"/>
                  <a:pt x="24" y="4"/>
                </a:cubicBezTo>
                <a:cubicBezTo>
                  <a:pt x="18" y="1"/>
                  <a:pt x="7" y="0"/>
                  <a:pt x="1" y="5"/>
                </a:cubicBezTo>
                <a:cubicBezTo>
                  <a:pt x="0" y="12"/>
                  <a:pt x="7" y="20"/>
                  <a:pt x="13" y="24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Freeform: Shape 139">
            <a:extLst>
              <a:ext uri="{FF2B5EF4-FFF2-40B4-BE49-F238E27FC236}">
                <a16:creationId xmlns:a16="http://schemas.microsoft.com/office/drawing/2014/main" id="{5661F070-3EE6-DC7A-DCB8-F0A85A8A5BCF}"/>
              </a:ext>
            </a:extLst>
          </p:cNvPr>
          <p:cNvSpPr>
            <a:spLocks/>
          </p:cNvSpPr>
          <p:nvPr/>
        </p:nvSpPr>
        <p:spPr bwMode="auto">
          <a:xfrm>
            <a:off x="6170069" y="3387772"/>
            <a:ext cx="7982" cy="88942"/>
          </a:xfrm>
          <a:custGeom>
            <a:avLst/>
            <a:gdLst>
              <a:gd name="T0" fmla="*/ 0 w 4"/>
              <a:gd name="T1" fmla="*/ 1 h 45"/>
              <a:gd name="T2" fmla="*/ 0 w 4"/>
              <a:gd name="T3" fmla="*/ 44 h 45"/>
              <a:gd name="T4" fmla="*/ 2 w 4"/>
              <a:gd name="T5" fmla="*/ 45 h 45"/>
              <a:gd name="T6" fmla="*/ 4 w 4"/>
              <a:gd name="T7" fmla="*/ 44 h 45"/>
              <a:gd name="T8" fmla="*/ 4 w 4"/>
              <a:gd name="T9" fmla="*/ 1 h 45"/>
              <a:gd name="T10" fmla="*/ 2 w 4"/>
              <a:gd name="T11" fmla="*/ 0 h 45"/>
              <a:gd name="T12" fmla="*/ 0 w 4"/>
              <a:gd name="T13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5">
                <a:moveTo>
                  <a:pt x="0" y="1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2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Freeform: Shape 140">
            <a:extLst>
              <a:ext uri="{FF2B5EF4-FFF2-40B4-BE49-F238E27FC236}">
                <a16:creationId xmlns:a16="http://schemas.microsoft.com/office/drawing/2014/main" id="{159216D2-2754-37D6-8632-E88B3F76ABC0}"/>
              </a:ext>
            </a:extLst>
          </p:cNvPr>
          <p:cNvSpPr>
            <a:spLocks/>
          </p:cNvSpPr>
          <p:nvPr/>
        </p:nvSpPr>
        <p:spPr bwMode="auto">
          <a:xfrm>
            <a:off x="5186001" y="3896340"/>
            <a:ext cx="104906" cy="95784"/>
          </a:xfrm>
          <a:custGeom>
            <a:avLst/>
            <a:gdLst>
              <a:gd name="T0" fmla="*/ 6 w 53"/>
              <a:gd name="T1" fmla="*/ 5 h 48"/>
              <a:gd name="T2" fmla="*/ 1 w 53"/>
              <a:gd name="T3" fmla="*/ 14 h 48"/>
              <a:gd name="T4" fmla="*/ 0 w 53"/>
              <a:gd name="T5" fmla="*/ 17 h 48"/>
              <a:gd name="T6" fmla="*/ 0 w 53"/>
              <a:gd name="T7" fmla="*/ 17 h 48"/>
              <a:gd name="T8" fmla="*/ 0 w 53"/>
              <a:gd name="T9" fmla="*/ 20 h 48"/>
              <a:gd name="T10" fmla="*/ 0 w 53"/>
              <a:gd name="T11" fmla="*/ 22 h 48"/>
              <a:gd name="T12" fmla="*/ 2 w 53"/>
              <a:gd name="T13" fmla="*/ 31 h 48"/>
              <a:gd name="T14" fmla="*/ 8 w 53"/>
              <a:gd name="T15" fmla="*/ 42 h 48"/>
              <a:gd name="T16" fmla="*/ 8 w 53"/>
              <a:gd name="T17" fmla="*/ 42 h 48"/>
              <a:gd name="T18" fmla="*/ 12 w 53"/>
              <a:gd name="T19" fmla="*/ 46 h 48"/>
              <a:gd name="T20" fmla="*/ 13 w 53"/>
              <a:gd name="T21" fmla="*/ 46 h 48"/>
              <a:gd name="T22" fmla="*/ 19 w 53"/>
              <a:gd name="T23" fmla="*/ 47 h 48"/>
              <a:gd name="T24" fmla="*/ 19 w 53"/>
              <a:gd name="T25" fmla="*/ 47 h 48"/>
              <a:gd name="T26" fmla="*/ 22 w 53"/>
              <a:gd name="T27" fmla="*/ 46 h 48"/>
              <a:gd name="T28" fmla="*/ 23 w 53"/>
              <a:gd name="T29" fmla="*/ 45 h 48"/>
              <a:gd name="T30" fmla="*/ 27 w 53"/>
              <a:gd name="T31" fmla="*/ 45 h 48"/>
              <a:gd name="T32" fmla="*/ 27 w 53"/>
              <a:gd name="T33" fmla="*/ 45 h 48"/>
              <a:gd name="T34" fmla="*/ 30 w 53"/>
              <a:gd name="T35" fmla="*/ 45 h 48"/>
              <a:gd name="T36" fmla="*/ 32 w 53"/>
              <a:gd name="T37" fmla="*/ 46 h 48"/>
              <a:gd name="T38" fmla="*/ 35 w 53"/>
              <a:gd name="T39" fmla="*/ 47 h 48"/>
              <a:gd name="T40" fmla="*/ 35 w 53"/>
              <a:gd name="T41" fmla="*/ 47 h 48"/>
              <a:gd name="T42" fmla="*/ 41 w 53"/>
              <a:gd name="T43" fmla="*/ 46 h 48"/>
              <a:gd name="T44" fmla="*/ 42 w 53"/>
              <a:gd name="T45" fmla="*/ 46 h 48"/>
              <a:gd name="T46" fmla="*/ 45 w 53"/>
              <a:gd name="T47" fmla="*/ 42 h 48"/>
              <a:gd name="T48" fmla="*/ 46 w 53"/>
              <a:gd name="T49" fmla="*/ 42 h 48"/>
              <a:gd name="T50" fmla="*/ 51 w 53"/>
              <a:gd name="T51" fmla="*/ 31 h 48"/>
              <a:gd name="T52" fmla="*/ 53 w 53"/>
              <a:gd name="T53" fmla="*/ 22 h 48"/>
              <a:gd name="T54" fmla="*/ 53 w 53"/>
              <a:gd name="T55" fmla="*/ 20 h 48"/>
              <a:gd name="T56" fmla="*/ 53 w 53"/>
              <a:gd name="T57" fmla="*/ 17 h 48"/>
              <a:gd name="T58" fmla="*/ 53 w 53"/>
              <a:gd name="T59" fmla="*/ 17 h 48"/>
              <a:gd name="T60" fmla="*/ 53 w 53"/>
              <a:gd name="T61" fmla="*/ 14 h 48"/>
              <a:gd name="T62" fmla="*/ 48 w 53"/>
              <a:gd name="T63" fmla="*/ 5 h 48"/>
              <a:gd name="T64" fmla="*/ 47 w 53"/>
              <a:gd name="T65" fmla="*/ 3 h 48"/>
              <a:gd name="T66" fmla="*/ 39 w 53"/>
              <a:gd name="T67" fmla="*/ 0 h 48"/>
              <a:gd name="T68" fmla="*/ 31 w 53"/>
              <a:gd name="T69" fmla="*/ 1 h 48"/>
              <a:gd name="T70" fmla="*/ 27 w 53"/>
              <a:gd name="T71" fmla="*/ 3 h 48"/>
              <a:gd name="T72" fmla="*/ 23 w 53"/>
              <a:gd name="T73" fmla="*/ 1 h 48"/>
              <a:gd name="T74" fmla="*/ 14 w 53"/>
              <a:gd name="T75" fmla="*/ 0 h 48"/>
              <a:gd name="T76" fmla="*/ 7 w 53"/>
              <a:gd name="T77" fmla="*/ 3 h 48"/>
              <a:gd name="T78" fmla="*/ 6 w 53"/>
              <a:gd name="T7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8">
                <a:moveTo>
                  <a:pt x="6" y="5"/>
                </a:moveTo>
                <a:cubicBezTo>
                  <a:pt x="3" y="7"/>
                  <a:pt x="1" y="11"/>
                  <a:pt x="1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1" y="25"/>
                  <a:pt x="1" y="28"/>
                  <a:pt x="2" y="31"/>
                </a:cubicBezTo>
                <a:cubicBezTo>
                  <a:pt x="4" y="35"/>
                  <a:pt x="6" y="38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11" y="45"/>
                  <a:pt x="12" y="46"/>
                </a:cubicBezTo>
                <a:cubicBezTo>
                  <a:pt x="12" y="46"/>
                  <a:pt x="13" y="46"/>
                  <a:pt x="13" y="46"/>
                </a:cubicBezTo>
                <a:cubicBezTo>
                  <a:pt x="15" y="48"/>
                  <a:pt x="17" y="48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20" y="47"/>
                  <a:pt x="21" y="46"/>
                  <a:pt x="22" y="46"/>
                </a:cubicBezTo>
                <a:cubicBezTo>
                  <a:pt x="22" y="46"/>
                  <a:pt x="23" y="46"/>
                  <a:pt x="23" y="45"/>
                </a:cubicBezTo>
                <a:cubicBezTo>
                  <a:pt x="25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9" y="45"/>
                  <a:pt x="30" y="45"/>
                </a:cubicBezTo>
                <a:cubicBezTo>
                  <a:pt x="31" y="46"/>
                  <a:pt x="31" y="46"/>
                  <a:pt x="32" y="46"/>
                </a:cubicBezTo>
                <a:cubicBezTo>
                  <a:pt x="33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7" y="48"/>
                  <a:pt x="39" y="48"/>
                  <a:pt x="41" y="46"/>
                </a:cubicBezTo>
                <a:cubicBezTo>
                  <a:pt x="41" y="46"/>
                  <a:pt x="41" y="46"/>
                  <a:pt x="42" y="46"/>
                </a:cubicBezTo>
                <a:cubicBezTo>
                  <a:pt x="43" y="45"/>
                  <a:pt x="44" y="43"/>
                  <a:pt x="45" y="42"/>
                </a:cubicBezTo>
                <a:cubicBezTo>
                  <a:pt x="45" y="42"/>
                  <a:pt x="45" y="42"/>
                  <a:pt x="46" y="42"/>
                </a:cubicBezTo>
                <a:cubicBezTo>
                  <a:pt x="48" y="38"/>
                  <a:pt x="50" y="35"/>
                  <a:pt x="51" y="31"/>
                </a:cubicBezTo>
                <a:cubicBezTo>
                  <a:pt x="52" y="28"/>
                  <a:pt x="53" y="25"/>
                  <a:pt x="53" y="22"/>
                </a:cubicBezTo>
                <a:cubicBezTo>
                  <a:pt x="53" y="22"/>
                  <a:pt x="53" y="21"/>
                  <a:pt x="53" y="20"/>
                </a:cubicBez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6"/>
                  <a:pt x="53" y="15"/>
                  <a:pt x="53" y="14"/>
                </a:cubicBezTo>
                <a:cubicBezTo>
                  <a:pt x="52" y="11"/>
                  <a:pt x="51" y="7"/>
                  <a:pt x="48" y="5"/>
                </a:cubicBezTo>
                <a:cubicBezTo>
                  <a:pt x="48" y="4"/>
                  <a:pt x="47" y="4"/>
                  <a:pt x="47" y="3"/>
                </a:cubicBezTo>
                <a:cubicBezTo>
                  <a:pt x="45" y="2"/>
                  <a:pt x="42" y="1"/>
                  <a:pt x="39" y="0"/>
                </a:cubicBezTo>
                <a:cubicBezTo>
                  <a:pt x="36" y="0"/>
                  <a:pt x="34" y="0"/>
                  <a:pt x="31" y="1"/>
                </a:cubicBezTo>
                <a:cubicBezTo>
                  <a:pt x="30" y="2"/>
                  <a:pt x="27" y="3"/>
                  <a:pt x="27" y="3"/>
                </a:cubicBezTo>
                <a:cubicBezTo>
                  <a:pt x="27" y="3"/>
                  <a:pt x="24" y="2"/>
                  <a:pt x="23" y="1"/>
                </a:cubicBezTo>
                <a:cubicBezTo>
                  <a:pt x="20" y="0"/>
                  <a:pt x="17" y="0"/>
                  <a:pt x="14" y="0"/>
                </a:cubicBezTo>
                <a:cubicBezTo>
                  <a:pt x="11" y="1"/>
                  <a:pt x="9" y="2"/>
                  <a:pt x="7" y="3"/>
                </a:cubicBezTo>
                <a:cubicBezTo>
                  <a:pt x="6" y="4"/>
                  <a:pt x="6" y="4"/>
                  <a:pt x="6" y="5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Freeform: Shape 141">
            <a:extLst>
              <a:ext uri="{FF2B5EF4-FFF2-40B4-BE49-F238E27FC236}">
                <a16:creationId xmlns:a16="http://schemas.microsoft.com/office/drawing/2014/main" id="{864C9F2B-7B9F-2054-5EC4-DF1D7EF3480C}"/>
              </a:ext>
            </a:extLst>
          </p:cNvPr>
          <p:cNvSpPr>
            <a:spLocks/>
          </p:cNvSpPr>
          <p:nvPr/>
        </p:nvSpPr>
        <p:spPr bwMode="auto">
          <a:xfrm>
            <a:off x="5213367" y="3866693"/>
            <a:ext cx="26227" cy="29647"/>
          </a:xfrm>
          <a:custGeom>
            <a:avLst/>
            <a:gdLst>
              <a:gd name="T0" fmla="*/ 4 w 13"/>
              <a:gd name="T1" fmla="*/ 11 h 15"/>
              <a:gd name="T2" fmla="*/ 9 w 13"/>
              <a:gd name="T3" fmla="*/ 14 h 15"/>
              <a:gd name="T4" fmla="*/ 12 w 13"/>
              <a:gd name="T5" fmla="*/ 14 h 15"/>
              <a:gd name="T6" fmla="*/ 13 w 13"/>
              <a:gd name="T7" fmla="*/ 14 h 15"/>
              <a:gd name="T8" fmla="*/ 10 w 13"/>
              <a:gd name="T9" fmla="*/ 6 h 15"/>
              <a:gd name="T10" fmla="*/ 1 w 13"/>
              <a:gd name="T11" fmla="*/ 0 h 15"/>
              <a:gd name="T12" fmla="*/ 1 w 13"/>
              <a:gd name="T13" fmla="*/ 0 h 15"/>
              <a:gd name="T14" fmla="*/ 0 w 13"/>
              <a:gd name="T15" fmla="*/ 0 h 15"/>
              <a:gd name="T16" fmla="*/ 0 w 13"/>
              <a:gd name="T17" fmla="*/ 4 h 15"/>
              <a:gd name="T18" fmla="*/ 4 w 13"/>
              <a:gd name="T19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5">
                <a:moveTo>
                  <a:pt x="4" y="11"/>
                </a:moveTo>
                <a:cubicBezTo>
                  <a:pt x="6" y="12"/>
                  <a:pt x="7" y="14"/>
                  <a:pt x="9" y="14"/>
                </a:cubicBezTo>
                <a:cubicBezTo>
                  <a:pt x="10" y="14"/>
                  <a:pt x="11" y="15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1"/>
                  <a:pt x="12" y="8"/>
                  <a:pt x="10" y="6"/>
                </a:cubicBezTo>
                <a:cubicBezTo>
                  <a:pt x="8" y="3"/>
                  <a:pt x="5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4"/>
                </a:cubicBezTo>
                <a:cubicBezTo>
                  <a:pt x="1" y="6"/>
                  <a:pt x="2" y="9"/>
                  <a:pt x="4" y="11"/>
                </a:cubicBezTo>
                <a:close/>
              </a:path>
            </a:pathLst>
          </a:custGeom>
          <a:solidFill>
            <a:srgbClr val="D9D9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142">
            <a:extLst>
              <a:ext uri="{FF2B5EF4-FFF2-40B4-BE49-F238E27FC236}">
                <a16:creationId xmlns:a16="http://schemas.microsoft.com/office/drawing/2014/main" id="{66EEBA21-41EA-EB40-6E9A-B8822B985426}"/>
              </a:ext>
            </a:extLst>
          </p:cNvPr>
          <p:cNvSpPr>
            <a:spLocks/>
          </p:cNvSpPr>
          <p:nvPr/>
        </p:nvSpPr>
        <p:spPr bwMode="auto">
          <a:xfrm>
            <a:off x="3536004" y="3196204"/>
            <a:ext cx="532514" cy="534795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128" name="Oval 143">
            <a:extLst>
              <a:ext uri="{FF2B5EF4-FFF2-40B4-BE49-F238E27FC236}">
                <a16:creationId xmlns:a16="http://schemas.microsoft.com/office/drawing/2014/main" id="{F6541AEE-21BB-4D70-2AD6-5147BDFED855}"/>
              </a:ext>
            </a:extLst>
          </p:cNvPr>
          <p:cNvSpPr>
            <a:spLocks/>
          </p:cNvSpPr>
          <p:nvPr/>
        </p:nvSpPr>
        <p:spPr bwMode="auto">
          <a:xfrm>
            <a:off x="3993259" y="4892951"/>
            <a:ext cx="529094" cy="526813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900">
                <a:cs typeface="+mn-ea"/>
                <a:sym typeface="+mn-lt"/>
              </a:rPr>
              <a:t>关键词</a:t>
            </a:r>
          </a:p>
        </p:txBody>
      </p:sp>
      <p:sp>
        <p:nvSpPr>
          <p:cNvPr id="129" name="Oval 144">
            <a:extLst>
              <a:ext uri="{FF2B5EF4-FFF2-40B4-BE49-F238E27FC236}">
                <a16:creationId xmlns:a16="http://schemas.microsoft.com/office/drawing/2014/main" id="{77D7FAD9-E20F-B45E-5D5F-9779905F2F9D}"/>
              </a:ext>
            </a:extLst>
          </p:cNvPr>
          <p:cNvSpPr>
            <a:spLocks/>
          </p:cNvSpPr>
          <p:nvPr/>
        </p:nvSpPr>
        <p:spPr bwMode="auto">
          <a:xfrm>
            <a:off x="7589727" y="1329554"/>
            <a:ext cx="531374" cy="53251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130" name="Oval 145">
            <a:extLst>
              <a:ext uri="{FF2B5EF4-FFF2-40B4-BE49-F238E27FC236}">
                <a16:creationId xmlns:a16="http://schemas.microsoft.com/office/drawing/2014/main" id="{8F4AFE89-FD3E-81AB-0C7A-EDF47DF65629}"/>
              </a:ext>
            </a:extLst>
          </p:cNvPr>
          <p:cNvSpPr>
            <a:spLocks/>
          </p:cNvSpPr>
          <p:nvPr/>
        </p:nvSpPr>
        <p:spPr bwMode="auto">
          <a:xfrm>
            <a:off x="3992119" y="1329554"/>
            <a:ext cx="532514" cy="532514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900">
                <a:cs typeface="+mn-ea"/>
                <a:sym typeface="+mn-lt"/>
              </a:rPr>
              <a:t>关键词</a:t>
            </a:r>
          </a:p>
        </p:txBody>
      </p:sp>
      <p:sp>
        <p:nvSpPr>
          <p:cNvPr id="131" name="Oval 146">
            <a:extLst>
              <a:ext uri="{FF2B5EF4-FFF2-40B4-BE49-F238E27FC236}">
                <a16:creationId xmlns:a16="http://schemas.microsoft.com/office/drawing/2014/main" id="{B9877B65-1E9B-B5D4-8E43-DF6B070CC756}"/>
              </a:ext>
            </a:extLst>
          </p:cNvPr>
          <p:cNvSpPr>
            <a:spLocks/>
          </p:cNvSpPr>
          <p:nvPr/>
        </p:nvSpPr>
        <p:spPr bwMode="auto">
          <a:xfrm>
            <a:off x="7592008" y="4890670"/>
            <a:ext cx="529094" cy="53137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>
                <a:solidFill>
                  <a:schemeClr val="lt1"/>
                </a:solidFill>
                <a:sym typeface="+mn-lt"/>
              </a:rPr>
              <a:t>关键词</a:t>
            </a:r>
          </a:p>
        </p:txBody>
      </p:sp>
      <p:sp>
        <p:nvSpPr>
          <p:cNvPr id="132" name="Oval 147">
            <a:extLst>
              <a:ext uri="{FF2B5EF4-FFF2-40B4-BE49-F238E27FC236}">
                <a16:creationId xmlns:a16="http://schemas.microsoft.com/office/drawing/2014/main" id="{E51AA8C9-1276-79A3-7DDE-2387E279104D}"/>
              </a:ext>
            </a:extLst>
          </p:cNvPr>
          <p:cNvSpPr>
            <a:spLocks/>
          </p:cNvSpPr>
          <p:nvPr/>
        </p:nvSpPr>
        <p:spPr bwMode="auto">
          <a:xfrm>
            <a:off x="8046983" y="3197344"/>
            <a:ext cx="531374" cy="531374"/>
          </a:xfrm>
          <a:prstGeom prst="ellipse">
            <a:avLst/>
          </a:prstGeom>
          <a:blipFill>
            <a:blip r:embed="rId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900">
                <a:cs typeface="+mn-ea"/>
                <a:sym typeface="+mn-lt"/>
              </a:rPr>
              <a:t>关键词</a:t>
            </a:r>
          </a:p>
        </p:txBody>
      </p:sp>
      <p:sp>
        <p:nvSpPr>
          <p:cNvPr id="133" name="Freeform: Shape 148">
            <a:extLst>
              <a:ext uri="{FF2B5EF4-FFF2-40B4-BE49-F238E27FC236}">
                <a16:creationId xmlns:a16="http://schemas.microsoft.com/office/drawing/2014/main" id="{5CB85741-5ED2-9467-06A0-DC48E18D1BB3}"/>
              </a:ext>
            </a:extLst>
          </p:cNvPr>
          <p:cNvSpPr>
            <a:spLocks/>
          </p:cNvSpPr>
          <p:nvPr/>
        </p:nvSpPr>
        <p:spPr bwMode="auto">
          <a:xfrm>
            <a:off x="7306936" y="1842683"/>
            <a:ext cx="317000" cy="340946"/>
          </a:xfrm>
          <a:custGeom>
            <a:avLst/>
            <a:gdLst>
              <a:gd name="T0" fmla="*/ 0 w 278"/>
              <a:gd name="T1" fmla="*/ 282 h 299"/>
              <a:gd name="T2" fmla="*/ 259 w 278"/>
              <a:gd name="T3" fmla="*/ 0 h 299"/>
              <a:gd name="T4" fmla="*/ 278 w 278"/>
              <a:gd name="T5" fmla="*/ 17 h 299"/>
              <a:gd name="T6" fmla="*/ 19 w 278"/>
              <a:gd name="T7" fmla="*/ 299 h 299"/>
              <a:gd name="T8" fmla="*/ 0 w 278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282"/>
                </a:moveTo>
                <a:lnTo>
                  <a:pt x="259" y="0"/>
                </a:lnTo>
                <a:lnTo>
                  <a:pt x="278" y="17"/>
                </a:lnTo>
                <a:lnTo>
                  <a:pt x="19" y="299"/>
                </a:lnTo>
                <a:lnTo>
                  <a:pt x="0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149">
            <a:extLst>
              <a:ext uri="{FF2B5EF4-FFF2-40B4-BE49-F238E27FC236}">
                <a16:creationId xmlns:a16="http://schemas.microsoft.com/office/drawing/2014/main" id="{F7843E78-D267-6F79-4895-8571CCD68597}"/>
              </a:ext>
            </a:extLst>
          </p:cNvPr>
          <p:cNvSpPr>
            <a:spLocks/>
          </p:cNvSpPr>
          <p:nvPr/>
        </p:nvSpPr>
        <p:spPr bwMode="auto">
          <a:xfrm>
            <a:off x="7290972" y="2103809"/>
            <a:ext cx="91223" cy="98065"/>
          </a:xfrm>
          <a:custGeom>
            <a:avLst/>
            <a:gdLst>
              <a:gd name="T0" fmla="*/ 2 w 80"/>
              <a:gd name="T1" fmla="*/ 0 h 86"/>
              <a:gd name="T2" fmla="*/ 80 w 80"/>
              <a:gd name="T3" fmla="*/ 80 h 86"/>
              <a:gd name="T4" fmla="*/ 0 w 80"/>
              <a:gd name="T5" fmla="*/ 86 h 86"/>
              <a:gd name="T6" fmla="*/ 2 w 80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6">
                <a:moveTo>
                  <a:pt x="2" y="0"/>
                </a:moveTo>
                <a:lnTo>
                  <a:pt x="80" y="80"/>
                </a:lnTo>
                <a:lnTo>
                  <a:pt x="0" y="86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150">
            <a:extLst>
              <a:ext uri="{FF2B5EF4-FFF2-40B4-BE49-F238E27FC236}">
                <a16:creationId xmlns:a16="http://schemas.microsoft.com/office/drawing/2014/main" id="{938E7044-7FCD-F4A8-2B0F-C979EC0DADFA}"/>
              </a:ext>
            </a:extLst>
          </p:cNvPr>
          <p:cNvSpPr>
            <a:spLocks/>
          </p:cNvSpPr>
          <p:nvPr/>
        </p:nvSpPr>
        <p:spPr bwMode="auto">
          <a:xfrm>
            <a:off x="7538414" y="3468732"/>
            <a:ext cx="435590" cy="31928"/>
          </a:xfrm>
          <a:custGeom>
            <a:avLst/>
            <a:gdLst>
              <a:gd name="T0" fmla="*/ 0 w 382"/>
              <a:gd name="T1" fmla="*/ 0 h 28"/>
              <a:gd name="T2" fmla="*/ 382 w 382"/>
              <a:gd name="T3" fmla="*/ 2 h 28"/>
              <a:gd name="T4" fmla="*/ 382 w 382"/>
              <a:gd name="T5" fmla="*/ 28 h 28"/>
              <a:gd name="T6" fmla="*/ 0 w 382"/>
              <a:gd name="T7" fmla="*/ 26 h 28"/>
              <a:gd name="T8" fmla="*/ 0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0" y="0"/>
                </a:moveTo>
                <a:lnTo>
                  <a:pt x="382" y="2"/>
                </a:lnTo>
                <a:lnTo>
                  <a:pt x="382" y="28"/>
                </a:lnTo>
                <a:lnTo>
                  <a:pt x="0" y="2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6" name="Freeform: Shape 151">
            <a:extLst>
              <a:ext uri="{FF2B5EF4-FFF2-40B4-BE49-F238E27FC236}">
                <a16:creationId xmlns:a16="http://schemas.microsoft.com/office/drawing/2014/main" id="{18570CC5-9F28-010D-A162-2874BC588390}"/>
              </a:ext>
            </a:extLst>
          </p:cNvPr>
          <p:cNvSpPr>
            <a:spLocks/>
          </p:cNvSpPr>
          <p:nvPr/>
        </p:nvSpPr>
        <p:spPr bwMode="auto">
          <a:xfrm>
            <a:off x="7500785" y="3419700"/>
            <a:ext cx="71838" cy="126572"/>
          </a:xfrm>
          <a:custGeom>
            <a:avLst/>
            <a:gdLst>
              <a:gd name="T0" fmla="*/ 63 w 63"/>
              <a:gd name="T1" fmla="*/ 0 h 111"/>
              <a:gd name="T2" fmla="*/ 59 w 63"/>
              <a:gd name="T3" fmla="*/ 111 h 111"/>
              <a:gd name="T4" fmla="*/ 0 w 63"/>
              <a:gd name="T5" fmla="*/ 55 h 111"/>
              <a:gd name="T6" fmla="*/ 63 w 63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111">
                <a:moveTo>
                  <a:pt x="63" y="0"/>
                </a:moveTo>
                <a:lnTo>
                  <a:pt x="59" y="111"/>
                </a:lnTo>
                <a:lnTo>
                  <a:pt x="0" y="55"/>
                </a:lnTo>
                <a:lnTo>
                  <a:pt x="6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7" name="Freeform: Shape 152">
            <a:extLst>
              <a:ext uri="{FF2B5EF4-FFF2-40B4-BE49-F238E27FC236}">
                <a16:creationId xmlns:a16="http://schemas.microsoft.com/office/drawing/2014/main" id="{E980AA17-DA79-089D-B47B-5151BED68D3E}"/>
              </a:ext>
            </a:extLst>
          </p:cNvPr>
          <p:cNvSpPr>
            <a:spLocks/>
          </p:cNvSpPr>
          <p:nvPr/>
        </p:nvSpPr>
        <p:spPr bwMode="auto">
          <a:xfrm>
            <a:off x="4177986" y="3468732"/>
            <a:ext cx="435590" cy="31928"/>
          </a:xfrm>
          <a:custGeom>
            <a:avLst/>
            <a:gdLst>
              <a:gd name="T0" fmla="*/ 382 w 382"/>
              <a:gd name="T1" fmla="*/ 0 h 28"/>
              <a:gd name="T2" fmla="*/ 0 w 382"/>
              <a:gd name="T3" fmla="*/ 2 h 28"/>
              <a:gd name="T4" fmla="*/ 0 w 382"/>
              <a:gd name="T5" fmla="*/ 28 h 28"/>
              <a:gd name="T6" fmla="*/ 382 w 382"/>
              <a:gd name="T7" fmla="*/ 26 h 28"/>
              <a:gd name="T8" fmla="*/ 382 w 38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28">
                <a:moveTo>
                  <a:pt x="382" y="0"/>
                </a:moveTo>
                <a:lnTo>
                  <a:pt x="0" y="2"/>
                </a:lnTo>
                <a:lnTo>
                  <a:pt x="0" y="28"/>
                </a:lnTo>
                <a:lnTo>
                  <a:pt x="382" y="26"/>
                </a:lnTo>
                <a:lnTo>
                  <a:pt x="38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8" name="Freeform: Shape 153">
            <a:extLst>
              <a:ext uri="{FF2B5EF4-FFF2-40B4-BE49-F238E27FC236}">
                <a16:creationId xmlns:a16="http://schemas.microsoft.com/office/drawing/2014/main" id="{72F65DF0-0B24-08B3-5ECA-CE7F7B398FF4}"/>
              </a:ext>
            </a:extLst>
          </p:cNvPr>
          <p:cNvSpPr>
            <a:spLocks/>
          </p:cNvSpPr>
          <p:nvPr/>
        </p:nvSpPr>
        <p:spPr bwMode="auto">
          <a:xfrm>
            <a:off x="4579367" y="3419700"/>
            <a:ext cx="74119" cy="126572"/>
          </a:xfrm>
          <a:custGeom>
            <a:avLst/>
            <a:gdLst>
              <a:gd name="T0" fmla="*/ 0 w 65"/>
              <a:gd name="T1" fmla="*/ 0 h 111"/>
              <a:gd name="T2" fmla="*/ 6 w 65"/>
              <a:gd name="T3" fmla="*/ 111 h 111"/>
              <a:gd name="T4" fmla="*/ 65 w 65"/>
              <a:gd name="T5" fmla="*/ 55 h 111"/>
              <a:gd name="T6" fmla="*/ 0 w 65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11">
                <a:moveTo>
                  <a:pt x="0" y="0"/>
                </a:moveTo>
                <a:lnTo>
                  <a:pt x="6" y="111"/>
                </a:lnTo>
                <a:lnTo>
                  <a:pt x="65" y="5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154">
            <a:extLst>
              <a:ext uri="{FF2B5EF4-FFF2-40B4-BE49-F238E27FC236}">
                <a16:creationId xmlns:a16="http://schemas.microsoft.com/office/drawing/2014/main" id="{79E770AC-B45F-A219-5BB0-2A755D996772}"/>
              </a:ext>
            </a:extLst>
          </p:cNvPr>
          <p:cNvSpPr>
            <a:spLocks/>
          </p:cNvSpPr>
          <p:nvPr/>
        </p:nvSpPr>
        <p:spPr bwMode="auto">
          <a:xfrm>
            <a:off x="4457357" y="1842683"/>
            <a:ext cx="318140" cy="340946"/>
          </a:xfrm>
          <a:custGeom>
            <a:avLst/>
            <a:gdLst>
              <a:gd name="T0" fmla="*/ 279 w 279"/>
              <a:gd name="T1" fmla="*/ 282 h 299"/>
              <a:gd name="T2" fmla="*/ 21 w 279"/>
              <a:gd name="T3" fmla="*/ 0 h 299"/>
              <a:gd name="T4" fmla="*/ 0 w 279"/>
              <a:gd name="T5" fmla="*/ 17 h 299"/>
              <a:gd name="T6" fmla="*/ 259 w 279"/>
              <a:gd name="T7" fmla="*/ 299 h 299"/>
              <a:gd name="T8" fmla="*/ 279 w 279"/>
              <a:gd name="T9" fmla="*/ 28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282"/>
                </a:moveTo>
                <a:lnTo>
                  <a:pt x="21" y="0"/>
                </a:lnTo>
                <a:lnTo>
                  <a:pt x="0" y="17"/>
                </a:lnTo>
                <a:lnTo>
                  <a:pt x="259" y="299"/>
                </a:lnTo>
                <a:lnTo>
                  <a:pt x="279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Freeform: Shape 155">
            <a:extLst>
              <a:ext uri="{FF2B5EF4-FFF2-40B4-BE49-F238E27FC236}">
                <a16:creationId xmlns:a16="http://schemas.microsoft.com/office/drawing/2014/main" id="{91D854DE-B928-EF3C-4D07-AE21E1AEAE69}"/>
              </a:ext>
            </a:extLst>
          </p:cNvPr>
          <p:cNvSpPr>
            <a:spLocks/>
          </p:cNvSpPr>
          <p:nvPr/>
        </p:nvSpPr>
        <p:spPr bwMode="auto">
          <a:xfrm>
            <a:off x="4699098" y="2103809"/>
            <a:ext cx="92363" cy="98065"/>
          </a:xfrm>
          <a:custGeom>
            <a:avLst/>
            <a:gdLst>
              <a:gd name="T0" fmla="*/ 80 w 81"/>
              <a:gd name="T1" fmla="*/ 0 h 86"/>
              <a:gd name="T2" fmla="*/ 0 w 81"/>
              <a:gd name="T3" fmla="*/ 80 h 86"/>
              <a:gd name="T4" fmla="*/ 81 w 81"/>
              <a:gd name="T5" fmla="*/ 86 h 86"/>
              <a:gd name="T6" fmla="*/ 80 w 81"/>
              <a:gd name="T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6">
                <a:moveTo>
                  <a:pt x="80" y="0"/>
                </a:moveTo>
                <a:lnTo>
                  <a:pt x="0" y="80"/>
                </a:lnTo>
                <a:lnTo>
                  <a:pt x="81" y="86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1" name="Freeform: Shape 156">
            <a:extLst>
              <a:ext uri="{FF2B5EF4-FFF2-40B4-BE49-F238E27FC236}">
                <a16:creationId xmlns:a16="http://schemas.microsoft.com/office/drawing/2014/main" id="{A89B8355-4C6F-DE15-E7A2-FA44C410C82D}"/>
              </a:ext>
            </a:extLst>
          </p:cNvPr>
          <p:cNvSpPr>
            <a:spLocks/>
          </p:cNvSpPr>
          <p:nvPr/>
        </p:nvSpPr>
        <p:spPr bwMode="auto">
          <a:xfrm>
            <a:off x="7306936" y="4564548"/>
            <a:ext cx="317000" cy="340946"/>
          </a:xfrm>
          <a:custGeom>
            <a:avLst/>
            <a:gdLst>
              <a:gd name="T0" fmla="*/ 0 w 278"/>
              <a:gd name="T1" fmla="*/ 17 h 299"/>
              <a:gd name="T2" fmla="*/ 259 w 278"/>
              <a:gd name="T3" fmla="*/ 299 h 299"/>
              <a:gd name="T4" fmla="*/ 278 w 278"/>
              <a:gd name="T5" fmla="*/ 279 h 299"/>
              <a:gd name="T6" fmla="*/ 19 w 278"/>
              <a:gd name="T7" fmla="*/ 0 h 299"/>
              <a:gd name="T8" fmla="*/ 0 w 278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99">
                <a:moveTo>
                  <a:pt x="0" y="17"/>
                </a:moveTo>
                <a:lnTo>
                  <a:pt x="259" y="299"/>
                </a:lnTo>
                <a:lnTo>
                  <a:pt x="278" y="279"/>
                </a:lnTo>
                <a:lnTo>
                  <a:pt x="19" y="0"/>
                </a:lnTo>
                <a:lnTo>
                  <a:pt x="0" y="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2" name="Freeform: Shape 157">
            <a:extLst>
              <a:ext uri="{FF2B5EF4-FFF2-40B4-BE49-F238E27FC236}">
                <a16:creationId xmlns:a16="http://schemas.microsoft.com/office/drawing/2014/main" id="{D913924B-1CD0-F766-6961-FB07D291C006}"/>
              </a:ext>
            </a:extLst>
          </p:cNvPr>
          <p:cNvSpPr>
            <a:spLocks/>
          </p:cNvSpPr>
          <p:nvPr/>
        </p:nvSpPr>
        <p:spPr bwMode="auto">
          <a:xfrm>
            <a:off x="7290972" y="4546304"/>
            <a:ext cx="91223" cy="96924"/>
          </a:xfrm>
          <a:custGeom>
            <a:avLst/>
            <a:gdLst>
              <a:gd name="T0" fmla="*/ 2 w 80"/>
              <a:gd name="T1" fmla="*/ 85 h 85"/>
              <a:gd name="T2" fmla="*/ 80 w 80"/>
              <a:gd name="T3" fmla="*/ 5 h 85"/>
              <a:gd name="T4" fmla="*/ 0 w 80"/>
              <a:gd name="T5" fmla="*/ 0 h 85"/>
              <a:gd name="T6" fmla="*/ 2 w 80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2" y="85"/>
                </a:moveTo>
                <a:lnTo>
                  <a:pt x="80" y="5"/>
                </a:lnTo>
                <a:lnTo>
                  <a:pt x="0" y="0"/>
                </a:lnTo>
                <a:lnTo>
                  <a:pt x="2" y="8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3" name="Freeform: Shape 158">
            <a:extLst>
              <a:ext uri="{FF2B5EF4-FFF2-40B4-BE49-F238E27FC236}">
                <a16:creationId xmlns:a16="http://schemas.microsoft.com/office/drawing/2014/main" id="{575E3CD9-4D5A-B438-F632-6C29A96323DE}"/>
              </a:ext>
            </a:extLst>
          </p:cNvPr>
          <p:cNvSpPr>
            <a:spLocks/>
          </p:cNvSpPr>
          <p:nvPr/>
        </p:nvSpPr>
        <p:spPr bwMode="auto">
          <a:xfrm>
            <a:off x="4457357" y="4564548"/>
            <a:ext cx="318140" cy="340946"/>
          </a:xfrm>
          <a:custGeom>
            <a:avLst/>
            <a:gdLst>
              <a:gd name="T0" fmla="*/ 279 w 279"/>
              <a:gd name="T1" fmla="*/ 17 h 299"/>
              <a:gd name="T2" fmla="*/ 21 w 279"/>
              <a:gd name="T3" fmla="*/ 299 h 299"/>
              <a:gd name="T4" fmla="*/ 0 w 279"/>
              <a:gd name="T5" fmla="*/ 279 h 299"/>
              <a:gd name="T6" fmla="*/ 259 w 279"/>
              <a:gd name="T7" fmla="*/ 0 h 299"/>
              <a:gd name="T8" fmla="*/ 279 w 279"/>
              <a:gd name="T9" fmla="*/ 17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9">
                <a:moveTo>
                  <a:pt x="279" y="17"/>
                </a:moveTo>
                <a:lnTo>
                  <a:pt x="21" y="299"/>
                </a:lnTo>
                <a:lnTo>
                  <a:pt x="0" y="279"/>
                </a:lnTo>
                <a:lnTo>
                  <a:pt x="259" y="0"/>
                </a:lnTo>
                <a:lnTo>
                  <a:pt x="279" y="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4" name="Freeform: Shape 159">
            <a:extLst>
              <a:ext uri="{FF2B5EF4-FFF2-40B4-BE49-F238E27FC236}">
                <a16:creationId xmlns:a16="http://schemas.microsoft.com/office/drawing/2014/main" id="{18449A95-16B7-DA34-BA4F-15FB24EC4816}"/>
              </a:ext>
            </a:extLst>
          </p:cNvPr>
          <p:cNvSpPr>
            <a:spLocks/>
          </p:cNvSpPr>
          <p:nvPr/>
        </p:nvSpPr>
        <p:spPr bwMode="auto">
          <a:xfrm>
            <a:off x="4699098" y="4546304"/>
            <a:ext cx="92363" cy="96924"/>
          </a:xfrm>
          <a:custGeom>
            <a:avLst/>
            <a:gdLst>
              <a:gd name="T0" fmla="*/ 80 w 81"/>
              <a:gd name="T1" fmla="*/ 85 h 85"/>
              <a:gd name="T2" fmla="*/ 0 w 81"/>
              <a:gd name="T3" fmla="*/ 5 h 85"/>
              <a:gd name="T4" fmla="*/ 81 w 81"/>
              <a:gd name="T5" fmla="*/ 0 h 85"/>
              <a:gd name="T6" fmla="*/ 80 w 81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5">
                <a:moveTo>
                  <a:pt x="80" y="85"/>
                </a:moveTo>
                <a:lnTo>
                  <a:pt x="0" y="5"/>
                </a:lnTo>
                <a:lnTo>
                  <a:pt x="81" y="0"/>
                </a:lnTo>
                <a:lnTo>
                  <a:pt x="80" y="8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ECE2851-331D-3ECD-CF67-609A14EBF299}"/>
              </a:ext>
            </a:extLst>
          </p:cNvPr>
          <p:cNvGrpSpPr/>
          <p:nvPr/>
        </p:nvGrpSpPr>
        <p:grpSpPr>
          <a:xfrm>
            <a:off x="8184108" y="1261575"/>
            <a:ext cx="2667148" cy="731626"/>
            <a:chOff x="444353" y="1894197"/>
            <a:chExt cx="2667148" cy="731626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D11E395-3C05-ABD3-1B49-6D606F6754DE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7C204C0F-9657-FABA-D971-9754BF6F118C}"/>
                </a:ext>
              </a:extLst>
            </p:cNvPr>
            <p:cNvSpPr txBox="1"/>
            <p:nvPr/>
          </p:nvSpPr>
          <p:spPr>
            <a:xfrm>
              <a:off x="444353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D372CEFB-25FB-1CDB-52D2-3A762E6D5AE6}"/>
              </a:ext>
            </a:extLst>
          </p:cNvPr>
          <p:cNvGrpSpPr/>
          <p:nvPr/>
        </p:nvGrpSpPr>
        <p:grpSpPr>
          <a:xfrm>
            <a:off x="1274945" y="1227083"/>
            <a:ext cx="2667001" cy="731626"/>
            <a:chOff x="444500" y="1894197"/>
            <a:chExt cx="2667001" cy="731626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8DD5F784-518F-F0C0-0AE4-EED77D86B17B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FCB621A9-4478-E8BE-C7C3-40963AB23686}"/>
                </a:ext>
              </a:extLst>
            </p:cNvPr>
            <p:cNvSpPr txBox="1"/>
            <p:nvPr/>
          </p:nvSpPr>
          <p:spPr>
            <a:xfrm>
              <a:off x="1092200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EDB5DD02-DE13-A47B-097A-BFCBA30E6C37}"/>
              </a:ext>
            </a:extLst>
          </p:cNvPr>
          <p:cNvGrpSpPr/>
          <p:nvPr/>
        </p:nvGrpSpPr>
        <p:grpSpPr>
          <a:xfrm>
            <a:off x="8638143" y="3081252"/>
            <a:ext cx="2667148" cy="935720"/>
            <a:chOff x="444353" y="1894197"/>
            <a:chExt cx="2667148" cy="935720"/>
          </a:xfrm>
        </p:grpSpPr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1C965BB0-580B-2208-101C-B34B24FBB449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63A6684E-7609-D241-EE49-48EB7B9A2AAA}"/>
                </a:ext>
              </a:extLst>
            </p:cNvPr>
            <p:cNvSpPr txBox="1"/>
            <p:nvPr/>
          </p:nvSpPr>
          <p:spPr>
            <a:xfrm>
              <a:off x="444353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C391C1C-1053-2756-484C-0452651F15D9}"/>
              </a:ext>
            </a:extLst>
          </p:cNvPr>
          <p:cNvGrpSpPr/>
          <p:nvPr/>
        </p:nvGrpSpPr>
        <p:grpSpPr>
          <a:xfrm>
            <a:off x="809690" y="3046760"/>
            <a:ext cx="2667001" cy="731626"/>
            <a:chOff x="444500" y="1894197"/>
            <a:chExt cx="2667001" cy="731626"/>
          </a:xfrm>
        </p:grpSpPr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FDEDE26B-9A8D-D0A9-2BD5-EEFE11708ED6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6F0F047A-9883-E575-F447-BE1A2B61ACD9}"/>
                </a:ext>
              </a:extLst>
            </p:cNvPr>
            <p:cNvSpPr txBox="1"/>
            <p:nvPr/>
          </p:nvSpPr>
          <p:spPr>
            <a:xfrm>
              <a:off x="1092200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52B7ACDB-56C8-6398-2226-AB114327AB69}"/>
              </a:ext>
            </a:extLst>
          </p:cNvPr>
          <p:cNvGrpSpPr/>
          <p:nvPr/>
        </p:nvGrpSpPr>
        <p:grpSpPr>
          <a:xfrm>
            <a:off x="8184108" y="4844138"/>
            <a:ext cx="2667148" cy="731626"/>
            <a:chOff x="444353" y="1894197"/>
            <a:chExt cx="2667148" cy="731626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DF5F5C6B-33B8-2926-C783-0265C403449C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D50B90D0-2C90-EA31-E702-A63DC6D55AD7}"/>
                </a:ext>
              </a:extLst>
            </p:cNvPr>
            <p:cNvSpPr txBox="1"/>
            <p:nvPr/>
          </p:nvSpPr>
          <p:spPr>
            <a:xfrm>
              <a:off x="444353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E4E81A4C-635F-6E26-6B87-1EC04758888F}"/>
              </a:ext>
            </a:extLst>
          </p:cNvPr>
          <p:cNvGrpSpPr/>
          <p:nvPr/>
        </p:nvGrpSpPr>
        <p:grpSpPr>
          <a:xfrm>
            <a:off x="1274945" y="4809646"/>
            <a:ext cx="2667001" cy="731626"/>
            <a:chOff x="444500" y="1894197"/>
            <a:chExt cx="2667001" cy="731626"/>
          </a:xfrm>
        </p:grpSpPr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4F7DA9FA-5B94-080D-977D-E8043E3CED09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B69349BB-96C6-4479-7A1F-BCE72866BD4F}"/>
                </a:ext>
              </a:extLst>
            </p:cNvPr>
            <p:cNvSpPr txBox="1"/>
            <p:nvPr/>
          </p:nvSpPr>
          <p:spPr>
            <a:xfrm>
              <a:off x="1092200" y="18941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58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Group 15">
            <a:extLst>
              <a:ext uri="{FF2B5EF4-FFF2-40B4-BE49-F238E27FC236}">
                <a16:creationId xmlns:a16="http://schemas.microsoft.com/office/drawing/2014/main" id="{B159DF75-70E6-2E50-4E85-75A80BF71810}"/>
              </a:ext>
            </a:extLst>
          </p:cNvPr>
          <p:cNvGrpSpPr/>
          <p:nvPr/>
        </p:nvGrpSpPr>
        <p:grpSpPr>
          <a:xfrm>
            <a:off x="4960929" y="1739195"/>
            <a:ext cx="1909772" cy="2067795"/>
            <a:chOff x="3720696" y="1286227"/>
            <a:chExt cx="1432329" cy="1550846"/>
          </a:xfrm>
        </p:grpSpPr>
        <p:grpSp>
          <p:nvGrpSpPr>
            <p:cNvPr id="3" name="Group 16">
              <a:extLst>
                <a:ext uri="{FF2B5EF4-FFF2-40B4-BE49-F238E27FC236}">
                  <a16:creationId xmlns:a16="http://schemas.microsoft.com/office/drawing/2014/main" id="{CB4E21BC-6CED-3EC7-D878-BF2C7DB7E996}"/>
                </a:ext>
              </a:extLst>
            </p:cNvPr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6" name="Freeform: Shape 18">
                <a:extLst>
                  <a:ext uri="{FF2B5EF4-FFF2-40B4-BE49-F238E27FC236}">
                    <a16:creationId xmlns:a16="http://schemas.microsoft.com/office/drawing/2014/main" id="{2B5F9DBC-A821-1E17-B63E-362B4592F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blipFill>
                <a:blip r:embed="rId5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9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: Shape 19">
                <a:extLst>
                  <a:ext uri="{FF2B5EF4-FFF2-40B4-BE49-F238E27FC236}">
                    <a16:creationId xmlns:a16="http://schemas.microsoft.com/office/drawing/2014/main" id="{A6C4BCE1-2D15-846B-9835-7EBAD8E98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Freeform: Shape 20">
                <a:extLst>
                  <a:ext uri="{FF2B5EF4-FFF2-40B4-BE49-F238E27FC236}">
                    <a16:creationId xmlns:a16="http://schemas.microsoft.com/office/drawing/2014/main" id="{280F0575-02FC-D012-E7EB-DFB460553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" name="Freeform: Shape 17">
              <a:extLst>
                <a:ext uri="{FF2B5EF4-FFF2-40B4-BE49-F238E27FC236}">
                  <a16:creationId xmlns:a16="http://schemas.microsoft.com/office/drawing/2014/main" id="{C0E1E362-AC4F-8791-5952-D32F56107536}"/>
                </a:ext>
              </a:extLst>
            </p:cNvPr>
            <p:cNvSpPr>
              <a:spLocks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:a16="http://schemas.microsoft.com/office/drawing/2014/main" id="{CC409F19-E425-8FE9-7340-8F74E42C8325}"/>
              </a:ext>
            </a:extLst>
          </p:cNvPr>
          <p:cNvGrpSpPr/>
          <p:nvPr/>
        </p:nvGrpSpPr>
        <p:grpSpPr>
          <a:xfrm>
            <a:off x="6286784" y="2199775"/>
            <a:ext cx="1959877" cy="2239308"/>
            <a:chOff x="4715088" y="1631662"/>
            <a:chExt cx="1469908" cy="1679481"/>
          </a:xfrm>
        </p:grpSpPr>
        <p:grpSp>
          <p:nvGrpSpPr>
            <p:cNvPr id="10" name="Group 22">
              <a:extLst>
                <a:ext uri="{FF2B5EF4-FFF2-40B4-BE49-F238E27FC236}">
                  <a16:creationId xmlns:a16="http://schemas.microsoft.com/office/drawing/2014/main" id="{F280E91D-ED21-7094-EA15-93E20ACB4EFE}"/>
                </a:ext>
              </a:extLst>
            </p:cNvPr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12" name="Freeform: Shape 24">
                <a:extLst>
                  <a:ext uri="{FF2B5EF4-FFF2-40B4-BE49-F238E27FC236}">
                    <a16:creationId xmlns:a16="http://schemas.microsoft.com/office/drawing/2014/main" id="{EFBFF264-F8B3-21F4-97FA-19BC52AD2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25">
                <a:extLst>
                  <a:ext uri="{FF2B5EF4-FFF2-40B4-BE49-F238E27FC236}">
                    <a16:creationId xmlns:a16="http://schemas.microsoft.com/office/drawing/2014/main" id="{68E39A94-5F3B-3841-5569-7117EF05E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: Shape 26">
                <a:extLst>
                  <a:ext uri="{FF2B5EF4-FFF2-40B4-BE49-F238E27FC236}">
                    <a16:creationId xmlns:a16="http://schemas.microsoft.com/office/drawing/2014/main" id="{353B7103-8B5C-27FD-ED56-66E8FAC1C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id="{6607EC55-7EE2-1B53-1D55-42AB77B6DCA1}"/>
                </a:ext>
              </a:extLst>
            </p:cNvPr>
            <p:cNvSpPr>
              <a:spLocks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27">
            <a:extLst>
              <a:ext uri="{FF2B5EF4-FFF2-40B4-BE49-F238E27FC236}">
                <a16:creationId xmlns:a16="http://schemas.microsoft.com/office/drawing/2014/main" id="{2DDFFCC4-A02C-6B71-045F-BB1C58683E38}"/>
              </a:ext>
            </a:extLst>
          </p:cNvPr>
          <p:cNvGrpSpPr/>
          <p:nvPr/>
        </p:nvGrpSpPr>
        <p:grpSpPr>
          <a:xfrm>
            <a:off x="3945340" y="2785618"/>
            <a:ext cx="2193057" cy="2243164"/>
            <a:chOff x="2959004" y="2071044"/>
            <a:chExt cx="1644793" cy="1682372"/>
          </a:xfrm>
        </p:grpSpPr>
        <p:grpSp>
          <p:nvGrpSpPr>
            <p:cNvPr id="16" name="Group 28">
              <a:extLst>
                <a:ext uri="{FF2B5EF4-FFF2-40B4-BE49-F238E27FC236}">
                  <a16:creationId xmlns:a16="http://schemas.microsoft.com/office/drawing/2014/main" id="{EF60142D-4E1E-CCFC-6640-AA51221966D3}"/>
                </a:ext>
              </a:extLst>
            </p:cNvPr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18" name="Freeform: Shape 30">
                <a:extLst>
                  <a:ext uri="{FF2B5EF4-FFF2-40B4-BE49-F238E27FC236}">
                    <a16:creationId xmlns:a16="http://schemas.microsoft.com/office/drawing/2014/main" id="{21EAFDDE-3BD7-913F-5F29-2CC41CD39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: Shape 31">
                <a:extLst>
                  <a:ext uri="{FF2B5EF4-FFF2-40B4-BE49-F238E27FC236}">
                    <a16:creationId xmlns:a16="http://schemas.microsoft.com/office/drawing/2014/main" id="{0FC5E43C-BBA8-CBE0-BFA4-E9238D429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2">
                <a:extLst>
                  <a:ext uri="{FF2B5EF4-FFF2-40B4-BE49-F238E27FC236}">
                    <a16:creationId xmlns:a16="http://schemas.microsoft.com/office/drawing/2014/main" id="{1D3F5F03-781B-C3D6-6C36-87274B859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: Shape 29">
              <a:extLst>
                <a:ext uri="{FF2B5EF4-FFF2-40B4-BE49-F238E27FC236}">
                  <a16:creationId xmlns:a16="http://schemas.microsoft.com/office/drawing/2014/main" id="{009B5C17-EE0B-C3E4-4FFB-553FFE29B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33">
            <a:extLst>
              <a:ext uri="{FF2B5EF4-FFF2-40B4-BE49-F238E27FC236}">
                <a16:creationId xmlns:a16="http://schemas.microsoft.com/office/drawing/2014/main" id="{9010013A-70A0-5282-98B6-655C89BCF2C3}"/>
              </a:ext>
            </a:extLst>
          </p:cNvPr>
          <p:cNvGrpSpPr/>
          <p:nvPr/>
        </p:nvGrpSpPr>
        <p:grpSpPr>
          <a:xfrm>
            <a:off x="5276975" y="3363752"/>
            <a:ext cx="2187279" cy="2470563"/>
            <a:chOff x="3957731" y="2504645"/>
            <a:chExt cx="1640459" cy="1852922"/>
          </a:xfrm>
        </p:grpSpPr>
        <p:grpSp>
          <p:nvGrpSpPr>
            <p:cNvPr id="22" name="Group 34">
              <a:extLst>
                <a:ext uri="{FF2B5EF4-FFF2-40B4-BE49-F238E27FC236}">
                  <a16:creationId xmlns:a16="http://schemas.microsoft.com/office/drawing/2014/main" id="{3B662428-3438-4A50-B163-B49E5D16837B}"/>
                </a:ext>
              </a:extLst>
            </p:cNvPr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24" name="Freeform: Shape 36">
                <a:extLst>
                  <a:ext uri="{FF2B5EF4-FFF2-40B4-BE49-F238E27FC236}">
                    <a16:creationId xmlns:a16="http://schemas.microsoft.com/office/drawing/2014/main" id="{026C86BB-0014-18C6-02A1-60E1ED046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blipFill>
                <a:blip r:embed="rId5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90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7">
                <a:extLst>
                  <a:ext uri="{FF2B5EF4-FFF2-40B4-BE49-F238E27FC236}">
                    <a16:creationId xmlns:a16="http://schemas.microsoft.com/office/drawing/2014/main" id="{81BDE730-18A5-DBE1-F237-031C0FDA7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8">
                <a:extLst>
                  <a:ext uri="{FF2B5EF4-FFF2-40B4-BE49-F238E27FC236}">
                    <a16:creationId xmlns:a16="http://schemas.microsoft.com/office/drawing/2014/main" id="{1AE47429-D580-8A39-72C9-FDD85F091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id="{D1347840-2672-1E13-55FD-F79B93B19583}"/>
                </a:ext>
              </a:extLst>
            </p:cNvPr>
            <p:cNvSpPr>
              <a:spLocks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FA9E7F4-5D74-43A4-1BD4-25C50750C30A}"/>
              </a:ext>
            </a:extLst>
          </p:cNvPr>
          <p:cNvGrpSpPr/>
          <p:nvPr/>
        </p:nvGrpSpPr>
        <p:grpSpPr>
          <a:xfrm>
            <a:off x="8410268" y="2935125"/>
            <a:ext cx="2667148" cy="973820"/>
            <a:chOff x="444353" y="1856097"/>
            <a:chExt cx="2667148" cy="9738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DB3E2C8-35E6-35CB-7485-06087571E5D2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2D115B-FDEF-8D10-777D-12BDAB0D0237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718084D-B0B2-B1C8-A437-2276D7A377F4}"/>
              </a:ext>
            </a:extLst>
          </p:cNvPr>
          <p:cNvGrpSpPr/>
          <p:nvPr/>
        </p:nvGrpSpPr>
        <p:grpSpPr>
          <a:xfrm>
            <a:off x="2523821" y="1546960"/>
            <a:ext cx="2667001" cy="769726"/>
            <a:chOff x="444500" y="1856097"/>
            <a:chExt cx="2667001" cy="76972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114EFA5-F687-1A09-F401-A5B552D5524A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BFE25AB-CDF5-4137-DAE1-2F4DB9B0B8C2}"/>
                </a:ext>
              </a:extLst>
            </p:cNvPr>
            <p:cNvSpPr txBox="1"/>
            <p:nvPr/>
          </p:nvSpPr>
          <p:spPr>
            <a:xfrm>
              <a:off x="10922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5930A8B-61A7-BEE1-E2A6-5B08392DFCCE}"/>
              </a:ext>
            </a:extLst>
          </p:cNvPr>
          <p:cNvGrpSpPr/>
          <p:nvPr/>
        </p:nvGrpSpPr>
        <p:grpSpPr>
          <a:xfrm>
            <a:off x="7436728" y="4956107"/>
            <a:ext cx="2667148" cy="769726"/>
            <a:chOff x="444353" y="1856097"/>
            <a:chExt cx="2667148" cy="7697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3B9CAB4-3BB9-5CC8-AB4C-360B433D2CE9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DB5FFA9-E293-8265-F55C-98BDEB871E77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8C89A5D-7436-3FB2-A542-9E950A28A591}"/>
              </a:ext>
            </a:extLst>
          </p:cNvPr>
          <p:cNvGrpSpPr/>
          <p:nvPr/>
        </p:nvGrpSpPr>
        <p:grpSpPr>
          <a:xfrm>
            <a:off x="1302016" y="2888816"/>
            <a:ext cx="2667001" cy="769726"/>
            <a:chOff x="444500" y="1856097"/>
            <a:chExt cx="2667001" cy="7697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01133A1-7D75-DE21-A53B-32F7F10E723D}"/>
                </a:ext>
              </a:extLst>
            </p:cNvPr>
            <p:cNvSpPr txBox="1"/>
            <p:nvPr/>
          </p:nvSpPr>
          <p:spPr>
            <a:xfrm>
              <a:off x="444500" y="2137420"/>
              <a:ext cx="26670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60AE988-7C51-0155-350B-208453D0F176}"/>
                </a:ext>
              </a:extLst>
            </p:cNvPr>
            <p:cNvSpPr txBox="1"/>
            <p:nvPr/>
          </p:nvSpPr>
          <p:spPr>
            <a:xfrm>
              <a:off x="10922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998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0" name="组合 1319">
            <a:extLst>
              <a:ext uri="{FF2B5EF4-FFF2-40B4-BE49-F238E27FC236}">
                <a16:creationId xmlns:a16="http://schemas.microsoft.com/office/drawing/2014/main" id="{4ED8D813-5217-364E-95A4-3FD836AC2319}"/>
              </a:ext>
            </a:extLst>
          </p:cNvPr>
          <p:cNvGrpSpPr/>
          <p:nvPr/>
        </p:nvGrpSpPr>
        <p:grpSpPr>
          <a:xfrm>
            <a:off x="-944379" y="2390200"/>
            <a:ext cx="5107564" cy="2236668"/>
            <a:chOff x="-1855492" y="2348032"/>
            <a:chExt cx="5107564" cy="223666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84A7A17-F8BF-CDDE-BB06-90374DBC9920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394F7B3-AA5F-78E7-5174-D416070850B2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D46BCA9-08FA-A1B5-30F1-6440EA890733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5265CAC-68B4-820E-4E3B-807F91DB4248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AB646D4-EE10-FA85-EF6E-B18AA3D5E862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D5AC59B-0E12-1B5F-CCAA-88A737935B8A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7646749-21A5-3643-A4ED-DBE39796FF42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01" name="图片 1300">
              <a:extLst>
                <a:ext uri="{FF2B5EF4-FFF2-40B4-BE49-F238E27FC236}">
                  <a16:creationId xmlns:a16="http://schemas.microsoft.com/office/drawing/2014/main" id="{F5798D46-B477-8719-295D-3F70F05E5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03" name="图片 1302">
              <a:extLst>
                <a:ext uri="{FF2B5EF4-FFF2-40B4-BE49-F238E27FC236}">
                  <a16:creationId xmlns:a16="http://schemas.microsoft.com/office/drawing/2014/main" id="{D947403F-98F8-D17E-AD9F-CFDC420D4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09" name="图片 1308">
              <a:extLst>
                <a:ext uri="{FF2B5EF4-FFF2-40B4-BE49-F238E27FC236}">
                  <a16:creationId xmlns:a16="http://schemas.microsoft.com/office/drawing/2014/main" id="{F914E28E-B9B6-9100-BA22-F06C6F2C7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11" name="图片 1310">
              <a:extLst>
                <a:ext uri="{FF2B5EF4-FFF2-40B4-BE49-F238E27FC236}">
                  <a16:creationId xmlns:a16="http://schemas.microsoft.com/office/drawing/2014/main" id="{F64E7A8A-DC62-87C2-4A76-BD7CA47C1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12" name="图片 1311">
              <a:extLst>
                <a:ext uri="{FF2B5EF4-FFF2-40B4-BE49-F238E27FC236}">
                  <a16:creationId xmlns:a16="http://schemas.microsoft.com/office/drawing/2014/main" id="{E4CC49F1-19F5-00D3-2FBA-FE29CF0F6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15" name="图片 1314">
              <a:extLst>
                <a:ext uri="{FF2B5EF4-FFF2-40B4-BE49-F238E27FC236}">
                  <a16:creationId xmlns:a16="http://schemas.microsoft.com/office/drawing/2014/main" id="{B715AD3B-95ED-C23A-69FE-583351501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17" name="图片 1316">
              <a:extLst>
                <a:ext uri="{FF2B5EF4-FFF2-40B4-BE49-F238E27FC236}">
                  <a16:creationId xmlns:a16="http://schemas.microsoft.com/office/drawing/2014/main" id="{E9F2777B-7543-20BB-843B-905612DB2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19" name="图片 1318">
              <a:extLst>
                <a:ext uri="{FF2B5EF4-FFF2-40B4-BE49-F238E27FC236}">
                  <a16:creationId xmlns:a16="http://schemas.microsoft.com/office/drawing/2014/main" id="{0DB3EE4C-A967-9DB8-05D4-A5803B4E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grpSp>
        <p:nvGrpSpPr>
          <p:cNvPr id="1321" name="组合 1320">
            <a:extLst>
              <a:ext uri="{FF2B5EF4-FFF2-40B4-BE49-F238E27FC236}">
                <a16:creationId xmlns:a16="http://schemas.microsoft.com/office/drawing/2014/main" id="{83123B22-524F-AD6E-AFDC-FD7E612A4BEA}"/>
              </a:ext>
            </a:extLst>
          </p:cNvPr>
          <p:cNvGrpSpPr/>
          <p:nvPr/>
        </p:nvGrpSpPr>
        <p:grpSpPr>
          <a:xfrm flipH="1">
            <a:off x="8004736" y="2390200"/>
            <a:ext cx="5131640" cy="2236668"/>
            <a:chOff x="-1855492" y="2348032"/>
            <a:chExt cx="5107564" cy="2236668"/>
          </a:xfrm>
        </p:grpSpPr>
        <p:grpSp>
          <p:nvGrpSpPr>
            <p:cNvPr id="1322" name="组合 1321">
              <a:extLst>
                <a:ext uri="{FF2B5EF4-FFF2-40B4-BE49-F238E27FC236}">
                  <a16:creationId xmlns:a16="http://schemas.microsoft.com/office/drawing/2014/main" id="{6F743309-0785-9994-739D-3E2BF1C3B606}"/>
                </a:ext>
              </a:extLst>
            </p:cNvPr>
            <p:cNvGrpSpPr/>
            <p:nvPr/>
          </p:nvGrpSpPr>
          <p:grpSpPr>
            <a:xfrm flipH="1">
              <a:off x="-1855492" y="2348032"/>
              <a:ext cx="5107564" cy="2236668"/>
              <a:chOff x="9144000" y="2348032"/>
              <a:chExt cx="4851400" cy="2236668"/>
            </a:xfrm>
          </p:grpSpPr>
          <p:grpSp>
            <p:nvGrpSpPr>
              <p:cNvPr id="1331" name="组合 1330">
                <a:extLst>
                  <a:ext uri="{FF2B5EF4-FFF2-40B4-BE49-F238E27FC236}">
                    <a16:creationId xmlns:a16="http://schemas.microsoft.com/office/drawing/2014/main" id="{7685C4C8-0411-0D04-05CC-FB95AE166554}"/>
                  </a:ext>
                </a:extLst>
              </p:cNvPr>
              <p:cNvGrpSpPr/>
              <p:nvPr/>
            </p:nvGrpSpPr>
            <p:grpSpPr>
              <a:xfrm>
                <a:off x="9144000" y="2751927"/>
                <a:ext cx="3975100" cy="1369261"/>
                <a:chOff x="9144000" y="2751927"/>
                <a:chExt cx="3975100" cy="1369261"/>
              </a:xfrm>
            </p:grpSpPr>
            <p:sp>
              <p:nvSpPr>
                <p:cNvPr id="1335" name="任意多边形: 形状 1334">
                  <a:extLst>
                    <a:ext uri="{FF2B5EF4-FFF2-40B4-BE49-F238E27FC236}">
                      <a16:creationId xmlns:a16="http://schemas.microsoft.com/office/drawing/2014/main" id="{B49D1214-10DD-49AF-4038-971A19F1D448}"/>
                    </a:ext>
                  </a:extLst>
                </p:cNvPr>
                <p:cNvSpPr/>
                <p:nvPr/>
              </p:nvSpPr>
              <p:spPr>
                <a:xfrm>
                  <a:off x="9144000" y="2751927"/>
                  <a:ext cx="3975100" cy="749300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6" name="任意多边形: 形状 1335">
                  <a:extLst>
                    <a:ext uri="{FF2B5EF4-FFF2-40B4-BE49-F238E27FC236}">
                      <a16:creationId xmlns:a16="http://schemas.microsoft.com/office/drawing/2014/main" id="{98B55C63-C848-B221-8B56-48BDCBB0F1CF}"/>
                    </a:ext>
                  </a:extLst>
                </p:cNvPr>
                <p:cNvSpPr/>
                <p:nvPr/>
              </p:nvSpPr>
              <p:spPr>
                <a:xfrm flipV="1">
                  <a:off x="9144000" y="3505634"/>
                  <a:ext cx="3975100" cy="615554"/>
                </a:xfrm>
                <a:custGeom>
                  <a:avLst/>
                  <a:gdLst>
                    <a:gd name="connsiteX0" fmla="*/ 0 w 3975100"/>
                    <a:gd name="connsiteY0" fmla="*/ 749300 h 749300"/>
                    <a:gd name="connsiteX1" fmla="*/ 1612900 w 3975100"/>
                    <a:gd name="connsiteY1" fmla="*/ 266700 h 749300"/>
                    <a:gd name="connsiteX2" fmla="*/ 2540000 w 3975100"/>
                    <a:gd name="connsiteY2" fmla="*/ 482600 h 749300"/>
                    <a:gd name="connsiteX3" fmla="*/ 3975100 w 3975100"/>
                    <a:gd name="connsiteY3" fmla="*/ 0 h 74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100" h="749300">
                      <a:moveTo>
                        <a:pt x="0" y="749300"/>
                      </a:moveTo>
                      <a:cubicBezTo>
                        <a:pt x="594783" y="530225"/>
                        <a:pt x="1189567" y="311150"/>
                        <a:pt x="1612900" y="266700"/>
                      </a:cubicBezTo>
                      <a:cubicBezTo>
                        <a:pt x="2036233" y="222250"/>
                        <a:pt x="2146300" y="527050"/>
                        <a:pt x="2540000" y="482600"/>
                      </a:cubicBezTo>
                      <a:cubicBezTo>
                        <a:pt x="2933700" y="438150"/>
                        <a:pt x="3454400" y="219075"/>
                        <a:pt x="3975100" y="0"/>
                      </a:cubicBezTo>
                    </a:path>
                  </a:pathLst>
                </a:custGeom>
                <a:noFill/>
                <a:ln w="25400">
                  <a:gradFill flip="none" rotWithShape="1">
                    <a:gsLst>
                      <a:gs pos="0">
                        <a:srgbClr val="84C6DD">
                          <a:alpha val="0"/>
                        </a:srgbClr>
                      </a:gs>
                      <a:gs pos="100000">
                        <a:srgbClr val="84C6DD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32" name="任意多边形: 形状 1331">
                <a:extLst>
                  <a:ext uri="{FF2B5EF4-FFF2-40B4-BE49-F238E27FC236}">
                    <a16:creationId xmlns:a16="http://schemas.microsoft.com/office/drawing/2014/main" id="{656B0EC7-873C-A129-2136-148853700447}"/>
                  </a:ext>
                </a:extLst>
              </p:cNvPr>
              <p:cNvSpPr/>
              <p:nvPr/>
            </p:nvSpPr>
            <p:spPr>
              <a:xfrm>
                <a:off x="9715500" y="3503731"/>
                <a:ext cx="4279900" cy="1080969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3" name="任意多边形: 形状 1332">
                <a:extLst>
                  <a:ext uri="{FF2B5EF4-FFF2-40B4-BE49-F238E27FC236}">
                    <a16:creationId xmlns:a16="http://schemas.microsoft.com/office/drawing/2014/main" id="{9BE4A003-1D49-F75F-26CA-AF3D051B9D53}"/>
                  </a:ext>
                </a:extLst>
              </p:cNvPr>
              <p:cNvSpPr/>
              <p:nvPr/>
            </p:nvSpPr>
            <p:spPr>
              <a:xfrm flipV="1">
                <a:off x="9715500" y="2348032"/>
                <a:ext cx="4279900" cy="1080968"/>
              </a:xfrm>
              <a:custGeom>
                <a:avLst/>
                <a:gdLst>
                  <a:gd name="connsiteX0" fmla="*/ 0 w 4279900"/>
                  <a:gd name="connsiteY0" fmla="*/ 90369 h 1080969"/>
                  <a:gd name="connsiteX1" fmla="*/ 914400 w 4279900"/>
                  <a:gd name="connsiteY1" fmla="*/ 52269 h 1080969"/>
                  <a:gd name="connsiteX2" fmla="*/ 2159000 w 4279900"/>
                  <a:gd name="connsiteY2" fmla="*/ 712669 h 1080969"/>
                  <a:gd name="connsiteX3" fmla="*/ 4279900 w 4279900"/>
                  <a:gd name="connsiteY3" fmla="*/ 1080969 h 10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9900" h="1080969">
                    <a:moveTo>
                      <a:pt x="0" y="90369"/>
                    </a:moveTo>
                    <a:cubicBezTo>
                      <a:pt x="277283" y="19460"/>
                      <a:pt x="554567" y="-51448"/>
                      <a:pt x="914400" y="52269"/>
                    </a:cubicBezTo>
                    <a:cubicBezTo>
                      <a:pt x="1274233" y="155986"/>
                      <a:pt x="1598083" y="541219"/>
                      <a:pt x="2159000" y="712669"/>
                    </a:cubicBezTo>
                    <a:cubicBezTo>
                      <a:pt x="2719917" y="884119"/>
                      <a:pt x="3499908" y="982544"/>
                      <a:pt x="4279900" y="1080969"/>
                    </a:cubicBezTo>
                  </a:path>
                </a:pathLst>
              </a:custGeom>
              <a:noFill/>
              <a:ln w="762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34" name="直接连接符 1333">
                <a:extLst>
                  <a:ext uri="{FF2B5EF4-FFF2-40B4-BE49-F238E27FC236}">
                    <a16:creationId xmlns:a16="http://schemas.microsoft.com/office/drawing/2014/main" id="{FBD670FA-9D37-EE3C-B745-DF8A16B775BC}"/>
                  </a:ext>
                </a:extLst>
              </p:cNvPr>
              <p:cNvCxnSpPr/>
              <p:nvPr/>
            </p:nvCxnSpPr>
            <p:spPr>
              <a:xfrm>
                <a:off x="9902371" y="3454400"/>
                <a:ext cx="3775529" cy="0"/>
              </a:xfrm>
              <a:prstGeom prst="line">
                <a:avLst/>
              </a:prstGeom>
              <a:noFill/>
              <a:ln w="25400">
                <a:gradFill flip="none" rotWithShape="1">
                  <a:gsLst>
                    <a:gs pos="0">
                      <a:srgbClr val="84C6DD">
                        <a:alpha val="0"/>
                      </a:srgbClr>
                    </a:gs>
                    <a:gs pos="100000">
                      <a:srgbClr val="84C6DD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1323" name="图片 1322">
              <a:extLst>
                <a:ext uri="{FF2B5EF4-FFF2-40B4-BE49-F238E27FC236}">
                  <a16:creationId xmlns:a16="http://schemas.microsoft.com/office/drawing/2014/main" id="{8F921953-27B5-5F16-15AF-F6A16332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01081">
              <a:off x="704333" y="2420287"/>
              <a:ext cx="289603" cy="588548"/>
            </a:xfrm>
            <a:prstGeom prst="rect">
              <a:avLst/>
            </a:prstGeom>
          </p:spPr>
        </p:pic>
        <p:pic>
          <p:nvPicPr>
            <p:cNvPr id="1324" name="图片 1323">
              <a:extLst>
                <a:ext uri="{FF2B5EF4-FFF2-40B4-BE49-F238E27FC236}">
                  <a16:creationId xmlns:a16="http://schemas.microsoft.com/office/drawing/2014/main" id="{BD0B0C8C-3B24-5B52-80B7-5C3EEAD7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036362">
              <a:off x="371435" y="4062438"/>
              <a:ext cx="391536" cy="216160"/>
            </a:xfrm>
            <a:prstGeom prst="rect">
              <a:avLst/>
            </a:prstGeom>
          </p:spPr>
        </p:pic>
        <p:pic>
          <p:nvPicPr>
            <p:cNvPr id="1325" name="图片 1324">
              <a:extLst>
                <a:ext uri="{FF2B5EF4-FFF2-40B4-BE49-F238E27FC236}">
                  <a16:creationId xmlns:a16="http://schemas.microsoft.com/office/drawing/2014/main" id="{F8E6E5FD-F201-C29C-3050-35086FE40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3286">
              <a:off x="1198631" y="3507672"/>
              <a:ext cx="332570" cy="640687"/>
            </a:xfrm>
            <a:prstGeom prst="rect">
              <a:avLst/>
            </a:prstGeom>
          </p:spPr>
        </p:pic>
        <p:pic>
          <p:nvPicPr>
            <p:cNvPr id="1326" name="图片 1325">
              <a:extLst>
                <a:ext uri="{FF2B5EF4-FFF2-40B4-BE49-F238E27FC236}">
                  <a16:creationId xmlns:a16="http://schemas.microsoft.com/office/drawing/2014/main" id="{6BA1955D-D2C0-1766-3324-6281A0564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69" y="3126577"/>
              <a:ext cx="153915" cy="153915"/>
            </a:xfrm>
            <a:prstGeom prst="rect">
              <a:avLst/>
            </a:prstGeom>
          </p:spPr>
        </p:pic>
        <p:pic>
          <p:nvPicPr>
            <p:cNvPr id="1327" name="图片 1326">
              <a:extLst>
                <a:ext uri="{FF2B5EF4-FFF2-40B4-BE49-F238E27FC236}">
                  <a16:creationId xmlns:a16="http://schemas.microsoft.com/office/drawing/2014/main" id="{B1C7CDC4-EFCC-3033-0F23-AD6BFA673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6567" y="3764751"/>
              <a:ext cx="153915" cy="153915"/>
            </a:xfrm>
            <a:prstGeom prst="rect">
              <a:avLst/>
            </a:prstGeom>
          </p:spPr>
        </p:pic>
        <p:pic>
          <p:nvPicPr>
            <p:cNvPr id="1328" name="图片 1327">
              <a:extLst>
                <a:ext uri="{FF2B5EF4-FFF2-40B4-BE49-F238E27FC236}">
                  <a16:creationId xmlns:a16="http://schemas.microsoft.com/office/drawing/2014/main" id="{0DB7C274-71E7-22EE-DAF7-73E1511DD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882956">
              <a:off x="915368" y="3083869"/>
              <a:ext cx="358412" cy="694068"/>
            </a:xfrm>
            <a:prstGeom prst="rect">
              <a:avLst/>
            </a:prstGeom>
          </p:spPr>
        </p:pic>
        <p:pic>
          <p:nvPicPr>
            <p:cNvPr id="1329" name="图片 1328">
              <a:extLst>
                <a:ext uri="{FF2B5EF4-FFF2-40B4-BE49-F238E27FC236}">
                  <a16:creationId xmlns:a16="http://schemas.microsoft.com/office/drawing/2014/main" id="{A4CA5744-4EF8-BDE8-8455-9103D21E8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150" y="2813483"/>
              <a:ext cx="340490" cy="257847"/>
            </a:xfrm>
            <a:prstGeom prst="rect">
              <a:avLst/>
            </a:prstGeom>
          </p:spPr>
        </p:pic>
        <p:pic>
          <p:nvPicPr>
            <p:cNvPr id="1330" name="图片 1329">
              <a:extLst>
                <a:ext uri="{FF2B5EF4-FFF2-40B4-BE49-F238E27FC236}">
                  <a16:creationId xmlns:a16="http://schemas.microsoft.com/office/drawing/2014/main" id="{94F0F695-F004-82A7-DF5D-E02C6E400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18739769">
              <a:off x="-270504" y="3038693"/>
              <a:ext cx="650096" cy="978498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4E2CEA-1C0B-68EA-B6F9-9B8B3BC28107}"/>
              </a:ext>
            </a:extLst>
          </p:cNvPr>
          <p:cNvSpPr txBox="1"/>
          <p:nvPr/>
        </p:nvSpPr>
        <p:spPr>
          <a:xfrm>
            <a:off x="5034180" y="1572706"/>
            <a:ext cx="212364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>
                <a:blipFill>
                  <a:blip r:embed="rId13"/>
                  <a:tile tx="0" ty="0" sx="100000" sy="100000" flip="none" algn="tl"/>
                </a:blip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02</a:t>
            </a:r>
            <a:endParaRPr lang="zh-CN" altLang="en-US" sz="8800" dirty="0">
              <a:blipFill>
                <a:blip r:embed="rId13"/>
                <a:tile tx="0" ty="0" sx="100000" sy="100000" flip="none" algn="tl"/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3582750" y="3229689"/>
            <a:ext cx="5026500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1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962532" y="2777747"/>
              <a:ext cx="2460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D4D4B84-CD48-AA4F-75EA-800DDED70711}"/>
              </a:ext>
            </a:extLst>
          </p:cNvPr>
          <p:cNvSpPr txBox="1"/>
          <p:nvPr/>
        </p:nvSpPr>
        <p:spPr>
          <a:xfrm>
            <a:off x="4784786" y="1923610"/>
            <a:ext cx="2622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89EBED-EEF8-1EA2-9279-9DCC1BD158C8}"/>
              </a:ext>
            </a:extLst>
          </p:cNvPr>
          <p:cNvSpPr txBox="1"/>
          <p:nvPr/>
        </p:nvSpPr>
        <p:spPr>
          <a:xfrm>
            <a:off x="2571750" y="4237684"/>
            <a:ext cx="70485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6352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6EA800-A192-7E94-A01B-6D7711F78B16}"/>
              </a:ext>
            </a:extLst>
          </p:cNvPr>
          <p:cNvGrpSpPr/>
          <p:nvPr/>
        </p:nvGrpSpPr>
        <p:grpSpPr>
          <a:xfrm>
            <a:off x="4163183" y="274383"/>
            <a:ext cx="3865634" cy="585224"/>
            <a:chOff x="1679749" y="2683568"/>
            <a:chExt cx="5026500" cy="58522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67CBD5A-FB61-1B6D-2109-1321D26BD578}"/>
                </a:ext>
              </a:extLst>
            </p:cNvPr>
            <p:cNvSpPr/>
            <p:nvPr/>
          </p:nvSpPr>
          <p:spPr>
            <a:xfrm>
              <a:off x="1679749" y="2683568"/>
              <a:ext cx="5026500" cy="58522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86DC53-2537-5DC2-D2B1-6DA5AED4C1BA}"/>
                </a:ext>
              </a:extLst>
            </p:cNvPr>
            <p:cNvSpPr txBox="1"/>
            <p:nvPr/>
          </p:nvSpPr>
          <p:spPr>
            <a:xfrm>
              <a:off x="2372342" y="2777747"/>
              <a:ext cx="3641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08F7CBD-D9ED-82AE-CA4E-AD8C567D01B2}"/>
              </a:ext>
            </a:extLst>
          </p:cNvPr>
          <p:cNvSpPr/>
          <p:nvPr/>
        </p:nvSpPr>
        <p:spPr>
          <a:xfrm>
            <a:off x="4050091" y="1459245"/>
            <a:ext cx="4091818" cy="5398755"/>
          </a:xfrm>
          <a:custGeom>
            <a:avLst/>
            <a:gdLst>
              <a:gd name="connsiteX0" fmla="*/ 297640 w 4091818"/>
              <a:gd name="connsiteY0" fmla="*/ 0 h 5398755"/>
              <a:gd name="connsiteX1" fmla="*/ 3794179 w 4091818"/>
              <a:gd name="connsiteY1" fmla="*/ 0 h 5398755"/>
              <a:gd name="connsiteX2" fmla="*/ 4091818 w 4091818"/>
              <a:gd name="connsiteY2" fmla="*/ 297639 h 5398755"/>
              <a:gd name="connsiteX3" fmla="*/ 4091818 w 4091818"/>
              <a:gd name="connsiteY3" fmla="*/ 5398755 h 5398755"/>
              <a:gd name="connsiteX4" fmla="*/ 0 w 4091818"/>
              <a:gd name="connsiteY4" fmla="*/ 5398755 h 5398755"/>
              <a:gd name="connsiteX5" fmla="*/ 0 w 4091818"/>
              <a:gd name="connsiteY5" fmla="*/ 297639 h 5398755"/>
              <a:gd name="connsiteX6" fmla="*/ 297640 w 4091818"/>
              <a:gd name="connsiteY6" fmla="*/ 0 h 539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1818" h="5398755">
                <a:moveTo>
                  <a:pt x="297640" y="0"/>
                </a:moveTo>
                <a:lnTo>
                  <a:pt x="3794179" y="0"/>
                </a:lnTo>
                <a:cubicBezTo>
                  <a:pt x="3958560" y="0"/>
                  <a:pt x="4091818" y="133258"/>
                  <a:pt x="4091818" y="297639"/>
                </a:cubicBezTo>
                <a:lnTo>
                  <a:pt x="4091818" y="5398755"/>
                </a:lnTo>
                <a:lnTo>
                  <a:pt x="0" y="5398755"/>
                </a:lnTo>
                <a:lnTo>
                  <a:pt x="0" y="297639"/>
                </a:lnTo>
                <a:cubicBezTo>
                  <a:pt x="0" y="133258"/>
                  <a:pt x="133258" y="0"/>
                  <a:pt x="297640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FBE7E3A-560A-6E3F-B86C-27946B379715}"/>
              </a:ext>
            </a:extLst>
          </p:cNvPr>
          <p:cNvGrpSpPr/>
          <p:nvPr/>
        </p:nvGrpSpPr>
        <p:grpSpPr>
          <a:xfrm>
            <a:off x="2736244" y="1155700"/>
            <a:ext cx="6719509" cy="2057400"/>
            <a:chOff x="2451100" y="1765300"/>
            <a:chExt cx="6719509" cy="2057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FD6D324-3847-34DC-E020-8FB952A37A8A}"/>
                </a:ext>
              </a:extLst>
            </p:cNvPr>
            <p:cNvSpPr/>
            <p:nvPr/>
          </p:nvSpPr>
          <p:spPr>
            <a:xfrm>
              <a:off x="2451100" y="1765300"/>
              <a:ext cx="2057400" cy="2057400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720D88B-E7AC-D462-BFD4-02F8E0763DAC}"/>
                </a:ext>
              </a:extLst>
            </p:cNvPr>
            <p:cNvSpPr/>
            <p:nvPr/>
          </p:nvSpPr>
          <p:spPr>
            <a:xfrm>
              <a:off x="7113209" y="1765300"/>
              <a:ext cx="2057400" cy="2057400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692897C-732F-BFB2-0AEE-B242254ED640}"/>
              </a:ext>
            </a:extLst>
          </p:cNvPr>
          <p:cNvGrpSpPr/>
          <p:nvPr/>
        </p:nvGrpSpPr>
        <p:grpSpPr>
          <a:xfrm>
            <a:off x="2736244" y="3812738"/>
            <a:ext cx="6719509" cy="2057400"/>
            <a:chOff x="2451100" y="1765300"/>
            <a:chExt cx="6719509" cy="20574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3A71FA5-DADE-7FD6-FC81-C6D815B543BE}"/>
                </a:ext>
              </a:extLst>
            </p:cNvPr>
            <p:cNvSpPr/>
            <p:nvPr/>
          </p:nvSpPr>
          <p:spPr>
            <a:xfrm>
              <a:off x="2451100" y="1765300"/>
              <a:ext cx="2057400" cy="2057400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08C2235-6096-69BB-CD3B-9DB229A1EC47}"/>
                </a:ext>
              </a:extLst>
            </p:cNvPr>
            <p:cNvSpPr/>
            <p:nvPr/>
          </p:nvSpPr>
          <p:spPr>
            <a:xfrm>
              <a:off x="7113209" y="1765300"/>
              <a:ext cx="2057400" cy="2057400"/>
            </a:xfrm>
            <a:prstGeom prst="ellipse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F8E14E-C837-01B0-8857-0B9ACED221D0}"/>
              </a:ext>
            </a:extLst>
          </p:cNvPr>
          <p:cNvGrpSpPr/>
          <p:nvPr/>
        </p:nvGrpSpPr>
        <p:grpSpPr>
          <a:xfrm>
            <a:off x="9562951" y="1723337"/>
            <a:ext cx="2019301" cy="977476"/>
            <a:chOff x="444353" y="1856097"/>
            <a:chExt cx="2019301" cy="97747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FED9811-2E2A-0653-2FBA-E520E9CB7C4D}"/>
                </a:ext>
              </a:extLst>
            </p:cNvPr>
            <p:cNvSpPr txBox="1"/>
            <p:nvPr/>
          </p:nvSpPr>
          <p:spPr>
            <a:xfrm>
              <a:off x="444500" y="2137420"/>
              <a:ext cx="18034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B7986CD-7615-940A-07FA-AF7567EC7C03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D7011C-F427-617F-6938-A9B3FEB8D51C}"/>
              </a:ext>
            </a:extLst>
          </p:cNvPr>
          <p:cNvGrpSpPr/>
          <p:nvPr/>
        </p:nvGrpSpPr>
        <p:grpSpPr>
          <a:xfrm>
            <a:off x="609598" y="1723337"/>
            <a:ext cx="2019301" cy="977476"/>
            <a:chOff x="254000" y="1856097"/>
            <a:chExt cx="2019301" cy="97747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1015B7-F383-57D8-1465-E578049A47CF}"/>
                </a:ext>
              </a:extLst>
            </p:cNvPr>
            <p:cNvSpPr txBox="1"/>
            <p:nvPr/>
          </p:nvSpPr>
          <p:spPr>
            <a:xfrm>
              <a:off x="444500" y="2137420"/>
              <a:ext cx="18034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4DF571-425F-C9C6-7150-5664FE1D7BB9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8847A4B-06DD-F6E8-2B4D-A32A910F9B86}"/>
              </a:ext>
            </a:extLst>
          </p:cNvPr>
          <p:cNvGrpSpPr/>
          <p:nvPr/>
        </p:nvGrpSpPr>
        <p:grpSpPr>
          <a:xfrm>
            <a:off x="9562951" y="4421279"/>
            <a:ext cx="2019301" cy="977476"/>
            <a:chOff x="444353" y="1856097"/>
            <a:chExt cx="2019301" cy="97747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893FDD5-F413-AF23-3C98-E7EFA928F90C}"/>
                </a:ext>
              </a:extLst>
            </p:cNvPr>
            <p:cNvSpPr txBox="1"/>
            <p:nvPr/>
          </p:nvSpPr>
          <p:spPr>
            <a:xfrm>
              <a:off x="444500" y="2137420"/>
              <a:ext cx="18034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31F410E-5805-F063-E2EB-5F8CD819AE5F}"/>
                </a:ext>
              </a:extLst>
            </p:cNvPr>
            <p:cNvSpPr txBox="1"/>
            <p:nvPr/>
          </p:nvSpPr>
          <p:spPr>
            <a:xfrm>
              <a:off x="444353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00D48E6-B28C-B1ED-0958-660F17720673}"/>
              </a:ext>
            </a:extLst>
          </p:cNvPr>
          <p:cNvGrpSpPr/>
          <p:nvPr/>
        </p:nvGrpSpPr>
        <p:grpSpPr>
          <a:xfrm>
            <a:off x="609598" y="4421279"/>
            <a:ext cx="2019301" cy="977476"/>
            <a:chOff x="254000" y="1856097"/>
            <a:chExt cx="2019301" cy="97747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64D316-628B-716B-4EE8-15286E855EE6}"/>
                </a:ext>
              </a:extLst>
            </p:cNvPr>
            <p:cNvSpPr txBox="1"/>
            <p:nvPr/>
          </p:nvSpPr>
          <p:spPr>
            <a:xfrm>
              <a:off x="444500" y="2137420"/>
              <a:ext cx="18034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958CC3-0D5D-9501-EB1E-2B599E7F297A}"/>
                </a:ext>
              </a:extLst>
            </p:cNvPr>
            <p:cNvSpPr txBox="1"/>
            <p:nvPr/>
          </p:nvSpPr>
          <p:spPr>
            <a:xfrm>
              <a:off x="254000" y="185609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AF51487-0704-EE0E-CD65-D9233BB04A6E}"/>
              </a:ext>
            </a:extLst>
          </p:cNvPr>
          <p:cNvSpPr txBox="1"/>
          <p:nvPr/>
        </p:nvSpPr>
        <p:spPr>
          <a:xfrm>
            <a:off x="4793647" y="2747497"/>
            <a:ext cx="2604706" cy="2349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模板网，幻灯片演示模 板及素材免 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 板网 唯一访问网址：</a:t>
            </a:r>
            <a:r>
              <a:rPr lang="en-US" altLang="zh-CN" sz="1100" dirty="0">
                <a:solidFill>
                  <a:schemeClr val="bg1"/>
                </a:solidFill>
              </a:rPr>
              <a:t>www.51pptm oban.com</a:t>
            </a:r>
          </a:p>
          <a:p>
            <a:pPr algn="ctr">
              <a:lnSpc>
                <a:spcPct val="150000"/>
              </a:lnSpc>
            </a:pP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5A4DC4-730E-3B21-15C0-4F582C0A33E8}"/>
              </a:ext>
            </a:extLst>
          </p:cNvPr>
          <p:cNvSpPr txBox="1"/>
          <p:nvPr/>
        </p:nvSpPr>
        <p:spPr>
          <a:xfrm>
            <a:off x="5218490" y="2147859"/>
            <a:ext cx="1778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039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ISPRING_PRESENTATION_TITLE" val="蓝色水彩梦幻通用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485;#172853;#373301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1PPT模板网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29BBF"/>
      </a:accent1>
      <a:accent2>
        <a:srgbClr val="104D60"/>
      </a:accent2>
      <a:accent3>
        <a:srgbClr val="2DCFFF"/>
      </a:accent3>
      <a:accent4>
        <a:srgbClr val="1A7F9C"/>
      </a:accent4>
      <a:accent5>
        <a:srgbClr val="8E846C"/>
      </a:accent5>
      <a:accent6>
        <a:srgbClr val="BFBFBF"/>
      </a:accent6>
      <a:hlink>
        <a:srgbClr val="229BBF"/>
      </a:hlink>
      <a:folHlink>
        <a:srgbClr val="BFBFBF"/>
      </a:folHlink>
    </a:clrScheme>
    <a:fontScheme name="55c5d2ds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tile tx="0" ty="0" sx="100000" sy="100000" flip="none" algn="tl"/>
        </a:blipFill>
        <a:ln>
          <a:noFill/>
        </a:ln>
      </a:spPr>
      <a:bodyPr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229BB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2681</Words>
  <Application>Microsoft Office PowerPoint</Application>
  <PresentationFormat>宽屏</PresentationFormat>
  <Paragraphs>290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阿里巴巴普惠体 2.0 55 Regular</vt:lpstr>
      <vt:lpstr>阿里巴巴普惠体 2.0 65 Medium</vt:lpstr>
      <vt:lpstr>快看世界体</vt:lpstr>
      <vt:lpstr>Arial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水彩叶子极简商务总结汇报通用ppt模板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268</cp:revision>
  <dcterms:created xsi:type="dcterms:W3CDTF">2017-05-12T01:42:55Z</dcterms:created>
  <dcterms:modified xsi:type="dcterms:W3CDTF">2023-05-14T14:42:22Z</dcterms:modified>
</cp:coreProperties>
</file>