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1.xml" ContentType="application/vnd.openxmlformats-officedocument.presentationml.notesSlide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57" r:id="rId4"/>
    <p:sldId id="258" r:id="rId5"/>
    <p:sldId id="261" r:id="rId6"/>
    <p:sldId id="259" r:id="rId7"/>
    <p:sldId id="262" r:id="rId8"/>
    <p:sldId id="260" r:id="rId9"/>
    <p:sldId id="263" r:id="rId10"/>
    <p:sldId id="264" r:id="rId11"/>
    <p:sldId id="265" r:id="rId12"/>
    <p:sldId id="26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8E9AD2-A0E5-4DFF-9A24-994A635AEA6C}">
          <p14:sldIdLst>
            <p14:sldId id="267"/>
            <p14:sldId id="256"/>
            <p14:sldId id="257"/>
            <p14:sldId id="258"/>
            <p14:sldId id="261"/>
            <p14:sldId id="259"/>
            <p14:sldId id="262"/>
            <p14:sldId id="260"/>
            <p14:sldId id="263"/>
            <p14:sldId id="264"/>
            <p14:sldId id="265"/>
          </p14:sldIdLst>
        </p14:section>
        <p14:section name="作者信息" id="{43EB4C7A-6F5F-43F0-9005-30FB803D2939}">
          <p14:sldIdLst>
            <p14:sldId id="26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D3E"/>
    <a:srgbClr val="EBF68D"/>
    <a:srgbClr val="FDF5EA"/>
    <a:srgbClr val="E8E9FB"/>
    <a:srgbClr val="FEE2CD"/>
    <a:srgbClr val="ECEFD4"/>
    <a:srgbClr val="E1E3FC"/>
    <a:srgbClr val="FCFD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800" autoAdjust="0"/>
    <p:restoredTop sz="95481" autoAdjust="0"/>
  </p:normalViewPr>
  <p:slideViewPr>
    <p:cSldViewPr snapToGrid="0" showGuides="1">
      <p:cViewPr>
        <p:scale>
          <a:sx n="66" d="100"/>
          <a:sy n="66" d="100"/>
        </p:scale>
        <p:origin x="540" y="642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4:22:49.230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0 636 24575,'2024'0'-11031,"-1945"0"13871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4:25:31.166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0 636 24575,'2024'0'-11031,"-1945"0"13871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4:54:34.148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55 718 24575,'0'-2'0,"0"1"0,1-1 0,-1 1 0,0-1 0,1 1 0,-1-1 0,1 1 0,0-1 0,0 1 0,-1 0 0,1 0 0,0-1 0,0 1 0,0 0 0,0 0 0,0 0 0,0 0 0,1 0 0,0-1 0,29-16 0,75-27 0,-57 26 0,58-33 0,-58 23 0,-1-2 0,53-46 0,-75 54 0,-1-1 0,0-1 0,-2-1 0,36-55 0,69-142 0,-128 221 0,1 1 0,-1 0 0,1-1 0,-1 1 0,1 0 0,0 0 0,0 0 0,0-1 0,0 1 0,0 0 0,0 0 0,2-1 0,-3 2 0,1 0 0,-1 0 0,0 0 0,0 0 0,1 0 0,-1 0 0,0 0 0,1 0 0,-1 1 0,0-1 0,0 0 0,1 0 0,-1 0 0,0 0 0,0 1 0,0-1 0,1 0 0,-1 0 0,0 1 0,0-1 0,0 0 0,0 0 0,1 1 0,-1-1 0,0 0 0,0 0 0,0 1 0,0-1 0,0 0 0,0 1 0,0-1 0,0 0 0,0 1 0,0-1 0,3 43 0,-4-36 0,-1 76 0,-14 85 0,-25 81 0,-1-49 0,-74 212 0,86-321 0,-62 207 0,-37 140 0,89-334 0,-3-3 0,-65 109 0,-27 52 0,109-206 233,17-41-500,2 0 1,0 1 0,0 0 0,2 1-1,-8 31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4:54:35.565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1 745 24575,'2'-4'0,"0"1"0,0 0 0,0 0 0,0 0 0,1 0 0,-1 0 0,1 1 0,0-1 0,0 1 0,0 0 0,5-3 0,40-16 0,-33 15 0,192-67 0,15-7 0,-60 6 0,-89 39 0,123-42 0,306-58 0,-346 99 0,181-33 0,-285 60 171,53-15 0,-88 19-415,0-1 0,-1-1 0,1 0 0,-1-1 1,-1 0-1,28-21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5:13:36.909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361 595 24575,'-1'0'0,"1"0"0,-1 0 0,0 0 0,0-1 0,0 1 0,1 0 0,-1-1 0,0 1 0,0 0 0,1-1 0,-1 1 0,0-1 0,1 1 0,-1-1 0,0 1 0,1-1 0,-1 1 0,1-1 0,-1 0 0,1 1 0,-1-1 0,1 0 0,0 0 0,-1 1 0,1-1 0,0 0 0,0 0 0,-1 1 0,1-1 0,0 0 0,0-2 0,0 0 0,-1 0 0,1 0 0,0 0 0,0 0 0,0 0 0,1 0 0,1-5 0,3-6 0,1 0 0,1 1 0,1 0 0,0 0 0,11-13 0,2-4 0,4-7 0,42-47 0,-52 67 0,1 1 0,1 1 0,0 0 0,33-20 0,-8 9 0,86-48 0,-103 61 0,0 2 0,1 1 0,37-9 0,0 3 0,1 3 0,1 4 0,-1 1 0,70 3 0,-111 7 0,-1 0 0,0 2 0,0 1 0,-1 0 0,1 2 0,-1 0 0,-1 2 0,1 0 0,-1 1 0,-1 1 0,0 1 0,-1 1 0,0 0 0,31 32 0,-41-36 0,-1 0 0,1 0 0,-2 1 0,0 0 0,0 1 0,-1-1 0,0 1 0,0 0 0,-2 0 0,1 1 0,-1-1 0,-1 1 0,1 13 0,-1 1 0,-1 0 0,-1 0 0,-1 0 0,-10 49 0,7-58 0,0-1 0,-2 1 0,0-1 0,0-1 0,-2 1 0,0-1 0,-16 23 0,-8 5 0,-41 42 0,42-52 0,-40 45 0,-152 126 0,100-101 0,-123 134 0,201-186 0,3 2 0,2 2 0,3 1 0,2 2 0,-36 81 0,34-60 0,-194 437 0,210-464 0,-3-1 0,-56 91 0,22-55 0,30-42 0,-1-1 0,-45 49 0,70-88 0,0-2 0,6-4 0,17-15 0,13-5 9,0 2 1,1 1-1,1 2 0,56-20 0,154-34-238,138-17-700,-77 20 940,-231 50-11,332-78 0,-140 53 520,17-3 61,-189 20-1946,-14 0-5461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5:20:24.357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1017 702 24575,'1'-15'0,"1"1"0,0-1 0,0 1 0,2 0 0,0 0 0,0 0 0,1 0 0,1 1 0,0 0 0,11-16 0,9-11 0,55-63 0,-29 48 0,2 2 0,2 3 0,91-62 0,-125 96 0,2 2 0,0 0 0,0 1 0,1 2 0,1 1 0,0 1 0,0 0 0,1 3 0,0 0 0,0 1 0,1 2 0,39 0 0,134 5 0,-186 0 0,-1 1 0,1 0 0,-1 1 0,0 0 0,-1 1 0,1 1 0,-1 0 0,24 15 0,-16-8 0,-2 2 0,0 0 0,0 1 0,24 28 0,-37-37 0,0 1 0,-1 0 0,0 1 0,-1-1 0,0 1 0,0 0 0,-1 0 0,0 0 0,0 0 0,-1 1 0,0-1 0,-1 1 0,0 10 0,0 11 0,-2 1 0,-8 52 0,6-70 0,0-1 0,-1 1 0,-1-1 0,0 0 0,-1 0 0,0 0 0,-1-1 0,0 0 0,-15 17 0,-11 11 0,-46 42 0,69-72 0,-65 62 0,-126 95 0,137-121 0,-178 126 0,26-43 0,98-61 0,-173 87 0,264-139 0,-8 5 0,-68 30 0,103-50 0,0-1 0,-1 0 0,1 0 0,-1 1 0,1-1 0,-1 0 0,1 0 0,-1 1 0,1-1 0,-1 0 0,1 0 0,0 0 0,-1 0 0,1 0 0,-1 0 0,0 0 0,1 0 0,-1 0 0,1 0 0,-1 0 0,1 0 0,-1 0 0,1 0 0,-1 0 0,1 0 0,0-1 0,-1 1 0,1 0 0,-1 0 0,1-1 0,-1 1 0,7-15 0,23-18 0,-10 16 0,0 1 0,0 1 0,2 1 0,27-14 0,96-42 0,-81 41 0,36-16 0,1 5 0,131-35 0,-40 39 0,-131 28 0,0-3 0,59-19 0,-115 29 0,183-54 0,-165 51 0,1 1 0,0 0 0,0 2 0,0 1 0,0 0 0,33 6 0,-34-2 0,-1 0 0,32 11 0,-44-11 0,0 0 0,-1 0 0,0 1 0,0 0 0,0 0 0,0 1 0,-1 0 0,11 11 0,-2 1 0,0 0 0,-1 1 0,15 26 0,-24-34 0,0 1 0,0 0 0,-2 0 0,1 0 0,-2 1 0,1-1 0,1 24 0,0 8 0,-3 0 0,-1 0 0,-6 45 0,2-69 0,0 0 0,-1 0 0,-1-1 0,0 0 0,-2 0 0,0 0 0,-1-1 0,-1 0 0,-13 18 0,-52 68 0,-99 109 0,112-149 0,-2-3 0,-113 85 0,-5-23 0,142-100 0,-2-2 0,-78 29 0,-66 5 0,-258 41 0,322-78 0,-170 5 0,-122-23 0,268-2 0,70 5-1365,46 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4:22:49.230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0 636 24575,'2024'0'-11031,"-1945"0"13871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11T04:25:31.166"/>
    </inkml:context>
    <inkml:brush xml:id="br0">
      <inkml:brushProperty name="width" value="0.11465" units="cm"/>
      <inkml:brushProperty name="height" value="0.11465" units="cm"/>
      <inkml:brushProperty name="color" value="#EBF68D"/>
    </inkml:brush>
  </inkml:definitions>
  <inkml:trace contextRef="#ctx0" brushRef="#br0">0 636 24575,'2024'0'-11031,"-1945"0"13871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EDCD4-0914-4AC1-842E-D23F4941C6A9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489F7-1F96-4C3B-BC61-15B95A3472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4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489F7-1F96-4C3B-BC61-15B95A3472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1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549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490068-1EB6-D997-F700-786C52F9D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7545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5389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286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ustomXml" Target="../ink/ink8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&#10;&#10;描述已自动生成">
            <a:extLst>
              <a:ext uri="{FF2B5EF4-FFF2-40B4-BE49-F238E27FC236}">
                <a16:creationId xmlns:a16="http://schemas.microsoft.com/office/drawing/2014/main" id="{D0CB5F18-58C3-9005-6E5E-7D70D3DD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6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924568AB-962D-3926-8F71-77C5566E59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3B792CC-B7FE-C522-CB8D-7C77CCECA238}"/>
              </a:ext>
            </a:extLst>
          </p:cNvPr>
          <p:cNvGrpSpPr/>
          <p:nvPr/>
        </p:nvGrpSpPr>
        <p:grpSpPr>
          <a:xfrm>
            <a:off x="4828117" y="2388073"/>
            <a:ext cx="2535767" cy="486831"/>
            <a:chOff x="4516966" y="1860121"/>
            <a:chExt cx="2535767" cy="486831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FF73242-AD7B-2A7C-03E6-40DE4A4D47CF}"/>
                </a:ext>
              </a:extLst>
            </p:cNvPr>
            <p:cNvSpPr/>
            <p:nvPr/>
          </p:nvSpPr>
          <p:spPr>
            <a:xfrm>
              <a:off x="4551808" y="1915153"/>
              <a:ext cx="2500925" cy="431799"/>
            </a:xfrm>
            <a:prstGeom prst="roundRect">
              <a:avLst/>
            </a:prstGeom>
            <a:solidFill>
              <a:srgbClr val="FCFDC6"/>
            </a:solidFill>
            <a:ln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DA5A2B9-E4F3-9E67-0DFC-DBAE7F4BC354}"/>
                </a:ext>
              </a:extLst>
            </p:cNvPr>
            <p:cNvSpPr/>
            <p:nvPr/>
          </p:nvSpPr>
          <p:spPr>
            <a:xfrm>
              <a:off x="4516966" y="1860121"/>
              <a:ext cx="2500925" cy="431799"/>
            </a:xfrm>
            <a:prstGeom prst="roundRect">
              <a:avLst/>
            </a:prstGeom>
            <a:solidFill>
              <a:srgbClr val="EBF68D"/>
            </a:solidFill>
            <a:ln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4598ED5-22BB-BCDB-20AB-DF3FEEAD25CE}"/>
                </a:ext>
              </a:extLst>
            </p:cNvPr>
            <p:cNvSpPr txBox="1"/>
            <p:nvPr/>
          </p:nvSpPr>
          <p:spPr>
            <a:xfrm>
              <a:off x="4590098" y="1922132"/>
              <a:ext cx="2354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>
                  <a:solidFill>
                    <a:srgbClr val="0A3D3E"/>
                  </a:solidFill>
                  <a:latin typeface="Amasis MT Pro" panose="02040504050005020304" pitchFamily="18" charset="0"/>
                  <a:cs typeface="Dreaming Outloud Script Pro" panose="03050502040304050704" pitchFamily="66" charset="0"/>
                </a:rPr>
                <a:t>Proin Pharetra Nonummy.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2DE9BDF-ED7E-C568-4FDB-55C8AD30BBB8}"/>
              </a:ext>
            </a:extLst>
          </p:cNvPr>
          <p:cNvSpPr txBox="1"/>
          <p:nvPr/>
        </p:nvSpPr>
        <p:spPr>
          <a:xfrm>
            <a:off x="3215931" y="3091924"/>
            <a:ext cx="5760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Amasis MT Pro Black" panose="02040A04050005020304" pitchFamily="18" charset="0"/>
                <a:cs typeface="Dreaming Outloud Script Pro" panose="03050502040304050704" pitchFamily="66" charset="0"/>
              </a:rPr>
              <a:t>Habitant Morbi Tristique Senectus Et</a:t>
            </a:r>
            <a:endParaRPr lang="zh-CN" altLang="en-US" sz="2000">
              <a:solidFill>
                <a:schemeClr val="bg1"/>
              </a:solidFill>
              <a:latin typeface="Amasis MT Pro Black" panose="02040A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9CD0F4-0D5A-8F3A-7310-F3234E9C2F1A}"/>
              </a:ext>
            </a:extLst>
          </p:cNvPr>
          <p:cNvSpPr txBox="1"/>
          <p:nvPr/>
        </p:nvSpPr>
        <p:spPr>
          <a:xfrm>
            <a:off x="2489269" y="1689511"/>
            <a:ext cx="7213462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30C557-EFB6-CAA8-B388-22599C9990D5}"/>
              </a:ext>
            </a:extLst>
          </p:cNvPr>
          <p:cNvSpPr txBox="1"/>
          <p:nvPr/>
        </p:nvSpPr>
        <p:spPr>
          <a:xfrm>
            <a:off x="2585851" y="3965841"/>
            <a:ext cx="7020298" cy="1772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7B2A969-5BF5-3A70-1437-E84840E561C2}"/>
              </a:ext>
            </a:extLst>
          </p:cNvPr>
          <p:cNvCxnSpPr>
            <a:cxnSpLocks/>
          </p:cNvCxnSpPr>
          <p:nvPr/>
        </p:nvCxnSpPr>
        <p:spPr>
          <a:xfrm>
            <a:off x="4553503" y="3832034"/>
            <a:ext cx="308499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39DF02E7-1466-CD56-145B-C6A4BB2F32EF}"/>
              </a:ext>
            </a:extLst>
          </p:cNvPr>
          <p:cNvSpPr txBox="1"/>
          <p:nvPr/>
        </p:nvSpPr>
        <p:spPr>
          <a:xfrm>
            <a:off x="1236621" y="6283551"/>
            <a:ext cx="9718758" cy="278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</a:t>
            </a:r>
            <a:endParaRPr lang="zh-CN" altLang="en-US" sz="11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687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3A6E36-317C-8AF2-AE62-4057EBFD88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FA0295-3D35-3A8E-6225-C3EF91EE5230}"/>
              </a:ext>
            </a:extLst>
          </p:cNvPr>
          <p:cNvSpPr txBox="1"/>
          <p:nvPr/>
        </p:nvSpPr>
        <p:spPr>
          <a:xfrm>
            <a:off x="3549650" y="495300"/>
            <a:ext cx="509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EBF68D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 sz="2400">
              <a:solidFill>
                <a:srgbClr val="EBF68D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D367EA-D11A-3A16-8368-97BE9E63BC93}"/>
              </a:ext>
            </a:extLst>
          </p:cNvPr>
          <p:cNvSpPr txBox="1"/>
          <p:nvPr/>
        </p:nvSpPr>
        <p:spPr>
          <a:xfrm>
            <a:off x="4553690" y="3198168"/>
            <a:ext cx="3084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>
                <a:solidFill>
                  <a:srgbClr val="EBF68D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Power Your Point</a:t>
            </a:r>
            <a:endParaRPr lang="zh-CN" altLang="en-US" sz="2400" b="1" i="1">
              <a:solidFill>
                <a:srgbClr val="EBF68D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75FF25-2E85-BD69-BA25-F2FFF3894A77}"/>
              </a:ext>
            </a:extLst>
          </p:cNvPr>
          <p:cNvGrpSpPr/>
          <p:nvPr/>
        </p:nvGrpSpPr>
        <p:grpSpPr>
          <a:xfrm>
            <a:off x="4521537" y="2821021"/>
            <a:ext cx="3119296" cy="1300045"/>
            <a:chOff x="4540922" y="2706131"/>
            <a:chExt cx="3119296" cy="141875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889C5DB-4476-CC6B-5940-1598AE700151}"/>
                </a:ext>
              </a:extLst>
            </p:cNvPr>
            <p:cNvSpPr/>
            <p:nvPr/>
          </p:nvSpPr>
          <p:spPr>
            <a:xfrm>
              <a:off x="4573075" y="2706131"/>
              <a:ext cx="3084620" cy="1266578"/>
            </a:xfrm>
            <a:custGeom>
              <a:avLst/>
              <a:gdLst>
                <a:gd name="connsiteX0" fmla="*/ 0 w 3084620"/>
                <a:gd name="connsiteY0" fmla="*/ 633289 h 1266578"/>
                <a:gd name="connsiteX1" fmla="*/ 1542310 w 3084620"/>
                <a:gd name="connsiteY1" fmla="*/ 0 h 1266578"/>
                <a:gd name="connsiteX2" fmla="*/ 3084620 w 3084620"/>
                <a:gd name="connsiteY2" fmla="*/ 633289 h 1266578"/>
                <a:gd name="connsiteX3" fmla="*/ 1542310 w 3084620"/>
                <a:gd name="connsiteY3" fmla="*/ 1266578 h 1266578"/>
                <a:gd name="connsiteX4" fmla="*/ 0 w 3084620"/>
                <a:gd name="connsiteY4" fmla="*/ 633289 h 126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4620" h="1266578" extrusionOk="0">
                  <a:moveTo>
                    <a:pt x="0" y="633289"/>
                  </a:moveTo>
                  <a:cubicBezTo>
                    <a:pt x="-160606" y="184468"/>
                    <a:pt x="489587" y="75412"/>
                    <a:pt x="1542310" y="0"/>
                  </a:cubicBezTo>
                  <a:cubicBezTo>
                    <a:pt x="2432302" y="8042"/>
                    <a:pt x="3028954" y="285303"/>
                    <a:pt x="3084620" y="633289"/>
                  </a:cubicBezTo>
                  <a:cubicBezTo>
                    <a:pt x="3036445" y="1030091"/>
                    <a:pt x="2380900" y="1339559"/>
                    <a:pt x="1542310" y="1266578"/>
                  </a:cubicBezTo>
                  <a:cubicBezTo>
                    <a:pt x="645426" y="1241908"/>
                    <a:pt x="15784" y="990587"/>
                    <a:pt x="0" y="633289"/>
                  </a:cubicBezTo>
                  <a:close/>
                </a:path>
              </a:pathLst>
            </a:custGeom>
            <a:noFill/>
            <a:ln w="41275">
              <a:solidFill>
                <a:srgbClr val="EBF68D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97DE866-66D2-CDA4-D032-FC7F8FA7EE7E}"/>
                </a:ext>
              </a:extLst>
            </p:cNvPr>
            <p:cNvSpPr/>
            <p:nvPr/>
          </p:nvSpPr>
          <p:spPr>
            <a:xfrm>
              <a:off x="4540922" y="3145320"/>
              <a:ext cx="3119296" cy="979562"/>
            </a:xfrm>
            <a:custGeom>
              <a:avLst/>
              <a:gdLst>
                <a:gd name="connsiteX0" fmla="*/ 20727 w 3119296"/>
                <a:gd name="connsiteY0" fmla="*/ 0 h 979562"/>
                <a:gd name="connsiteX1" fmla="*/ 1582964 w 3119296"/>
                <a:gd name="connsiteY1" fmla="*/ 973767 h 979562"/>
                <a:gd name="connsiteX2" fmla="*/ 3119296 w 3119296"/>
                <a:gd name="connsiteY2" fmla="*/ 575407 h 97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9296" h="979562" extrusionOk="0">
                  <a:moveTo>
                    <a:pt x="20727" y="0"/>
                  </a:moveTo>
                  <a:cubicBezTo>
                    <a:pt x="-201000" y="242958"/>
                    <a:pt x="118552" y="1001713"/>
                    <a:pt x="1582964" y="973767"/>
                  </a:cubicBezTo>
                  <a:cubicBezTo>
                    <a:pt x="2597344" y="1020871"/>
                    <a:pt x="2626242" y="815371"/>
                    <a:pt x="3119296" y="575407"/>
                  </a:cubicBezTo>
                </a:path>
              </a:pathLst>
            </a:custGeom>
            <a:noFill/>
            <a:ln w="41275" cap="rnd">
              <a:solidFill>
                <a:srgbClr val="EBF68D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9497 w 3158066"/>
                        <a:gd name="connsiteY0" fmla="*/ 0 h 977672"/>
                        <a:gd name="connsiteX1" fmla="*/ 1621734 w 3158066"/>
                        <a:gd name="connsiteY1" fmla="*/ 973767 h 977672"/>
                        <a:gd name="connsiteX2" fmla="*/ 3158066 w 3158066"/>
                        <a:gd name="connsiteY2" fmla="*/ 575407 h 977672"/>
                        <a:gd name="connsiteX0" fmla="*/ 20727 w 3119296"/>
                        <a:gd name="connsiteY0" fmla="*/ 0 h 979562"/>
                        <a:gd name="connsiteX1" fmla="*/ 1582964 w 3119296"/>
                        <a:gd name="connsiteY1" fmla="*/ 973767 h 979562"/>
                        <a:gd name="connsiteX2" fmla="*/ 3119296 w 3119296"/>
                        <a:gd name="connsiteY2" fmla="*/ 575407 h 9795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119296" h="979562" extrusionOk="0">
                          <a:moveTo>
                            <a:pt x="20727" y="0"/>
                          </a:moveTo>
                          <a:cubicBezTo>
                            <a:pt x="-84033" y="315106"/>
                            <a:pt x="174427" y="980742"/>
                            <a:pt x="1582964" y="973767"/>
                          </a:cubicBezTo>
                          <a:cubicBezTo>
                            <a:pt x="2578098" y="1016819"/>
                            <a:pt x="2680359" y="813650"/>
                            <a:pt x="3119296" y="575407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0" name="墨迹 39">
                <a:extLst>
                  <a:ext uri="{FF2B5EF4-FFF2-40B4-BE49-F238E27FC236}">
                    <a16:creationId xmlns:a16="http://schemas.microsoft.com/office/drawing/2014/main" id="{C09B28EA-7036-DD5E-1DB6-3C5D6A285E1C}"/>
                  </a:ext>
                </a:extLst>
              </p14:cNvPr>
              <p14:cNvContentPartPr/>
              <p14:nvPr/>
            </p14:nvContentPartPr>
            <p14:xfrm>
              <a:off x="7912923" y="3416210"/>
              <a:ext cx="757233" cy="360"/>
            </p14:xfrm>
          </p:contentPart>
        </mc:Choice>
        <mc:Fallback xmlns="">
          <p:pic>
            <p:nvPicPr>
              <p:cNvPr id="40" name="墨迹 39">
                <a:extLst>
                  <a:ext uri="{FF2B5EF4-FFF2-40B4-BE49-F238E27FC236}">
                    <a16:creationId xmlns:a16="http://schemas.microsoft.com/office/drawing/2014/main" id="{C09B28EA-7036-DD5E-1DB6-3C5D6A285E1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2409" y="3395690"/>
                <a:ext cx="798262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7" name="墨迹 46">
                <a:extLst>
                  <a:ext uri="{FF2B5EF4-FFF2-40B4-BE49-F238E27FC236}">
                    <a16:creationId xmlns:a16="http://schemas.microsoft.com/office/drawing/2014/main" id="{7F83955E-73F8-958E-E9D6-056078BECE0F}"/>
                  </a:ext>
                </a:extLst>
              </p14:cNvPr>
              <p14:cNvContentPartPr/>
              <p14:nvPr/>
            </p14:nvContentPartPr>
            <p14:xfrm>
              <a:off x="3521845" y="3441430"/>
              <a:ext cx="757233" cy="360"/>
            </p14:xfrm>
          </p:contentPart>
        </mc:Choice>
        <mc:Fallback xmlns="">
          <p:pic>
            <p:nvPicPr>
              <p:cNvPr id="47" name="墨迹 46">
                <a:extLst>
                  <a:ext uri="{FF2B5EF4-FFF2-40B4-BE49-F238E27FC236}">
                    <a16:creationId xmlns:a16="http://schemas.microsoft.com/office/drawing/2014/main" id="{7F83955E-73F8-958E-E9D6-056078BECE0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01331" y="3420910"/>
                <a:ext cx="798262" cy="41400"/>
              </a:xfrm>
              <a:prstGeom prst="rect">
                <a:avLst/>
              </a:prstGeom>
            </p:spPr>
          </p:pic>
        </mc:Fallback>
      </mc:AlternateContent>
      <p:sp>
        <p:nvSpPr>
          <p:cNvPr id="44" name="文本框 43">
            <a:extLst>
              <a:ext uri="{FF2B5EF4-FFF2-40B4-BE49-F238E27FC236}">
                <a16:creationId xmlns:a16="http://schemas.microsoft.com/office/drawing/2014/main" id="{3358704A-701C-D16B-EDD8-8A08A5CED112}"/>
              </a:ext>
            </a:extLst>
          </p:cNvPr>
          <p:cNvSpPr txBox="1"/>
          <p:nvPr/>
        </p:nvSpPr>
        <p:spPr>
          <a:xfrm>
            <a:off x="8831658" y="3228945"/>
            <a:ext cx="292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</a:t>
            </a:r>
            <a:endParaRPr lang="zh-CN" altLang="en-US" sz="20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E9CFEBF-F5AB-E6AA-BDB5-92AA6090618B}"/>
              </a:ext>
            </a:extLst>
          </p:cNvPr>
          <p:cNvSpPr txBox="1"/>
          <p:nvPr/>
        </p:nvSpPr>
        <p:spPr>
          <a:xfrm>
            <a:off x="430788" y="3228945"/>
            <a:ext cx="292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 sz="20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C21844B-E012-A6CD-02BB-115AD295123D}"/>
              </a:ext>
            </a:extLst>
          </p:cNvPr>
          <p:cNvSpPr txBox="1"/>
          <p:nvPr/>
        </p:nvSpPr>
        <p:spPr>
          <a:xfrm>
            <a:off x="2238655" y="5775039"/>
            <a:ext cx="7714690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</a:t>
            </a:r>
            <a:endParaRPr lang="zh-CN" altLang="en-US" sz="14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96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654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BA0903A-1D35-4A3C-145F-F402C59834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FA0295-3D35-3A8E-6225-C3EF91EE5230}"/>
              </a:ext>
            </a:extLst>
          </p:cNvPr>
          <p:cNvSpPr txBox="1"/>
          <p:nvPr/>
        </p:nvSpPr>
        <p:spPr>
          <a:xfrm>
            <a:off x="3549650" y="495300"/>
            <a:ext cx="509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EBF68D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 sz="2400">
              <a:solidFill>
                <a:srgbClr val="EBF68D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D367EA-D11A-3A16-8368-97BE9E63BC93}"/>
              </a:ext>
            </a:extLst>
          </p:cNvPr>
          <p:cNvSpPr txBox="1"/>
          <p:nvPr/>
        </p:nvSpPr>
        <p:spPr>
          <a:xfrm>
            <a:off x="4553690" y="3198168"/>
            <a:ext cx="3084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>
                <a:solidFill>
                  <a:srgbClr val="EBF68D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Power Your Point</a:t>
            </a:r>
            <a:endParaRPr lang="zh-CN" altLang="en-US" sz="2400" b="1" i="1">
              <a:solidFill>
                <a:srgbClr val="EBF68D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75FF25-2E85-BD69-BA25-F2FFF3894A77}"/>
              </a:ext>
            </a:extLst>
          </p:cNvPr>
          <p:cNvGrpSpPr/>
          <p:nvPr/>
        </p:nvGrpSpPr>
        <p:grpSpPr>
          <a:xfrm>
            <a:off x="4521537" y="2821021"/>
            <a:ext cx="3119296" cy="1300045"/>
            <a:chOff x="4540922" y="2706131"/>
            <a:chExt cx="3119296" cy="141875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889C5DB-4476-CC6B-5940-1598AE700151}"/>
                </a:ext>
              </a:extLst>
            </p:cNvPr>
            <p:cNvSpPr/>
            <p:nvPr/>
          </p:nvSpPr>
          <p:spPr>
            <a:xfrm>
              <a:off x="4573075" y="2706131"/>
              <a:ext cx="3084620" cy="1266578"/>
            </a:xfrm>
            <a:custGeom>
              <a:avLst/>
              <a:gdLst>
                <a:gd name="connsiteX0" fmla="*/ 0 w 3084620"/>
                <a:gd name="connsiteY0" fmla="*/ 633289 h 1266578"/>
                <a:gd name="connsiteX1" fmla="*/ 1542310 w 3084620"/>
                <a:gd name="connsiteY1" fmla="*/ 0 h 1266578"/>
                <a:gd name="connsiteX2" fmla="*/ 3084620 w 3084620"/>
                <a:gd name="connsiteY2" fmla="*/ 633289 h 1266578"/>
                <a:gd name="connsiteX3" fmla="*/ 1542310 w 3084620"/>
                <a:gd name="connsiteY3" fmla="*/ 1266578 h 1266578"/>
                <a:gd name="connsiteX4" fmla="*/ 0 w 3084620"/>
                <a:gd name="connsiteY4" fmla="*/ 633289 h 126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4620" h="1266578" extrusionOk="0">
                  <a:moveTo>
                    <a:pt x="0" y="633289"/>
                  </a:moveTo>
                  <a:cubicBezTo>
                    <a:pt x="-160606" y="184468"/>
                    <a:pt x="489587" y="75412"/>
                    <a:pt x="1542310" y="0"/>
                  </a:cubicBezTo>
                  <a:cubicBezTo>
                    <a:pt x="2432302" y="8042"/>
                    <a:pt x="3028954" y="285303"/>
                    <a:pt x="3084620" y="633289"/>
                  </a:cubicBezTo>
                  <a:cubicBezTo>
                    <a:pt x="3036445" y="1030091"/>
                    <a:pt x="2380900" y="1339559"/>
                    <a:pt x="1542310" y="1266578"/>
                  </a:cubicBezTo>
                  <a:cubicBezTo>
                    <a:pt x="645426" y="1241908"/>
                    <a:pt x="15784" y="990587"/>
                    <a:pt x="0" y="633289"/>
                  </a:cubicBezTo>
                  <a:close/>
                </a:path>
              </a:pathLst>
            </a:custGeom>
            <a:noFill/>
            <a:ln w="41275">
              <a:solidFill>
                <a:srgbClr val="EBF68D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97DE866-66D2-CDA4-D032-FC7F8FA7EE7E}"/>
                </a:ext>
              </a:extLst>
            </p:cNvPr>
            <p:cNvSpPr/>
            <p:nvPr/>
          </p:nvSpPr>
          <p:spPr>
            <a:xfrm>
              <a:off x="4540922" y="3145320"/>
              <a:ext cx="3119296" cy="979562"/>
            </a:xfrm>
            <a:custGeom>
              <a:avLst/>
              <a:gdLst>
                <a:gd name="connsiteX0" fmla="*/ 20727 w 3119296"/>
                <a:gd name="connsiteY0" fmla="*/ 0 h 979562"/>
                <a:gd name="connsiteX1" fmla="*/ 1582964 w 3119296"/>
                <a:gd name="connsiteY1" fmla="*/ 973767 h 979562"/>
                <a:gd name="connsiteX2" fmla="*/ 3119296 w 3119296"/>
                <a:gd name="connsiteY2" fmla="*/ 575407 h 97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9296" h="979562" extrusionOk="0">
                  <a:moveTo>
                    <a:pt x="20727" y="0"/>
                  </a:moveTo>
                  <a:cubicBezTo>
                    <a:pt x="-201000" y="242958"/>
                    <a:pt x="118552" y="1001713"/>
                    <a:pt x="1582964" y="973767"/>
                  </a:cubicBezTo>
                  <a:cubicBezTo>
                    <a:pt x="2597344" y="1020871"/>
                    <a:pt x="2626242" y="815371"/>
                    <a:pt x="3119296" y="575407"/>
                  </a:cubicBezTo>
                </a:path>
              </a:pathLst>
            </a:custGeom>
            <a:noFill/>
            <a:ln w="41275" cap="rnd">
              <a:solidFill>
                <a:srgbClr val="EBF68D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9497 w 3158066"/>
                        <a:gd name="connsiteY0" fmla="*/ 0 h 977672"/>
                        <a:gd name="connsiteX1" fmla="*/ 1621734 w 3158066"/>
                        <a:gd name="connsiteY1" fmla="*/ 973767 h 977672"/>
                        <a:gd name="connsiteX2" fmla="*/ 3158066 w 3158066"/>
                        <a:gd name="connsiteY2" fmla="*/ 575407 h 977672"/>
                        <a:gd name="connsiteX0" fmla="*/ 20727 w 3119296"/>
                        <a:gd name="connsiteY0" fmla="*/ 0 h 979562"/>
                        <a:gd name="connsiteX1" fmla="*/ 1582964 w 3119296"/>
                        <a:gd name="connsiteY1" fmla="*/ 973767 h 979562"/>
                        <a:gd name="connsiteX2" fmla="*/ 3119296 w 3119296"/>
                        <a:gd name="connsiteY2" fmla="*/ 575407 h 9795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119296" h="979562" extrusionOk="0">
                          <a:moveTo>
                            <a:pt x="20727" y="0"/>
                          </a:moveTo>
                          <a:cubicBezTo>
                            <a:pt x="-84033" y="315106"/>
                            <a:pt x="174427" y="980742"/>
                            <a:pt x="1582964" y="973767"/>
                          </a:cubicBezTo>
                          <a:cubicBezTo>
                            <a:pt x="2578098" y="1016819"/>
                            <a:pt x="2680359" y="813650"/>
                            <a:pt x="3119296" y="575407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0" name="墨迹 39">
                <a:extLst>
                  <a:ext uri="{FF2B5EF4-FFF2-40B4-BE49-F238E27FC236}">
                    <a16:creationId xmlns:a16="http://schemas.microsoft.com/office/drawing/2014/main" id="{C09B28EA-7036-DD5E-1DB6-3C5D6A285E1C}"/>
                  </a:ext>
                </a:extLst>
              </p14:cNvPr>
              <p14:cNvContentPartPr/>
              <p14:nvPr/>
            </p14:nvContentPartPr>
            <p14:xfrm>
              <a:off x="7912923" y="3416210"/>
              <a:ext cx="757233" cy="360"/>
            </p14:xfrm>
          </p:contentPart>
        </mc:Choice>
        <mc:Fallback xmlns="">
          <p:pic>
            <p:nvPicPr>
              <p:cNvPr id="40" name="墨迹 39">
                <a:extLst>
                  <a:ext uri="{FF2B5EF4-FFF2-40B4-BE49-F238E27FC236}">
                    <a16:creationId xmlns:a16="http://schemas.microsoft.com/office/drawing/2014/main" id="{C09B28EA-7036-DD5E-1DB6-3C5D6A285E1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92409" y="3395690"/>
                <a:ext cx="798262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7" name="墨迹 46">
                <a:extLst>
                  <a:ext uri="{FF2B5EF4-FFF2-40B4-BE49-F238E27FC236}">
                    <a16:creationId xmlns:a16="http://schemas.microsoft.com/office/drawing/2014/main" id="{7F83955E-73F8-958E-E9D6-056078BECE0F}"/>
                  </a:ext>
                </a:extLst>
              </p14:cNvPr>
              <p14:cNvContentPartPr/>
              <p14:nvPr/>
            </p14:nvContentPartPr>
            <p14:xfrm>
              <a:off x="3521845" y="3441430"/>
              <a:ext cx="757233" cy="360"/>
            </p14:xfrm>
          </p:contentPart>
        </mc:Choice>
        <mc:Fallback xmlns="">
          <p:pic>
            <p:nvPicPr>
              <p:cNvPr id="47" name="墨迹 46">
                <a:extLst>
                  <a:ext uri="{FF2B5EF4-FFF2-40B4-BE49-F238E27FC236}">
                    <a16:creationId xmlns:a16="http://schemas.microsoft.com/office/drawing/2014/main" id="{7F83955E-73F8-958E-E9D6-056078BECE0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1331" y="3420910"/>
                <a:ext cx="798262" cy="41400"/>
              </a:xfrm>
              <a:prstGeom prst="rect">
                <a:avLst/>
              </a:prstGeom>
            </p:spPr>
          </p:pic>
        </mc:Fallback>
      </mc:AlternateContent>
      <p:sp>
        <p:nvSpPr>
          <p:cNvPr id="44" name="文本框 43">
            <a:extLst>
              <a:ext uri="{FF2B5EF4-FFF2-40B4-BE49-F238E27FC236}">
                <a16:creationId xmlns:a16="http://schemas.microsoft.com/office/drawing/2014/main" id="{3358704A-701C-D16B-EDD8-8A08A5CED112}"/>
              </a:ext>
            </a:extLst>
          </p:cNvPr>
          <p:cNvSpPr txBox="1"/>
          <p:nvPr/>
        </p:nvSpPr>
        <p:spPr>
          <a:xfrm>
            <a:off x="8831658" y="3228945"/>
            <a:ext cx="292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</a:t>
            </a:r>
            <a:endParaRPr lang="zh-CN" altLang="en-US" sz="20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E9CFEBF-F5AB-E6AA-BDB5-92AA6090618B}"/>
              </a:ext>
            </a:extLst>
          </p:cNvPr>
          <p:cNvSpPr txBox="1"/>
          <p:nvPr/>
        </p:nvSpPr>
        <p:spPr>
          <a:xfrm>
            <a:off x="430788" y="3228945"/>
            <a:ext cx="292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 sz="20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C21844B-E012-A6CD-02BB-115AD295123D}"/>
              </a:ext>
            </a:extLst>
          </p:cNvPr>
          <p:cNvSpPr txBox="1"/>
          <p:nvPr/>
        </p:nvSpPr>
        <p:spPr>
          <a:xfrm>
            <a:off x="2238655" y="5775039"/>
            <a:ext cx="7714690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</a:t>
            </a:r>
            <a:endParaRPr lang="zh-CN" altLang="en-US" sz="1400">
              <a:solidFill>
                <a:srgbClr val="EBF68D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86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762A505-74E9-67C2-19F6-9737AF7CA3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8AF9DB0-99E3-1DC6-AE5C-15860E7B1828}"/>
              </a:ext>
            </a:extLst>
          </p:cNvPr>
          <p:cNvCxnSpPr>
            <a:cxnSpLocks/>
          </p:cNvCxnSpPr>
          <p:nvPr/>
        </p:nvCxnSpPr>
        <p:spPr>
          <a:xfrm>
            <a:off x="10610850" y="0"/>
            <a:ext cx="0" cy="5168900"/>
          </a:xfrm>
          <a:prstGeom prst="line">
            <a:avLst/>
          </a:prstGeom>
          <a:ln w="6350" cap="rnd">
            <a:solidFill>
              <a:srgbClr val="EBF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993A7B1E-D4A4-27AC-AAE8-FF21609E2019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15D6CB-E19C-50F3-3019-17832009B12D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3EF313-4336-C51D-DFCD-90FAB1011A17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5E95EE-459D-8EC7-8DEC-2A9F722294A8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93F467-595E-0C08-777A-9B81D1E962D8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8C5D652-BA65-55B8-D7E5-A8AAC2EADD94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C499ED4-767F-96CA-1165-29B0BD51574F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BF8B4E73-7464-A392-0F6D-F9AF408668D5}"/>
              </a:ext>
            </a:extLst>
          </p:cNvPr>
          <p:cNvSpPr/>
          <p:nvPr/>
        </p:nvSpPr>
        <p:spPr>
          <a:xfrm>
            <a:off x="2566086" y="2374900"/>
            <a:ext cx="7059828" cy="2108200"/>
          </a:xfrm>
          <a:custGeom>
            <a:avLst/>
            <a:gdLst>
              <a:gd name="connsiteX0" fmla="*/ 0 w 7059828"/>
              <a:gd name="connsiteY0" fmla="*/ 1054100 h 2108200"/>
              <a:gd name="connsiteX1" fmla="*/ 3529914 w 7059828"/>
              <a:gd name="connsiteY1" fmla="*/ 0 h 2108200"/>
              <a:gd name="connsiteX2" fmla="*/ 7059828 w 7059828"/>
              <a:gd name="connsiteY2" fmla="*/ 1054100 h 2108200"/>
              <a:gd name="connsiteX3" fmla="*/ 3529914 w 7059828"/>
              <a:gd name="connsiteY3" fmla="*/ 2108200 h 2108200"/>
              <a:gd name="connsiteX4" fmla="*/ 0 w 7059828"/>
              <a:gd name="connsiteY4" fmla="*/ 1054100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9828" h="2108200" extrusionOk="0">
                <a:moveTo>
                  <a:pt x="0" y="1054100"/>
                </a:moveTo>
                <a:cubicBezTo>
                  <a:pt x="-392160" y="230044"/>
                  <a:pt x="1230847" y="131192"/>
                  <a:pt x="3529914" y="0"/>
                </a:cubicBezTo>
                <a:cubicBezTo>
                  <a:pt x="5517981" y="8115"/>
                  <a:pt x="6919495" y="476399"/>
                  <a:pt x="7059828" y="1054100"/>
                </a:cubicBezTo>
                <a:cubicBezTo>
                  <a:pt x="6816960" y="1873436"/>
                  <a:pt x="5424030" y="2414425"/>
                  <a:pt x="3529914" y="2108200"/>
                </a:cubicBezTo>
                <a:cubicBezTo>
                  <a:pt x="1557681" y="2095772"/>
                  <a:pt x="91223" y="1679850"/>
                  <a:pt x="0" y="1054100"/>
                </a:cubicBezTo>
                <a:close/>
              </a:path>
            </a:pathLst>
          </a:custGeom>
          <a:noFill/>
          <a:ln w="41275">
            <a:solidFill>
              <a:srgbClr val="EBF68D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241B8DC-630C-F339-B6C0-AA1D1B25E347}"/>
              </a:ext>
            </a:extLst>
          </p:cNvPr>
          <p:cNvSpPr txBox="1"/>
          <p:nvPr/>
        </p:nvSpPr>
        <p:spPr>
          <a:xfrm>
            <a:off x="2739081" y="2876637"/>
            <a:ext cx="6713838" cy="1104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EBF68D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Maecenas porttitor congue massa. Fusce posuere, magna sed pulvinar ultricies, purus lectus malesuada libero, sit amet commodo magna eros quis urna. Nunc viverra imperdiet enim.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85729D-4186-D145-2C62-1ED8E407AF01}"/>
              </a:ext>
            </a:extLst>
          </p:cNvPr>
          <p:cNvSpPr txBox="1"/>
          <p:nvPr/>
        </p:nvSpPr>
        <p:spPr>
          <a:xfrm>
            <a:off x="1030410" y="4571364"/>
            <a:ext cx="2351719" cy="172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</a:t>
            </a:r>
            <a:endParaRPr lang="zh-CN" altLang="en-US" sz="12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6AD9AB8-C5A4-07BB-4BB7-A3BA587D7270}"/>
              </a:ext>
            </a:extLst>
          </p:cNvPr>
          <p:cNvCxnSpPr>
            <a:cxnSpLocks/>
          </p:cNvCxnSpPr>
          <p:nvPr/>
        </p:nvCxnSpPr>
        <p:spPr>
          <a:xfrm>
            <a:off x="1106611" y="6465554"/>
            <a:ext cx="208042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225A19AD-3ABB-B804-EDD3-36E9226E923A}"/>
              </a:ext>
            </a:extLst>
          </p:cNvPr>
          <p:cNvSpPr txBox="1"/>
          <p:nvPr/>
        </p:nvSpPr>
        <p:spPr>
          <a:xfrm>
            <a:off x="8074828" y="5402361"/>
            <a:ext cx="3086762" cy="89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Tristique Senectus Et Netus Et Malesuada Fames Ac Turpis Egestas. Proin Pharetra Nonummy Pede</a:t>
            </a:r>
            <a:endParaRPr lang="zh-CN" altLang="en-US" sz="12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26" name="图形 24">
            <a:extLst>
              <a:ext uri="{FF2B5EF4-FFF2-40B4-BE49-F238E27FC236}">
                <a16:creationId xmlns:a16="http://schemas.microsoft.com/office/drawing/2014/main" id="{613DBCE8-E802-C25D-BABD-AFC1D6D6A741}"/>
              </a:ext>
            </a:extLst>
          </p:cNvPr>
          <p:cNvSpPr/>
          <p:nvPr/>
        </p:nvSpPr>
        <p:spPr>
          <a:xfrm>
            <a:off x="7936224" y="5177484"/>
            <a:ext cx="277207" cy="449753"/>
          </a:xfrm>
          <a:custGeom>
            <a:avLst/>
            <a:gdLst>
              <a:gd name="connsiteX0" fmla="*/ 1346309 w 3357159"/>
              <a:gd name="connsiteY0" fmla="*/ 4126478 h 5446803"/>
              <a:gd name="connsiteX1" fmla="*/ 1235445 w 3357159"/>
              <a:gd name="connsiteY1" fmla="*/ 4073206 h 5446803"/>
              <a:gd name="connsiteX2" fmla="*/ 1142181 w 3357159"/>
              <a:gd name="connsiteY2" fmla="*/ 3935125 h 5446803"/>
              <a:gd name="connsiteX3" fmla="*/ 1070616 w 3357159"/>
              <a:gd name="connsiteY3" fmla="*/ 3746990 h 5446803"/>
              <a:gd name="connsiteX4" fmla="*/ 1027179 w 3357159"/>
              <a:gd name="connsiteY4" fmla="*/ 3549020 h 5446803"/>
              <a:gd name="connsiteX5" fmla="*/ 1034030 w 3357159"/>
              <a:gd name="connsiteY5" fmla="*/ 3294372 h 5446803"/>
              <a:gd name="connsiteX6" fmla="*/ 1175745 w 3357159"/>
              <a:gd name="connsiteY6" fmla="*/ 3105552 h 5446803"/>
              <a:gd name="connsiteX7" fmla="*/ 1259174 w 3357159"/>
              <a:gd name="connsiteY7" fmla="*/ 3039727 h 5446803"/>
              <a:gd name="connsiteX8" fmla="*/ 1403417 w 3357159"/>
              <a:gd name="connsiteY8" fmla="*/ 2919937 h 5446803"/>
              <a:gd name="connsiteX9" fmla="*/ 1586085 w 3357159"/>
              <a:gd name="connsiteY9" fmla="*/ 2769081 h 5446803"/>
              <a:gd name="connsiteX10" fmla="*/ 1777893 w 3357159"/>
              <a:gd name="connsiteY10" fmla="*/ 2607232 h 5446803"/>
              <a:gd name="connsiteX11" fmla="*/ 1949569 w 3357159"/>
              <a:gd name="connsiteY11" fmla="*/ 2460471 h 5446803"/>
              <a:gd name="connsiteX12" fmla="*/ 2071425 w 3357159"/>
              <a:gd name="connsiteY12" fmla="*/ 2356219 h 5446803"/>
              <a:gd name="connsiteX13" fmla="*/ 2266408 w 3357159"/>
              <a:gd name="connsiteY13" fmla="*/ 2167164 h 5446803"/>
              <a:gd name="connsiteX14" fmla="*/ 2485619 w 3357159"/>
              <a:gd name="connsiteY14" fmla="*/ 1908843 h 5446803"/>
              <a:gd name="connsiteX15" fmla="*/ 2666906 w 3357159"/>
              <a:gd name="connsiteY15" fmla="*/ 1599772 h 5446803"/>
              <a:gd name="connsiteX16" fmla="*/ 2742107 w 3357159"/>
              <a:gd name="connsiteY16" fmla="*/ 1255491 h 5446803"/>
              <a:gd name="connsiteX17" fmla="*/ 2718571 w 3357159"/>
              <a:gd name="connsiteY17" fmla="*/ 1082659 h 5446803"/>
              <a:gd name="connsiteX18" fmla="*/ 2658449 w 3357159"/>
              <a:gd name="connsiteY18" fmla="*/ 930647 h 5446803"/>
              <a:gd name="connsiteX19" fmla="*/ 2573412 w 3357159"/>
              <a:gd name="connsiteY19" fmla="*/ 820233 h 5446803"/>
              <a:gd name="connsiteX20" fmla="*/ 2479918 w 3357159"/>
              <a:gd name="connsiteY20" fmla="*/ 778404 h 5446803"/>
              <a:gd name="connsiteX21" fmla="*/ 1994617 w 3357159"/>
              <a:gd name="connsiteY21" fmla="*/ 852228 h 5446803"/>
              <a:gd name="connsiteX22" fmla="*/ 1520484 w 3357159"/>
              <a:gd name="connsiteY22" fmla="*/ 1052491 h 5446803"/>
              <a:gd name="connsiteX23" fmla="*/ 1077702 w 3357159"/>
              <a:gd name="connsiteY23" fmla="*/ 1347405 h 5446803"/>
              <a:gd name="connsiteX24" fmla="*/ 678126 w 3357159"/>
              <a:gd name="connsiteY24" fmla="*/ 1704697 h 5446803"/>
              <a:gd name="connsiteX25" fmla="*/ 677437 w 3357159"/>
              <a:gd name="connsiteY25" fmla="*/ 1700104 h 5446803"/>
              <a:gd name="connsiteX26" fmla="*/ 629178 w 3357159"/>
              <a:gd name="connsiteY26" fmla="*/ 1760686 h 5446803"/>
              <a:gd name="connsiteX27" fmla="*/ 550112 w 3357159"/>
              <a:gd name="connsiteY27" fmla="*/ 1834317 h 5446803"/>
              <a:gd name="connsiteX28" fmla="*/ 458685 w 3357159"/>
              <a:gd name="connsiteY28" fmla="*/ 1898573 h 5446803"/>
              <a:gd name="connsiteX29" fmla="*/ 372233 w 3357159"/>
              <a:gd name="connsiteY29" fmla="*/ 1927581 h 5446803"/>
              <a:gd name="connsiteX30" fmla="*/ 280806 w 3357159"/>
              <a:gd name="connsiteY30" fmla="*/ 1908828 h 5446803"/>
              <a:gd name="connsiteX31" fmla="*/ 170393 w 3357159"/>
              <a:gd name="connsiteY31" fmla="*/ 1850543 h 5446803"/>
              <a:gd name="connsiteX32" fmla="*/ 68208 w 3357159"/>
              <a:gd name="connsiteY32" fmla="*/ 1749740 h 5446803"/>
              <a:gd name="connsiteX33" fmla="*/ 4872 w 3357159"/>
              <a:gd name="connsiteY33" fmla="*/ 1601598 h 5446803"/>
              <a:gd name="connsiteX34" fmla="*/ 27068 w 3357159"/>
              <a:gd name="connsiteY34" fmla="*/ 1417323 h 5446803"/>
              <a:gd name="connsiteX35" fmla="*/ 138168 w 3357159"/>
              <a:gd name="connsiteY35" fmla="*/ 1216178 h 5446803"/>
              <a:gd name="connsiteX36" fmla="*/ 306630 w 3357159"/>
              <a:gd name="connsiteY36" fmla="*/ 1009752 h 5446803"/>
              <a:gd name="connsiteX37" fmla="*/ 501848 w 3357159"/>
              <a:gd name="connsiteY37" fmla="*/ 818169 h 5446803"/>
              <a:gd name="connsiteX38" fmla="*/ 690443 w 3357159"/>
              <a:gd name="connsiteY38" fmla="*/ 660876 h 5446803"/>
              <a:gd name="connsiteX39" fmla="*/ 833079 w 3357159"/>
              <a:gd name="connsiteY39" fmla="*/ 555253 h 5446803"/>
              <a:gd name="connsiteX40" fmla="*/ 1607592 w 3357159"/>
              <a:gd name="connsiteY40" fmla="*/ 160693 h 5446803"/>
              <a:gd name="connsiteX41" fmla="*/ 2413633 w 3357159"/>
              <a:gd name="connsiteY41" fmla="*/ 0 h 5446803"/>
              <a:gd name="connsiteX42" fmla="*/ 2762460 w 3357159"/>
              <a:gd name="connsiteY42" fmla="*/ 122308 h 5446803"/>
              <a:gd name="connsiteX43" fmla="*/ 3073823 w 3357159"/>
              <a:gd name="connsiteY43" fmla="*/ 439147 h 5446803"/>
              <a:gd name="connsiteX44" fmla="*/ 3287557 w 3357159"/>
              <a:gd name="connsiteY44" fmla="*/ 874620 h 5446803"/>
              <a:gd name="connsiteX45" fmla="*/ 3356367 w 3357159"/>
              <a:gd name="connsiteY45" fmla="*/ 1359236 h 5446803"/>
              <a:gd name="connsiteX46" fmla="*/ 3278869 w 3357159"/>
              <a:gd name="connsiteY46" fmla="*/ 1739640 h 5446803"/>
              <a:gd name="connsiteX47" fmla="*/ 3101718 w 3357159"/>
              <a:gd name="connsiteY47" fmla="*/ 2086214 h 5446803"/>
              <a:gd name="connsiteX48" fmla="*/ 2866469 w 3357159"/>
              <a:gd name="connsiteY48" fmla="*/ 2396430 h 5446803"/>
              <a:gd name="connsiteX49" fmla="*/ 2607687 w 3357159"/>
              <a:gd name="connsiteY49" fmla="*/ 2669829 h 5446803"/>
              <a:gd name="connsiteX50" fmla="*/ 2356674 w 3357159"/>
              <a:gd name="connsiteY50" fmla="*/ 2901865 h 5446803"/>
              <a:gd name="connsiteX51" fmla="*/ 2144086 w 3357159"/>
              <a:gd name="connsiteY51" fmla="*/ 3088393 h 5446803"/>
              <a:gd name="connsiteX52" fmla="*/ 1955716 w 3357159"/>
              <a:gd name="connsiteY52" fmla="*/ 3244990 h 5446803"/>
              <a:gd name="connsiteX53" fmla="*/ 1772363 w 3357159"/>
              <a:gd name="connsiteY53" fmla="*/ 3393133 h 5446803"/>
              <a:gd name="connsiteX54" fmla="*/ 1626748 w 3357159"/>
              <a:gd name="connsiteY54" fmla="*/ 3527540 h 5446803"/>
              <a:gd name="connsiteX55" fmla="*/ 1553154 w 3357159"/>
              <a:gd name="connsiteY55" fmla="*/ 3643234 h 5446803"/>
              <a:gd name="connsiteX56" fmla="*/ 1546534 w 3357159"/>
              <a:gd name="connsiteY56" fmla="*/ 3765777 h 5446803"/>
              <a:gd name="connsiteX57" fmla="*/ 1549519 w 3357159"/>
              <a:gd name="connsiteY57" fmla="*/ 3866354 h 5446803"/>
              <a:gd name="connsiteX58" fmla="*/ 1557058 w 3357159"/>
              <a:gd name="connsiteY58" fmla="*/ 3953916 h 5446803"/>
              <a:gd name="connsiteX59" fmla="*/ 1548600 w 3357159"/>
              <a:gd name="connsiteY59" fmla="*/ 4037345 h 5446803"/>
              <a:gd name="connsiteX60" fmla="*/ 1489167 w 3357159"/>
              <a:gd name="connsiteY60" fmla="*/ 4100223 h 5446803"/>
              <a:gd name="connsiteX61" fmla="*/ 1346305 w 3357159"/>
              <a:gd name="connsiteY61" fmla="*/ 4126476 h 5446803"/>
              <a:gd name="connsiteX62" fmla="*/ 1669076 w 3357159"/>
              <a:gd name="connsiteY62" fmla="*/ 4990390 h 5446803"/>
              <a:gd name="connsiteX63" fmla="*/ 1649406 w 3357159"/>
              <a:gd name="connsiteY63" fmla="*/ 5165739 h 5446803"/>
              <a:gd name="connsiteX64" fmla="*/ 1566435 w 3357159"/>
              <a:gd name="connsiteY64" fmla="*/ 5309062 h 5446803"/>
              <a:gd name="connsiteX65" fmla="*/ 1437270 w 3357159"/>
              <a:gd name="connsiteY65" fmla="*/ 5407151 h 5446803"/>
              <a:gd name="connsiteX66" fmla="*/ 1277038 w 3357159"/>
              <a:gd name="connsiteY66" fmla="*/ 5446684 h 5446803"/>
              <a:gd name="connsiteX67" fmla="*/ 1150175 w 3357159"/>
              <a:gd name="connsiteY67" fmla="*/ 5425636 h 5446803"/>
              <a:gd name="connsiteX68" fmla="*/ 1038389 w 3357159"/>
              <a:gd name="connsiteY68" fmla="*/ 5360501 h 5446803"/>
              <a:gd name="connsiteX69" fmla="*/ 953812 w 3357159"/>
              <a:gd name="connsiteY69" fmla="*/ 5258552 h 5446803"/>
              <a:gd name="connsiteX70" fmla="*/ 907850 w 3357159"/>
              <a:gd name="connsiteY70" fmla="*/ 5129621 h 5446803"/>
              <a:gd name="connsiteX71" fmla="*/ 919293 w 3357159"/>
              <a:gd name="connsiteY71" fmla="*/ 4951049 h 5446803"/>
              <a:gd name="connsiteX72" fmla="*/ 1002033 w 3357159"/>
              <a:gd name="connsiteY72" fmla="*/ 4793756 h 5446803"/>
              <a:gd name="connsiteX73" fmla="*/ 1138272 w 3357159"/>
              <a:gd name="connsiteY73" fmla="*/ 4680589 h 5446803"/>
              <a:gd name="connsiteX74" fmla="*/ 1307429 w 3357159"/>
              <a:gd name="connsiteY74" fmla="*/ 4635086 h 5446803"/>
              <a:gd name="connsiteX75" fmla="*/ 1440034 w 3357159"/>
              <a:gd name="connsiteY75" fmla="*/ 4661148 h 5446803"/>
              <a:gd name="connsiteX76" fmla="*/ 1551594 w 3357159"/>
              <a:gd name="connsiteY76" fmla="*/ 4736119 h 5446803"/>
              <a:gd name="connsiteX77" fmla="*/ 1631387 w 3357159"/>
              <a:gd name="connsiteY77" fmla="*/ 4849972 h 5446803"/>
              <a:gd name="connsiteX78" fmla="*/ 1669083 w 3357159"/>
              <a:gd name="connsiteY78" fmla="*/ 4990384 h 544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57159" h="5446803">
                <a:moveTo>
                  <a:pt x="1346309" y="4126478"/>
                </a:moveTo>
                <a:cubicBezTo>
                  <a:pt x="1307006" y="4127167"/>
                  <a:pt x="1270191" y="4109562"/>
                  <a:pt x="1235445" y="4073206"/>
                </a:cubicBezTo>
                <a:cubicBezTo>
                  <a:pt x="1200466" y="4036619"/>
                  <a:pt x="1169391" y="3990695"/>
                  <a:pt x="1142181" y="3935125"/>
                </a:cubicBezTo>
                <a:cubicBezTo>
                  <a:pt x="1114512" y="3879136"/>
                  <a:pt x="1090746" y="3816491"/>
                  <a:pt x="1070616" y="3746990"/>
                </a:cubicBezTo>
                <a:cubicBezTo>
                  <a:pt x="1050256" y="3676803"/>
                  <a:pt x="1035866" y="3610751"/>
                  <a:pt x="1027179" y="3549020"/>
                </a:cubicBezTo>
                <a:cubicBezTo>
                  <a:pt x="1012789" y="3445003"/>
                  <a:pt x="1014818" y="3359964"/>
                  <a:pt x="1034030" y="3294372"/>
                </a:cubicBezTo>
                <a:cubicBezTo>
                  <a:pt x="1053241" y="3228089"/>
                  <a:pt x="1100313" y="3165207"/>
                  <a:pt x="1175745" y="3105552"/>
                </a:cubicBezTo>
                <a:cubicBezTo>
                  <a:pt x="1190824" y="3095487"/>
                  <a:pt x="1218493" y="3073558"/>
                  <a:pt x="1259174" y="3039727"/>
                </a:cubicBezTo>
                <a:cubicBezTo>
                  <a:pt x="1300085" y="3005666"/>
                  <a:pt x="1348113" y="2965903"/>
                  <a:pt x="1403417" y="2919937"/>
                </a:cubicBezTo>
                <a:cubicBezTo>
                  <a:pt x="1459177" y="2873746"/>
                  <a:pt x="1519984" y="2823458"/>
                  <a:pt x="1586085" y="2769081"/>
                </a:cubicBezTo>
                <a:cubicBezTo>
                  <a:pt x="1652599" y="2714201"/>
                  <a:pt x="1716622" y="2660283"/>
                  <a:pt x="1777893" y="2607232"/>
                </a:cubicBezTo>
                <a:cubicBezTo>
                  <a:pt x="1839623" y="2553960"/>
                  <a:pt x="1896987" y="2505048"/>
                  <a:pt x="1949569" y="2460471"/>
                </a:cubicBezTo>
                <a:cubicBezTo>
                  <a:pt x="2002611" y="2415657"/>
                  <a:pt x="2043292" y="2380907"/>
                  <a:pt x="2071425" y="2356219"/>
                </a:cubicBezTo>
                <a:cubicBezTo>
                  <a:pt x="2126075" y="2306851"/>
                  <a:pt x="2190755" y="2243748"/>
                  <a:pt x="2266408" y="2167164"/>
                </a:cubicBezTo>
                <a:cubicBezTo>
                  <a:pt x="2342757" y="2089666"/>
                  <a:pt x="2415697" y="2003708"/>
                  <a:pt x="2485619" y="1908843"/>
                </a:cubicBezTo>
                <a:cubicBezTo>
                  <a:pt x="2556266" y="1812823"/>
                  <a:pt x="2616852" y="1709951"/>
                  <a:pt x="2666906" y="1599772"/>
                </a:cubicBezTo>
                <a:cubicBezTo>
                  <a:pt x="2717881" y="1487987"/>
                  <a:pt x="2743025" y="1373438"/>
                  <a:pt x="2742107" y="1255491"/>
                </a:cubicBezTo>
                <a:cubicBezTo>
                  <a:pt x="2741647" y="1195828"/>
                  <a:pt x="2733879" y="1138229"/>
                  <a:pt x="2718571" y="1082659"/>
                </a:cubicBezTo>
                <a:cubicBezTo>
                  <a:pt x="2703263" y="1026671"/>
                  <a:pt x="2683133" y="975890"/>
                  <a:pt x="2658449" y="930647"/>
                </a:cubicBezTo>
                <a:cubicBezTo>
                  <a:pt x="2633535" y="884914"/>
                  <a:pt x="2605177" y="848136"/>
                  <a:pt x="2573412" y="820233"/>
                </a:cubicBezTo>
                <a:cubicBezTo>
                  <a:pt x="2541419" y="792104"/>
                  <a:pt x="2510305" y="778174"/>
                  <a:pt x="2479918" y="778404"/>
                </a:cubicBezTo>
                <a:cubicBezTo>
                  <a:pt x="2318765" y="779093"/>
                  <a:pt x="2156916" y="803547"/>
                  <a:pt x="1994617" y="852228"/>
                </a:cubicBezTo>
                <a:cubicBezTo>
                  <a:pt x="1833228" y="900677"/>
                  <a:pt x="1674789" y="967461"/>
                  <a:pt x="1520484" y="1052491"/>
                </a:cubicBezTo>
                <a:cubicBezTo>
                  <a:pt x="1367560" y="1136839"/>
                  <a:pt x="1219869" y="1235159"/>
                  <a:pt x="1077702" y="1347405"/>
                </a:cubicBezTo>
                <a:cubicBezTo>
                  <a:pt x="937329" y="1458504"/>
                  <a:pt x="804068" y="1577598"/>
                  <a:pt x="678126" y="1704697"/>
                </a:cubicBezTo>
                <a:lnTo>
                  <a:pt x="677437" y="1700104"/>
                </a:lnTo>
                <a:cubicBezTo>
                  <a:pt x="668520" y="1715221"/>
                  <a:pt x="652293" y="1735313"/>
                  <a:pt x="629178" y="1760686"/>
                </a:cubicBezTo>
                <a:cubicBezTo>
                  <a:pt x="606331" y="1786058"/>
                  <a:pt x="579809" y="1810513"/>
                  <a:pt x="550112" y="1834317"/>
                </a:cubicBezTo>
                <a:cubicBezTo>
                  <a:pt x="520376" y="1858083"/>
                  <a:pt x="489990" y="1879361"/>
                  <a:pt x="458685" y="1898573"/>
                </a:cubicBezTo>
                <a:cubicBezTo>
                  <a:pt x="427571" y="1917746"/>
                  <a:pt x="398754" y="1927352"/>
                  <a:pt x="372233" y="1927581"/>
                </a:cubicBezTo>
                <a:cubicBezTo>
                  <a:pt x="347779" y="1927811"/>
                  <a:pt x="317392" y="1921649"/>
                  <a:pt x="280806" y="1908828"/>
                </a:cubicBezTo>
                <a:cubicBezTo>
                  <a:pt x="244220" y="1896008"/>
                  <a:pt x="207442" y="1876604"/>
                  <a:pt x="170393" y="1850543"/>
                </a:cubicBezTo>
                <a:cubicBezTo>
                  <a:pt x="133348" y="1824481"/>
                  <a:pt x="99287" y="1790881"/>
                  <a:pt x="68208" y="1749740"/>
                </a:cubicBezTo>
                <a:cubicBezTo>
                  <a:pt x="36673" y="1708102"/>
                  <a:pt x="15625" y="1658964"/>
                  <a:pt x="4872" y="1601598"/>
                </a:cubicBezTo>
                <a:cubicBezTo>
                  <a:pt x="-6074" y="1543772"/>
                  <a:pt x="1466" y="1482504"/>
                  <a:pt x="27068" y="1417323"/>
                </a:cubicBezTo>
                <a:cubicBezTo>
                  <a:pt x="53131" y="1351729"/>
                  <a:pt x="89908" y="1284758"/>
                  <a:pt x="138168" y="1216178"/>
                </a:cubicBezTo>
                <a:cubicBezTo>
                  <a:pt x="186848" y="1147139"/>
                  <a:pt x="242880" y="1078332"/>
                  <a:pt x="306630" y="1009752"/>
                </a:cubicBezTo>
                <a:cubicBezTo>
                  <a:pt x="370885" y="940713"/>
                  <a:pt x="436021" y="876727"/>
                  <a:pt x="501848" y="818169"/>
                </a:cubicBezTo>
                <a:cubicBezTo>
                  <a:pt x="568131" y="759195"/>
                  <a:pt x="631013" y="706844"/>
                  <a:pt x="690443" y="660876"/>
                </a:cubicBezTo>
                <a:cubicBezTo>
                  <a:pt x="750105" y="614685"/>
                  <a:pt x="797633" y="579476"/>
                  <a:pt x="833079" y="555253"/>
                </a:cubicBezTo>
                <a:cubicBezTo>
                  <a:pt x="1092096" y="398420"/>
                  <a:pt x="1350643" y="266316"/>
                  <a:pt x="1607592" y="160693"/>
                </a:cubicBezTo>
                <a:cubicBezTo>
                  <a:pt x="1867060" y="53688"/>
                  <a:pt x="2136560" y="0"/>
                  <a:pt x="2413633" y="0"/>
                </a:cubicBezTo>
                <a:cubicBezTo>
                  <a:pt x="2528632" y="0"/>
                  <a:pt x="2645208" y="40911"/>
                  <a:pt x="2762460" y="122308"/>
                </a:cubicBezTo>
                <a:cubicBezTo>
                  <a:pt x="2878576" y="202789"/>
                  <a:pt x="2982357" y="308610"/>
                  <a:pt x="3073823" y="439147"/>
                </a:cubicBezTo>
                <a:cubicBezTo>
                  <a:pt x="3163682" y="567392"/>
                  <a:pt x="3234976" y="713007"/>
                  <a:pt x="3287557" y="874620"/>
                </a:cubicBezTo>
                <a:cubicBezTo>
                  <a:pt x="3338992" y="1033060"/>
                  <a:pt x="3361840" y="1194673"/>
                  <a:pt x="3356367" y="1359236"/>
                </a:cubicBezTo>
                <a:cubicBezTo>
                  <a:pt x="3352234" y="1490234"/>
                  <a:pt x="3326210" y="1616872"/>
                  <a:pt x="3278869" y="1739640"/>
                </a:cubicBezTo>
                <a:cubicBezTo>
                  <a:pt x="3232218" y="1860340"/>
                  <a:pt x="3173246" y="1975770"/>
                  <a:pt x="3101718" y="2086214"/>
                </a:cubicBezTo>
                <a:cubicBezTo>
                  <a:pt x="3031301" y="2195011"/>
                  <a:pt x="2952889" y="2298341"/>
                  <a:pt x="2866469" y="2396430"/>
                </a:cubicBezTo>
                <a:cubicBezTo>
                  <a:pt x="2781203" y="2493368"/>
                  <a:pt x="2695019" y="2584339"/>
                  <a:pt x="2607687" y="2669829"/>
                </a:cubicBezTo>
                <a:cubicBezTo>
                  <a:pt x="2521273" y="2754406"/>
                  <a:pt x="2437618" y="2831678"/>
                  <a:pt x="2356674" y="2901865"/>
                </a:cubicBezTo>
                <a:cubicBezTo>
                  <a:pt x="2276422" y="2971364"/>
                  <a:pt x="2205583" y="3033548"/>
                  <a:pt x="2144086" y="3088393"/>
                </a:cubicBezTo>
                <a:cubicBezTo>
                  <a:pt x="2084882" y="3140287"/>
                  <a:pt x="2022004" y="3192409"/>
                  <a:pt x="1955716" y="3244990"/>
                </a:cubicBezTo>
                <a:cubicBezTo>
                  <a:pt x="1889891" y="3297114"/>
                  <a:pt x="1828853" y="3346479"/>
                  <a:pt x="1772363" y="3393133"/>
                </a:cubicBezTo>
                <a:cubicBezTo>
                  <a:pt x="1716374" y="3439555"/>
                  <a:pt x="1667651" y="3484331"/>
                  <a:pt x="1626748" y="3527540"/>
                </a:cubicBezTo>
                <a:cubicBezTo>
                  <a:pt x="1586067" y="3570517"/>
                  <a:pt x="1561612" y="3609131"/>
                  <a:pt x="1553154" y="3643234"/>
                </a:cubicBezTo>
                <a:cubicBezTo>
                  <a:pt x="1547911" y="3688278"/>
                  <a:pt x="1545845" y="3729189"/>
                  <a:pt x="1546534" y="3765777"/>
                </a:cubicBezTo>
                <a:cubicBezTo>
                  <a:pt x="1547223" y="3802133"/>
                  <a:pt x="1548371" y="3835734"/>
                  <a:pt x="1549519" y="3866354"/>
                </a:cubicBezTo>
                <a:cubicBezTo>
                  <a:pt x="1550437" y="3894712"/>
                  <a:pt x="1552963" y="3923951"/>
                  <a:pt x="1557058" y="3953916"/>
                </a:cubicBezTo>
                <a:cubicBezTo>
                  <a:pt x="1560962" y="3983882"/>
                  <a:pt x="1558206" y="4011742"/>
                  <a:pt x="1548600" y="4037345"/>
                </a:cubicBezTo>
                <a:cubicBezTo>
                  <a:pt x="1538995" y="4062948"/>
                  <a:pt x="1519094" y="4083996"/>
                  <a:pt x="1489167" y="4100223"/>
                </a:cubicBezTo>
                <a:cubicBezTo>
                  <a:pt x="1459470" y="4116641"/>
                  <a:pt x="1411670" y="4125328"/>
                  <a:pt x="1346305" y="4126476"/>
                </a:cubicBezTo>
                <a:close/>
                <a:moveTo>
                  <a:pt x="1669076" y="4990390"/>
                </a:moveTo>
                <a:cubicBezTo>
                  <a:pt x="1675238" y="5051890"/>
                  <a:pt x="1668617" y="5110180"/>
                  <a:pt x="1649406" y="5165739"/>
                </a:cubicBezTo>
                <a:cubicBezTo>
                  <a:pt x="1630424" y="5220619"/>
                  <a:pt x="1602755" y="5268384"/>
                  <a:pt x="1566435" y="5309062"/>
                </a:cubicBezTo>
                <a:cubicBezTo>
                  <a:pt x="1530308" y="5349513"/>
                  <a:pt x="1487331" y="5382195"/>
                  <a:pt x="1437270" y="5407151"/>
                </a:cubicBezTo>
                <a:cubicBezTo>
                  <a:pt x="1387443" y="5432065"/>
                  <a:pt x="1334175" y="5445344"/>
                  <a:pt x="1277038" y="5446684"/>
                </a:cubicBezTo>
                <a:cubicBezTo>
                  <a:pt x="1233372" y="5447832"/>
                  <a:pt x="1191084" y="5440752"/>
                  <a:pt x="1150175" y="5425636"/>
                </a:cubicBezTo>
                <a:cubicBezTo>
                  <a:pt x="1109034" y="5410557"/>
                  <a:pt x="1071759" y="5388820"/>
                  <a:pt x="1038389" y="5360501"/>
                </a:cubicBezTo>
                <a:cubicBezTo>
                  <a:pt x="1004788" y="5332143"/>
                  <a:pt x="976659" y="5298082"/>
                  <a:pt x="953812" y="5258552"/>
                </a:cubicBezTo>
                <a:cubicBezTo>
                  <a:pt x="930965" y="5218789"/>
                  <a:pt x="915389" y="5175812"/>
                  <a:pt x="907850" y="5129621"/>
                </a:cubicBezTo>
                <a:cubicBezTo>
                  <a:pt x="897785" y="5068772"/>
                  <a:pt x="901459" y="5009342"/>
                  <a:pt x="919293" y="4951049"/>
                </a:cubicBezTo>
                <a:cubicBezTo>
                  <a:pt x="937127" y="4892304"/>
                  <a:pt x="964566" y="4839949"/>
                  <a:pt x="1002033" y="4793756"/>
                </a:cubicBezTo>
                <a:cubicBezTo>
                  <a:pt x="1039537" y="4747334"/>
                  <a:pt x="1085003" y="4709638"/>
                  <a:pt x="1138272" y="4680589"/>
                </a:cubicBezTo>
                <a:cubicBezTo>
                  <a:pt x="1191773" y="4651542"/>
                  <a:pt x="1248225" y="4636234"/>
                  <a:pt x="1307429" y="4635086"/>
                </a:cubicBezTo>
                <a:cubicBezTo>
                  <a:pt x="1354080" y="4634167"/>
                  <a:pt x="1398167" y="4642855"/>
                  <a:pt x="1440034" y="4661148"/>
                </a:cubicBezTo>
                <a:cubicBezTo>
                  <a:pt x="1481633" y="4679441"/>
                  <a:pt x="1518678" y="4704585"/>
                  <a:pt x="1551594" y="4736119"/>
                </a:cubicBezTo>
                <a:cubicBezTo>
                  <a:pt x="1584276" y="4767654"/>
                  <a:pt x="1610798" y="4805618"/>
                  <a:pt x="1631387" y="4849972"/>
                </a:cubicBezTo>
                <a:cubicBezTo>
                  <a:pt x="1651479" y="4894364"/>
                  <a:pt x="1664069" y="4940978"/>
                  <a:pt x="1669083" y="4990384"/>
                </a:cubicBezTo>
                <a:close/>
              </a:path>
            </a:pathLst>
          </a:custGeom>
          <a:solidFill>
            <a:srgbClr val="EBF68D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24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CE4CC89C-4B0A-8BD2-029D-0D8D121360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80FF47E-DAB6-4CF6-5772-A92B8CDED2F2}"/>
              </a:ext>
            </a:extLst>
          </p:cNvPr>
          <p:cNvGrpSpPr/>
          <p:nvPr/>
        </p:nvGrpSpPr>
        <p:grpSpPr>
          <a:xfrm>
            <a:off x="1025367" y="1164010"/>
            <a:ext cx="810720" cy="1194495"/>
            <a:chOff x="1619080" y="1164010"/>
            <a:chExt cx="810720" cy="1194495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14" name="墨迹 13">
                  <a:extLst>
                    <a:ext uri="{FF2B5EF4-FFF2-40B4-BE49-F238E27FC236}">
                      <a16:creationId xmlns:a16="http://schemas.microsoft.com/office/drawing/2014/main" id="{AD675298-8599-040A-F6A7-E85066960921}"/>
                    </a:ext>
                  </a:extLst>
                </p14:cNvPr>
                <p14:cNvContentPartPr/>
                <p14:nvPr/>
              </p14:nvContentPartPr>
              <p14:xfrm>
                <a:off x="1967920" y="1164010"/>
                <a:ext cx="312840" cy="1028880"/>
              </p14:xfrm>
            </p:contentPart>
          </mc:Choice>
          <mc:Fallback xmlns="">
            <p:pic>
              <p:nvPicPr>
                <p:cNvPr id="14" name="墨迹 13">
                  <a:extLst>
                    <a:ext uri="{FF2B5EF4-FFF2-40B4-BE49-F238E27FC236}">
                      <a16:creationId xmlns:a16="http://schemas.microsoft.com/office/drawing/2014/main" id="{AD675298-8599-040A-F6A7-E85066960921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947400" y="1143490"/>
                  <a:ext cx="353880" cy="10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5" name="墨迹 14">
                  <a:extLst>
                    <a:ext uri="{FF2B5EF4-FFF2-40B4-BE49-F238E27FC236}">
                      <a16:creationId xmlns:a16="http://schemas.microsoft.com/office/drawing/2014/main" id="{8E48CCF3-40B9-749F-88FC-E7AD9D2193CD}"/>
                    </a:ext>
                  </a:extLst>
                </p14:cNvPr>
                <p14:cNvContentPartPr/>
                <p14:nvPr/>
              </p14:nvContentPartPr>
              <p14:xfrm>
                <a:off x="1619080" y="2090305"/>
                <a:ext cx="810720" cy="268200"/>
              </p14:xfrm>
            </p:contentPart>
          </mc:Choice>
          <mc:Fallback xmlns="">
            <p:pic>
              <p:nvPicPr>
                <p:cNvPr id="15" name="墨迹 14">
                  <a:extLst>
                    <a:ext uri="{FF2B5EF4-FFF2-40B4-BE49-F238E27FC236}">
                      <a16:creationId xmlns:a16="http://schemas.microsoft.com/office/drawing/2014/main" id="{8E48CCF3-40B9-749F-88FC-E7AD9D2193CD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598560" y="2069785"/>
                  <a:ext cx="851760" cy="309240"/>
                </a:xfrm>
                <a:prstGeom prst="rect">
                  <a:avLst/>
                </a:prstGeom>
              </p:spPr>
            </p:pic>
          </mc:Fallback>
        </mc:AlternateContent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EB6F17E-6AF5-5310-17E7-291006CF2409}"/>
              </a:ext>
            </a:extLst>
          </p:cNvPr>
          <p:cNvCxnSpPr>
            <a:cxnSpLocks/>
          </p:cNvCxnSpPr>
          <p:nvPr/>
        </p:nvCxnSpPr>
        <p:spPr>
          <a:xfrm>
            <a:off x="1431278" y="2553195"/>
            <a:ext cx="0" cy="4304805"/>
          </a:xfrm>
          <a:prstGeom prst="line">
            <a:avLst/>
          </a:prstGeom>
          <a:ln w="6350" cap="rnd">
            <a:solidFill>
              <a:srgbClr val="EBF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12630C7A-4650-0F82-1D90-385C3B97C02B}"/>
              </a:ext>
            </a:extLst>
          </p:cNvPr>
          <p:cNvSpPr txBox="1"/>
          <p:nvPr/>
        </p:nvSpPr>
        <p:spPr>
          <a:xfrm>
            <a:off x="2035887" y="1088203"/>
            <a:ext cx="42170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Your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Corporate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Name Goes Here</a:t>
            </a:r>
            <a:endParaRPr lang="zh-CN" altLang="en-US" sz="3600">
              <a:solidFill>
                <a:srgbClr val="EBF68D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FA2DF03-610C-CBC5-A451-3A5777124A56}"/>
              </a:ext>
            </a:extLst>
          </p:cNvPr>
          <p:cNvSpPr txBox="1"/>
          <p:nvPr/>
        </p:nvSpPr>
        <p:spPr>
          <a:xfrm>
            <a:off x="5974662" y="911128"/>
            <a:ext cx="3092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 Senectus Et</a:t>
            </a:r>
            <a:endParaRPr lang="zh-CN" altLang="en-US" sz="20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CAF2006-3A09-6944-EF09-587ABAA2962A}"/>
              </a:ext>
            </a:extLst>
          </p:cNvPr>
          <p:cNvCxnSpPr>
            <a:cxnSpLocks/>
          </p:cNvCxnSpPr>
          <p:nvPr/>
        </p:nvCxnSpPr>
        <p:spPr>
          <a:xfrm>
            <a:off x="6024092" y="1667428"/>
            <a:ext cx="276495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FED04C2B-DB6E-ECDB-8B36-C17DC75E3939}"/>
              </a:ext>
            </a:extLst>
          </p:cNvPr>
          <p:cNvSpPr txBox="1"/>
          <p:nvPr/>
        </p:nvSpPr>
        <p:spPr>
          <a:xfrm>
            <a:off x="5974662" y="1715843"/>
            <a:ext cx="2674887" cy="3323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B3ED14-4B8C-534B-2C36-6D5A860AED16}"/>
              </a:ext>
            </a:extLst>
          </p:cNvPr>
          <p:cNvSpPr txBox="1"/>
          <p:nvPr/>
        </p:nvSpPr>
        <p:spPr>
          <a:xfrm>
            <a:off x="5974661" y="5039702"/>
            <a:ext cx="3216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</a:t>
            </a:r>
            <a:endParaRPr lang="zh-CN" altLang="en-US" sz="20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0214926-5201-A982-8002-1116CADD0A0F}"/>
              </a:ext>
            </a:extLst>
          </p:cNvPr>
          <p:cNvCxnSpPr>
            <a:cxnSpLocks/>
          </p:cNvCxnSpPr>
          <p:nvPr/>
        </p:nvCxnSpPr>
        <p:spPr>
          <a:xfrm>
            <a:off x="6024092" y="5488809"/>
            <a:ext cx="308499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214F3F33-F976-D8B1-D455-85B9C7B831D8}"/>
              </a:ext>
            </a:extLst>
          </p:cNvPr>
          <p:cNvSpPr txBox="1"/>
          <p:nvPr/>
        </p:nvSpPr>
        <p:spPr>
          <a:xfrm>
            <a:off x="5974662" y="5559244"/>
            <a:ext cx="3267340" cy="1107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posuere magna sed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ultricies, purus lectus malesuada libero, sit amet commodo magna eros quis urna. Nunc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1F24196-1612-FE75-E427-63CA3A7CF7FC}"/>
              </a:ext>
            </a:extLst>
          </p:cNvPr>
          <p:cNvSpPr txBox="1"/>
          <p:nvPr/>
        </p:nvSpPr>
        <p:spPr>
          <a:xfrm>
            <a:off x="9549767" y="1088203"/>
            <a:ext cx="1616866" cy="170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386A028-809D-03A2-AEA6-69C1B68A0C39}"/>
              </a:ext>
            </a:extLst>
          </p:cNvPr>
          <p:cNvCxnSpPr>
            <a:cxnSpLocks/>
          </p:cNvCxnSpPr>
          <p:nvPr/>
        </p:nvCxnSpPr>
        <p:spPr>
          <a:xfrm>
            <a:off x="9623437" y="2839340"/>
            <a:ext cx="12827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AA29896-3A0E-CA21-E725-E727BB45D9E4}"/>
              </a:ext>
            </a:extLst>
          </p:cNvPr>
          <p:cNvSpPr/>
          <p:nvPr/>
        </p:nvSpPr>
        <p:spPr>
          <a:xfrm>
            <a:off x="4144428" y="4772758"/>
            <a:ext cx="735552" cy="933997"/>
          </a:xfrm>
          <a:custGeom>
            <a:avLst/>
            <a:gdLst>
              <a:gd name="connsiteX0" fmla="*/ 2663136 w 4942441"/>
              <a:gd name="connsiteY0" fmla="*/ 1971435 h 6275866"/>
              <a:gd name="connsiteX1" fmla="*/ 1445519 w 4942441"/>
              <a:gd name="connsiteY1" fmla="*/ 3619323 h 6275866"/>
              <a:gd name="connsiteX2" fmla="*/ 2164429 w 4942441"/>
              <a:gd name="connsiteY2" fmla="*/ 4443682 h 6275866"/>
              <a:gd name="connsiteX3" fmla="*/ 2437357 w 4942441"/>
              <a:gd name="connsiteY3" fmla="*/ 4481312 h 6275866"/>
              <a:gd name="connsiteX4" fmla="*/ 3280733 w 4942441"/>
              <a:gd name="connsiteY4" fmla="*/ 3585828 h 6275866"/>
              <a:gd name="connsiteX5" fmla="*/ 4342661 w 4942441"/>
              <a:gd name="connsiteY5" fmla="*/ 2256769 h 6275866"/>
              <a:gd name="connsiteX6" fmla="*/ 4842197 w 4942441"/>
              <a:gd name="connsiteY6" fmla="*/ 1684242 h 6275866"/>
              <a:gd name="connsiteX7" fmla="*/ 4916627 w 4942441"/>
              <a:gd name="connsiteY7" fmla="*/ 1151005 h 6275866"/>
              <a:gd name="connsiteX8" fmla="*/ 3407270 w 4942441"/>
              <a:gd name="connsiteY8" fmla="*/ 16713 h 6275866"/>
              <a:gd name="connsiteX9" fmla="*/ 2610830 w 4942441"/>
              <a:gd name="connsiteY9" fmla="*/ 625628 h 6275866"/>
              <a:gd name="connsiteX10" fmla="*/ 1541249 w 4942441"/>
              <a:gd name="connsiteY10" fmla="*/ 1765297 h 6275866"/>
              <a:gd name="connsiteX11" fmla="*/ 208877 w 4942441"/>
              <a:gd name="connsiteY11" fmla="*/ 3759720 h 6275866"/>
              <a:gd name="connsiteX12" fmla="*/ 15763 w 4942441"/>
              <a:gd name="connsiteY12" fmla="*/ 4987672 h 6275866"/>
              <a:gd name="connsiteX13" fmla="*/ 672849 w 4942441"/>
              <a:gd name="connsiteY13" fmla="*/ 6011764 h 6275866"/>
              <a:gd name="connsiteX14" fmla="*/ 1400030 w 4942441"/>
              <a:gd name="connsiteY14" fmla="*/ 6275591 h 6275866"/>
              <a:gd name="connsiteX15" fmla="*/ 2232248 w 4942441"/>
              <a:gd name="connsiteY15" fmla="*/ 6039264 h 6275866"/>
              <a:gd name="connsiteX16" fmla="*/ 3703769 w 4942441"/>
              <a:gd name="connsiteY16" fmla="*/ 4414117 h 6275866"/>
              <a:gd name="connsiteX17" fmla="*/ 4034585 w 4942441"/>
              <a:gd name="connsiteY17" fmla="*/ 4010517 h 6275866"/>
              <a:gd name="connsiteX18" fmla="*/ 3677510 w 4942441"/>
              <a:gd name="connsiteY18" fmla="*/ 3721054 h 6275866"/>
              <a:gd name="connsiteX19" fmla="*/ 2253131 w 4942441"/>
              <a:gd name="connsiteY19" fmla="*/ 5380931 h 6275866"/>
              <a:gd name="connsiteX20" fmla="*/ 933987 w 4942441"/>
              <a:gd name="connsiteY20" fmla="*/ 3486998 h 6275866"/>
              <a:gd name="connsiteX21" fmla="*/ 2631089 w 4942441"/>
              <a:gd name="connsiteY21" fmla="*/ 1278783 h 6275866"/>
              <a:gd name="connsiteX22" fmla="*/ 3451106 w 4942441"/>
              <a:gd name="connsiteY22" fmla="*/ 577244 h 6275866"/>
              <a:gd name="connsiteX23" fmla="*/ 4337695 w 4942441"/>
              <a:gd name="connsiteY23" fmla="*/ 1214689 h 6275866"/>
              <a:gd name="connsiteX24" fmla="*/ 4095580 w 4942441"/>
              <a:gd name="connsiteY24" fmla="*/ 1814297 h 6275866"/>
              <a:gd name="connsiteX25" fmla="*/ 3712863 w 4942441"/>
              <a:gd name="connsiteY25" fmla="*/ 2302669 h 6275866"/>
              <a:gd name="connsiteX26" fmla="*/ 3153367 w 4942441"/>
              <a:gd name="connsiteY26" fmla="*/ 3008755 h 6275866"/>
              <a:gd name="connsiteX27" fmla="*/ 2534117 w 4942441"/>
              <a:gd name="connsiteY27" fmla="*/ 3745243 h 6275866"/>
              <a:gd name="connsiteX28" fmla="*/ 2396209 w 4942441"/>
              <a:gd name="connsiteY28" fmla="*/ 3888527 h 6275866"/>
              <a:gd name="connsiteX29" fmla="*/ 2060016 w 4942441"/>
              <a:gd name="connsiteY29" fmla="*/ 3630488 h 6275866"/>
              <a:gd name="connsiteX30" fmla="*/ 3101678 w 4942441"/>
              <a:gd name="connsiteY30" fmla="*/ 2233609 h 6275866"/>
              <a:gd name="connsiteX31" fmla="*/ 2663136 w 4942441"/>
              <a:gd name="connsiteY31" fmla="*/ 1971435 h 627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42441" h="6275866">
                <a:moveTo>
                  <a:pt x="2663136" y="1971435"/>
                </a:moveTo>
                <a:cubicBezTo>
                  <a:pt x="2363949" y="2308457"/>
                  <a:pt x="1528638" y="3207246"/>
                  <a:pt x="1445519" y="3619323"/>
                </a:cubicBezTo>
                <a:cubicBezTo>
                  <a:pt x="1369635" y="3995011"/>
                  <a:pt x="1986409" y="4405017"/>
                  <a:pt x="2164429" y="4443682"/>
                </a:cubicBezTo>
                <a:cubicBezTo>
                  <a:pt x="2254159" y="4464359"/>
                  <a:pt x="2361062" y="4540030"/>
                  <a:pt x="2437357" y="4481312"/>
                </a:cubicBezTo>
                <a:cubicBezTo>
                  <a:pt x="2623442" y="4338439"/>
                  <a:pt x="3035512" y="3921815"/>
                  <a:pt x="3280733" y="3585828"/>
                </a:cubicBezTo>
                <a:cubicBezTo>
                  <a:pt x="3609691" y="3135093"/>
                  <a:pt x="3980208" y="2679797"/>
                  <a:pt x="4342661" y="2256769"/>
                </a:cubicBezTo>
                <a:cubicBezTo>
                  <a:pt x="4498556" y="2074606"/>
                  <a:pt x="4723101" y="1890592"/>
                  <a:pt x="4842197" y="1684242"/>
                </a:cubicBezTo>
                <a:cubicBezTo>
                  <a:pt x="4879416" y="1619736"/>
                  <a:pt x="4992922" y="1284366"/>
                  <a:pt x="4916627" y="1151005"/>
                </a:cubicBezTo>
                <a:cubicBezTo>
                  <a:pt x="4858533" y="1049280"/>
                  <a:pt x="3874136" y="-154899"/>
                  <a:pt x="3407270" y="16713"/>
                </a:cubicBezTo>
                <a:cubicBezTo>
                  <a:pt x="3109325" y="125883"/>
                  <a:pt x="2842397" y="401494"/>
                  <a:pt x="2610830" y="625628"/>
                </a:cubicBezTo>
                <a:cubicBezTo>
                  <a:pt x="2199789" y="1023844"/>
                  <a:pt x="1887160" y="1310214"/>
                  <a:pt x="1541249" y="1765297"/>
                </a:cubicBezTo>
                <a:cubicBezTo>
                  <a:pt x="1009254" y="2464765"/>
                  <a:pt x="699313" y="3003797"/>
                  <a:pt x="208877" y="3759720"/>
                </a:cubicBezTo>
                <a:cubicBezTo>
                  <a:pt x="70551" y="3972887"/>
                  <a:pt x="-42750" y="4752169"/>
                  <a:pt x="15763" y="4987672"/>
                </a:cubicBezTo>
                <a:cubicBezTo>
                  <a:pt x="51123" y="5130956"/>
                  <a:pt x="305225" y="5812031"/>
                  <a:pt x="672849" y="6011764"/>
                </a:cubicBezTo>
                <a:cubicBezTo>
                  <a:pt x="858933" y="6113077"/>
                  <a:pt x="1183968" y="6283656"/>
                  <a:pt x="1400030" y="6275591"/>
                </a:cubicBezTo>
                <a:cubicBezTo>
                  <a:pt x="1752970" y="6262355"/>
                  <a:pt x="1940714" y="6316945"/>
                  <a:pt x="2232248" y="6039264"/>
                </a:cubicBezTo>
                <a:cubicBezTo>
                  <a:pt x="2548594" y="5738630"/>
                  <a:pt x="3422365" y="4742657"/>
                  <a:pt x="3703769" y="4414117"/>
                </a:cubicBezTo>
                <a:cubicBezTo>
                  <a:pt x="3763729" y="4344228"/>
                  <a:pt x="3993232" y="4095494"/>
                  <a:pt x="4034585" y="4010517"/>
                </a:cubicBezTo>
                <a:cubicBezTo>
                  <a:pt x="4199994" y="3669153"/>
                  <a:pt x="3863183" y="3476245"/>
                  <a:pt x="3677510" y="3721054"/>
                </a:cubicBezTo>
                <a:cubicBezTo>
                  <a:pt x="3509208" y="3943734"/>
                  <a:pt x="2380079" y="5236199"/>
                  <a:pt x="2253131" y="5380931"/>
                </a:cubicBezTo>
                <a:cubicBezTo>
                  <a:pt x="1552209" y="6180478"/>
                  <a:pt x="-145304" y="4929571"/>
                  <a:pt x="933987" y="3486998"/>
                </a:cubicBezTo>
                <a:cubicBezTo>
                  <a:pt x="1554273" y="2659950"/>
                  <a:pt x="1850155" y="1947452"/>
                  <a:pt x="2631089" y="1278783"/>
                </a:cubicBezTo>
                <a:cubicBezTo>
                  <a:pt x="2851087" y="1090627"/>
                  <a:pt x="3164120" y="651057"/>
                  <a:pt x="3451106" y="577244"/>
                </a:cubicBezTo>
                <a:cubicBezTo>
                  <a:pt x="3501760" y="564427"/>
                  <a:pt x="4210123" y="1130952"/>
                  <a:pt x="4337695" y="1214689"/>
                </a:cubicBezTo>
                <a:cubicBezTo>
                  <a:pt x="4504763" y="1324273"/>
                  <a:pt x="4293454" y="1528346"/>
                  <a:pt x="4095580" y="1814297"/>
                </a:cubicBezTo>
                <a:cubicBezTo>
                  <a:pt x="4000474" y="1951382"/>
                  <a:pt x="3820177" y="2177161"/>
                  <a:pt x="3712863" y="2302669"/>
                </a:cubicBezTo>
                <a:cubicBezTo>
                  <a:pt x="3493695" y="2558431"/>
                  <a:pt x="3406029" y="2782558"/>
                  <a:pt x="3153367" y="3008755"/>
                </a:cubicBezTo>
                <a:cubicBezTo>
                  <a:pt x="2934411" y="3204771"/>
                  <a:pt x="2847774" y="3367902"/>
                  <a:pt x="2534117" y="3745243"/>
                </a:cubicBezTo>
                <a:cubicBezTo>
                  <a:pt x="2498969" y="3786596"/>
                  <a:pt x="2451416" y="3882327"/>
                  <a:pt x="2396209" y="3888527"/>
                </a:cubicBezTo>
                <a:cubicBezTo>
                  <a:pt x="2353202" y="3893286"/>
                  <a:pt x="2076139" y="3681765"/>
                  <a:pt x="2060016" y="3630488"/>
                </a:cubicBezTo>
                <a:cubicBezTo>
                  <a:pt x="2011839" y="3479351"/>
                  <a:pt x="3070254" y="2275374"/>
                  <a:pt x="3101678" y="2233609"/>
                </a:cubicBezTo>
                <a:cubicBezTo>
                  <a:pt x="3284869" y="1987565"/>
                  <a:pt x="2889334" y="1716701"/>
                  <a:pt x="2663136" y="1971435"/>
                </a:cubicBezTo>
                <a:close/>
              </a:path>
            </a:pathLst>
          </a:custGeom>
          <a:solidFill>
            <a:srgbClr val="EBF68D"/>
          </a:solidFill>
          <a:ln w="685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图形 24">
            <a:extLst>
              <a:ext uri="{FF2B5EF4-FFF2-40B4-BE49-F238E27FC236}">
                <a16:creationId xmlns:a16="http://schemas.microsoft.com/office/drawing/2014/main" id="{6424E01A-57CF-4825-7474-C6C936A6B05E}"/>
              </a:ext>
            </a:extLst>
          </p:cNvPr>
          <p:cNvSpPr/>
          <p:nvPr/>
        </p:nvSpPr>
        <p:spPr>
          <a:xfrm>
            <a:off x="11166633" y="2553195"/>
            <a:ext cx="277207" cy="449753"/>
          </a:xfrm>
          <a:custGeom>
            <a:avLst/>
            <a:gdLst>
              <a:gd name="connsiteX0" fmla="*/ 1346309 w 3357159"/>
              <a:gd name="connsiteY0" fmla="*/ 4126478 h 5446803"/>
              <a:gd name="connsiteX1" fmla="*/ 1235445 w 3357159"/>
              <a:gd name="connsiteY1" fmla="*/ 4073206 h 5446803"/>
              <a:gd name="connsiteX2" fmla="*/ 1142181 w 3357159"/>
              <a:gd name="connsiteY2" fmla="*/ 3935125 h 5446803"/>
              <a:gd name="connsiteX3" fmla="*/ 1070616 w 3357159"/>
              <a:gd name="connsiteY3" fmla="*/ 3746990 h 5446803"/>
              <a:gd name="connsiteX4" fmla="*/ 1027179 w 3357159"/>
              <a:gd name="connsiteY4" fmla="*/ 3549020 h 5446803"/>
              <a:gd name="connsiteX5" fmla="*/ 1034030 w 3357159"/>
              <a:gd name="connsiteY5" fmla="*/ 3294372 h 5446803"/>
              <a:gd name="connsiteX6" fmla="*/ 1175745 w 3357159"/>
              <a:gd name="connsiteY6" fmla="*/ 3105552 h 5446803"/>
              <a:gd name="connsiteX7" fmla="*/ 1259174 w 3357159"/>
              <a:gd name="connsiteY7" fmla="*/ 3039727 h 5446803"/>
              <a:gd name="connsiteX8" fmla="*/ 1403417 w 3357159"/>
              <a:gd name="connsiteY8" fmla="*/ 2919937 h 5446803"/>
              <a:gd name="connsiteX9" fmla="*/ 1586085 w 3357159"/>
              <a:gd name="connsiteY9" fmla="*/ 2769081 h 5446803"/>
              <a:gd name="connsiteX10" fmla="*/ 1777893 w 3357159"/>
              <a:gd name="connsiteY10" fmla="*/ 2607232 h 5446803"/>
              <a:gd name="connsiteX11" fmla="*/ 1949569 w 3357159"/>
              <a:gd name="connsiteY11" fmla="*/ 2460471 h 5446803"/>
              <a:gd name="connsiteX12" fmla="*/ 2071425 w 3357159"/>
              <a:gd name="connsiteY12" fmla="*/ 2356219 h 5446803"/>
              <a:gd name="connsiteX13" fmla="*/ 2266408 w 3357159"/>
              <a:gd name="connsiteY13" fmla="*/ 2167164 h 5446803"/>
              <a:gd name="connsiteX14" fmla="*/ 2485619 w 3357159"/>
              <a:gd name="connsiteY14" fmla="*/ 1908843 h 5446803"/>
              <a:gd name="connsiteX15" fmla="*/ 2666906 w 3357159"/>
              <a:gd name="connsiteY15" fmla="*/ 1599772 h 5446803"/>
              <a:gd name="connsiteX16" fmla="*/ 2742107 w 3357159"/>
              <a:gd name="connsiteY16" fmla="*/ 1255491 h 5446803"/>
              <a:gd name="connsiteX17" fmla="*/ 2718571 w 3357159"/>
              <a:gd name="connsiteY17" fmla="*/ 1082659 h 5446803"/>
              <a:gd name="connsiteX18" fmla="*/ 2658449 w 3357159"/>
              <a:gd name="connsiteY18" fmla="*/ 930647 h 5446803"/>
              <a:gd name="connsiteX19" fmla="*/ 2573412 w 3357159"/>
              <a:gd name="connsiteY19" fmla="*/ 820233 h 5446803"/>
              <a:gd name="connsiteX20" fmla="*/ 2479918 w 3357159"/>
              <a:gd name="connsiteY20" fmla="*/ 778404 h 5446803"/>
              <a:gd name="connsiteX21" fmla="*/ 1994617 w 3357159"/>
              <a:gd name="connsiteY21" fmla="*/ 852228 h 5446803"/>
              <a:gd name="connsiteX22" fmla="*/ 1520484 w 3357159"/>
              <a:gd name="connsiteY22" fmla="*/ 1052491 h 5446803"/>
              <a:gd name="connsiteX23" fmla="*/ 1077702 w 3357159"/>
              <a:gd name="connsiteY23" fmla="*/ 1347405 h 5446803"/>
              <a:gd name="connsiteX24" fmla="*/ 678126 w 3357159"/>
              <a:gd name="connsiteY24" fmla="*/ 1704697 h 5446803"/>
              <a:gd name="connsiteX25" fmla="*/ 677437 w 3357159"/>
              <a:gd name="connsiteY25" fmla="*/ 1700104 h 5446803"/>
              <a:gd name="connsiteX26" fmla="*/ 629178 w 3357159"/>
              <a:gd name="connsiteY26" fmla="*/ 1760686 h 5446803"/>
              <a:gd name="connsiteX27" fmla="*/ 550112 w 3357159"/>
              <a:gd name="connsiteY27" fmla="*/ 1834317 h 5446803"/>
              <a:gd name="connsiteX28" fmla="*/ 458685 w 3357159"/>
              <a:gd name="connsiteY28" fmla="*/ 1898573 h 5446803"/>
              <a:gd name="connsiteX29" fmla="*/ 372233 w 3357159"/>
              <a:gd name="connsiteY29" fmla="*/ 1927581 h 5446803"/>
              <a:gd name="connsiteX30" fmla="*/ 280806 w 3357159"/>
              <a:gd name="connsiteY30" fmla="*/ 1908828 h 5446803"/>
              <a:gd name="connsiteX31" fmla="*/ 170393 w 3357159"/>
              <a:gd name="connsiteY31" fmla="*/ 1850543 h 5446803"/>
              <a:gd name="connsiteX32" fmla="*/ 68208 w 3357159"/>
              <a:gd name="connsiteY32" fmla="*/ 1749740 h 5446803"/>
              <a:gd name="connsiteX33" fmla="*/ 4872 w 3357159"/>
              <a:gd name="connsiteY33" fmla="*/ 1601598 h 5446803"/>
              <a:gd name="connsiteX34" fmla="*/ 27068 w 3357159"/>
              <a:gd name="connsiteY34" fmla="*/ 1417323 h 5446803"/>
              <a:gd name="connsiteX35" fmla="*/ 138168 w 3357159"/>
              <a:gd name="connsiteY35" fmla="*/ 1216178 h 5446803"/>
              <a:gd name="connsiteX36" fmla="*/ 306630 w 3357159"/>
              <a:gd name="connsiteY36" fmla="*/ 1009752 h 5446803"/>
              <a:gd name="connsiteX37" fmla="*/ 501848 w 3357159"/>
              <a:gd name="connsiteY37" fmla="*/ 818169 h 5446803"/>
              <a:gd name="connsiteX38" fmla="*/ 690443 w 3357159"/>
              <a:gd name="connsiteY38" fmla="*/ 660876 h 5446803"/>
              <a:gd name="connsiteX39" fmla="*/ 833079 w 3357159"/>
              <a:gd name="connsiteY39" fmla="*/ 555253 h 5446803"/>
              <a:gd name="connsiteX40" fmla="*/ 1607592 w 3357159"/>
              <a:gd name="connsiteY40" fmla="*/ 160693 h 5446803"/>
              <a:gd name="connsiteX41" fmla="*/ 2413633 w 3357159"/>
              <a:gd name="connsiteY41" fmla="*/ 0 h 5446803"/>
              <a:gd name="connsiteX42" fmla="*/ 2762460 w 3357159"/>
              <a:gd name="connsiteY42" fmla="*/ 122308 h 5446803"/>
              <a:gd name="connsiteX43" fmla="*/ 3073823 w 3357159"/>
              <a:gd name="connsiteY43" fmla="*/ 439147 h 5446803"/>
              <a:gd name="connsiteX44" fmla="*/ 3287557 w 3357159"/>
              <a:gd name="connsiteY44" fmla="*/ 874620 h 5446803"/>
              <a:gd name="connsiteX45" fmla="*/ 3356367 w 3357159"/>
              <a:gd name="connsiteY45" fmla="*/ 1359236 h 5446803"/>
              <a:gd name="connsiteX46" fmla="*/ 3278869 w 3357159"/>
              <a:gd name="connsiteY46" fmla="*/ 1739640 h 5446803"/>
              <a:gd name="connsiteX47" fmla="*/ 3101718 w 3357159"/>
              <a:gd name="connsiteY47" fmla="*/ 2086214 h 5446803"/>
              <a:gd name="connsiteX48" fmla="*/ 2866469 w 3357159"/>
              <a:gd name="connsiteY48" fmla="*/ 2396430 h 5446803"/>
              <a:gd name="connsiteX49" fmla="*/ 2607687 w 3357159"/>
              <a:gd name="connsiteY49" fmla="*/ 2669829 h 5446803"/>
              <a:gd name="connsiteX50" fmla="*/ 2356674 w 3357159"/>
              <a:gd name="connsiteY50" fmla="*/ 2901865 h 5446803"/>
              <a:gd name="connsiteX51" fmla="*/ 2144086 w 3357159"/>
              <a:gd name="connsiteY51" fmla="*/ 3088393 h 5446803"/>
              <a:gd name="connsiteX52" fmla="*/ 1955716 w 3357159"/>
              <a:gd name="connsiteY52" fmla="*/ 3244990 h 5446803"/>
              <a:gd name="connsiteX53" fmla="*/ 1772363 w 3357159"/>
              <a:gd name="connsiteY53" fmla="*/ 3393133 h 5446803"/>
              <a:gd name="connsiteX54" fmla="*/ 1626748 w 3357159"/>
              <a:gd name="connsiteY54" fmla="*/ 3527540 h 5446803"/>
              <a:gd name="connsiteX55" fmla="*/ 1553154 w 3357159"/>
              <a:gd name="connsiteY55" fmla="*/ 3643234 h 5446803"/>
              <a:gd name="connsiteX56" fmla="*/ 1546534 w 3357159"/>
              <a:gd name="connsiteY56" fmla="*/ 3765777 h 5446803"/>
              <a:gd name="connsiteX57" fmla="*/ 1549519 w 3357159"/>
              <a:gd name="connsiteY57" fmla="*/ 3866354 h 5446803"/>
              <a:gd name="connsiteX58" fmla="*/ 1557058 w 3357159"/>
              <a:gd name="connsiteY58" fmla="*/ 3953916 h 5446803"/>
              <a:gd name="connsiteX59" fmla="*/ 1548600 w 3357159"/>
              <a:gd name="connsiteY59" fmla="*/ 4037345 h 5446803"/>
              <a:gd name="connsiteX60" fmla="*/ 1489167 w 3357159"/>
              <a:gd name="connsiteY60" fmla="*/ 4100223 h 5446803"/>
              <a:gd name="connsiteX61" fmla="*/ 1346305 w 3357159"/>
              <a:gd name="connsiteY61" fmla="*/ 4126476 h 5446803"/>
              <a:gd name="connsiteX62" fmla="*/ 1669076 w 3357159"/>
              <a:gd name="connsiteY62" fmla="*/ 4990390 h 5446803"/>
              <a:gd name="connsiteX63" fmla="*/ 1649406 w 3357159"/>
              <a:gd name="connsiteY63" fmla="*/ 5165739 h 5446803"/>
              <a:gd name="connsiteX64" fmla="*/ 1566435 w 3357159"/>
              <a:gd name="connsiteY64" fmla="*/ 5309062 h 5446803"/>
              <a:gd name="connsiteX65" fmla="*/ 1437270 w 3357159"/>
              <a:gd name="connsiteY65" fmla="*/ 5407151 h 5446803"/>
              <a:gd name="connsiteX66" fmla="*/ 1277038 w 3357159"/>
              <a:gd name="connsiteY66" fmla="*/ 5446684 h 5446803"/>
              <a:gd name="connsiteX67" fmla="*/ 1150175 w 3357159"/>
              <a:gd name="connsiteY67" fmla="*/ 5425636 h 5446803"/>
              <a:gd name="connsiteX68" fmla="*/ 1038389 w 3357159"/>
              <a:gd name="connsiteY68" fmla="*/ 5360501 h 5446803"/>
              <a:gd name="connsiteX69" fmla="*/ 953812 w 3357159"/>
              <a:gd name="connsiteY69" fmla="*/ 5258552 h 5446803"/>
              <a:gd name="connsiteX70" fmla="*/ 907850 w 3357159"/>
              <a:gd name="connsiteY70" fmla="*/ 5129621 h 5446803"/>
              <a:gd name="connsiteX71" fmla="*/ 919293 w 3357159"/>
              <a:gd name="connsiteY71" fmla="*/ 4951049 h 5446803"/>
              <a:gd name="connsiteX72" fmla="*/ 1002033 w 3357159"/>
              <a:gd name="connsiteY72" fmla="*/ 4793756 h 5446803"/>
              <a:gd name="connsiteX73" fmla="*/ 1138272 w 3357159"/>
              <a:gd name="connsiteY73" fmla="*/ 4680589 h 5446803"/>
              <a:gd name="connsiteX74" fmla="*/ 1307429 w 3357159"/>
              <a:gd name="connsiteY74" fmla="*/ 4635086 h 5446803"/>
              <a:gd name="connsiteX75" fmla="*/ 1440034 w 3357159"/>
              <a:gd name="connsiteY75" fmla="*/ 4661148 h 5446803"/>
              <a:gd name="connsiteX76" fmla="*/ 1551594 w 3357159"/>
              <a:gd name="connsiteY76" fmla="*/ 4736119 h 5446803"/>
              <a:gd name="connsiteX77" fmla="*/ 1631387 w 3357159"/>
              <a:gd name="connsiteY77" fmla="*/ 4849972 h 5446803"/>
              <a:gd name="connsiteX78" fmla="*/ 1669083 w 3357159"/>
              <a:gd name="connsiteY78" fmla="*/ 4990384 h 544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57159" h="5446803">
                <a:moveTo>
                  <a:pt x="1346309" y="4126478"/>
                </a:moveTo>
                <a:cubicBezTo>
                  <a:pt x="1307006" y="4127167"/>
                  <a:pt x="1270191" y="4109562"/>
                  <a:pt x="1235445" y="4073206"/>
                </a:cubicBezTo>
                <a:cubicBezTo>
                  <a:pt x="1200466" y="4036619"/>
                  <a:pt x="1169391" y="3990695"/>
                  <a:pt x="1142181" y="3935125"/>
                </a:cubicBezTo>
                <a:cubicBezTo>
                  <a:pt x="1114512" y="3879136"/>
                  <a:pt x="1090746" y="3816491"/>
                  <a:pt x="1070616" y="3746990"/>
                </a:cubicBezTo>
                <a:cubicBezTo>
                  <a:pt x="1050256" y="3676803"/>
                  <a:pt x="1035866" y="3610751"/>
                  <a:pt x="1027179" y="3549020"/>
                </a:cubicBezTo>
                <a:cubicBezTo>
                  <a:pt x="1012789" y="3445003"/>
                  <a:pt x="1014818" y="3359964"/>
                  <a:pt x="1034030" y="3294372"/>
                </a:cubicBezTo>
                <a:cubicBezTo>
                  <a:pt x="1053241" y="3228089"/>
                  <a:pt x="1100313" y="3165207"/>
                  <a:pt x="1175745" y="3105552"/>
                </a:cubicBezTo>
                <a:cubicBezTo>
                  <a:pt x="1190824" y="3095487"/>
                  <a:pt x="1218493" y="3073558"/>
                  <a:pt x="1259174" y="3039727"/>
                </a:cubicBezTo>
                <a:cubicBezTo>
                  <a:pt x="1300085" y="3005666"/>
                  <a:pt x="1348113" y="2965903"/>
                  <a:pt x="1403417" y="2919937"/>
                </a:cubicBezTo>
                <a:cubicBezTo>
                  <a:pt x="1459177" y="2873746"/>
                  <a:pt x="1519984" y="2823458"/>
                  <a:pt x="1586085" y="2769081"/>
                </a:cubicBezTo>
                <a:cubicBezTo>
                  <a:pt x="1652599" y="2714201"/>
                  <a:pt x="1716622" y="2660283"/>
                  <a:pt x="1777893" y="2607232"/>
                </a:cubicBezTo>
                <a:cubicBezTo>
                  <a:pt x="1839623" y="2553960"/>
                  <a:pt x="1896987" y="2505048"/>
                  <a:pt x="1949569" y="2460471"/>
                </a:cubicBezTo>
                <a:cubicBezTo>
                  <a:pt x="2002611" y="2415657"/>
                  <a:pt x="2043292" y="2380907"/>
                  <a:pt x="2071425" y="2356219"/>
                </a:cubicBezTo>
                <a:cubicBezTo>
                  <a:pt x="2126075" y="2306851"/>
                  <a:pt x="2190755" y="2243748"/>
                  <a:pt x="2266408" y="2167164"/>
                </a:cubicBezTo>
                <a:cubicBezTo>
                  <a:pt x="2342757" y="2089666"/>
                  <a:pt x="2415697" y="2003708"/>
                  <a:pt x="2485619" y="1908843"/>
                </a:cubicBezTo>
                <a:cubicBezTo>
                  <a:pt x="2556266" y="1812823"/>
                  <a:pt x="2616852" y="1709951"/>
                  <a:pt x="2666906" y="1599772"/>
                </a:cubicBezTo>
                <a:cubicBezTo>
                  <a:pt x="2717881" y="1487987"/>
                  <a:pt x="2743025" y="1373438"/>
                  <a:pt x="2742107" y="1255491"/>
                </a:cubicBezTo>
                <a:cubicBezTo>
                  <a:pt x="2741647" y="1195828"/>
                  <a:pt x="2733879" y="1138229"/>
                  <a:pt x="2718571" y="1082659"/>
                </a:cubicBezTo>
                <a:cubicBezTo>
                  <a:pt x="2703263" y="1026671"/>
                  <a:pt x="2683133" y="975890"/>
                  <a:pt x="2658449" y="930647"/>
                </a:cubicBezTo>
                <a:cubicBezTo>
                  <a:pt x="2633535" y="884914"/>
                  <a:pt x="2605177" y="848136"/>
                  <a:pt x="2573412" y="820233"/>
                </a:cubicBezTo>
                <a:cubicBezTo>
                  <a:pt x="2541419" y="792104"/>
                  <a:pt x="2510305" y="778174"/>
                  <a:pt x="2479918" y="778404"/>
                </a:cubicBezTo>
                <a:cubicBezTo>
                  <a:pt x="2318765" y="779093"/>
                  <a:pt x="2156916" y="803547"/>
                  <a:pt x="1994617" y="852228"/>
                </a:cubicBezTo>
                <a:cubicBezTo>
                  <a:pt x="1833228" y="900677"/>
                  <a:pt x="1674789" y="967461"/>
                  <a:pt x="1520484" y="1052491"/>
                </a:cubicBezTo>
                <a:cubicBezTo>
                  <a:pt x="1367560" y="1136839"/>
                  <a:pt x="1219869" y="1235159"/>
                  <a:pt x="1077702" y="1347405"/>
                </a:cubicBezTo>
                <a:cubicBezTo>
                  <a:pt x="937329" y="1458504"/>
                  <a:pt x="804068" y="1577598"/>
                  <a:pt x="678126" y="1704697"/>
                </a:cubicBezTo>
                <a:lnTo>
                  <a:pt x="677437" y="1700104"/>
                </a:lnTo>
                <a:cubicBezTo>
                  <a:pt x="668520" y="1715221"/>
                  <a:pt x="652293" y="1735313"/>
                  <a:pt x="629178" y="1760686"/>
                </a:cubicBezTo>
                <a:cubicBezTo>
                  <a:pt x="606331" y="1786058"/>
                  <a:pt x="579809" y="1810513"/>
                  <a:pt x="550112" y="1834317"/>
                </a:cubicBezTo>
                <a:cubicBezTo>
                  <a:pt x="520376" y="1858083"/>
                  <a:pt x="489990" y="1879361"/>
                  <a:pt x="458685" y="1898573"/>
                </a:cubicBezTo>
                <a:cubicBezTo>
                  <a:pt x="427571" y="1917746"/>
                  <a:pt x="398754" y="1927352"/>
                  <a:pt x="372233" y="1927581"/>
                </a:cubicBezTo>
                <a:cubicBezTo>
                  <a:pt x="347779" y="1927811"/>
                  <a:pt x="317392" y="1921649"/>
                  <a:pt x="280806" y="1908828"/>
                </a:cubicBezTo>
                <a:cubicBezTo>
                  <a:pt x="244220" y="1896008"/>
                  <a:pt x="207442" y="1876604"/>
                  <a:pt x="170393" y="1850543"/>
                </a:cubicBezTo>
                <a:cubicBezTo>
                  <a:pt x="133348" y="1824481"/>
                  <a:pt x="99287" y="1790881"/>
                  <a:pt x="68208" y="1749740"/>
                </a:cubicBezTo>
                <a:cubicBezTo>
                  <a:pt x="36673" y="1708102"/>
                  <a:pt x="15625" y="1658964"/>
                  <a:pt x="4872" y="1601598"/>
                </a:cubicBezTo>
                <a:cubicBezTo>
                  <a:pt x="-6074" y="1543772"/>
                  <a:pt x="1466" y="1482504"/>
                  <a:pt x="27068" y="1417323"/>
                </a:cubicBezTo>
                <a:cubicBezTo>
                  <a:pt x="53131" y="1351729"/>
                  <a:pt x="89908" y="1284758"/>
                  <a:pt x="138168" y="1216178"/>
                </a:cubicBezTo>
                <a:cubicBezTo>
                  <a:pt x="186848" y="1147139"/>
                  <a:pt x="242880" y="1078332"/>
                  <a:pt x="306630" y="1009752"/>
                </a:cubicBezTo>
                <a:cubicBezTo>
                  <a:pt x="370885" y="940713"/>
                  <a:pt x="436021" y="876727"/>
                  <a:pt x="501848" y="818169"/>
                </a:cubicBezTo>
                <a:cubicBezTo>
                  <a:pt x="568131" y="759195"/>
                  <a:pt x="631013" y="706844"/>
                  <a:pt x="690443" y="660876"/>
                </a:cubicBezTo>
                <a:cubicBezTo>
                  <a:pt x="750105" y="614685"/>
                  <a:pt x="797633" y="579476"/>
                  <a:pt x="833079" y="555253"/>
                </a:cubicBezTo>
                <a:cubicBezTo>
                  <a:pt x="1092096" y="398420"/>
                  <a:pt x="1350643" y="266316"/>
                  <a:pt x="1607592" y="160693"/>
                </a:cubicBezTo>
                <a:cubicBezTo>
                  <a:pt x="1867060" y="53688"/>
                  <a:pt x="2136560" y="0"/>
                  <a:pt x="2413633" y="0"/>
                </a:cubicBezTo>
                <a:cubicBezTo>
                  <a:pt x="2528632" y="0"/>
                  <a:pt x="2645208" y="40911"/>
                  <a:pt x="2762460" y="122308"/>
                </a:cubicBezTo>
                <a:cubicBezTo>
                  <a:pt x="2878576" y="202789"/>
                  <a:pt x="2982357" y="308610"/>
                  <a:pt x="3073823" y="439147"/>
                </a:cubicBezTo>
                <a:cubicBezTo>
                  <a:pt x="3163682" y="567392"/>
                  <a:pt x="3234976" y="713007"/>
                  <a:pt x="3287557" y="874620"/>
                </a:cubicBezTo>
                <a:cubicBezTo>
                  <a:pt x="3338992" y="1033060"/>
                  <a:pt x="3361840" y="1194673"/>
                  <a:pt x="3356367" y="1359236"/>
                </a:cubicBezTo>
                <a:cubicBezTo>
                  <a:pt x="3352234" y="1490234"/>
                  <a:pt x="3326210" y="1616872"/>
                  <a:pt x="3278869" y="1739640"/>
                </a:cubicBezTo>
                <a:cubicBezTo>
                  <a:pt x="3232218" y="1860340"/>
                  <a:pt x="3173246" y="1975770"/>
                  <a:pt x="3101718" y="2086214"/>
                </a:cubicBezTo>
                <a:cubicBezTo>
                  <a:pt x="3031301" y="2195011"/>
                  <a:pt x="2952889" y="2298341"/>
                  <a:pt x="2866469" y="2396430"/>
                </a:cubicBezTo>
                <a:cubicBezTo>
                  <a:pt x="2781203" y="2493368"/>
                  <a:pt x="2695019" y="2584339"/>
                  <a:pt x="2607687" y="2669829"/>
                </a:cubicBezTo>
                <a:cubicBezTo>
                  <a:pt x="2521273" y="2754406"/>
                  <a:pt x="2437618" y="2831678"/>
                  <a:pt x="2356674" y="2901865"/>
                </a:cubicBezTo>
                <a:cubicBezTo>
                  <a:pt x="2276422" y="2971364"/>
                  <a:pt x="2205583" y="3033548"/>
                  <a:pt x="2144086" y="3088393"/>
                </a:cubicBezTo>
                <a:cubicBezTo>
                  <a:pt x="2084882" y="3140287"/>
                  <a:pt x="2022004" y="3192409"/>
                  <a:pt x="1955716" y="3244990"/>
                </a:cubicBezTo>
                <a:cubicBezTo>
                  <a:pt x="1889891" y="3297114"/>
                  <a:pt x="1828853" y="3346479"/>
                  <a:pt x="1772363" y="3393133"/>
                </a:cubicBezTo>
                <a:cubicBezTo>
                  <a:pt x="1716374" y="3439555"/>
                  <a:pt x="1667651" y="3484331"/>
                  <a:pt x="1626748" y="3527540"/>
                </a:cubicBezTo>
                <a:cubicBezTo>
                  <a:pt x="1586067" y="3570517"/>
                  <a:pt x="1561612" y="3609131"/>
                  <a:pt x="1553154" y="3643234"/>
                </a:cubicBezTo>
                <a:cubicBezTo>
                  <a:pt x="1547911" y="3688278"/>
                  <a:pt x="1545845" y="3729189"/>
                  <a:pt x="1546534" y="3765777"/>
                </a:cubicBezTo>
                <a:cubicBezTo>
                  <a:pt x="1547223" y="3802133"/>
                  <a:pt x="1548371" y="3835734"/>
                  <a:pt x="1549519" y="3866354"/>
                </a:cubicBezTo>
                <a:cubicBezTo>
                  <a:pt x="1550437" y="3894712"/>
                  <a:pt x="1552963" y="3923951"/>
                  <a:pt x="1557058" y="3953916"/>
                </a:cubicBezTo>
                <a:cubicBezTo>
                  <a:pt x="1560962" y="3983882"/>
                  <a:pt x="1558206" y="4011742"/>
                  <a:pt x="1548600" y="4037345"/>
                </a:cubicBezTo>
                <a:cubicBezTo>
                  <a:pt x="1538995" y="4062948"/>
                  <a:pt x="1519094" y="4083996"/>
                  <a:pt x="1489167" y="4100223"/>
                </a:cubicBezTo>
                <a:cubicBezTo>
                  <a:pt x="1459470" y="4116641"/>
                  <a:pt x="1411670" y="4125328"/>
                  <a:pt x="1346305" y="4126476"/>
                </a:cubicBezTo>
                <a:close/>
                <a:moveTo>
                  <a:pt x="1669076" y="4990390"/>
                </a:moveTo>
                <a:cubicBezTo>
                  <a:pt x="1675238" y="5051890"/>
                  <a:pt x="1668617" y="5110180"/>
                  <a:pt x="1649406" y="5165739"/>
                </a:cubicBezTo>
                <a:cubicBezTo>
                  <a:pt x="1630424" y="5220619"/>
                  <a:pt x="1602755" y="5268384"/>
                  <a:pt x="1566435" y="5309062"/>
                </a:cubicBezTo>
                <a:cubicBezTo>
                  <a:pt x="1530308" y="5349513"/>
                  <a:pt x="1487331" y="5382195"/>
                  <a:pt x="1437270" y="5407151"/>
                </a:cubicBezTo>
                <a:cubicBezTo>
                  <a:pt x="1387443" y="5432065"/>
                  <a:pt x="1334175" y="5445344"/>
                  <a:pt x="1277038" y="5446684"/>
                </a:cubicBezTo>
                <a:cubicBezTo>
                  <a:pt x="1233372" y="5447832"/>
                  <a:pt x="1191084" y="5440752"/>
                  <a:pt x="1150175" y="5425636"/>
                </a:cubicBezTo>
                <a:cubicBezTo>
                  <a:pt x="1109034" y="5410557"/>
                  <a:pt x="1071759" y="5388820"/>
                  <a:pt x="1038389" y="5360501"/>
                </a:cubicBezTo>
                <a:cubicBezTo>
                  <a:pt x="1004788" y="5332143"/>
                  <a:pt x="976659" y="5298082"/>
                  <a:pt x="953812" y="5258552"/>
                </a:cubicBezTo>
                <a:cubicBezTo>
                  <a:pt x="930965" y="5218789"/>
                  <a:pt x="915389" y="5175812"/>
                  <a:pt x="907850" y="5129621"/>
                </a:cubicBezTo>
                <a:cubicBezTo>
                  <a:pt x="897785" y="5068772"/>
                  <a:pt x="901459" y="5009342"/>
                  <a:pt x="919293" y="4951049"/>
                </a:cubicBezTo>
                <a:cubicBezTo>
                  <a:pt x="937127" y="4892304"/>
                  <a:pt x="964566" y="4839949"/>
                  <a:pt x="1002033" y="4793756"/>
                </a:cubicBezTo>
                <a:cubicBezTo>
                  <a:pt x="1039537" y="4747334"/>
                  <a:pt x="1085003" y="4709638"/>
                  <a:pt x="1138272" y="4680589"/>
                </a:cubicBezTo>
                <a:cubicBezTo>
                  <a:pt x="1191773" y="4651542"/>
                  <a:pt x="1248225" y="4636234"/>
                  <a:pt x="1307429" y="4635086"/>
                </a:cubicBezTo>
                <a:cubicBezTo>
                  <a:pt x="1354080" y="4634167"/>
                  <a:pt x="1398167" y="4642855"/>
                  <a:pt x="1440034" y="4661148"/>
                </a:cubicBezTo>
                <a:cubicBezTo>
                  <a:pt x="1481633" y="4679441"/>
                  <a:pt x="1518678" y="4704585"/>
                  <a:pt x="1551594" y="4736119"/>
                </a:cubicBezTo>
                <a:cubicBezTo>
                  <a:pt x="1584276" y="4767654"/>
                  <a:pt x="1610798" y="4805618"/>
                  <a:pt x="1631387" y="4849972"/>
                </a:cubicBezTo>
                <a:cubicBezTo>
                  <a:pt x="1651479" y="4894364"/>
                  <a:pt x="1664069" y="4940978"/>
                  <a:pt x="1669083" y="4990384"/>
                </a:cubicBezTo>
                <a:close/>
              </a:path>
            </a:pathLst>
          </a:custGeom>
          <a:solidFill>
            <a:srgbClr val="EBF68D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77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BD8DF36D-0C6E-11E0-FEED-BDCD4D763A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F6D903A3-33BD-FAB0-0F6E-6E1F2661F60E}"/>
              </a:ext>
            </a:extLst>
          </p:cNvPr>
          <p:cNvSpPr/>
          <p:nvPr/>
        </p:nvSpPr>
        <p:spPr>
          <a:xfrm>
            <a:off x="0" y="5575300"/>
            <a:ext cx="12192000" cy="12827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3FCEAA3-A810-8A99-26C9-8F8B009AE04D}"/>
              </a:ext>
            </a:extLst>
          </p:cNvPr>
          <p:cNvGrpSpPr/>
          <p:nvPr/>
        </p:nvGrpSpPr>
        <p:grpSpPr>
          <a:xfrm>
            <a:off x="6207654" y="5973235"/>
            <a:ext cx="3158068" cy="486831"/>
            <a:chOff x="5695950" y="5959475"/>
            <a:chExt cx="3158068" cy="486831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297667A-9851-9847-40DD-4E8BDB216F54}"/>
                </a:ext>
              </a:extLst>
            </p:cNvPr>
            <p:cNvSpPr/>
            <p:nvPr/>
          </p:nvSpPr>
          <p:spPr>
            <a:xfrm>
              <a:off x="5739343" y="6014507"/>
              <a:ext cx="3114675" cy="431799"/>
            </a:xfrm>
            <a:prstGeom prst="roundRect">
              <a:avLst/>
            </a:prstGeom>
            <a:solidFill>
              <a:srgbClr val="FCFDC6"/>
            </a:solidFill>
            <a:ln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5395080-0C32-750E-6910-6B55672D3EF0}"/>
                </a:ext>
              </a:extLst>
            </p:cNvPr>
            <p:cNvSpPr/>
            <p:nvPr/>
          </p:nvSpPr>
          <p:spPr>
            <a:xfrm>
              <a:off x="5695950" y="5959475"/>
              <a:ext cx="3114675" cy="4317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D40C3CC4-479D-9774-04DA-E9BF3CF8A544}"/>
                </a:ext>
              </a:extLst>
            </p:cNvPr>
            <p:cNvSpPr/>
            <p:nvPr/>
          </p:nvSpPr>
          <p:spPr>
            <a:xfrm rot="19860000" flipH="1">
              <a:off x="8392980" y="6079552"/>
              <a:ext cx="178171" cy="153595"/>
            </a:xfrm>
            <a:custGeom>
              <a:avLst/>
              <a:gdLst>
                <a:gd name="connsiteX0" fmla="*/ 0 w 1299411"/>
                <a:gd name="connsiteY0" fmla="*/ 1120182 h 1120182"/>
                <a:gd name="connsiteX1" fmla="*/ 649706 w 1299411"/>
                <a:gd name="connsiteY1" fmla="*/ 0 h 1120182"/>
                <a:gd name="connsiteX2" fmla="*/ 1299411 w 1299411"/>
                <a:gd name="connsiteY2" fmla="*/ 1120182 h 1120182"/>
                <a:gd name="connsiteX3" fmla="*/ 0 w 1299411"/>
                <a:gd name="connsiteY3" fmla="*/ 1120182 h 1120182"/>
                <a:gd name="connsiteX0" fmla="*/ 1299411 w 1390851"/>
                <a:gd name="connsiteY0" fmla="*/ 1120182 h 1211622"/>
                <a:gd name="connsiteX1" fmla="*/ 0 w 1390851"/>
                <a:gd name="connsiteY1" fmla="*/ 1120182 h 1211622"/>
                <a:gd name="connsiteX2" fmla="*/ 649706 w 1390851"/>
                <a:gd name="connsiteY2" fmla="*/ 0 h 1211622"/>
                <a:gd name="connsiteX3" fmla="*/ 1390851 w 1390851"/>
                <a:gd name="connsiteY3" fmla="*/ 1211622 h 1211622"/>
                <a:gd name="connsiteX0" fmla="*/ 1299411 w 1299411"/>
                <a:gd name="connsiteY0" fmla="*/ 1120182 h 1120182"/>
                <a:gd name="connsiteX1" fmla="*/ 0 w 1299411"/>
                <a:gd name="connsiteY1" fmla="*/ 1120182 h 1120182"/>
                <a:gd name="connsiteX2" fmla="*/ 649706 w 1299411"/>
                <a:gd name="connsiteY2" fmla="*/ 0 h 11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411" h="1120182">
                  <a:moveTo>
                    <a:pt x="1299411" y="1120182"/>
                  </a:moveTo>
                  <a:lnTo>
                    <a:pt x="0" y="1120182"/>
                  </a:lnTo>
                  <a:lnTo>
                    <a:pt x="649706" y="0"/>
                  </a:lnTo>
                </a:path>
              </a:pathLst>
            </a:custGeom>
            <a:noFill/>
            <a:ln w="25400" cap="rnd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D937896-6279-E420-1779-37280BFD7140}"/>
                </a:ext>
              </a:extLst>
            </p:cNvPr>
            <p:cNvSpPr txBox="1"/>
            <p:nvPr/>
          </p:nvSpPr>
          <p:spPr>
            <a:xfrm>
              <a:off x="5842214" y="6036875"/>
              <a:ext cx="24358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>
                  <a:solidFill>
                    <a:srgbClr val="0A3D3E"/>
                  </a:solidFill>
                  <a:latin typeface="Amasis MT Pro" panose="02040504050005020304" pitchFamily="18" charset="0"/>
                  <a:cs typeface="Dreaming Outloud Script Pro" panose="03050502040304050704" pitchFamily="66" charset="0"/>
                </a:rPr>
                <a:t>Proin pharetra nonummy pede.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38989A2-5624-272E-5D27-7994FDAB87BD}"/>
              </a:ext>
            </a:extLst>
          </p:cNvPr>
          <p:cNvSpPr txBox="1"/>
          <p:nvPr/>
        </p:nvSpPr>
        <p:spPr>
          <a:xfrm>
            <a:off x="2826279" y="5810449"/>
            <a:ext cx="2674887" cy="812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DC08FD6-B215-5F42-127F-275235E62305}"/>
              </a:ext>
            </a:extLst>
          </p:cNvPr>
          <p:cNvGrpSpPr/>
          <p:nvPr/>
        </p:nvGrpSpPr>
        <p:grpSpPr>
          <a:xfrm>
            <a:off x="5809019" y="1331600"/>
            <a:ext cx="573963" cy="489438"/>
            <a:chOff x="3106223" y="859425"/>
            <a:chExt cx="5998856" cy="511542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B87ABBC-15DF-DEF9-1A67-77FF8A421E45}"/>
                </a:ext>
              </a:extLst>
            </p:cNvPr>
            <p:cNvSpPr/>
            <p:nvPr/>
          </p:nvSpPr>
          <p:spPr>
            <a:xfrm>
              <a:off x="3106223" y="859425"/>
              <a:ext cx="5998856" cy="5115427"/>
            </a:xfrm>
            <a:custGeom>
              <a:avLst/>
              <a:gdLst>
                <a:gd name="connsiteX0" fmla="*/ 649484 w 5998856"/>
                <a:gd name="connsiteY0" fmla="*/ 3958320 h 5115427"/>
                <a:gd name="connsiteX1" fmla="*/ 123833 w 5998856"/>
                <a:gd name="connsiteY1" fmla="*/ 4758114 h 5115427"/>
                <a:gd name="connsiteX2" fmla="*/ 16506 w 5998856"/>
                <a:gd name="connsiteY2" fmla="*/ 5071819 h 5115427"/>
                <a:gd name="connsiteX3" fmla="*/ 330422 w 5998856"/>
                <a:gd name="connsiteY3" fmla="*/ 5047007 h 5115427"/>
                <a:gd name="connsiteX4" fmla="*/ 933021 w 5998856"/>
                <a:gd name="connsiteY4" fmla="*/ 4816016 h 5115427"/>
                <a:gd name="connsiteX5" fmla="*/ 1197308 w 5998856"/>
                <a:gd name="connsiteY5" fmla="*/ 4725024 h 5115427"/>
                <a:gd name="connsiteX6" fmla="*/ 1502743 w 5998856"/>
                <a:gd name="connsiteY6" fmla="*/ 4939679 h 5115427"/>
                <a:gd name="connsiteX7" fmla="*/ 1874357 w 5998856"/>
                <a:gd name="connsiteY7" fmla="*/ 5047007 h 5115427"/>
                <a:gd name="connsiteX8" fmla="*/ 2980710 w 5998856"/>
                <a:gd name="connsiteY8" fmla="*/ 5113180 h 5115427"/>
                <a:gd name="connsiteX9" fmla="*/ 4483490 w 5998856"/>
                <a:gd name="connsiteY9" fmla="*/ 5096638 h 5115427"/>
                <a:gd name="connsiteX10" fmla="*/ 5870466 w 5998856"/>
                <a:gd name="connsiteY10" fmla="*/ 4502735 h 5115427"/>
                <a:gd name="connsiteX11" fmla="*/ 5986064 w 5998856"/>
                <a:gd name="connsiteY11" fmla="*/ 3611881 h 5115427"/>
                <a:gd name="connsiteX12" fmla="*/ 5986064 w 5998856"/>
                <a:gd name="connsiteY12" fmla="*/ 2183552 h 5115427"/>
                <a:gd name="connsiteX13" fmla="*/ 5573302 w 5998856"/>
                <a:gd name="connsiteY13" fmla="*/ 367272 h 5115427"/>
                <a:gd name="connsiteX14" fmla="*/ 3684149 w 5998856"/>
                <a:gd name="connsiteY14" fmla="*/ 32101 h 5115427"/>
                <a:gd name="connsiteX15" fmla="*/ 1370603 w 5998856"/>
                <a:gd name="connsiteY15" fmla="*/ 226861 h 5115427"/>
                <a:gd name="connsiteX16" fmla="*/ 288849 w 5998856"/>
                <a:gd name="connsiteY16" fmla="*/ 879297 h 5115427"/>
                <a:gd name="connsiteX17" fmla="*/ 156709 w 5998856"/>
                <a:gd name="connsiteY17" fmla="*/ 1597494 h 5115427"/>
                <a:gd name="connsiteX18" fmla="*/ 330422 w 5998856"/>
                <a:gd name="connsiteY18" fmla="*/ 2946765 h 5115427"/>
                <a:gd name="connsiteX19" fmla="*/ 649484 w 5998856"/>
                <a:gd name="connsiteY19" fmla="*/ 3958320 h 511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98856" h="5115427">
                  <a:moveTo>
                    <a:pt x="649484" y="3958320"/>
                  </a:moveTo>
                  <a:cubicBezTo>
                    <a:pt x="649484" y="4133411"/>
                    <a:pt x="380013" y="4324736"/>
                    <a:pt x="123833" y="4758114"/>
                  </a:cubicBezTo>
                  <a:cubicBezTo>
                    <a:pt x="16504" y="4939679"/>
                    <a:pt x="-26552" y="4985703"/>
                    <a:pt x="16506" y="5071819"/>
                  </a:cubicBezTo>
                  <a:cubicBezTo>
                    <a:pt x="57230" y="5153272"/>
                    <a:pt x="278247" y="5060153"/>
                    <a:pt x="330422" y="5047007"/>
                  </a:cubicBezTo>
                  <a:cubicBezTo>
                    <a:pt x="539989" y="4994612"/>
                    <a:pt x="733426" y="4890891"/>
                    <a:pt x="933021" y="4816016"/>
                  </a:cubicBezTo>
                  <a:cubicBezTo>
                    <a:pt x="1086682" y="4725024"/>
                    <a:pt x="1108435" y="4695541"/>
                    <a:pt x="1197308" y="4725024"/>
                  </a:cubicBezTo>
                  <a:cubicBezTo>
                    <a:pt x="1310362" y="4762777"/>
                    <a:pt x="1394990" y="4886015"/>
                    <a:pt x="1502743" y="4939679"/>
                  </a:cubicBezTo>
                  <a:cubicBezTo>
                    <a:pt x="1610496" y="4993343"/>
                    <a:pt x="1757270" y="5017949"/>
                    <a:pt x="1874357" y="5047007"/>
                  </a:cubicBezTo>
                  <a:cubicBezTo>
                    <a:pt x="2222003" y="5133966"/>
                    <a:pt x="2625006" y="5113180"/>
                    <a:pt x="2980710" y="5113180"/>
                  </a:cubicBezTo>
                  <a:cubicBezTo>
                    <a:pt x="3481495" y="5113180"/>
                    <a:pt x="3984187" y="5124420"/>
                    <a:pt x="4483490" y="5096638"/>
                  </a:cubicBezTo>
                  <a:cubicBezTo>
                    <a:pt x="4982794" y="5068849"/>
                    <a:pt x="5611480" y="4977007"/>
                    <a:pt x="5870466" y="4502735"/>
                  </a:cubicBezTo>
                  <a:cubicBezTo>
                    <a:pt x="6010033" y="4248207"/>
                    <a:pt x="5986064" y="3890590"/>
                    <a:pt x="5986064" y="3611881"/>
                  </a:cubicBezTo>
                  <a:cubicBezTo>
                    <a:pt x="5986064" y="3136546"/>
                    <a:pt x="6012578" y="2658674"/>
                    <a:pt x="5986064" y="2183552"/>
                  </a:cubicBezTo>
                  <a:cubicBezTo>
                    <a:pt x="5956122" y="1646995"/>
                    <a:pt x="6166800" y="775021"/>
                    <a:pt x="5573302" y="367272"/>
                  </a:cubicBezTo>
                  <a:cubicBezTo>
                    <a:pt x="4935734" y="-70755"/>
                    <a:pt x="4462059" y="-16536"/>
                    <a:pt x="3684149" y="32101"/>
                  </a:cubicBezTo>
                  <a:cubicBezTo>
                    <a:pt x="2750878" y="90428"/>
                    <a:pt x="2276092" y="-24704"/>
                    <a:pt x="1370603" y="226861"/>
                  </a:cubicBezTo>
                  <a:cubicBezTo>
                    <a:pt x="801773" y="384890"/>
                    <a:pt x="488232" y="481382"/>
                    <a:pt x="288849" y="879297"/>
                  </a:cubicBezTo>
                  <a:cubicBezTo>
                    <a:pt x="190478" y="1075621"/>
                    <a:pt x="182176" y="1214256"/>
                    <a:pt x="156709" y="1597494"/>
                  </a:cubicBezTo>
                  <a:cubicBezTo>
                    <a:pt x="117044" y="2194367"/>
                    <a:pt x="156709" y="2309958"/>
                    <a:pt x="330422" y="2946765"/>
                  </a:cubicBezTo>
                  <a:cubicBezTo>
                    <a:pt x="404660" y="3218904"/>
                    <a:pt x="649484" y="3782769"/>
                    <a:pt x="649484" y="3958320"/>
                  </a:cubicBezTo>
                  <a:close/>
                </a:path>
              </a:pathLst>
            </a:custGeom>
            <a:solidFill>
              <a:srgbClr val="E8E9FB"/>
            </a:solidFill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590470D-9501-0F5A-C33E-42A07E665440}"/>
                </a:ext>
              </a:extLst>
            </p:cNvPr>
            <p:cNvSpPr/>
            <p:nvPr/>
          </p:nvSpPr>
          <p:spPr>
            <a:xfrm>
              <a:off x="3106223" y="859425"/>
              <a:ext cx="5998856" cy="5115427"/>
            </a:xfrm>
            <a:custGeom>
              <a:avLst/>
              <a:gdLst>
                <a:gd name="connsiteX0" fmla="*/ 649484 w 5998856"/>
                <a:gd name="connsiteY0" fmla="*/ 3958320 h 5115427"/>
                <a:gd name="connsiteX1" fmla="*/ 123833 w 5998856"/>
                <a:gd name="connsiteY1" fmla="*/ 4758114 h 5115427"/>
                <a:gd name="connsiteX2" fmla="*/ 16506 w 5998856"/>
                <a:gd name="connsiteY2" fmla="*/ 5071819 h 5115427"/>
                <a:gd name="connsiteX3" fmla="*/ 330422 w 5998856"/>
                <a:gd name="connsiteY3" fmla="*/ 5047007 h 5115427"/>
                <a:gd name="connsiteX4" fmla="*/ 933021 w 5998856"/>
                <a:gd name="connsiteY4" fmla="*/ 4816016 h 5115427"/>
                <a:gd name="connsiteX5" fmla="*/ 1197308 w 5998856"/>
                <a:gd name="connsiteY5" fmla="*/ 4725024 h 5115427"/>
                <a:gd name="connsiteX6" fmla="*/ 1502743 w 5998856"/>
                <a:gd name="connsiteY6" fmla="*/ 4939679 h 5115427"/>
                <a:gd name="connsiteX7" fmla="*/ 1874357 w 5998856"/>
                <a:gd name="connsiteY7" fmla="*/ 5047007 h 5115427"/>
                <a:gd name="connsiteX8" fmla="*/ 2980710 w 5998856"/>
                <a:gd name="connsiteY8" fmla="*/ 5113180 h 5115427"/>
                <a:gd name="connsiteX9" fmla="*/ 4483490 w 5998856"/>
                <a:gd name="connsiteY9" fmla="*/ 5096638 h 5115427"/>
                <a:gd name="connsiteX10" fmla="*/ 5870466 w 5998856"/>
                <a:gd name="connsiteY10" fmla="*/ 4502735 h 5115427"/>
                <a:gd name="connsiteX11" fmla="*/ 5986064 w 5998856"/>
                <a:gd name="connsiteY11" fmla="*/ 3611881 h 5115427"/>
                <a:gd name="connsiteX12" fmla="*/ 5986064 w 5998856"/>
                <a:gd name="connsiteY12" fmla="*/ 2183552 h 5115427"/>
                <a:gd name="connsiteX13" fmla="*/ 5573302 w 5998856"/>
                <a:gd name="connsiteY13" fmla="*/ 367272 h 5115427"/>
                <a:gd name="connsiteX14" fmla="*/ 3684149 w 5998856"/>
                <a:gd name="connsiteY14" fmla="*/ 32101 h 5115427"/>
                <a:gd name="connsiteX15" fmla="*/ 1370603 w 5998856"/>
                <a:gd name="connsiteY15" fmla="*/ 226861 h 5115427"/>
                <a:gd name="connsiteX16" fmla="*/ 288849 w 5998856"/>
                <a:gd name="connsiteY16" fmla="*/ 879297 h 5115427"/>
                <a:gd name="connsiteX17" fmla="*/ 156709 w 5998856"/>
                <a:gd name="connsiteY17" fmla="*/ 1597494 h 5115427"/>
                <a:gd name="connsiteX18" fmla="*/ 330422 w 5998856"/>
                <a:gd name="connsiteY18" fmla="*/ 2946765 h 5115427"/>
                <a:gd name="connsiteX19" fmla="*/ 649484 w 5998856"/>
                <a:gd name="connsiteY19" fmla="*/ 3958320 h 511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98856" h="5115427">
                  <a:moveTo>
                    <a:pt x="649484" y="3958320"/>
                  </a:moveTo>
                  <a:cubicBezTo>
                    <a:pt x="649484" y="4133411"/>
                    <a:pt x="380013" y="4324736"/>
                    <a:pt x="123833" y="4758114"/>
                  </a:cubicBezTo>
                  <a:cubicBezTo>
                    <a:pt x="16504" y="4939679"/>
                    <a:pt x="-26552" y="4985703"/>
                    <a:pt x="16506" y="5071819"/>
                  </a:cubicBezTo>
                  <a:cubicBezTo>
                    <a:pt x="57230" y="5153272"/>
                    <a:pt x="278247" y="5060153"/>
                    <a:pt x="330422" y="5047007"/>
                  </a:cubicBezTo>
                  <a:cubicBezTo>
                    <a:pt x="539989" y="4994612"/>
                    <a:pt x="733426" y="4890891"/>
                    <a:pt x="933021" y="4816016"/>
                  </a:cubicBezTo>
                  <a:cubicBezTo>
                    <a:pt x="1086682" y="4725024"/>
                    <a:pt x="1108435" y="4695541"/>
                    <a:pt x="1197308" y="4725024"/>
                  </a:cubicBezTo>
                  <a:cubicBezTo>
                    <a:pt x="1310362" y="4762777"/>
                    <a:pt x="1394990" y="4886015"/>
                    <a:pt x="1502743" y="4939679"/>
                  </a:cubicBezTo>
                  <a:cubicBezTo>
                    <a:pt x="1610496" y="4993343"/>
                    <a:pt x="1757270" y="5017949"/>
                    <a:pt x="1874357" y="5047007"/>
                  </a:cubicBezTo>
                  <a:cubicBezTo>
                    <a:pt x="2222003" y="5133966"/>
                    <a:pt x="2625006" y="5113180"/>
                    <a:pt x="2980710" y="5113180"/>
                  </a:cubicBezTo>
                  <a:cubicBezTo>
                    <a:pt x="3481495" y="5113180"/>
                    <a:pt x="3984187" y="5124420"/>
                    <a:pt x="4483490" y="5096638"/>
                  </a:cubicBezTo>
                  <a:cubicBezTo>
                    <a:pt x="4982794" y="5068849"/>
                    <a:pt x="5611480" y="4977007"/>
                    <a:pt x="5870466" y="4502735"/>
                  </a:cubicBezTo>
                  <a:cubicBezTo>
                    <a:pt x="6010033" y="4248207"/>
                    <a:pt x="5986064" y="3890590"/>
                    <a:pt x="5986064" y="3611881"/>
                  </a:cubicBezTo>
                  <a:cubicBezTo>
                    <a:pt x="5986064" y="3136546"/>
                    <a:pt x="6012578" y="2658674"/>
                    <a:pt x="5986064" y="2183552"/>
                  </a:cubicBezTo>
                  <a:cubicBezTo>
                    <a:pt x="5956122" y="1646995"/>
                    <a:pt x="6166800" y="775021"/>
                    <a:pt x="5573302" y="367272"/>
                  </a:cubicBezTo>
                  <a:cubicBezTo>
                    <a:pt x="4935734" y="-70755"/>
                    <a:pt x="4462059" y="-16536"/>
                    <a:pt x="3684149" y="32101"/>
                  </a:cubicBezTo>
                  <a:cubicBezTo>
                    <a:pt x="2750878" y="90428"/>
                    <a:pt x="2276092" y="-24704"/>
                    <a:pt x="1370603" y="226861"/>
                  </a:cubicBezTo>
                  <a:cubicBezTo>
                    <a:pt x="801773" y="384890"/>
                    <a:pt x="488232" y="481382"/>
                    <a:pt x="288849" y="879297"/>
                  </a:cubicBezTo>
                  <a:cubicBezTo>
                    <a:pt x="190478" y="1075621"/>
                    <a:pt x="182176" y="1214256"/>
                    <a:pt x="156709" y="1597494"/>
                  </a:cubicBezTo>
                  <a:cubicBezTo>
                    <a:pt x="117044" y="2194367"/>
                    <a:pt x="156709" y="2309958"/>
                    <a:pt x="330422" y="2946765"/>
                  </a:cubicBezTo>
                  <a:cubicBezTo>
                    <a:pt x="404660" y="3218904"/>
                    <a:pt x="649484" y="3782769"/>
                    <a:pt x="649484" y="3958320"/>
                  </a:cubicBez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BE3BB8E-1983-2630-B39F-EAD1E7174FEA}"/>
                </a:ext>
              </a:extLst>
            </p:cNvPr>
            <p:cNvSpPr/>
            <p:nvPr/>
          </p:nvSpPr>
          <p:spPr>
            <a:xfrm>
              <a:off x="5318047" y="2477651"/>
              <a:ext cx="59378" cy="381798"/>
            </a:xfrm>
            <a:custGeom>
              <a:avLst/>
              <a:gdLst>
                <a:gd name="connsiteX0" fmla="*/ 5296 w 59378"/>
                <a:gd name="connsiteY0" fmla="*/ 0 h 381798"/>
                <a:gd name="connsiteX1" fmla="*/ 59378 w 59378"/>
                <a:gd name="connsiteY1" fmla="*/ 381799 h 38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78" h="381798">
                  <a:moveTo>
                    <a:pt x="5296" y="0"/>
                  </a:moveTo>
                  <a:cubicBezTo>
                    <a:pt x="-13584" y="55152"/>
                    <a:pt x="21200" y="343826"/>
                    <a:pt x="59378" y="381799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5EDD45F-C99F-64B2-AE7C-6BACB3A5BBEA}"/>
                </a:ext>
              </a:extLst>
            </p:cNvPr>
            <p:cNvSpPr/>
            <p:nvPr/>
          </p:nvSpPr>
          <p:spPr>
            <a:xfrm>
              <a:off x="7094655" y="2364000"/>
              <a:ext cx="10395" cy="322401"/>
            </a:xfrm>
            <a:custGeom>
              <a:avLst/>
              <a:gdLst>
                <a:gd name="connsiteX0" fmla="*/ 10396 w 10395"/>
                <a:gd name="connsiteY0" fmla="*/ 0 h 322401"/>
                <a:gd name="connsiteX1" fmla="*/ 7001 w 10395"/>
                <a:gd name="connsiteY1" fmla="*/ 322401 h 32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95" h="322401">
                  <a:moveTo>
                    <a:pt x="10396" y="0"/>
                  </a:moveTo>
                  <a:cubicBezTo>
                    <a:pt x="-10816" y="101814"/>
                    <a:pt x="7001" y="218043"/>
                    <a:pt x="7001" y="322401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5434295-7D84-8309-3F4F-53900943EE2E}"/>
                </a:ext>
              </a:extLst>
            </p:cNvPr>
            <p:cNvSpPr/>
            <p:nvPr/>
          </p:nvSpPr>
          <p:spPr>
            <a:xfrm>
              <a:off x="5652534" y="3545195"/>
              <a:ext cx="1507450" cy="123238"/>
            </a:xfrm>
            <a:custGeom>
              <a:avLst/>
              <a:gdLst>
                <a:gd name="connsiteX0" fmla="*/ 0 w 1507450"/>
                <a:gd name="connsiteY0" fmla="*/ 107540 h 123238"/>
                <a:gd name="connsiteX1" fmla="*/ 1507450 w 1507450"/>
                <a:gd name="connsiteY1" fmla="*/ 0 h 12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450" h="123238">
                  <a:moveTo>
                    <a:pt x="0" y="107540"/>
                  </a:moveTo>
                  <a:cubicBezTo>
                    <a:pt x="100696" y="107540"/>
                    <a:pt x="1386441" y="183842"/>
                    <a:pt x="1507450" y="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14B75A15-F91D-B5B4-5C11-DC47F5D00996}"/>
              </a:ext>
            </a:extLst>
          </p:cNvPr>
          <p:cNvSpPr txBox="1"/>
          <p:nvPr/>
        </p:nvSpPr>
        <p:spPr>
          <a:xfrm>
            <a:off x="3715684" y="2061848"/>
            <a:ext cx="476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 Senectus Et</a:t>
            </a:r>
            <a:endParaRPr lang="zh-CN" altLang="en-US" sz="20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22C1433-DDFA-6DFF-DE2F-4285B9AC3F95}"/>
              </a:ext>
            </a:extLst>
          </p:cNvPr>
          <p:cNvSpPr txBox="1"/>
          <p:nvPr/>
        </p:nvSpPr>
        <p:spPr>
          <a:xfrm>
            <a:off x="2660936" y="2901315"/>
            <a:ext cx="6870128" cy="1772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2676944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6E8836D9-E6A2-3DD6-5F1B-59832C278B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C3AD026-8FF5-2A05-2119-6EA2D1BC5012}"/>
              </a:ext>
            </a:extLst>
          </p:cNvPr>
          <p:cNvCxnSpPr>
            <a:cxnSpLocks/>
          </p:cNvCxnSpPr>
          <p:nvPr/>
        </p:nvCxnSpPr>
        <p:spPr>
          <a:xfrm>
            <a:off x="1431278" y="2553195"/>
            <a:ext cx="0" cy="4304805"/>
          </a:xfrm>
          <a:prstGeom prst="line">
            <a:avLst/>
          </a:prstGeom>
          <a:ln w="6350" cap="rnd">
            <a:solidFill>
              <a:srgbClr val="EBF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5CD676D3-0F0C-5347-5CD4-5B53EE95E677}"/>
              </a:ext>
            </a:extLst>
          </p:cNvPr>
          <p:cNvSpPr txBox="1"/>
          <p:nvPr/>
        </p:nvSpPr>
        <p:spPr>
          <a:xfrm>
            <a:off x="2035888" y="1088203"/>
            <a:ext cx="3052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Your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Corporate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Name Goes Here</a:t>
            </a:r>
            <a:endParaRPr lang="zh-CN" altLang="en-US" sz="3600">
              <a:solidFill>
                <a:srgbClr val="EBF68D"/>
              </a:solidFill>
              <a:latin typeface="Amasis MT Pro Black" panose="02040A040500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4" name="墨迹 23">
                <a:extLst>
                  <a:ext uri="{FF2B5EF4-FFF2-40B4-BE49-F238E27FC236}">
                    <a16:creationId xmlns:a16="http://schemas.microsoft.com/office/drawing/2014/main" id="{59986316-2D01-624A-A65E-EEE776913C83}"/>
                  </a:ext>
                </a:extLst>
              </p14:cNvPr>
              <p14:cNvContentPartPr/>
              <p14:nvPr/>
            </p14:nvContentPartPr>
            <p14:xfrm>
              <a:off x="1074790" y="1316294"/>
              <a:ext cx="855610" cy="1064672"/>
            </p14:xfrm>
          </p:contentPart>
        </mc:Choice>
        <mc:Fallback xmlns="">
          <p:pic>
            <p:nvPicPr>
              <p:cNvPr id="24" name="墨迹 23">
                <a:extLst>
                  <a:ext uri="{FF2B5EF4-FFF2-40B4-BE49-F238E27FC236}">
                    <a16:creationId xmlns:a16="http://schemas.microsoft.com/office/drawing/2014/main" id="{59986316-2D01-624A-A65E-EEE776913C8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273" y="1295771"/>
                <a:ext cx="896285" cy="1105718"/>
              </a:xfrm>
              <a:prstGeom prst="rect">
                <a:avLst/>
              </a:prstGeom>
            </p:spPr>
          </p:pic>
        </mc:Fallback>
      </mc:AlternateContent>
      <p:sp>
        <p:nvSpPr>
          <p:cNvPr id="37" name="文本框 36">
            <a:extLst>
              <a:ext uri="{FF2B5EF4-FFF2-40B4-BE49-F238E27FC236}">
                <a16:creationId xmlns:a16="http://schemas.microsoft.com/office/drawing/2014/main" id="{709D5D3A-AD02-2993-8843-7E6588B98BE9}"/>
              </a:ext>
            </a:extLst>
          </p:cNvPr>
          <p:cNvSpPr txBox="1"/>
          <p:nvPr/>
        </p:nvSpPr>
        <p:spPr>
          <a:xfrm>
            <a:off x="5974662" y="911128"/>
            <a:ext cx="3092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 Senectus Et</a:t>
            </a:r>
            <a:endParaRPr lang="zh-CN" altLang="en-US" sz="20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9008969-1CAA-2834-4663-534CA81306CE}"/>
              </a:ext>
            </a:extLst>
          </p:cNvPr>
          <p:cNvCxnSpPr>
            <a:cxnSpLocks/>
          </p:cNvCxnSpPr>
          <p:nvPr/>
        </p:nvCxnSpPr>
        <p:spPr>
          <a:xfrm>
            <a:off x="6024092" y="1667428"/>
            <a:ext cx="276495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C3C5C334-6FF0-6D97-D2B2-F882D74A9C1A}"/>
              </a:ext>
            </a:extLst>
          </p:cNvPr>
          <p:cNvSpPr txBox="1"/>
          <p:nvPr/>
        </p:nvSpPr>
        <p:spPr>
          <a:xfrm>
            <a:off x="5974662" y="1715843"/>
            <a:ext cx="2674887" cy="3323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3D48D5D-0591-D042-08D8-6E5BCC369B56}"/>
              </a:ext>
            </a:extLst>
          </p:cNvPr>
          <p:cNvSpPr txBox="1"/>
          <p:nvPr/>
        </p:nvSpPr>
        <p:spPr>
          <a:xfrm>
            <a:off x="5974661" y="5039702"/>
            <a:ext cx="3216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</a:t>
            </a:r>
            <a:endParaRPr lang="zh-CN" altLang="en-US" sz="20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2DDB4539-4890-93D0-4BD8-3E2BDF1D5664}"/>
              </a:ext>
            </a:extLst>
          </p:cNvPr>
          <p:cNvCxnSpPr>
            <a:cxnSpLocks/>
          </p:cNvCxnSpPr>
          <p:nvPr/>
        </p:nvCxnSpPr>
        <p:spPr>
          <a:xfrm>
            <a:off x="6024092" y="5488809"/>
            <a:ext cx="308499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C91A11E1-44B6-1F60-9F23-367AE88CB44D}"/>
              </a:ext>
            </a:extLst>
          </p:cNvPr>
          <p:cNvSpPr txBox="1"/>
          <p:nvPr/>
        </p:nvSpPr>
        <p:spPr>
          <a:xfrm>
            <a:off x="5974662" y="5559244"/>
            <a:ext cx="3267340" cy="1107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posuere magna sed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ultricies, purus lectus malesuada libero, sit amet commodo magna eros quis urna. Nunc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A2ABEC0-450E-FEA7-48BC-C558763383B5}"/>
              </a:ext>
            </a:extLst>
          </p:cNvPr>
          <p:cNvSpPr txBox="1"/>
          <p:nvPr/>
        </p:nvSpPr>
        <p:spPr>
          <a:xfrm>
            <a:off x="9549767" y="1088203"/>
            <a:ext cx="1616866" cy="170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702297D-D100-FCBB-44E8-B77B07732D37}"/>
              </a:ext>
            </a:extLst>
          </p:cNvPr>
          <p:cNvCxnSpPr>
            <a:cxnSpLocks/>
          </p:cNvCxnSpPr>
          <p:nvPr/>
        </p:nvCxnSpPr>
        <p:spPr>
          <a:xfrm>
            <a:off x="9623437" y="2839340"/>
            <a:ext cx="12827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图形 24">
            <a:extLst>
              <a:ext uri="{FF2B5EF4-FFF2-40B4-BE49-F238E27FC236}">
                <a16:creationId xmlns:a16="http://schemas.microsoft.com/office/drawing/2014/main" id="{92747D01-7D6D-D307-42C7-15192BB6DF9A}"/>
              </a:ext>
            </a:extLst>
          </p:cNvPr>
          <p:cNvSpPr/>
          <p:nvPr/>
        </p:nvSpPr>
        <p:spPr>
          <a:xfrm rot="19782903">
            <a:off x="5008052" y="1594248"/>
            <a:ext cx="277207" cy="449753"/>
          </a:xfrm>
          <a:custGeom>
            <a:avLst/>
            <a:gdLst>
              <a:gd name="connsiteX0" fmla="*/ 1346309 w 3357159"/>
              <a:gd name="connsiteY0" fmla="*/ 4126478 h 5446803"/>
              <a:gd name="connsiteX1" fmla="*/ 1235445 w 3357159"/>
              <a:gd name="connsiteY1" fmla="*/ 4073206 h 5446803"/>
              <a:gd name="connsiteX2" fmla="*/ 1142181 w 3357159"/>
              <a:gd name="connsiteY2" fmla="*/ 3935125 h 5446803"/>
              <a:gd name="connsiteX3" fmla="*/ 1070616 w 3357159"/>
              <a:gd name="connsiteY3" fmla="*/ 3746990 h 5446803"/>
              <a:gd name="connsiteX4" fmla="*/ 1027179 w 3357159"/>
              <a:gd name="connsiteY4" fmla="*/ 3549020 h 5446803"/>
              <a:gd name="connsiteX5" fmla="*/ 1034030 w 3357159"/>
              <a:gd name="connsiteY5" fmla="*/ 3294372 h 5446803"/>
              <a:gd name="connsiteX6" fmla="*/ 1175745 w 3357159"/>
              <a:gd name="connsiteY6" fmla="*/ 3105552 h 5446803"/>
              <a:gd name="connsiteX7" fmla="*/ 1259174 w 3357159"/>
              <a:gd name="connsiteY7" fmla="*/ 3039727 h 5446803"/>
              <a:gd name="connsiteX8" fmla="*/ 1403417 w 3357159"/>
              <a:gd name="connsiteY8" fmla="*/ 2919937 h 5446803"/>
              <a:gd name="connsiteX9" fmla="*/ 1586085 w 3357159"/>
              <a:gd name="connsiteY9" fmla="*/ 2769081 h 5446803"/>
              <a:gd name="connsiteX10" fmla="*/ 1777893 w 3357159"/>
              <a:gd name="connsiteY10" fmla="*/ 2607232 h 5446803"/>
              <a:gd name="connsiteX11" fmla="*/ 1949569 w 3357159"/>
              <a:gd name="connsiteY11" fmla="*/ 2460471 h 5446803"/>
              <a:gd name="connsiteX12" fmla="*/ 2071425 w 3357159"/>
              <a:gd name="connsiteY12" fmla="*/ 2356219 h 5446803"/>
              <a:gd name="connsiteX13" fmla="*/ 2266408 w 3357159"/>
              <a:gd name="connsiteY13" fmla="*/ 2167164 h 5446803"/>
              <a:gd name="connsiteX14" fmla="*/ 2485619 w 3357159"/>
              <a:gd name="connsiteY14" fmla="*/ 1908843 h 5446803"/>
              <a:gd name="connsiteX15" fmla="*/ 2666906 w 3357159"/>
              <a:gd name="connsiteY15" fmla="*/ 1599772 h 5446803"/>
              <a:gd name="connsiteX16" fmla="*/ 2742107 w 3357159"/>
              <a:gd name="connsiteY16" fmla="*/ 1255491 h 5446803"/>
              <a:gd name="connsiteX17" fmla="*/ 2718571 w 3357159"/>
              <a:gd name="connsiteY17" fmla="*/ 1082659 h 5446803"/>
              <a:gd name="connsiteX18" fmla="*/ 2658449 w 3357159"/>
              <a:gd name="connsiteY18" fmla="*/ 930647 h 5446803"/>
              <a:gd name="connsiteX19" fmla="*/ 2573412 w 3357159"/>
              <a:gd name="connsiteY19" fmla="*/ 820233 h 5446803"/>
              <a:gd name="connsiteX20" fmla="*/ 2479918 w 3357159"/>
              <a:gd name="connsiteY20" fmla="*/ 778404 h 5446803"/>
              <a:gd name="connsiteX21" fmla="*/ 1994617 w 3357159"/>
              <a:gd name="connsiteY21" fmla="*/ 852228 h 5446803"/>
              <a:gd name="connsiteX22" fmla="*/ 1520484 w 3357159"/>
              <a:gd name="connsiteY22" fmla="*/ 1052491 h 5446803"/>
              <a:gd name="connsiteX23" fmla="*/ 1077702 w 3357159"/>
              <a:gd name="connsiteY23" fmla="*/ 1347405 h 5446803"/>
              <a:gd name="connsiteX24" fmla="*/ 678126 w 3357159"/>
              <a:gd name="connsiteY24" fmla="*/ 1704697 h 5446803"/>
              <a:gd name="connsiteX25" fmla="*/ 677437 w 3357159"/>
              <a:gd name="connsiteY25" fmla="*/ 1700104 h 5446803"/>
              <a:gd name="connsiteX26" fmla="*/ 629178 w 3357159"/>
              <a:gd name="connsiteY26" fmla="*/ 1760686 h 5446803"/>
              <a:gd name="connsiteX27" fmla="*/ 550112 w 3357159"/>
              <a:gd name="connsiteY27" fmla="*/ 1834317 h 5446803"/>
              <a:gd name="connsiteX28" fmla="*/ 458685 w 3357159"/>
              <a:gd name="connsiteY28" fmla="*/ 1898573 h 5446803"/>
              <a:gd name="connsiteX29" fmla="*/ 372233 w 3357159"/>
              <a:gd name="connsiteY29" fmla="*/ 1927581 h 5446803"/>
              <a:gd name="connsiteX30" fmla="*/ 280806 w 3357159"/>
              <a:gd name="connsiteY30" fmla="*/ 1908828 h 5446803"/>
              <a:gd name="connsiteX31" fmla="*/ 170393 w 3357159"/>
              <a:gd name="connsiteY31" fmla="*/ 1850543 h 5446803"/>
              <a:gd name="connsiteX32" fmla="*/ 68208 w 3357159"/>
              <a:gd name="connsiteY32" fmla="*/ 1749740 h 5446803"/>
              <a:gd name="connsiteX33" fmla="*/ 4872 w 3357159"/>
              <a:gd name="connsiteY33" fmla="*/ 1601598 h 5446803"/>
              <a:gd name="connsiteX34" fmla="*/ 27068 w 3357159"/>
              <a:gd name="connsiteY34" fmla="*/ 1417323 h 5446803"/>
              <a:gd name="connsiteX35" fmla="*/ 138168 w 3357159"/>
              <a:gd name="connsiteY35" fmla="*/ 1216178 h 5446803"/>
              <a:gd name="connsiteX36" fmla="*/ 306630 w 3357159"/>
              <a:gd name="connsiteY36" fmla="*/ 1009752 h 5446803"/>
              <a:gd name="connsiteX37" fmla="*/ 501848 w 3357159"/>
              <a:gd name="connsiteY37" fmla="*/ 818169 h 5446803"/>
              <a:gd name="connsiteX38" fmla="*/ 690443 w 3357159"/>
              <a:gd name="connsiteY38" fmla="*/ 660876 h 5446803"/>
              <a:gd name="connsiteX39" fmla="*/ 833079 w 3357159"/>
              <a:gd name="connsiteY39" fmla="*/ 555253 h 5446803"/>
              <a:gd name="connsiteX40" fmla="*/ 1607592 w 3357159"/>
              <a:gd name="connsiteY40" fmla="*/ 160693 h 5446803"/>
              <a:gd name="connsiteX41" fmla="*/ 2413633 w 3357159"/>
              <a:gd name="connsiteY41" fmla="*/ 0 h 5446803"/>
              <a:gd name="connsiteX42" fmla="*/ 2762460 w 3357159"/>
              <a:gd name="connsiteY42" fmla="*/ 122308 h 5446803"/>
              <a:gd name="connsiteX43" fmla="*/ 3073823 w 3357159"/>
              <a:gd name="connsiteY43" fmla="*/ 439147 h 5446803"/>
              <a:gd name="connsiteX44" fmla="*/ 3287557 w 3357159"/>
              <a:gd name="connsiteY44" fmla="*/ 874620 h 5446803"/>
              <a:gd name="connsiteX45" fmla="*/ 3356367 w 3357159"/>
              <a:gd name="connsiteY45" fmla="*/ 1359236 h 5446803"/>
              <a:gd name="connsiteX46" fmla="*/ 3278869 w 3357159"/>
              <a:gd name="connsiteY46" fmla="*/ 1739640 h 5446803"/>
              <a:gd name="connsiteX47" fmla="*/ 3101718 w 3357159"/>
              <a:gd name="connsiteY47" fmla="*/ 2086214 h 5446803"/>
              <a:gd name="connsiteX48" fmla="*/ 2866469 w 3357159"/>
              <a:gd name="connsiteY48" fmla="*/ 2396430 h 5446803"/>
              <a:gd name="connsiteX49" fmla="*/ 2607687 w 3357159"/>
              <a:gd name="connsiteY49" fmla="*/ 2669829 h 5446803"/>
              <a:gd name="connsiteX50" fmla="*/ 2356674 w 3357159"/>
              <a:gd name="connsiteY50" fmla="*/ 2901865 h 5446803"/>
              <a:gd name="connsiteX51" fmla="*/ 2144086 w 3357159"/>
              <a:gd name="connsiteY51" fmla="*/ 3088393 h 5446803"/>
              <a:gd name="connsiteX52" fmla="*/ 1955716 w 3357159"/>
              <a:gd name="connsiteY52" fmla="*/ 3244990 h 5446803"/>
              <a:gd name="connsiteX53" fmla="*/ 1772363 w 3357159"/>
              <a:gd name="connsiteY53" fmla="*/ 3393133 h 5446803"/>
              <a:gd name="connsiteX54" fmla="*/ 1626748 w 3357159"/>
              <a:gd name="connsiteY54" fmla="*/ 3527540 h 5446803"/>
              <a:gd name="connsiteX55" fmla="*/ 1553154 w 3357159"/>
              <a:gd name="connsiteY55" fmla="*/ 3643234 h 5446803"/>
              <a:gd name="connsiteX56" fmla="*/ 1546534 w 3357159"/>
              <a:gd name="connsiteY56" fmla="*/ 3765777 h 5446803"/>
              <a:gd name="connsiteX57" fmla="*/ 1549519 w 3357159"/>
              <a:gd name="connsiteY57" fmla="*/ 3866354 h 5446803"/>
              <a:gd name="connsiteX58" fmla="*/ 1557058 w 3357159"/>
              <a:gd name="connsiteY58" fmla="*/ 3953916 h 5446803"/>
              <a:gd name="connsiteX59" fmla="*/ 1548600 w 3357159"/>
              <a:gd name="connsiteY59" fmla="*/ 4037345 h 5446803"/>
              <a:gd name="connsiteX60" fmla="*/ 1489167 w 3357159"/>
              <a:gd name="connsiteY60" fmla="*/ 4100223 h 5446803"/>
              <a:gd name="connsiteX61" fmla="*/ 1346305 w 3357159"/>
              <a:gd name="connsiteY61" fmla="*/ 4126476 h 5446803"/>
              <a:gd name="connsiteX62" fmla="*/ 1669076 w 3357159"/>
              <a:gd name="connsiteY62" fmla="*/ 4990390 h 5446803"/>
              <a:gd name="connsiteX63" fmla="*/ 1649406 w 3357159"/>
              <a:gd name="connsiteY63" fmla="*/ 5165739 h 5446803"/>
              <a:gd name="connsiteX64" fmla="*/ 1566435 w 3357159"/>
              <a:gd name="connsiteY64" fmla="*/ 5309062 h 5446803"/>
              <a:gd name="connsiteX65" fmla="*/ 1437270 w 3357159"/>
              <a:gd name="connsiteY65" fmla="*/ 5407151 h 5446803"/>
              <a:gd name="connsiteX66" fmla="*/ 1277038 w 3357159"/>
              <a:gd name="connsiteY66" fmla="*/ 5446684 h 5446803"/>
              <a:gd name="connsiteX67" fmla="*/ 1150175 w 3357159"/>
              <a:gd name="connsiteY67" fmla="*/ 5425636 h 5446803"/>
              <a:gd name="connsiteX68" fmla="*/ 1038389 w 3357159"/>
              <a:gd name="connsiteY68" fmla="*/ 5360501 h 5446803"/>
              <a:gd name="connsiteX69" fmla="*/ 953812 w 3357159"/>
              <a:gd name="connsiteY69" fmla="*/ 5258552 h 5446803"/>
              <a:gd name="connsiteX70" fmla="*/ 907850 w 3357159"/>
              <a:gd name="connsiteY70" fmla="*/ 5129621 h 5446803"/>
              <a:gd name="connsiteX71" fmla="*/ 919293 w 3357159"/>
              <a:gd name="connsiteY71" fmla="*/ 4951049 h 5446803"/>
              <a:gd name="connsiteX72" fmla="*/ 1002033 w 3357159"/>
              <a:gd name="connsiteY72" fmla="*/ 4793756 h 5446803"/>
              <a:gd name="connsiteX73" fmla="*/ 1138272 w 3357159"/>
              <a:gd name="connsiteY73" fmla="*/ 4680589 h 5446803"/>
              <a:gd name="connsiteX74" fmla="*/ 1307429 w 3357159"/>
              <a:gd name="connsiteY74" fmla="*/ 4635086 h 5446803"/>
              <a:gd name="connsiteX75" fmla="*/ 1440034 w 3357159"/>
              <a:gd name="connsiteY75" fmla="*/ 4661148 h 5446803"/>
              <a:gd name="connsiteX76" fmla="*/ 1551594 w 3357159"/>
              <a:gd name="connsiteY76" fmla="*/ 4736119 h 5446803"/>
              <a:gd name="connsiteX77" fmla="*/ 1631387 w 3357159"/>
              <a:gd name="connsiteY77" fmla="*/ 4849972 h 5446803"/>
              <a:gd name="connsiteX78" fmla="*/ 1669083 w 3357159"/>
              <a:gd name="connsiteY78" fmla="*/ 4990384 h 544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57159" h="5446803">
                <a:moveTo>
                  <a:pt x="1346309" y="4126478"/>
                </a:moveTo>
                <a:cubicBezTo>
                  <a:pt x="1307006" y="4127167"/>
                  <a:pt x="1270191" y="4109562"/>
                  <a:pt x="1235445" y="4073206"/>
                </a:cubicBezTo>
                <a:cubicBezTo>
                  <a:pt x="1200466" y="4036619"/>
                  <a:pt x="1169391" y="3990695"/>
                  <a:pt x="1142181" y="3935125"/>
                </a:cubicBezTo>
                <a:cubicBezTo>
                  <a:pt x="1114512" y="3879136"/>
                  <a:pt x="1090746" y="3816491"/>
                  <a:pt x="1070616" y="3746990"/>
                </a:cubicBezTo>
                <a:cubicBezTo>
                  <a:pt x="1050256" y="3676803"/>
                  <a:pt x="1035866" y="3610751"/>
                  <a:pt x="1027179" y="3549020"/>
                </a:cubicBezTo>
                <a:cubicBezTo>
                  <a:pt x="1012789" y="3445003"/>
                  <a:pt x="1014818" y="3359964"/>
                  <a:pt x="1034030" y="3294372"/>
                </a:cubicBezTo>
                <a:cubicBezTo>
                  <a:pt x="1053241" y="3228089"/>
                  <a:pt x="1100313" y="3165207"/>
                  <a:pt x="1175745" y="3105552"/>
                </a:cubicBezTo>
                <a:cubicBezTo>
                  <a:pt x="1190824" y="3095487"/>
                  <a:pt x="1218493" y="3073558"/>
                  <a:pt x="1259174" y="3039727"/>
                </a:cubicBezTo>
                <a:cubicBezTo>
                  <a:pt x="1300085" y="3005666"/>
                  <a:pt x="1348113" y="2965903"/>
                  <a:pt x="1403417" y="2919937"/>
                </a:cubicBezTo>
                <a:cubicBezTo>
                  <a:pt x="1459177" y="2873746"/>
                  <a:pt x="1519984" y="2823458"/>
                  <a:pt x="1586085" y="2769081"/>
                </a:cubicBezTo>
                <a:cubicBezTo>
                  <a:pt x="1652599" y="2714201"/>
                  <a:pt x="1716622" y="2660283"/>
                  <a:pt x="1777893" y="2607232"/>
                </a:cubicBezTo>
                <a:cubicBezTo>
                  <a:pt x="1839623" y="2553960"/>
                  <a:pt x="1896987" y="2505048"/>
                  <a:pt x="1949569" y="2460471"/>
                </a:cubicBezTo>
                <a:cubicBezTo>
                  <a:pt x="2002611" y="2415657"/>
                  <a:pt x="2043292" y="2380907"/>
                  <a:pt x="2071425" y="2356219"/>
                </a:cubicBezTo>
                <a:cubicBezTo>
                  <a:pt x="2126075" y="2306851"/>
                  <a:pt x="2190755" y="2243748"/>
                  <a:pt x="2266408" y="2167164"/>
                </a:cubicBezTo>
                <a:cubicBezTo>
                  <a:pt x="2342757" y="2089666"/>
                  <a:pt x="2415697" y="2003708"/>
                  <a:pt x="2485619" y="1908843"/>
                </a:cubicBezTo>
                <a:cubicBezTo>
                  <a:pt x="2556266" y="1812823"/>
                  <a:pt x="2616852" y="1709951"/>
                  <a:pt x="2666906" y="1599772"/>
                </a:cubicBezTo>
                <a:cubicBezTo>
                  <a:pt x="2717881" y="1487987"/>
                  <a:pt x="2743025" y="1373438"/>
                  <a:pt x="2742107" y="1255491"/>
                </a:cubicBezTo>
                <a:cubicBezTo>
                  <a:pt x="2741647" y="1195828"/>
                  <a:pt x="2733879" y="1138229"/>
                  <a:pt x="2718571" y="1082659"/>
                </a:cubicBezTo>
                <a:cubicBezTo>
                  <a:pt x="2703263" y="1026671"/>
                  <a:pt x="2683133" y="975890"/>
                  <a:pt x="2658449" y="930647"/>
                </a:cubicBezTo>
                <a:cubicBezTo>
                  <a:pt x="2633535" y="884914"/>
                  <a:pt x="2605177" y="848136"/>
                  <a:pt x="2573412" y="820233"/>
                </a:cubicBezTo>
                <a:cubicBezTo>
                  <a:pt x="2541419" y="792104"/>
                  <a:pt x="2510305" y="778174"/>
                  <a:pt x="2479918" y="778404"/>
                </a:cubicBezTo>
                <a:cubicBezTo>
                  <a:pt x="2318765" y="779093"/>
                  <a:pt x="2156916" y="803547"/>
                  <a:pt x="1994617" y="852228"/>
                </a:cubicBezTo>
                <a:cubicBezTo>
                  <a:pt x="1833228" y="900677"/>
                  <a:pt x="1674789" y="967461"/>
                  <a:pt x="1520484" y="1052491"/>
                </a:cubicBezTo>
                <a:cubicBezTo>
                  <a:pt x="1367560" y="1136839"/>
                  <a:pt x="1219869" y="1235159"/>
                  <a:pt x="1077702" y="1347405"/>
                </a:cubicBezTo>
                <a:cubicBezTo>
                  <a:pt x="937329" y="1458504"/>
                  <a:pt x="804068" y="1577598"/>
                  <a:pt x="678126" y="1704697"/>
                </a:cubicBezTo>
                <a:lnTo>
                  <a:pt x="677437" y="1700104"/>
                </a:lnTo>
                <a:cubicBezTo>
                  <a:pt x="668520" y="1715221"/>
                  <a:pt x="652293" y="1735313"/>
                  <a:pt x="629178" y="1760686"/>
                </a:cubicBezTo>
                <a:cubicBezTo>
                  <a:pt x="606331" y="1786058"/>
                  <a:pt x="579809" y="1810513"/>
                  <a:pt x="550112" y="1834317"/>
                </a:cubicBezTo>
                <a:cubicBezTo>
                  <a:pt x="520376" y="1858083"/>
                  <a:pt x="489990" y="1879361"/>
                  <a:pt x="458685" y="1898573"/>
                </a:cubicBezTo>
                <a:cubicBezTo>
                  <a:pt x="427571" y="1917746"/>
                  <a:pt x="398754" y="1927352"/>
                  <a:pt x="372233" y="1927581"/>
                </a:cubicBezTo>
                <a:cubicBezTo>
                  <a:pt x="347779" y="1927811"/>
                  <a:pt x="317392" y="1921649"/>
                  <a:pt x="280806" y="1908828"/>
                </a:cubicBezTo>
                <a:cubicBezTo>
                  <a:pt x="244220" y="1896008"/>
                  <a:pt x="207442" y="1876604"/>
                  <a:pt x="170393" y="1850543"/>
                </a:cubicBezTo>
                <a:cubicBezTo>
                  <a:pt x="133348" y="1824481"/>
                  <a:pt x="99287" y="1790881"/>
                  <a:pt x="68208" y="1749740"/>
                </a:cubicBezTo>
                <a:cubicBezTo>
                  <a:pt x="36673" y="1708102"/>
                  <a:pt x="15625" y="1658964"/>
                  <a:pt x="4872" y="1601598"/>
                </a:cubicBezTo>
                <a:cubicBezTo>
                  <a:pt x="-6074" y="1543772"/>
                  <a:pt x="1466" y="1482504"/>
                  <a:pt x="27068" y="1417323"/>
                </a:cubicBezTo>
                <a:cubicBezTo>
                  <a:pt x="53131" y="1351729"/>
                  <a:pt x="89908" y="1284758"/>
                  <a:pt x="138168" y="1216178"/>
                </a:cubicBezTo>
                <a:cubicBezTo>
                  <a:pt x="186848" y="1147139"/>
                  <a:pt x="242880" y="1078332"/>
                  <a:pt x="306630" y="1009752"/>
                </a:cubicBezTo>
                <a:cubicBezTo>
                  <a:pt x="370885" y="940713"/>
                  <a:pt x="436021" y="876727"/>
                  <a:pt x="501848" y="818169"/>
                </a:cubicBezTo>
                <a:cubicBezTo>
                  <a:pt x="568131" y="759195"/>
                  <a:pt x="631013" y="706844"/>
                  <a:pt x="690443" y="660876"/>
                </a:cubicBezTo>
                <a:cubicBezTo>
                  <a:pt x="750105" y="614685"/>
                  <a:pt x="797633" y="579476"/>
                  <a:pt x="833079" y="555253"/>
                </a:cubicBezTo>
                <a:cubicBezTo>
                  <a:pt x="1092096" y="398420"/>
                  <a:pt x="1350643" y="266316"/>
                  <a:pt x="1607592" y="160693"/>
                </a:cubicBezTo>
                <a:cubicBezTo>
                  <a:pt x="1867060" y="53688"/>
                  <a:pt x="2136560" y="0"/>
                  <a:pt x="2413633" y="0"/>
                </a:cubicBezTo>
                <a:cubicBezTo>
                  <a:pt x="2528632" y="0"/>
                  <a:pt x="2645208" y="40911"/>
                  <a:pt x="2762460" y="122308"/>
                </a:cubicBezTo>
                <a:cubicBezTo>
                  <a:pt x="2878576" y="202789"/>
                  <a:pt x="2982357" y="308610"/>
                  <a:pt x="3073823" y="439147"/>
                </a:cubicBezTo>
                <a:cubicBezTo>
                  <a:pt x="3163682" y="567392"/>
                  <a:pt x="3234976" y="713007"/>
                  <a:pt x="3287557" y="874620"/>
                </a:cubicBezTo>
                <a:cubicBezTo>
                  <a:pt x="3338992" y="1033060"/>
                  <a:pt x="3361840" y="1194673"/>
                  <a:pt x="3356367" y="1359236"/>
                </a:cubicBezTo>
                <a:cubicBezTo>
                  <a:pt x="3352234" y="1490234"/>
                  <a:pt x="3326210" y="1616872"/>
                  <a:pt x="3278869" y="1739640"/>
                </a:cubicBezTo>
                <a:cubicBezTo>
                  <a:pt x="3232218" y="1860340"/>
                  <a:pt x="3173246" y="1975770"/>
                  <a:pt x="3101718" y="2086214"/>
                </a:cubicBezTo>
                <a:cubicBezTo>
                  <a:pt x="3031301" y="2195011"/>
                  <a:pt x="2952889" y="2298341"/>
                  <a:pt x="2866469" y="2396430"/>
                </a:cubicBezTo>
                <a:cubicBezTo>
                  <a:pt x="2781203" y="2493368"/>
                  <a:pt x="2695019" y="2584339"/>
                  <a:pt x="2607687" y="2669829"/>
                </a:cubicBezTo>
                <a:cubicBezTo>
                  <a:pt x="2521273" y="2754406"/>
                  <a:pt x="2437618" y="2831678"/>
                  <a:pt x="2356674" y="2901865"/>
                </a:cubicBezTo>
                <a:cubicBezTo>
                  <a:pt x="2276422" y="2971364"/>
                  <a:pt x="2205583" y="3033548"/>
                  <a:pt x="2144086" y="3088393"/>
                </a:cubicBezTo>
                <a:cubicBezTo>
                  <a:pt x="2084882" y="3140287"/>
                  <a:pt x="2022004" y="3192409"/>
                  <a:pt x="1955716" y="3244990"/>
                </a:cubicBezTo>
                <a:cubicBezTo>
                  <a:pt x="1889891" y="3297114"/>
                  <a:pt x="1828853" y="3346479"/>
                  <a:pt x="1772363" y="3393133"/>
                </a:cubicBezTo>
                <a:cubicBezTo>
                  <a:pt x="1716374" y="3439555"/>
                  <a:pt x="1667651" y="3484331"/>
                  <a:pt x="1626748" y="3527540"/>
                </a:cubicBezTo>
                <a:cubicBezTo>
                  <a:pt x="1586067" y="3570517"/>
                  <a:pt x="1561612" y="3609131"/>
                  <a:pt x="1553154" y="3643234"/>
                </a:cubicBezTo>
                <a:cubicBezTo>
                  <a:pt x="1547911" y="3688278"/>
                  <a:pt x="1545845" y="3729189"/>
                  <a:pt x="1546534" y="3765777"/>
                </a:cubicBezTo>
                <a:cubicBezTo>
                  <a:pt x="1547223" y="3802133"/>
                  <a:pt x="1548371" y="3835734"/>
                  <a:pt x="1549519" y="3866354"/>
                </a:cubicBezTo>
                <a:cubicBezTo>
                  <a:pt x="1550437" y="3894712"/>
                  <a:pt x="1552963" y="3923951"/>
                  <a:pt x="1557058" y="3953916"/>
                </a:cubicBezTo>
                <a:cubicBezTo>
                  <a:pt x="1560962" y="3983882"/>
                  <a:pt x="1558206" y="4011742"/>
                  <a:pt x="1548600" y="4037345"/>
                </a:cubicBezTo>
                <a:cubicBezTo>
                  <a:pt x="1538995" y="4062948"/>
                  <a:pt x="1519094" y="4083996"/>
                  <a:pt x="1489167" y="4100223"/>
                </a:cubicBezTo>
                <a:cubicBezTo>
                  <a:pt x="1459470" y="4116641"/>
                  <a:pt x="1411670" y="4125328"/>
                  <a:pt x="1346305" y="4126476"/>
                </a:cubicBezTo>
                <a:close/>
                <a:moveTo>
                  <a:pt x="1669076" y="4990390"/>
                </a:moveTo>
                <a:cubicBezTo>
                  <a:pt x="1675238" y="5051890"/>
                  <a:pt x="1668617" y="5110180"/>
                  <a:pt x="1649406" y="5165739"/>
                </a:cubicBezTo>
                <a:cubicBezTo>
                  <a:pt x="1630424" y="5220619"/>
                  <a:pt x="1602755" y="5268384"/>
                  <a:pt x="1566435" y="5309062"/>
                </a:cubicBezTo>
                <a:cubicBezTo>
                  <a:pt x="1530308" y="5349513"/>
                  <a:pt x="1487331" y="5382195"/>
                  <a:pt x="1437270" y="5407151"/>
                </a:cubicBezTo>
                <a:cubicBezTo>
                  <a:pt x="1387443" y="5432065"/>
                  <a:pt x="1334175" y="5445344"/>
                  <a:pt x="1277038" y="5446684"/>
                </a:cubicBezTo>
                <a:cubicBezTo>
                  <a:pt x="1233372" y="5447832"/>
                  <a:pt x="1191084" y="5440752"/>
                  <a:pt x="1150175" y="5425636"/>
                </a:cubicBezTo>
                <a:cubicBezTo>
                  <a:pt x="1109034" y="5410557"/>
                  <a:pt x="1071759" y="5388820"/>
                  <a:pt x="1038389" y="5360501"/>
                </a:cubicBezTo>
                <a:cubicBezTo>
                  <a:pt x="1004788" y="5332143"/>
                  <a:pt x="976659" y="5298082"/>
                  <a:pt x="953812" y="5258552"/>
                </a:cubicBezTo>
                <a:cubicBezTo>
                  <a:pt x="930965" y="5218789"/>
                  <a:pt x="915389" y="5175812"/>
                  <a:pt x="907850" y="5129621"/>
                </a:cubicBezTo>
                <a:cubicBezTo>
                  <a:pt x="897785" y="5068772"/>
                  <a:pt x="901459" y="5009342"/>
                  <a:pt x="919293" y="4951049"/>
                </a:cubicBezTo>
                <a:cubicBezTo>
                  <a:pt x="937127" y="4892304"/>
                  <a:pt x="964566" y="4839949"/>
                  <a:pt x="1002033" y="4793756"/>
                </a:cubicBezTo>
                <a:cubicBezTo>
                  <a:pt x="1039537" y="4747334"/>
                  <a:pt x="1085003" y="4709638"/>
                  <a:pt x="1138272" y="4680589"/>
                </a:cubicBezTo>
                <a:cubicBezTo>
                  <a:pt x="1191773" y="4651542"/>
                  <a:pt x="1248225" y="4636234"/>
                  <a:pt x="1307429" y="4635086"/>
                </a:cubicBezTo>
                <a:cubicBezTo>
                  <a:pt x="1354080" y="4634167"/>
                  <a:pt x="1398167" y="4642855"/>
                  <a:pt x="1440034" y="4661148"/>
                </a:cubicBezTo>
                <a:cubicBezTo>
                  <a:pt x="1481633" y="4679441"/>
                  <a:pt x="1518678" y="4704585"/>
                  <a:pt x="1551594" y="4736119"/>
                </a:cubicBezTo>
                <a:cubicBezTo>
                  <a:pt x="1584276" y="4767654"/>
                  <a:pt x="1610798" y="4805618"/>
                  <a:pt x="1631387" y="4849972"/>
                </a:cubicBezTo>
                <a:cubicBezTo>
                  <a:pt x="1651479" y="4894364"/>
                  <a:pt x="1664069" y="4940978"/>
                  <a:pt x="1669083" y="4990384"/>
                </a:cubicBezTo>
                <a:close/>
              </a:path>
            </a:pathLst>
          </a:custGeom>
          <a:solidFill>
            <a:srgbClr val="EBF68D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图形 24">
            <a:extLst>
              <a:ext uri="{FF2B5EF4-FFF2-40B4-BE49-F238E27FC236}">
                <a16:creationId xmlns:a16="http://schemas.microsoft.com/office/drawing/2014/main" id="{9BB928C0-1490-418B-B259-6C697F7F7A13}"/>
              </a:ext>
            </a:extLst>
          </p:cNvPr>
          <p:cNvSpPr/>
          <p:nvPr/>
        </p:nvSpPr>
        <p:spPr>
          <a:xfrm rot="19782903">
            <a:off x="5361758" y="1387684"/>
            <a:ext cx="277207" cy="449753"/>
          </a:xfrm>
          <a:custGeom>
            <a:avLst/>
            <a:gdLst>
              <a:gd name="connsiteX0" fmla="*/ 1346309 w 3357159"/>
              <a:gd name="connsiteY0" fmla="*/ 4126478 h 5446803"/>
              <a:gd name="connsiteX1" fmla="*/ 1235445 w 3357159"/>
              <a:gd name="connsiteY1" fmla="*/ 4073206 h 5446803"/>
              <a:gd name="connsiteX2" fmla="*/ 1142181 w 3357159"/>
              <a:gd name="connsiteY2" fmla="*/ 3935125 h 5446803"/>
              <a:gd name="connsiteX3" fmla="*/ 1070616 w 3357159"/>
              <a:gd name="connsiteY3" fmla="*/ 3746990 h 5446803"/>
              <a:gd name="connsiteX4" fmla="*/ 1027179 w 3357159"/>
              <a:gd name="connsiteY4" fmla="*/ 3549020 h 5446803"/>
              <a:gd name="connsiteX5" fmla="*/ 1034030 w 3357159"/>
              <a:gd name="connsiteY5" fmla="*/ 3294372 h 5446803"/>
              <a:gd name="connsiteX6" fmla="*/ 1175745 w 3357159"/>
              <a:gd name="connsiteY6" fmla="*/ 3105552 h 5446803"/>
              <a:gd name="connsiteX7" fmla="*/ 1259174 w 3357159"/>
              <a:gd name="connsiteY7" fmla="*/ 3039727 h 5446803"/>
              <a:gd name="connsiteX8" fmla="*/ 1403417 w 3357159"/>
              <a:gd name="connsiteY8" fmla="*/ 2919937 h 5446803"/>
              <a:gd name="connsiteX9" fmla="*/ 1586085 w 3357159"/>
              <a:gd name="connsiteY9" fmla="*/ 2769081 h 5446803"/>
              <a:gd name="connsiteX10" fmla="*/ 1777893 w 3357159"/>
              <a:gd name="connsiteY10" fmla="*/ 2607232 h 5446803"/>
              <a:gd name="connsiteX11" fmla="*/ 1949569 w 3357159"/>
              <a:gd name="connsiteY11" fmla="*/ 2460471 h 5446803"/>
              <a:gd name="connsiteX12" fmla="*/ 2071425 w 3357159"/>
              <a:gd name="connsiteY12" fmla="*/ 2356219 h 5446803"/>
              <a:gd name="connsiteX13" fmla="*/ 2266408 w 3357159"/>
              <a:gd name="connsiteY13" fmla="*/ 2167164 h 5446803"/>
              <a:gd name="connsiteX14" fmla="*/ 2485619 w 3357159"/>
              <a:gd name="connsiteY14" fmla="*/ 1908843 h 5446803"/>
              <a:gd name="connsiteX15" fmla="*/ 2666906 w 3357159"/>
              <a:gd name="connsiteY15" fmla="*/ 1599772 h 5446803"/>
              <a:gd name="connsiteX16" fmla="*/ 2742107 w 3357159"/>
              <a:gd name="connsiteY16" fmla="*/ 1255491 h 5446803"/>
              <a:gd name="connsiteX17" fmla="*/ 2718571 w 3357159"/>
              <a:gd name="connsiteY17" fmla="*/ 1082659 h 5446803"/>
              <a:gd name="connsiteX18" fmla="*/ 2658449 w 3357159"/>
              <a:gd name="connsiteY18" fmla="*/ 930647 h 5446803"/>
              <a:gd name="connsiteX19" fmla="*/ 2573412 w 3357159"/>
              <a:gd name="connsiteY19" fmla="*/ 820233 h 5446803"/>
              <a:gd name="connsiteX20" fmla="*/ 2479918 w 3357159"/>
              <a:gd name="connsiteY20" fmla="*/ 778404 h 5446803"/>
              <a:gd name="connsiteX21" fmla="*/ 1994617 w 3357159"/>
              <a:gd name="connsiteY21" fmla="*/ 852228 h 5446803"/>
              <a:gd name="connsiteX22" fmla="*/ 1520484 w 3357159"/>
              <a:gd name="connsiteY22" fmla="*/ 1052491 h 5446803"/>
              <a:gd name="connsiteX23" fmla="*/ 1077702 w 3357159"/>
              <a:gd name="connsiteY23" fmla="*/ 1347405 h 5446803"/>
              <a:gd name="connsiteX24" fmla="*/ 678126 w 3357159"/>
              <a:gd name="connsiteY24" fmla="*/ 1704697 h 5446803"/>
              <a:gd name="connsiteX25" fmla="*/ 677437 w 3357159"/>
              <a:gd name="connsiteY25" fmla="*/ 1700104 h 5446803"/>
              <a:gd name="connsiteX26" fmla="*/ 629178 w 3357159"/>
              <a:gd name="connsiteY26" fmla="*/ 1760686 h 5446803"/>
              <a:gd name="connsiteX27" fmla="*/ 550112 w 3357159"/>
              <a:gd name="connsiteY27" fmla="*/ 1834317 h 5446803"/>
              <a:gd name="connsiteX28" fmla="*/ 458685 w 3357159"/>
              <a:gd name="connsiteY28" fmla="*/ 1898573 h 5446803"/>
              <a:gd name="connsiteX29" fmla="*/ 372233 w 3357159"/>
              <a:gd name="connsiteY29" fmla="*/ 1927581 h 5446803"/>
              <a:gd name="connsiteX30" fmla="*/ 280806 w 3357159"/>
              <a:gd name="connsiteY30" fmla="*/ 1908828 h 5446803"/>
              <a:gd name="connsiteX31" fmla="*/ 170393 w 3357159"/>
              <a:gd name="connsiteY31" fmla="*/ 1850543 h 5446803"/>
              <a:gd name="connsiteX32" fmla="*/ 68208 w 3357159"/>
              <a:gd name="connsiteY32" fmla="*/ 1749740 h 5446803"/>
              <a:gd name="connsiteX33" fmla="*/ 4872 w 3357159"/>
              <a:gd name="connsiteY33" fmla="*/ 1601598 h 5446803"/>
              <a:gd name="connsiteX34" fmla="*/ 27068 w 3357159"/>
              <a:gd name="connsiteY34" fmla="*/ 1417323 h 5446803"/>
              <a:gd name="connsiteX35" fmla="*/ 138168 w 3357159"/>
              <a:gd name="connsiteY35" fmla="*/ 1216178 h 5446803"/>
              <a:gd name="connsiteX36" fmla="*/ 306630 w 3357159"/>
              <a:gd name="connsiteY36" fmla="*/ 1009752 h 5446803"/>
              <a:gd name="connsiteX37" fmla="*/ 501848 w 3357159"/>
              <a:gd name="connsiteY37" fmla="*/ 818169 h 5446803"/>
              <a:gd name="connsiteX38" fmla="*/ 690443 w 3357159"/>
              <a:gd name="connsiteY38" fmla="*/ 660876 h 5446803"/>
              <a:gd name="connsiteX39" fmla="*/ 833079 w 3357159"/>
              <a:gd name="connsiteY39" fmla="*/ 555253 h 5446803"/>
              <a:gd name="connsiteX40" fmla="*/ 1607592 w 3357159"/>
              <a:gd name="connsiteY40" fmla="*/ 160693 h 5446803"/>
              <a:gd name="connsiteX41" fmla="*/ 2413633 w 3357159"/>
              <a:gd name="connsiteY41" fmla="*/ 0 h 5446803"/>
              <a:gd name="connsiteX42" fmla="*/ 2762460 w 3357159"/>
              <a:gd name="connsiteY42" fmla="*/ 122308 h 5446803"/>
              <a:gd name="connsiteX43" fmla="*/ 3073823 w 3357159"/>
              <a:gd name="connsiteY43" fmla="*/ 439147 h 5446803"/>
              <a:gd name="connsiteX44" fmla="*/ 3287557 w 3357159"/>
              <a:gd name="connsiteY44" fmla="*/ 874620 h 5446803"/>
              <a:gd name="connsiteX45" fmla="*/ 3356367 w 3357159"/>
              <a:gd name="connsiteY45" fmla="*/ 1359236 h 5446803"/>
              <a:gd name="connsiteX46" fmla="*/ 3278869 w 3357159"/>
              <a:gd name="connsiteY46" fmla="*/ 1739640 h 5446803"/>
              <a:gd name="connsiteX47" fmla="*/ 3101718 w 3357159"/>
              <a:gd name="connsiteY47" fmla="*/ 2086214 h 5446803"/>
              <a:gd name="connsiteX48" fmla="*/ 2866469 w 3357159"/>
              <a:gd name="connsiteY48" fmla="*/ 2396430 h 5446803"/>
              <a:gd name="connsiteX49" fmla="*/ 2607687 w 3357159"/>
              <a:gd name="connsiteY49" fmla="*/ 2669829 h 5446803"/>
              <a:gd name="connsiteX50" fmla="*/ 2356674 w 3357159"/>
              <a:gd name="connsiteY50" fmla="*/ 2901865 h 5446803"/>
              <a:gd name="connsiteX51" fmla="*/ 2144086 w 3357159"/>
              <a:gd name="connsiteY51" fmla="*/ 3088393 h 5446803"/>
              <a:gd name="connsiteX52" fmla="*/ 1955716 w 3357159"/>
              <a:gd name="connsiteY52" fmla="*/ 3244990 h 5446803"/>
              <a:gd name="connsiteX53" fmla="*/ 1772363 w 3357159"/>
              <a:gd name="connsiteY53" fmla="*/ 3393133 h 5446803"/>
              <a:gd name="connsiteX54" fmla="*/ 1626748 w 3357159"/>
              <a:gd name="connsiteY54" fmla="*/ 3527540 h 5446803"/>
              <a:gd name="connsiteX55" fmla="*/ 1553154 w 3357159"/>
              <a:gd name="connsiteY55" fmla="*/ 3643234 h 5446803"/>
              <a:gd name="connsiteX56" fmla="*/ 1546534 w 3357159"/>
              <a:gd name="connsiteY56" fmla="*/ 3765777 h 5446803"/>
              <a:gd name="connsiteX57" fmla="*/ 1549519 w 3357159"/>
              <a:gd name="connsiteY57" fmla="*/ 3866354 h 5446803"/>
              <a:gd name="connsiteX58" fmla="*/ 1557058 w 3357159"/>
              <a:gd name="connsiteY58" fmla="*/ 3953916 h 5446803"/>
              <a:gd name="connsiteX59" fmla="*/ 1548600 w 3357159"/>
              <a:gd name="connsiteY59" fmla="*/ 4037345 h 5446803"/>
              <a:gd name="connsiteX60" fmla="*/ 1489167 w 3357159"/>
              <a:gd name="connsiteY60" fmla="*/ 4100223 h 5446803"/>
              <a:gd name="connsiteX61" fmla="*/ 1346305 w 3357159"/>
              <a:gd name="connsiteY61" fmla="*/ 4126476 h 5446803"/>
              <a:gd name="connsiteX62" fmla="*/ 1669076 w 3357159"/>
              <a:gd name="connsiteY62" fmla="*/ 4990390 h 5446803"/>
              <a:gd name="connsiteX63" fmla="*/ 1649406 w 3357159"/>
              <a:gd name="connsiteY63" fmla="*/ 5165739 h 5446803"/>
              <a:gd name="connsiteX64" fmla="*/ 1566435 w 3357159"/>
              <a:gd name="connsiteY64" fmla="*/ 5309062 h 5446803"/>
              <a:gd name="connsiteX65" fmla="*/ 1437270 w 3357159"/>
              <a:gd name="connsiteY65" fmla="*/ 5407151 h 5446803"/>
              <a:gd name="connsiteX66" fmla="*/ 1277038 w 3357159"/>
              <a:gd name="connsiteY66" fmla="*/ 5446684 h 5446803"/>
              <a:gd name="connsiteX67" fmla="*/ 1150175 w 3357159"/>
              <a:gd name="connsiteY67" fmla="*/ 5425636 h 5446803"/>
              <a:gd name="connsiteX68" fmla="*/ 1038389 w 3357159"/>
              <a:gd name="connsiteY68" fmla="*/ 5360501 h 5446803"/>
              <a:gd name="connsiteX69" fmla="*/ 953812 w 3357159"/>
              <a:gd name="connsiteY69" fmla="*/ 5258552 h 5446803"/>
              <a:gd name="connsiteX70" fmla="*/ 907850 w 3357159"/>
              <a:gd name="connsiteY70" fmla="*/ 5129621 h 5446803"/>
              <a:gd name="connsiteX71" fmla="*/ 919293 w 3357159"/>
              <a:gd name="connsiteY71" fmla="*/ 4951049 h 5446803"/>
              <a:gd name="connsiteX72" fmla="*/ 1002033 w 3357159"/>
              <a:gd name="connsiteY72" fmla="*/ 4793756 h 5446803"/>
              <a:gd name="connsiteX73" fmla="*/ 1138272 w 3357159"/>
              <a:gd name="connsiteY73" fmla="*/ 4680589 h 5446803"/>
              <a:gd name="connsiteX74" fmla="*/ 1307429 w 3357159"/>
              <a:gd name="connsiteY74" fmla="*/ 4635086 h 5446803"/>
              <a:gd name="connsiteX75" fmla="*/ 1440034 w 3357159"/>
              <a:gd name="connsiteY75" fmla="*/ 4661148 h 5446803"/>
              <a:gd name="connsiteX76" fmla="*/ 1551594 w 3357159"/>
              <a:gd name="connsiteY76" fmla="*/ 4736119 h 5446803"/>
              <a:gd name="connsiteX77" fmla="*/ 1631387 w 3357159"/>
              <a:gd name="connsiteY77" fmla="*/ 4849972 h 5446803"/>
              <a:gd name="connsiteX78" fmla="*/ 1669083 w 3357159"/>
              <a:gd name="connsiteY78" fmla="*/ 4990384 h 544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57159" h="5446803">
                <a:moveTo>
                  <a:pt x="1346309" y="4126478"/>
                </a:moveTo>
                <a:cubicBezTo>
                  <a:pt x="1307006" y="4127167"/>
                  <a:pt x="1270191" y="4109562"/>
                  <a:pt x="1235445" y="4073206"/>
                </a:cubicBezTo>
                <a:cubicBezTo>
                  <a:pt x="1200466" y="4036619"/>
                  <a:pt x="1169391" y="3990695"/>
                  <a:pt x="1142181" y="3935125"/>
                </a:cubicBezTo>
                <a:cubicBezTo>
                  <a:pt x="1114512" y="3879136"/>
                  <a:pt x="1090746" y="3816491"/>
                  <a:pt x="1070616" y="3746990"/>
                </a:cubicBezTo>
                <a:cubicBezTo>
                  <a:pt x="1050256" y="3676803"/>
                  <a:pt x="1035866" y="3610751"/>
                  <a:pt x="1027179" y="3549020"/>
                </a:cubicBezTo>
                <a:cubicBezTo>
                  <a:pt x="1012789" y="3445003"/>
                  <a:pt x="1014818" y="3359964"/>
                  <a:pt x="1034030" y="3294372"/>
                </a:cubicBezTo>
                <a:cubicBezTo>
                  <a:pt x="1053241" y="3228089"/>
                  <a:pt x="1100313" y="3165207"/>
                  <a:pt x="1175745" y="3105552"/>
                </a:cubicBezTo>
                <a:cubicBezTo>
                  <a:pt x="1190824" y="3095487"/>
                  <a:pt x="1218493" y="3073558"/>
                  <a:pt x="1259174" y="3039727"/>
                </a:cubicBezTo>
                <a:cubicBezTo>
                  <a:pt x="1300085" y="3005666"/>
                  <a:pt x="1348113" y="2965903"/>
                  <a:pt x="1403417" y="2919937"/>
                </a:cubicBezTo>
                <a:cubicBezTo>
                  <a:pt x="1459177" y="2873746"/>
                  <a:pt x="1519984" y="2823458"/>
                  <a:pt x="1586085" y="2769081"/>
                </a:cubicBezTo>
                <a:cubicBezTo>
                  <a:pt x="1652599" y="2714201"/>
                  <a:pt x="1716622" y="2660283"/>
                  <a:pt x="1777893" y="2607232"/>
                </a:cubicBezTo>
                <a:cubicBezTo>
                  <a:pt x="1839623" y="2553960"/>
                  <a:pt x="1896987" y="2505048"/>
                  <a:pt x="1949569" y="2460471"/>
                </a:cubicBezTo>
                <a:cubicBezTo>
                  <a:pt x="2002611" y="2415657"/>
                  <a:pt x="2043292" y="2380907"/>
                  <a:pt x="2071425" y="2356219"/>
                </a:cubicBezTo>
                <a:cubicBezTo>
                  <a:pt x="2126075" y="2306851"/>
                  <a:pt x="2190755" y="2243748"/>
                  <a:pt x="2266408" y="2167164"/>
                </a:cubicBezTo>
                <a:cubicBezTo>
                  <a:pt x="2342757" y="2089666"/>
                  <a:pt x="2415697" y="2003708"/>
                  <a:pt x="2485619" y="1908843"/>
                </a:cubicBezTo>
                <a:cubicBezTo>
                  <a:pt x="2556266" y="1812823"/>
                  <a:pt x="2616852" y="1709951"/>
                  <a:pt x="2666906" y="1599772"/>
                </a:cubicBezTo>
                <a:cubicBezTo>
                  <a:pt x="2717881" y="1487987"/>
                  <a:pt x="2743025" y="1373438"/>
                  <a:pt x="2742107" y="1255491"/>
                </a:cubicBezTo>
                <a:cubicBezTo>
                  <a:pt x="2741647" y="1195828"/>
                  <a:pt x="2733879" y="1138229"/>
                  <a:pt x="2718571" y="1082659"/>
                </a:cubicBezTo>
                <a:cubicBezTo>
                  <a:pt x="2703263" y="1026671"/>
                  <a:pt x="2683133" y="975890"/>
                  <a:pt x="2658449" y="930647"/>
                </a:cubicBezTo>
                <a:cubicBezTo>
                  <a:pt x="2633535" y="884914"/>
                  <a:pt x="2605177" y="848136"/>
                  <a:pt x="2573412" y="820233"/>
                </a:cubicBezTo>
                <a:cubicBezTo>
                  <a:pt x="2541419" y="792104"/>
                  <a:pt x="2510305" y="778174"/>
                  <a:pt x="2479918" y="778404"/>
                </a:cubicBezTo>
                <a:cubicBezTo>
                  <a:pt x="2318765" y="779093"/>
                  <a:pt x="2156916" y="803547"/>
                  <a:pt x="1994617" y="852228"/>
                </a:cubicBezTo>
                <a:cubicBezTo>
                  <a:pt x="1833228" y="900677"/>
                  <a:pt x="1674789" y="967461"/>
                  <a:pt x="1520484" y="1052491"/>
                </a:cubicBezTo>
                <a:cubicBezTo>
                  <a:pt x="1367560" y="1136839"/>
                  <a:pt x="1219869" y="1235159"/>
                  <a:pt x="1077702" y="1347405"/>
                </a:cubicBezTo>
                <a:cubicBezTo>
                  <a:pt x="937329" y="1458504"/>
                  <a:pt x="804068" y="1577598"/>
                  <a:pt x="678126" y="1704697"/>
                </a:cubicBezTo>
                <a:lnTo>
                  <a:pt x="677437" y="1700104"/>
                </a:lnTo>
                <a:cubicBezTo>
                  <a:pt x="668520" y="1715221"/>
                  <a:pt x="652293" y="1735313"/>
                  <a:pt x="629178" y="1760686"/>
                </a:cubicBezTo>
                <a:cubicBezTo>
                  <a:pt x="606331" y="1786058"/>
                  <a:pt x="579809" y="1810513"/>
                  <a:pt x="550112" y="1834317"/>
                </a:cubicBezTo>
                <a:cubicBezTo>
                  <a:pt x="520376" y="1858083"/>
                  <a:pt x="489990" y="1879361"/>
                  <a:pt x="458685" y="1898573"/>
                </a:cubicBezTo>
                <a:cubicBezTo>
                  <a:pt x="427571" y="1917746"/>
                  <a:pt x="398754" y="1927352"/>
                  <a:pt x="372233" y="1927581"/>
                </a:cubicBezTo>
                <a:cubicBezTo>
                  <a:pt x="347779" y="1927811"/>
                  <a:pt x="317392" y="1921649"/>
                  <a:pt x="280806" y="1908828"/>
                </a:cubicBezTo>
                <a:cubicBezTo>
                  <a:pt x="244220" y="1896008"/>
                  <a:pt x="207442" y="1876604"/>
                  <a:pt x="170393" y="1850543"/>
                </a:cubicBezTo>
                <a:cubicBezTo>
                  <a:pt x="133348" y="1824481"/>
                  <a:pt x="99287" y="1790881"/>
                  <a:pt x="68208" y="1749740"/>
                </a:cubicBezTo>
                <a:cubicBezTo>
                  <a:pt x="36673" y="1708102"/>
                  <a:pt x="15625" y="1658964"/>
                  <a:pt x="4872" y="1601598"/>
                </a:cubicBezTo>
                <a:cubicBezTo>
                  <a:pt x="-6074" y="1543772"/>
                  <a:pt x="1466" y="1482504"/>
                  <a:pt x="27068" y="1417323"/>
                </a:cubicBezTo>
                <a:cubicBezTo>
                  <a:pt x="53131" y="1351729"/>
                  <a:pt x="89908" y="1284758"/>
                  <a:pt x="138168" y="1216178"/>
                </a:cubicBezTo>
                <a:cubicBezTo>
                  <a:pt x="186848" y="1147139"/>
                  <a:pt x="242880" y="1078332"/>
                  <a:pt x="306630" y="1009752"/>
                </a:cubicBezTo>
                <a:cubicBezTo>
                  <a:pt x="370885" y="940713"/>
                  <a:pt x="436021" y="876727"/>
                  <a:pt x="501848" y="818169"/>
                </a:cubicBezTo>
                <a:cubicBezTo>
                  <a:pt x="568131" y="759195"/>
                  <a:pt x="631013" y="706844"/>
                  <a:pt x="690443" y="660876"/>
                </a:cubicBezTo>
                <a:cubicBezTo>
                  <a:pt x="750105" y="614685"/>
                  <a:pt x="797633" y="579476"/>
                  <a:pt x="833079" y="555253"/>
                </a:cubicBezTo>
                <a:cubicBezTo>
                  <a:pt x="1092096" y="398420"/>
                  <a:pt x="1350643" y="266316"/>
                  <a:pt x="1607592" y="160693"/>
                </a:cubicBezTo>
                <a:cubicBezTo>
                  <a:pt x="1867060" y="53688"/>
                  <a:pt x="2136560" y="0"/>
                  <a:pt x="2413633" y="0"/>
                </a:cubicBezTo>
                <a:cubicBezTo>
                  <a:pt x="2528632" y="0"/>
                  <a:pt x="2645208" y="40911"/>
                  <a:pt x="2762460" y="122308"/>
                </a:cubicBezTo>
                <a:cubicBezTo>
                  <a:pt x="2878576" y="202789"/>
                  <a:pt x="2982357" y="308610"/>
                  <a:pt x="3073823" y="439147"/>
                </a:cubicBezTo>
                <a:cubicBezTo>
                  <a:pt x="3163682" y="567392"/>
                  <a:pt x="3234976" y="713007"/>
                  <a:pt x="3287557" y="874620"/>
                </a:cubicBezTo>
                <a:cubicBezTo>
                  <a:pt x="3338992" y="1033060"/>
                  <a:pt x="3361840" y="1194673"/>
                  <a:pt x="3356367" y="1359236"/>
                </a:cubicBezTo>
                <a:cubicBezTo>
                  <a:pt x="3352234" y="1490234"/>
                  <a:pt x="3326210" y="1616872"/>
                  <a:pt x="3278869" y="1739640"/>
                </a:cubicBezTo>
                <a:cubicBezTo>
                  <a:pt x="3232218" y="1860340"/>
                  <a:pt x="3173246" y="1975770"/>
                  <a:pt x="3101718" y="2086214"/>
                </a:cubicBezTo>
                <a:cubicBezTo>
                  <a:pt x="3031301" y="2195011"/>
                  <a:pt x="2952889" y="2298341"/>
                  <a:pt x="2866469" y="2396430"/>
                </a:cubicBezTo>
                <a:cubicBezTo>
                  <a:pt x="2781203" y="2493368"/>
                  <a:pt x="2695019" y="2584339"/>
                  <a:pt x="2607687" y="2669829"/>
                </a:cubicBezTo>
                <a:cubicBezTo>
                  <a:pt x="2521273" y="2754406"/>
                  <a:pt x="2437618" y="2831678"/>
                  <a:pt x="2356674" y="2901865"/>
                </a:cubicBezTo>
                <a:cubicBezTo>
                  <a:pt x="2276422" y="2971364"/>
                  <a:pt x="2205583" y="3033548"/>
                  <a:pt x="2144086" y="3088393"/>
                </a:cubicBezTo>
                <a:cubicBezTo>
                  <a:pt x="2084882" y="3140287"/>
                  <a:pt x="2022004" y="3192409"/>
                  <a:pt x="1955716" y="3244990"/>
                </a:cubicBezTo>
                <a:cubicBezTo>
                  <a:pt x="1889891" y="3297114"/>
                  <a:pt x="1828853" y="3346479"/>
                  <a:pt x="1772363" y="3393133"/>
                </a:cubicBezTo>
                <a:cubicBezTo>
                  <a:pt x="1716374" y="3439555"/>
                  <a:pt x="1667651" y="3484331"/>
                  <a:pt x="1626748" y="3527540"/>
                </a:cubicBezTo>
                <a:cubicBezTo>
                  <a:pt x="1586067" y="3570517"/>
                  <a:pt x="1561612" y="3609131"/>
                  <a:pt x="1553154" y="3643234"/>
                </a:cubicBezTo>
                <a:cubicBezTo>
                  <a:pt x="1547911" y="3688278"/>
                  <a:pt x="1545845" y="3729189"/>
                  <a:pt x="1546534" y="3765777"/>
                </a:cubicBezTo>
                <a:cubicBezTo>
                  <a:pt x="1547223" y="3802133"/>
                  <a:pt x="1548371" y="3835734"/>
                  <a:pt x="1549519" y="3866354"/>
                </a:cubicBezTo>
                <a:cubicBezTo>
                  <a:pt x="1550437" y="3894712"/>
                  <a:pt x="1552963" y="3923951"/>
                  <a:pt x="1557058" y="3953916"/>
                </a:cubicBezTo>
                <a:cubicBezTo>
                  <a:pt x="1560962" y="3983882"/>
                  <a:pt x="1558206" y="4011742"/>
                  <a:pt x="1548600" y="4037345"/>
                </a:cubicBezTo>
                <a:cubicBezTo>
                  <a:pt x="1538995" y="4062948"/>
                  <a:pt x="1519094" y="4083996"/>
                  <a:pt x="1489167" y="4100223"/>
                </a:cubicBezTo>
                <a:cubicBezTo>
                  <a:pt x="1459470" y="4116641"/>
                  <a:pt x="1411670" y="4125328"/>
                  <a:pt x="1346305" y="4126476"/>
                </a:cubicBezTo>
                <a:close/>
                <a:moveTo>
                  <a:pt x="1669076" y="4990390"/>
                </a:moveTo>
                <a:cubicBezTo>
                  <a:pt x="1675238" y="5051890"/>
                  <a:pt x="1668617" y="5110180"/>
                  <a:pt x="1649406" y="5165739"/>
                </a:cubicBezTo>
                <a:cubicBezTo>
                  <a:pt x="1630424" y="5220619"/>
                  <a:pt x="1602755" y="5268384"/>
                  <a:pt x="1566435" y="5309062"/>
                </a:cubicBezTo>
                <a:cubicBezTo>
                  <a:pt x="1530308" y="5349513"/>
                  <a:pt x="1487331" y="5382195"/>
                  <a:pt x="1437270" y="5407151"/>
                </a:cubicBezTo>
                <a:cubicBezTo>
                  <a:pt x="1387443" y="5432065"/>
                  <a:pt x="1334175" y="5445344"/>
                  <a:pt x="1277038" y="5446684"/>
                </a:cubicBezTo>
                <a:cubicBezTo>
                  <a:pt x="1233372" y="5447832"/>
                  <a:pt x="1191084" y="5440752"/>
                  <a:pt x="1150175" y="5425636"/>
                </a:cubicBezTo>
                <a:cubicBezTo>
                  <a:pt x="1109034" y="5410557"/>
                  <a:pt x="1071759" y="5388820"/>
                  <a:pt x="1038389" y="5360501"/>
                </a:cubicBezTo>
                <a:cubicBezTo>
                  <a:pt x="1004788" y="5332143"/>
                  <a:pt x="976659" y="5298082"/>
                  <a:pt x="953812" y="5258552"/>
                </a:cubicBezTo>
                <a:cubicBezTo>
                  <a:pt x="930965" y="5218789"/>
                  <a:pt x="915389" y="5175812"/>
                  <a:pt x="907850" y="5129621"/>
                </a:cubicBezTo>
                <a:cubicBezTo>
                  <a:pt x="897785" y="5068772"/>
                  <a:pt x="901459" y="5009342"/>
                  <a:pt x="919293" y="4951049"/>
                </a:cubicBezTo>
                <a:cubicBezTo>
                  <a:pt x="937127" y="4892304"/>
                  <a:pt x="964566" y="4839949"/>
                  <a:pt x="1002033" y="4793756"/>
                </a:cubicBezTo>
                <a:cubicBezTo>
                  <a:pt x="1039537" y="4747334"/>
                  <a:pt x="1085003" y="4709638"/>
                  <a:pt x="1138272" y="4680589"/>
                </a:cubicBezTo>
                <a:cubicBezTo>
                  <a:pt x="1191773" y="4651542"/>
                  <a:pt x="1248225" y="4636234"/>
                  <a:pt x="1307429" y="4635086"/>
                </a:cubicBezTo>
                <a:cubicBezTo>
                  <a:pt x="1354080" y="4634167"/>
                  <a:pt x="1398167" y="4642855"/>
                  <a:pt x="1440034" y="4661148"/>
                </a:cubicBezTo>
                <a:cubicBezTo>
                  <a:pt x="1481633" y="4679441"/>
                  <a:pt x="1518678" y="4704585"/>
                  <a:pt x="1551594" y="4736119"/>
                </a:cubicBezTo>
                <a:cubicBezTo>
                  <a:pt x="1584276" y="4767654"/>
                  <a:pt x="1610798" y="4805618"/>
                  <a:pt x="1631387" y="4849972"/>
                </a:cubicBezTo>
                <a:cubicBezTo>
                  <a:pt x="1651479" y="4894364"/>
                  <a:pt x="1664069" y="4940978"/>
                  <a:pt x="1669083" y="4990384"/>
                </a:cubicBezTo>
                <a:close/>
              </a:path>
            </a:pathLst>
          </a:custGeom>
          <a:solidFill>
            <a:srgbClr val="EBF68D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F1DEAFF-F0DC-F223-5DC8-FE416234404B}"/>
              </a:ext>
            </a:extLst>
          </p:cNvPr>
          <p:cNvSpPr/>
          <p:nvPr/>
        </p:nvSpPr>
        <p:spPr>
          <a:xfrm>
            <a:off x="3462482" y="5293243"/>
            <a:ext cx="530406" cy="532002"/>
          </a:xfrm>
          <a:custGeom>
            <a:avLst/>
            <a:gdLst>
              <a:gd name="connsiteX0" fmla="*/ 1969213 w 5794917"/>
              <a:gd name="connsiteY0" fmla="*/ 0 h 5812339"/>
              <a:gd name="connsiteX1" fmla="*/ 1930294 w 5794917"/>
              <a:gd name="connsiteY1" fmla="*/ 505674 h 5812339"/>
              <a:gd name="connsiteX2" fmla="*/ 1949750 w 5794917"/>
              <a:gd name="connsiteY2" fmla="*/ 680045 h 5812339"/>
              <a:gd name="connsiteX3" fmla="*/ 1885820 w 5794917"/>
              <a:gd name="connsiteY3" fmla="*/ 2211019 h 5812339"/>
              <a:gd name="connsiteX4" fmla="*/ 65064 w 5794917"/>
              <a:gd name="connsiteY4" fmla="*/ 3705363 h 5812339"/>
              <a:gd name="connsiteX5" fmla="*/ 3909 w 5794917"/>
              <a:gd name="connsiteY5" fmla="*/ 3868110 h 5812339"/>
              <a:gd name="connsiteX6" fmla="*/ 704413 w 5794917"/>
              <a:gd name="connsiteY6" fmla="*/ 3876827 h 5812339"/>
              <a:gd name="connsiteX7" fmla="*/ 1885820 w 5794917"/>
              <a:gd name="connsiteY7" fmla="*/ 3650143 h 5812339"/>
              <a:gd name="connsiteX8" fmla="*/ 2413975 w 5794917"/>
              <a:gd name="connsiteY8" fmla="*/ 3722803 h 5812339"/>
              <a:gd name="connsiteX9" fmla="*/ 3498087 w 5794917"/>
              <a:gd name="connsiteY9" fmla="*/ 5672841 h 5812339"/>
              <a:gd name="connsiteX10" fmla="*/ 3617616 w 5794917"/>
              <a:gd name="connsiteY10" fmla="*/ 5812340 h 5812339"/>
              <a:gd name="connsiteX11" fmla="*/ 3617616 w 5794917"/>
              <a:gd name="connsiteY11" fmla="*/ 5477141 h 5812339"/>
              <a:gd name="connsiteX12" fmla="*/ 3575919 w 5794917"/>
              <a:gd name="connsiteY12" fmla="*/ 3510651 h 5812339"/>
              <a:gd name="connsiteX13" fmla="*/ 4063365 w 5794917"/>
              <a:gd name="connsiteY13" fmla="*/ 2811094 h 5812339"/>
              <a:gd name="connsiteX14" fmla="*/ 5743575 w 5794917"/>
              <a:gd name="connsiteY14" fmla="*/ 1397866 h 5812339"/>
              <a:gd name="connsiteX15" fmla="*/ 3771900 w 5794917"/>
              <a:gd name="connsiteY15" fmla="*/ 1850974 h 5812339"/>
              <a:gd name="connsiteX16" fmla="*/ 3147836 w 5794917"/>
              <a:gd name="connsiteY16" fmla="*/ 1700111 h 5812339"/>
              <a:gd name="connsiteX17" fmla="*/ 2366716 w 5794917"/>
              <a:gd name="connsiteY17" fmla="*/ 610293 h 5812339"/>
              <a:gd name="connsiteX18" fmla="*/ 1969213 w 5794917"/>
              <a:gd name="connsiteY18" fmla="*/ 0 h 581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94917" h="5812339">
                <a:moveTo>
                  <a:pt x="1969213" y="0"/>
                </a:moveTo>
                <a:cubicBezTo>
                  <a:pt x="1834515" y="-1"/>
                  <a:pt x="1930294" y="453361"/>
                  <a:pt x="1930294" y="505674"/>
                </a:cubicBezTo>
                <a:cubicBezTo>
                  <a:pt x="1930294" y="531830"/>
                  <a:pt x="1949750" y="650981"/>
                  <a:pt x="1949750" y="680045"/>
                </a:cubicBezTo>
                <a:cubicBezTo>
                  <a:pt x="1949750" y="1174089"/>
                  <a:pt x="2147116" y="1772189"/>
                  <a:pt x="1885820" y="2211019"/>
                </a:cubicBezTo>
                <a:cubicBezTo>
                  <a:pt x="1497369" y="2873618"/>
                  <a:pt x="592552" y="3153891"/>
                  <a:pt x="65064" y="3705363"/>
                </a:cubicBezTo>
                <a:cubicBezTo>
                  <a:pt x="42826" y="3728612"/>
                  <a:pt x="-15550" y="3824514"/>
                  <a:pt x="3909" y="3868110"/>
                </a:cubicBezTo>
                <a:cubicBezTo>
                  <a:pt x="70624" y="4010510"/>
                  <a:pt x="320803" y="3969822"/>
                  <a:pt x="704413" y="3876827"/>
                </a:cubicBezTo>
                <a:cubicBezTo>
                  <a:pt x="1088022" y="3783832"/>
                  <a:pt x="1496649" y="3699548"/>
                  <a:pt x="1885820" y="3650143"/>
                </a:cubicBezTo>
                <a:cubicBezTo>
                  <a:pt x="2035928" y="3629802"/>
                  <a:pt x="2288885" y="3615270"/>
                  <a:pt x="2413975" y="3722803"/>
                </a:cubicBezTo>
                <a:cubicBezTo>
                  <a:pt x="2994923" y="4226468"/>
                  <a:pt x="3124148" y="5040438"/>
                  <a:pt x="3498087" y="5672841"/>
                </a:cubicBezTo>
                <a:cubicBezTo>
                  <a:pt x="3506427" y="5687373"/>
                  <a:pt x="3575919" y="5812340"/>
                  <a:pt x="3617616" y="5812340"/>
                </a:cubicBezTo>
                <a:cubicBezTo>
                  <a:pt x="3720465" y="5812340"/>
                  <a:pt x="3650650" y="5672841"/>
                  <a:pt x="3617616" y="5477141"/>
                </a:cubicBezTo>
                <a:cubicBezTo>
                  <a:pt x="3508258" y="4829266"/>
                  <a:pt x="3343275" y="4062679"/>
                  <a:pt x="3575919" y="3510651"/>
                </a:cubicBezTo>
                <a:cubicBezTo>
                  <a:pt x="3718442" y="3172462"/>
                  <a:pt x="3849121" y="3001040"/>
                  <a:pt x="4063365" y="2811094"/>
                </a:cubicBezTo>
                <a:cubicBezTo>
                  <a:pt x="4903470" y="2066280"/>
                  <a:pt x="6052185" y="1579122"/>
                  <a:pt x="5743575" y="1397866"/>
                </a:cubicBezTo>
                <a:cubicBezTo>
                  <a:pt x="5434965" y="1216609"/>
                  <a:pt x="4680585" y="1936699"/>
                  <a:pt x="3771900" y="1850974"/>
                </a:cubicBezTo>
                <a:cubicBezTo>
                  <a:pt x="3593002" y="1850974"/>
                  <a:pt x="3267364" y="1752417"/>
                  <a:pt x="3147836" y="1700111"/>
                </a:cubicBezTo>
                <a:cubicBezTo>
                  <a:pt x="2825585" y="1552205"/>
                  <a:pt x="2506510" y="902594"/>
                  <a:pt x="2366716" y="610293"/>
                </a:cubicBezTo>
                <a:cubicBezTo>
                  <a:pt x="2150223" y="157621"/>
                  <a:pt x="2076527" y="0"/>
                  <a:pt x="1969213" y="0"/>
                </a:cubicBezTo>
                <a:close/>
              </a:path>
            </a:pathLst>
          </a:custGeom>
          <a:solidFill>
            <a:srgbClr val="EBF68D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2145F354-0177-5B3B-631D-9C8EB067DEAF}"/>
              </a:ext>
            </a:extLst>
          </p:cNvPr>
          <p:cNvSpPr/>
          <p:nvPr/>
        </p:nvSpPr>
        <p:spPr>
          <a:xfrm>
            <a:off x="10906137" y="3048000"/>
            <a:ext cx="421749" cy="381000"/>
          </a:xfrm>
          <a:custGeom>
            <a:avLst/>
            <a:gdLst>
              <a:gd name="connsiteX0" fmla="*/ 1027489 w 5358084"/>
              <a:gd name="connsiteY0" fmla="*/ 1528152 h 4840391"/>
              <a:gd name="connsiteX1" fmla="*/ 1141352 w 5358084"/>
              <a:gd name="connsiteY1" fmla="*/ 1794448 h 4840391"/>
              <a:gd name="connsiteX2" fmla="*/ 796059 w 5358084"/>
              <a:gd name="connsiteY2" fmla="*/ 2000504 h 4840391"/>
              <a:gd name="connsiteX3" fmla="*/ 10 w 5358084"/>
              <a:gd name="connsiteY3" fmla="*/ 2805167 h 4840391"/>
              <a:gd name="connsiteX4" fmla="*/ 108291 w 5358084"/>
              <a:gd name="connsiteY4" fmla="*/ 3222600 h 4840391"/>
              <a:gd name="connsiteX5" fmla="*/ 559142 w 5358084"/>
              <a:gd name="connsiteY5" fmla="*/ 3522795 h 4840391"/>
              <a:gd name="connsiteX6" fmla="*/ 672882 w 5358084"/>
              <a:gd name="connsiteY6" fmla="*/ 3539096 h 4840391"/>
              <a:gd name="connsiteX7" fmla="*/ 741970 w 5358084"/>
              <a:gd name="connsiteY7" fmla="*/ 3547662 h 4840391"/>
              <a:gd name="connsiteX8" fmla="*/ 816523 w 5358084"/>
              <a:gd name="connsiteY8" fmla="*/ 3547662 h 4840391"/>
              <a:gd name="connsiteX9" fmla="*/ 740283 w 5358084"/>
              <a:gd name="connsiteY9" fmla="*/ 3701418 h 4840391"/>
              <a:gd name="connsiteX10" fmla="*/ 674522 w 5358084"/>
              <a:gd name="connsiteY10" fmla="*/ 3822990 h 4840391"/>
              <a:gd name="connsiteX11" fmla="*/ 933678 w 5358084"/>
              <a:gd name="connsiteY11" fmla="*/ 4707590 h 4840391"/>
              <a:gd name="connsiteX12" fmla="*/ 2841821 w 5358084"/>
              <a:gd name="connsiteY12" fmla="*/ 4466017 h 4840391"/>
              <a:gd name="connsiteX13" fmla="*/ 2961294 w 5358084"/>
              <a:gd name="connsiteY13" fmla="*/ 4370362 h 4840391"/>
              <a:gd name="connsiteX14" fmla="*/ 3216350 w 5358084"/>
              <a:gd name="connsiteY14" fmla="*/ 4132067 h 4840391"/>
              <a:gd name="connsiteX15" fmla="*/ 3267010 w 5358084"/>
              <a:gd name="connsiteY15" fmla="*/ 4044298 h 4840391"/>
              <a:gd name="connsiteX16" fmla="*/ 3457752 w 5358084"/>
              <a:gd name="connsiteY16" fmla="*/ 3831871 h 4840391"/>
              <a:gd name="connsiteX17" fmla="*/ 3630381 w 5358084"/>
              <a:gd name="connsiteY17" fmla="*/ 3909936 h 4840391"/>
              <a:gd name="connsiteX18" fmla="*/ 3683181 w 5358084"/>
              <a:gd name="connsiteY18" fmla="*/ 3949109 h 4840391"/>
              <a:gd name="connsiteX19" fmla="*/ 4057710 w 5358084"/>
              <a:gd name="connsiteY19" fmla="*/ 4116081 h 4840391"/>
              <a:gd name="connsiteX20" fmla="*/ 5282473 w 5358084"/>
              <a:gd name="connsiteY20" fmla="*/ 3373586 h 4840391"/>
              <a:gd name="connsiteX21" fmla="*/ 5357027 w 5358084"/>
              <a:gd name="connsiteY21" fmla="*/ 3082271 h 4840391"/>
              <a:gd name="connsiteX22" fmla="*/ 4714467 w 5358084"/>
              <a:gd name="connsiteY22" fmla="*/ 2215434 h 4840391"/>
              <a:gd name="connsiteX23" fmla="*/ 4569495 w 5358084"/>
              <a:gd name="connsiteY23" fmla="*/ 2161400 h 4840391"/>
              <a:gd name="connsiteX24" fmla="*/ 4306217 w 5358084"/>
              <a:gd name="connsiteY24" fmla="*/ 2014714 h 4840391"/>
              <a:gd name="connsiteX25" fmla="*/ 4492775 w 5358084"/>
              <a:gd name="connsiteY25" fmla="*/ 1516000 h 4840391"/>
              <a:gd name="connsiteX26" fmla="*/ 4572465 w 5358084"/>
              <a:gd name="connsiteY26" fmla="*/ 1398331 h 4840391"/>
              <a:gd name="connsiteX27" fmla="*/ 4664767 w 5358084"/>
              <a:gd name="connsiteY27" fmla="*/ 597220 h 4840391"/>
              <a:gd name="connsiteX28" fmla="*/ 3468402 w 5358084"/>
              <a:gd name="connsiteY28" fmla="*/ 378731 h 4840391"/>
              <a:gd name="connsiteX29" fmla="*/ 3177452 w 5358084"/>
              <a:gd name="connsiteY29" fmla="*/ 572627 h 4840391"/>
              <a:gd name="connsiteX30" fmla="*/ 2989145 w 5358084"/>
              <a:gd name="connsiteY30" fmla="*/ 689584 h 4840391"/>
              <a:gd name="connsiteX31" fmla="*/ 2795735 w 5358084"/>
              <a:gd name="connsiteY31" fmla="*/ 541506 h 4840391"/>
              <a:gd name="connsiteX32" fmla="*/ 2738869 w 5358084"/>
              <a:gd name="connsiteY32" fmla="*/ 456885 h 4840391"/>
              <a:gd name="connsiteX33" fmla="*/ 2699127 w 5358084"/>
              <a:gd name="connsiteY33" fmla="*/ 413268 h 4840391"/>
              <a:gd name="connsiteX34" fmla="*/ 2096315 w 5358084"/>
              <a:gd name="connsiteY34" fmla="*/ 5711 h 4840391"/>
              <a:gd name="connsiteX35" fmla="*/ 779243 w 5358084"/>
              <a:gd name="connsiteY35" fmla="*/ 757087 h 4840391"/>
              <a:gd name="connsiteX36" fmla="*/ 970945 w 5358084"/>
              <a:gd name="connsiteY36" fmla="*/ 1481820 h 4840391"/>
              <a:gd name="connsiteX37" fmla="*/ 1027489 w 5358084"/>
              <a:gd name="connsiteY37" fmla="*/ 1528152 h 4840391"/>
              <a:gd name="connsiteX38" fmla="*/ 2109297 w 5358084"/>
              <a:gd name="connsiteY38" fmla="*/ 1858317 h 4840391"/>
              <a:gd name="connsiteX39" fmla="*/ 3302301 w 5358084"/>
              <a:gd name="connsiteY39" fmla="*/ 1878740 h 4840391"/>
              <a:gd name="connsiteX40" fmla="*/ 3129932 w 5358084"/>
              <a:gd name="connsiteY40" fmla="*/ 2432551 h 4840391"/>
              <a:gd name="connsiteX41" fmla="*/ 2204555 w 5358084"/>
              <a:gd name="connsiteY41" fmla="*/ 2763930 h 4840391"/>
              <a:gd name="connsiteX42" fmla="*/ 2109297 w 5358084"/>
              <a:gd name="connsiteY42" fmla="*/ 1858317 h 484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58084" h="4840391">
                <a:moveTo>
                  <a:pt x="1027489" y="1528152"/>
                </a:moveTo>
                <a:cubicBezTo>
                  <a:pt x="1113187" y="1593413"/>
                  <a:pt x="1231288" y="1683356"/>
                  <a:pt x="1141352" y="1794448"/>
                </a:cubicBezTo>
                <a:cubicBezTo>
                  <a:pt x="1086667" y="1861458"/>
                  <a:pt x="953224" y="1925306"/>
                  <a:pt x="796059" y="2000504"/>
                </a:cubicBezTo>
                <a:cubicBezTo>
                  <a:pt x="453255" y="2164527"/>
                  <a:pt x="-2425" y="2382556"/>
                  <a:pt x="10" y="2805167"/>
                </a:cubicBezTo>
                <a:cubicBezTo>
                  <a:pt x="10" y="2949048"/>
                  <a:pt x="24863" y="3101810"/>
                  <a:pt x="108291" y="3222600"/>
                </a:cubicBezTo>
                <a:cubicBezTo>
                  <a:pt x="214789" y="3373586"/>
                  <a:pt x="381644" y="3485494"/>
                  <a:pt x="559142" y="3522795"/>
                </a:cubicBezTo>
                <a:cubicBezTo>
                  <a:pt x="596656" y="3530524"/>
                  <a:pt x="634855" y="3534817"/>
                  <a:pt x="672882" y="3539096"/>
                </a:cubicBezTo>
                <a:cubicBezTo>
                  <a:pt x="696042" y="3541703"/>
                  <a:pt x="719133" y="3544301"/>
                  <a:pt x="741970" y="3547662"/>
                </a:cubicBezTo>
                <a:lnTo>
                  <a:pt x="816523" y="3547662"/>
                </a:lnTo>
                <a:cubicBezTo>
                  <a:pt x="816523" y="3575663"/>
                  <a:pt x="777700" y="3639703"/>
                  <a:pt x="740283" y="3701418"/>
                </a:cubicBezTo>
                <a:cubicBezTo>
                  <a:pt x="711246" y="3749315"/>
                  <a:pt x="683053" y="3795819"/>
                  <a:pt x="674522" y="3822990"/>
                </a:cubicBezTo>
                <a:cubicBezTo>
                  <a:pt x="575122" y="4139171"/>
                  <a:pt x="594646" y="4554828"/>
                  <a:pt x="933678" y="4707590"/>
                </a:cubicBezTo>
                <a:cubicBezTo>
                  <a:pt x="1469734" y="4949170"/>
                  <a:pt x="2389193" y="4856800"/>
                  <a:pt x="2841821" y="4466017"/>
                </a:cubicBezTo>
                <a:cubicBezTo>
                  <a:pt x="2878861" y="4433853"/>
                  <a:pt x="2919748" y="4402361"/>
                  <a:pt x="2961294" y="4370362"/>
                </a:cubicBezTo>
                <a:cubicBezTo>
                  <a:pt x="3055139" y="4298071"/>
                  <a:pt x="3152372" y="4223175"/>
                  <a:pt x="3216350" y="4132067"/>
                </a:cubicBezTo>
                <a:cubicBezTo>
                  <a:pt x="3232823" y="4108790"/>
                  <a:pt x="3249303" y="4077703"/>
                  <a:pt x="3267010" y="4044298"/>
                </a:cubicBezTo>
                <a:cubicBezTo>
                  <a:pt x="3314152" y="3955336"/>
                  <a:pt x="3370004" y="3849949"/>
                  <a:pt x="3457752" y="3831871"/>
                </a:cubicBezTo>
                <a:cubicBezTo>
                  <a:pt x="3517602" y="3820151"/>
                  <a:pt x="3578405" y="3868562"/>
                  <a:pt x="3630381" y="3909936"/>
                </a:cubicBezTo>
                <a:cubicBezTo>
                  <a:pt x="3649310" y="3925010"/>
                  <a:pt x="3667065" y="3939151"/>
                  <a:pt x="3683181" y="3949109"/>
                </a:cubicBezTo>
                <a:cubicBezTo>
                  <a:pt x="3787909" y="4014829"/>
                  <a:pt x="3935233" y="4094766"/>
                  <a:pt x="4057710" y="4116081"/>
                </a:cubicBezTo>
                <a:cubicBezTo>
                  <a:pt x="4577793" y="4206668"/>
                  <a:pt x="5094324" y="3849633"/>
                  <a:pt x="5282473" y="3373586"/>
                </a:cubicBezTo>
                <a:cubicBezTo>
                  <a:pt x="5321523" y="3275886"/>
                  <a:pt x="5351698" y="3188851"/>
                  <a:pt x="5357027" y="3082271"/>
                </a:cubicBezTo>
                <a:cubicBezTo>
                  <a:pt x="5378328" y="2622209"/>
                  <a:pt x="5074800" y="2417930"/>
                  <a:pt x="4714467" y="2215434"/>
                </a:cubicBezTo>
                <a:cubicBezTo>
                  <a:pt x="4679683" y="2195278"/>
                  <a:pt x="4626423" y="2178901"/>
                  <a:pt x="4569495" y="2161400"/>
                </a:cubicBezTo>
                <a:cubicBezTo>
                  <a:pt x="4460851" y="2127994"/>
                  <a:pt x="4338827" y="2090474"/>
                  <a:pt x="4306217" y="2014714"/>
                </a:cubicBezTo>
                <a:cubicBezTo>
                  <a:pt x="4241896" y="1866807"/>
                  <a:pt x="4385427" y="1666115"/>
                  <a:pt x="4492775" y="1516000"/>
                </a:cubicBezTo>
                <a:cubicBezTo>
                  <a:pt x="4524665" y="1471409"/>
                  <a:pt x="4553358" y="1431283"/>
                  <a:pt x="4572465" y="1398331"/>
                </a:cubicBezTo>
                <a:cubicBezTo>
                  <a:pt x="4700271" y="1179841"/>
                  <a:pt x="4749971" y="840576"/>
                  <a:pt x="4664767" y="597220"/>
                </a:cubicBezTo>
                <a:cubicBezTo>
                  <a:pt x="4478393" y="67878"/>
                  <a:pt x="3851806" y="199326"/>
                  <a:pt x="3468402" y="378731"/>
                </a:cubicBezTo>
                <a:cubicBezTo>
                  <a:pt x="3363790" y="427464"/>
                  <a:pt x="3262381" y="506468"/>
                  <a:pt x="3177452" y="572627"/>
                </a:cubicBezTo>
                <a:cubicBezTo>
                  <a:pt x="3095224" y="636688"/>
                  <a:pt x="3028441" y="688713"/>
                  <a:pt x="2989145" y="689584"/>
                </a:cubicBezTo>
                <a:cubicBezTo>
                  <a:pt x="2883874" y="693349"/>
                  <a:pt x="2838769" y="615641"/>
                  <a:pt x="2795735" y="541506"/>
                </a:cubicBezTo>
                <a:cubicBezTo>
                  <a:pt x="2777822" y="510638"/>
                  <a:pt x="2760266" y="480387"/>
                  <a:pt x="2738869" y="456885"/>
                </a:cubicBezTo>
                <a:cubicBezTo>
                  <a:pt x="2725681" y="442504"/>
                  <a:pt x="2712445" y="427930"/>
                  <a:pt x="2699127" y="413268"/>
                </a:cubicBezTo>
                <a:cubicBezTo>
                  <a:pt x="2533163" y="230578"/>
                  <a:pt x="2354286" y="33664"/>
                  <a:pt x="2096315" y="5711"/>
                </a:cubicBezTo>
                <a:cubicBezTo>
                  <a:pt x="1604631" y="-47583"/>
                  <a:pt x="953196" y="277486"/>
                  <a:pt x="779243" y="757087"/>
                </a:cubicBezTo>
                <a:cubicBezTo>
                  <a:pt x="681619" y="1025310"/>
                  <a:pt x="781019" y="1291757"/>
                  <a:pt x="970945" y="1481820"/>
                </a:cubicBezTo>
                <a:cubicBezTo>
                  <a:pt x="984633" y="1495515"/>
                  <a:pt x="1004940" y="1510980"/>
                  <a:pt x="1027489" y="1528152"/>
                </a:cubicBezTo>
                <a:close/>
                <a:moveTo>
                  <a:pt x="2109297" y="1858317"/>
                </a:moveTo>
                <a:cubicBezTo>
                  <a:pt x="2708070" y="1302236"/>
                  <a:pt x="3231993" y="1701701"/>
                  <a:pt x="3302301" y="1878740"/>
                </a:cubicBezTo>
                <a:cubicBezTo>
                  <a:pt x="3379413" y="2073933"/>
                  <a:pt x="3245599" y="2289555"/>
                  <a:pt x="3129932" y="2432551"/>
                </a:cubicBezTo>
                <a:cubicBezTo>
                  <a:pt x="2889512" y="2738960"/>
                  <a:pt x="2592395" y="2979552"/>
                  <a:pt x="2204555" y="2763930"/>
                </a:cubicBezTo>
                <a:cubicBezTo>
                  <a:pt x="1857540" y="2571001"/>
                  <a:pt x="1823518" y="2123873"/>
                  <a:pt x="2109297" y="1858317"/>
                </a:cubicBezTo>
                <a:close/>
              </a:path>
            </a:pathLst>
          </a:custGeom>
          <a:solidFill>
            <a:srgbClr val="EBF68D"/>
          </a:solidFill>
          <a:ln w="254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79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75A588C1-DAC7-7E53-5EC6-FB6A94AA71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9805ABD-10F3-C755-D5C8-BD295F6FCD45}"/>
              </a:ext>
            </a:extLst>
          </p:cNvPr>
          <p:cNvSpPr/>
          <p:nvPr/>
        </p:nvSpPr>
        <p:spPr>
          <a:xfrm>
            <a:off x="983675" y="2532746"/>
            <a:ext cx="2218267" cy="2226733"/>
          </a:xfrm>
          <a:prstGeom prst="roundRect">
            <a:avLst>
              <a:gd name="adj" fmla="val 6161"/>
            </a:avLst>
          </a:prstGeom>
          <a:noFill/>
          <a:ln>
            <a:solidFill>
              <a:srgbClr val="E1E3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E067CE7-88C9-A1C4-A892-F10785BCE73C}"/>
              </a:ext>
            </a:extLst>
          </p:cNvPr>
          <p:cNvSpPr/>
          <p:nvPr/>
        </p:nvSpPr>
        <p:spPr>
          <a:xfrm>
            <a:off x="907472" y="2439609"/>
            <a:ext cx="2218267" cy="2226733"/>
          </a:xfrm>
          <a:prstGeom prst="roundRect">
            <a:avLst>
              <a:gd name="adj" fmla="val 6161"/>
            </a:avLst>
          </a:prstGeom>
          <a:solidFill>
            <a:srgbClr val="E1E3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7D6A6FF-78D2-A76D-45CA-317D0BB68721}"/>
              </a:ext>
            </a:extLst>
          </p:cNvPr>
          <p:cNvSpPr/>
          <p:nvPr/>
        </p:nvSpPr>
        <p:spPr>
          <a:xfrm>
            <a:off x="8405753" y="2485244"/>
            <a:ext cx="2218267" cy="2226733"/>
          </a:xfrm>
          <a:prstGeom prst="roundRect">
            <a:avLst>
              <a:gd name="adj" fmla="val 6161"/>
            </a:avLst>
          </a:prstGeom>
          <a:noFill/>
          <a:ln>
            <a:solidFill>
              <a:srgbClr val="ECEF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D9C8F72-058C-92DD-E30A-4FAF66F1B327}"/>
              </a:ext>
            </a:extLst>
          </p:cNvPr>
          <p:cNvSpPr/>
          <p:nvPr/>
        </p:nvSpPr>
        <p:spPr>
          <a:xfrm>
            <a:off x="8329550" y="2392107"/>
            <a:ext cx="2218267" cy="2226733"/>
          </a:xfrm>
          <a:prstGeom prst="roundRect">
            <a:avLst>
              <a:gd name="adj" fmla="val 6161"/>
            </a:avLst>
          </a:prstGeom>
          <a:solidFill>
            <a:srgbClr val="ECE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6B70699-C254-872C-8AA3-FEC00BF22BD6}"/>
              </a:ext>
            </a:extLst>
          </p:cNvPr>
          <p:cNvSpPr/>
          <p:nvPr/>
        </p:nvSpPr>
        <p:spPr>
          <a:xfrm>
            <a:off x="4700652" y="3692681"/>
            <a:ext cx="2218267" cy="2226733"/>
          </a:xfrm>
          <a:prstGeom prst="roundRect">
            <a:avLst>
              <a:gd name="adj" fmla="val 6161"/>
            </a:avLst>
          </a:prstGeom>
          <a:noFill/>
          <a:ln>
            <a:solidFill>
              <a:srgbClr val="FDF5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77D4367-7C7D-3EBC-5769-58FAF0C539AC}"/>
              </a:ext>
            </a:extLst>
          </p:cNvPr>
          <p:cNvSpPr/>
          <p:nvPr/>
        </p:nvSpPr>
        <p:spPr>
          <a:xfrm>
            <a:off x="4624449" y="3599544"/>
            <a:ext cx="2218267" cy="2226733"/>
          </a:xfrm>
          <a:prstGeom prst="roundRect">
            <a:avLst>
              <a:gd name="adj" fmla="val 6161"/>
            </a:avLst>
          </a:prstGeom>
          <a:solidFill>
            <a:srgbClr val="FDF5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74DB6AF-AC7D-CB0F-427C-A3F7C9E6FED1}"/>
              </a:ext>
            </a:extLst>
          </p:cNvPr>
          <p:cNvSpPr/>
          <p:nvPr/>
        </p:nvSpPr>
        <p:spPr>
          <a:xfrm>
            <a:off x="9048751" y="5470023"/>
            <a:ext cx="2218267" cy="2226733"/>
          </a:xfrm>
          <a:prstGeom prst="roundRect">
            <a:avLst>
              <a:gd name="adj" fmla="val 6161"/>
            </a:avLst>
          </a:prstGeom>
          <a:noFill/>
          <a:ln>
            <a:solidFill>
              <a:srgbClr val="EBF6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89072DEF-99E3-EE1A-FB45-51C0AC0B5FD9}"/>
              </a:ext>
            </a:extLst>
          </p:cNvPr>
          <p:cNvSpPr/>
          <p:nvPr/>
        </p:nvSpPr>
        <p:spPr>
          <a:xfrm>
            <a:off x="8972548" y="5376886"/>
            <a:ext cx="2218267" cy="2226733"/>
          </a:xfrm>
          <a:prstGeom prst="roundRect">
            <a:avLst>
              <a:gd name="adj" fmla="val 6161"/>
            </a:avLst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44152F8-1475-C697-CAB0-61CBBF12FAF3}"/>
              </a:ext>
            </a:extLst>
          </p:cNvPr>
          <p:cNvSpPr/>
          <p:nvPr/>
        </p:nvSpPr>
        <p:spPr>
          <a:xfrm>
            <a:off x="1623679" y="5493773"/>
            <a:ext cx="2218267" cy="2226733"/>
          </a:xfrm>
          <a:prstGeom prst="roundRect">
            <a:avLst>
              <a:gd name="adj" fmla="val 6161"/>
            </a:avLst>
          </a:prstGeom>
          <a:noFill/>
          <a:ln>
            <a:solidFill>
              <a:srgbClr val="FEE2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E9CA841-A3CA-65C0-ED84-9280A240FC63}"/>
              </a:ext>
            </a:extLst>
          </p:cNvPr>
          <p:cNvSpPr/>
          <p:nvPr/>
        </p:nvSpPr>
        <p:spPr>
          <a:xfrm>
            <a:off x="1547476" y="5400636"/>
            <a:ext cx="2218267" cy="2226733"/>
          </a:xfrm>
          <a:prstGeom prst="roundRect">
            <a:avLst>
              <a:gd name="adj" fmla="val 6161"/>
            </a:avLst>
          </a:prstGeom>
          <a:solidFill>
            <a:srgbClr val="FEE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F4DB597-B1BD-F61D-BE37-7A9742D367A8}"/>
              </a:ext>
            </a:extLst>
          </p:cNvPr>
          <p:cNvSpPr txBox="1"/>
          <p:nvPr/>
        </p:nvSpPr>
        <p:spPr>
          <a:xfrm>
            <a:off x="1947027" y="1139003"/>
            <a:ext cx="8297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masis MT Pro Black" panose="02040A04050005020304" pitchFamily="18" charset="0"/>
              </a:rPr>
              <a:t>Your Corporate Name Goes Here</a:t>
            </a:r>
            <a:endParaRPr lang="zh-CN" altLang="en-US" sz="2800">
              <a:solidFill>
                <a:schemeClr val="bg1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49A63CA-94A0-4C45-0A81-C9DB692F0288}"/>
              </a:ext>
            </a:extLst>
          </p:cNvPr>
          <p:cNvSpPr txBox="1"/>
          <p:nvPr/>
        </p:nvSpPr>
        <p:spPr>
          <a:xfrm>
            <a:off x="3882439" y="1758930"/>
            <a:ext cx="4427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 Senectus Et</a:t>
            </a:r>
            <a:endParaRPr lang="zh-CN" altLang="en-US" sz="16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44BB345-52E8-FF39-6876-F188FCAE4B38}"/>
              </a:ext>
            </a:extLst>
          </p:cNvPr>
          <p:cNvSpPr txBox="1"/>
          <p:nvPr/>
        </p:nvSpPr>
        <p:spPr>
          <a:xfrm>
            <a:off x="4925149" y="3900444"/>
            <a:ext cx="1616866" cy="1624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8FF6E88-F200-FA30-7EC7-112A926A0244}"/>
              </a:ext>
            </a:extLst>
          </p:cNvPr>
          <p:cNvSpPr txBox="1"/>
          <p:nvPr/>
        </p:nvSpPr>
        <p:spPr>
          <a:xfrm>
            <a:off x="1208172" y="3072908"/>
            <a:ext cx="1616866" cy="96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Vivamus a tristique senectus et netus et malesuada fames ac turpis egestas. Proin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36FB0EF-EF4D-0454-380C-BD7918E47E68}"/>
              </a:ext>
            </a:extLst>
          </p:cNvPr>
          <p:cNvSpPr txBox="1"/>
          <p:nvPr/>
        </p:nvSpPr>
        <p:spPr>
          <a:xfrm>
            <a:off x="8630250" y="2914606"/>
            <a:ext cx="1616866" cy="1181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Pellentesque habitant morbi tristique senectus et netus et malesuada fames ac turpis egestas. Proin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B78605A-B9F0-2D03-402C-BA1B07CD42BD}"/>
              </a:ext>
            </a:extLst>
          </p:cNvPr>
          <p:cNvSpPr txBox="1"/>
          <p:nvPr/>
        </p:nvSpPr>
        <p:spPr>
          <a:xfrm>
            <a:off x="1848176" y="6033935"/>
            <a:ext cx="1616866" cy="96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morbi tristique senectus et netus et malesuada fames ac turpis egestas. Proin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E5DAD24-B19A-91A2-7076-F4E80D2FF6F9}"/>
              </a:ext>
            </a:extLst>
          </p:cNvPr>
          <p:cNvSpPr txBox="1"/>
          <p:nvPr/>
        </p:nvSpPr>
        <p:spPr>
          <a:xfrm>
            <a:off x="9273248" y="5788586"/>
            <a:ext cx="1616866" cy="140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0A3D3E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Vivamus a tellus. Pellentesque habitant morbi tristique senectus et netus et malesuada fames ac turpis egestas. Proin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CD97DB0-3FFC-2A5D-E066-4DA3496C0D2C}"/>
              </a:ext>
            </a:extLst>
          </p:cNvPr>
          <p:cNvSpPr txBox="1"/>
          <p:nvPr/>
        </p:nvSpPr>
        <p:spPr>
          <a:xfrm rot="1417209">
            <a:off x="2578479" y="2135788"/>
            <a:ext cx="139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4F224AB-4FF8-046F-F3AD-29DCE2871FA5}"/>
              </a:ext>
            </a:extLst>
          </p:cNvPr>
          <p:cNvSpPr txBox="1"/>
          <p:nvPr/>
        </p:nvSpPr>
        <p:spPr>
          <a:xfrm rot="20390309">
            <a:off x="4072899" y="3237447"/>
            <a:ext cx="139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2818594-30DA-D32C-5C69-A359B5B6B920}"/>
              </a:ext>
            </a:extLst>
          </p:cNvPr>
          <p:cNvSpPr txBox="1"/>
          <p:nvPr/>
        </p:nvSpPr>
        <p:spPr>
          <a:xfrm rot="678902">
            <a:off x="10030659" y="2107760"/>
            <a:ext cx="139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2556D6E-15FC-A16F-C042-B449677D74FA}"/>
              </a:ext>
            </a:extLst>
          </p:cNvPr>
          <p:cNvSpPr txBox="1"/>
          <p:nvPr/>
        </p:nvSpPr>
        <p:spPr>
          <a:xfrm rot="1996093">
            <a:off x="10512324" y="5068028"/>
            <a:ext cx="139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5360090-4ED9-9D58-FF15-AF16E7F6F69D}"/>
              </a:ext>
            </a:extLst>
          </p:cNvPr>
          <p:cNvGrpSpPr/>
          <p:nvPr/>
        </p:nvGrpSpPr>
        <p:grpSpPr>
          <a:xfrm>
            <a:off x="6973696" y="3053575"/>
            <a:ext cx="528182" cy="451898"/>
            <a:chOff x="-13287813" y="5212419"/>
            <a:chExt cx="5997984" cy="5131706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AC21BF3-372D-2CE6-DB0C-728EE147A4C7}"/>
                </a:ext>
              </a:extLst>
            </p:cNvPr>
            <p:cNvSpPr/>
            <p:nvPr/>
          </p:nvSpPr>
          <p:spPr>
            <a:xfrm>
              <a:off x="-13287813" y="5212419"/>
              <a:ext cx="5997984" cy="5131706"/>
            </a:xfrm>
            <a:custGeom>
              <a:avLst/>
              <a:gdLst>
                <a:gd name="connsiteX0" fmla="*/ 1197445 w 5997984"/>
                <a:gd name="connsiteY0" fmla="*/ 4714970 h 5131706"/>
                <a:gd name="connsiteX1" fmla="*/ 812512 w 5997984"/>
                <a:gd name="connsiteY1" fmla="*/ 4856958 h 5131706"/>
                <a:gd name="connsiteX2" fmla="*/ 16644 w 5997984"/>
                <a:gd name="connsiteY2" fmla="*/ 5061773 h 5131706"/>
                <a:gd name="connsiteX3" fmla="*/ 675448 w 5997984"/>
                <a:gd name="connsiteY3" fmla="*/ 3961776 h 5131706"/>
                <a:gd name="connsiteX4" fmla="*/ 421133 w 5997984"/>
                <a:gd name="connsiteY4" fmla="*/ 3329489 h 5131706"/>
                <a:gd name="connsiteX5" fmla="*/ 156847 w 5997984"/>
                <a:gd name="connsiteY5" fmla="*/ 1587448 h 5131706"/>
                <a:gd name="connsiteX6" fmla="*/ 288986 w 5997984"/>
                <a:gd name="connsiteY6" fmla="*/ 869038 h 5131706"/>
                <a:gd name="connsiteX7" fmla="*/ 1370740 w 5997984"/>
                <a:gd name="connsiteY7" fmla="*/ 216808 h 5131706"/>
                <a:gd name="connsiteX8" fmla="*/ 4227618 w 5997984"/>
                <a:gd name="connsiteY8" fmla="*/ 2152 h 5131706"/>
                <a:gd name="connsiteX9" fmla="*/ 5573439 w 5997984"/>
                <a:gd name="connsiteY9" fmla="*/ 357218 h 5131706"/>
                <a:gd name="connsiteX10" fmla="*/ 5755005 w 5997984"/>
                <a:gd name="connsiteY10" fmla="*/ 794800 h 5131706"/>
                <a:gd name="connsiteX11" fmla="*/ 5986201 w 5997984"/>
                <a:gd name="connsiteY11" fmla="*/ 2173505 h 5131706"/>
                <a:gd name="connsiteX12" fmla="*/ 5986201 w 5997984"/>
                <a:gd name="connsiteY12" fmla="*/ 3601834 h 5131706"/>
                <a:gd name="connsiteX13" fmla="*/ 5870603 w 5997984"/>
                <a:gd name="connsiteY13" fmla="*/ 4492682 h 5131706"/>
                <a:gd name="connsiteX14" fmla="*/ 4483628 w 5997984"/>
                <a:gd name="connsiteY14" fmla="*/ 5086584 h 5131706"/>
                <a:gd name="connsiteX15" fmla="*/ 2980847 w 5997984"/>
                <a:gd name="connsiteY15" fmla="*/ 5103133 h 5131706"/>
                <a:gd name="connsiteX16" fmla="*/ 1874494 w 5997984"/>
                <a:gd name="connsiteY16" fmla="*/ 5036953 h 5131706"/>
                <a:gd name="connsiteX17" fmla="*/ 1502880 w 5997984"/>
                <a:gd name="connsiteY17" fmla="*/ 4929626 h 5131706"/>
                <a:gd name="connsiteX18" fmla="*/ 1197445 w 5997984"/>
                <a:gd name="connsiteY18" fmla="*/ 4714970 h 513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97984" h="5131706">
                  <a:moveTo>
                    <a:pt x="1197445" y="4714970"/>
                  </a:moveTo>
                  <a:cubicBezTo>
                    <a:pt x="1027353" y="4658166"/>
                    <a:pt x="960865" y="4766172"/>
                    <a:pt x="812512" y="4856958"/>
                  </a:cubicBezTo>
                  <a:cubicBezTo>
                    <a:pt x="434691" y="5088155"/>
                    <a:pt x="96546" y="5221571"/>
                    <a:pt x="16644" y="5061773"/>
                  </a:cubicBezTo>
                  <a:cubicBezTo>
                    <a:pt x="-110339" y="4807807"/>
                    <a:pt x="526184" y="4150077"/>
                    <a:pt x="675448" y="3961776"/>
                  </a:cubicBezTo>
                  <a:cubicBezTo>
                    <a:pt x="623910" y="3699671"/>
                    <a:pt x="524456" y="3708099"/>
                    <a:pt x="421133" y="3329489"/>
                  </a:cubicBezTo>
                  <a:cubicBezTo>
                    <a:pt x="265655" y="2759768"/>
                    <a:pt x="117183" y="2184108"/>
                    <a:pt x="156847" y="1587448"/>
                  </a:cubicBezTo>
                  <a:cubicBezTo>
                    <a:pt x="173179" y="1343735"/>
                    <a:pt x="176785" y="1093665"/>
                    <a:pt x="288986" y="869038"/>
                  </a:cubicBezTo>
                  <a:cubicBezTo>
                    <a:pt x="488369" y="471336"/>
                    <a:pt x="744001" y="390925"/>
                    <a:pt x="1370740" y="216808"/>
                  </a:cubicBezTo>
                  <a:cubicBezTo>
                    <a:pt x="2276229" y="-34751"/>
                    <a:pt x="3294347" y="60487"/>
                    <a:pt x="4227618" y="2152"/>
                  </a:cubicBezTo>
                  <a:cubicBezTo>
                    <a:pt x="4841587" y="2146"/>
                    <a:pt x="5247643" y="-49811"/>
                    <a:pt x="5573439" y="357218"/>
                  </a:cubicBezTo>
                  <a:cubicBezTo>
                    <a:pt x="5674190" y="483214"/>
                    <a:pt x="5676124" y="558274"/>
                    <a:pt x="5755005" y="794800"/>
                  </a:cubicBezTo>
                  <a:cubicBezTo>
                    <a:pt x="5906875" y="1250199"/>
                    <a:pt x="5959476" y="1693500"/>
                    <a:pt x="5986201" y="2173505"/>
                  </a:cubicBezTo>
                  <a:cubicBezTo>
                    <a:pt x="6012714" y="2648620"/>
                    <a:pt x="5986201" y="3126287"/>
                    <a:pt x="5986201" y="3601834"/>
                  </a:cubicBezTo>
                  <a:cubicBezTo>
                    <a:pt x="5986201" y="3880543"/>
                    <a:pt x="6010170" y="4238154"/>
                    <a:pt x="5870603" y="4492682"/>
                  </a:cubicBezTo>
                  <a:cubicBezTo>
                    <a:pt x="5611618" y="4966953"/>
                    <a:pt x="4982931" y="5059016"/>
                    <a:pt x="4483628" y="5086584"/>
                  </a:cubicBezTo>
                  <a:cubicBezTo>
                    <a:pt x="3984324" y="5114161"/>
                    <a:pt x="3481632" y="5103133"/>
                    <a:pt x="2980847" y="5103133"/>
                  </a:cubicBezTo>
                  <a:cubicBezTo>
                    <a:pt x="2625144" y="5103133"/>
                    <a:pt x="2222140" y="5123920"/>
                    <a:pt x="1874494" y="5036953"/>
                  </a:cubicBezTo>
                  <a:cubicBezTo>
                    <a:pt x="1681819" y="4988755"/>
                    <a:pt x="1610633" y="4983502"/>
                    <a:pt x="1502880" y="4929626"/>
                  </a:cubicBezTo>
                  <a:cubicBezTo>
                    <a:pt x="1395134" y="4875756"/>
                    <a:pt x="1310499" y="4752730"/>
                    <a:pt x="1197445" y="4714970"/>
                  </a:cubicBezTo>
                  <a:close/>
                </a:path>
              </a:pathLst>
            </a:custGeom>
            <a:solidFill>
              <a:srgbClr val="E8E9FB"/>
            </a:solidFill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3755978-1E1C-79C6-2978-193F94071D5E}"/>
                </a:ext>
              </a:extLst>
            </p:cNvPr>
            <p:cNvSpPr/>
            <p:nvPr/>
          </p:nvSpPr>
          <p:spPr>
            <a:xfrm>
              <a:off x="-13287813" y="5212419"/>
              <a:ext cx="5997984" cy="5131706"/>
            </a:xfrm>
            <a:custGeom>
              <a:avLst/>
              <a:gdLst>
                <a:gd name="connsiteX0" fmla="*/ 1197445 w 5997984"/>
                <a:gd name="connsiteY0" fmla="*/ 4714970 h 5131706"/>
                <a:gd name="connsiteX1" fmla="*/ 812512 w 5997984"/>
                <a:gd name="connsiteY1" fmla="*/ 4856958 h 5131706"/>
                <a:gd name="connsiteX2" fmla="*/ 16644 w 5997984"/>
                <a:gd name="connsiteY2" fmla="*/ 5061773 h 5131706"/>
                <a:gd name="connsiteX3" fmla="*/ 675448 w 5997984"/>
                <a:gd name="connsiteY3" fmla="*/ 3961776 h 5131706"/>
                <a:gd name="connsiteX4" fmla="*/ 421133 w 5997984"/>
                <a:gd name="connsiteY4" fmla="*/ 3329489 h 5131706"/>
                <a:gd name="connsiteX5" fmla="*/ 156847 w 5997984"/>
                <a:gd name="connsiteY5" fmla="*/ 1587448 h 5131706"/>
                <a:gd name="connsiteX6" fmla="*/ 288986 w 5997984"/>
                <a:gd name="connsiteY6" fmla="*/ 869038 h 5131706"/>
                <a:gd name="connsiteX7" fmla="*/ 1370740 w 5997984"/>
                <a:gd name="connsiteY7" fmla="*/ 216808 h 5131706"/>
                <a:gd name="connsiteX8" fmla="*/ 4227618 w 5997984"/>
                <a:gd name="connsiteY8" fmla="*/ 2152 h 5131706"/>
                <a:gd name="connsiteX9" fmla="*/ 5573439 w 5997984"/>
                <a:gd name="connsiteY9" fmla="*/ 357218 h 5131706"/>
                <a:gd name="connsiteX10" fmla="*/ 5755005 w 5997984"/>
                <a:gd name="connsiteY10" fmla="*/ 794800 h 5131706"/>
                <a:gd name="connsiteX11" fmla="*/ 5986201 w 5997984"/>
                <a:gd name="connsiteY11" fmla="*/ 2173505 h 5131706"/>
                <a:gd name="connsiteX12" fmla="*/ 5986201 w 5997984"/>
                <a:gd name="connsiteY12" fmla="*/ 3601834 h 5131706"/>
                <a:gd name="connsiteX13" fmla="*/ 5870603 w 5997984"/>
                <a:gd name="connsiteY13" fmla="*/ 4492682 h 5131706"/>
                <a:gd name="connsiteX14" fmla="*/ 4483628 w 5997984"/>
                <a:gd name="connsiteY14" fmla="*/ 5086584 h 5131706"/>
                <a:gd name="connsiteX15" fmla="*/ 2980847 w 5997984"/>
                <a:gd name="connsiteY15" fmla="*/ 5103133 h 5131706"/>
                <a:gd name="connsiteX16" fmla="*/ 1874494 w 5997984"/>
                <a:gd name="connsiteY16" fmla="*/ 5036953 h 5131706"/>
                <a:gd name="connsiteX17" fmla="*/ 1502880 w 5997984"/>
                <a:gd name="connsiteY17" fmla="*/ 4929626 h 5131706"/>
                <a:gd name="connsiteX18" fmla="*/ 1197445 w 5997984"/>
                <a:gd name="connsiteY18" fmla="*/ 4714970 h 513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97984" h="5131706">
                  <a:moveTo>
                    <a:pt x="1197445" y="4714970"/>
                  </a:moveTo>
                  <a:cubicBezTo>
                    <a:pt x="1027353" y="4658166"/>
                    <a:pt x="960865" y="4766172"/>
                    <a:pt x="812512" y="4856958"/>
                  </a:cubicBezTo>
                  <a:cubicBezTo>
                    <a:pt x="434691" y="5088155"/>
                    <a:pt x="96546" y="5221571"/>
                    <a:pt x="16644" y="5061773"/>
                  </a:cubicBezTo>
                  <a:cubicBezTo>
                    <a:pt x="-110339" y="4807807"/>
                    <a:pt x="526184" y="4150077"/>
                    <a:pt x="675448" y="3961776"/>
                  </a:cubicBezTo>
                  <a:cubicBezTo>
                    <a:pt x="623910" y="3699671"/>
                    <a:pt x="524456" y="3708099"/>
                    <a:pt x="421133" y="3329489"/>
                  </a:cubicBezTo>
                  <a:cubicBezTo>
                    <a:pt x="265655" y="2759768"/>
                    <a:pt x="117183" y="2184108"/>
                    <a:pt x="156847" y="1587448"/>
                  </a:cubicBezTo>
                  <a:cubicBezTo>
                    <a:pt x="173179" y="1343735"/>
                    <a:pt x="176785" y="1093665"/>
                    <a:pt x="288986" y="869038"/>
                  </a:cubicBezTo>
                  <a:cubicBezTo>
                    <a:pt x="488369" y="471336"/>
                    <a:pt x="744001" y="390925"/>
                    <a:pt x="1370740" y="216808"/>
                  </a:cubicBezTo>
                  <a:cubicBezTo>
                    <a:pt x="2276229" y="-34751"/>
                    <a:pt x="3294347" y="60487"/>
                    <a:pt x="4227618" y="2152"/>
                  </a:cubicBezTo>
                  <a:cubicBezTo>
                    <a:pt x="4841587" y="2146"/>
                    <a:pt x="5247643" y="-49811"/>
                    <a:pt x="5573439" y="357218"/>
                  </a:cubicBezTo>
                  <a:cubicBezTo>
                    <a:pt x="5674190" y="483214"/>
                    <a:pt x="5676124" y="558274"/>
                    <a:pt x="5755005" y="794800"/>
                  </a:cubicBezTo>
                  <a:cubicBezTo>
                    <a:pt x="5906875" y="1250199"/>
                    <a:pt x="5959476" y="1693500"/>
                    <a:pt x="5986201" y="2173505"/>
                  </a:cubicBezTo>
                  <a:cubicBezTo>
                    <a:pt x="6012714" y="2648620"/>
                    <a:pt x="5986201" y="3126287"/>
                    <a:pt x="5986201" y="3601834"/>
                  </a:cubicBezTo>
                  <a:cubicBezTo>
                    <a:pt x="5986201" y="3880543"/>
                    <a:pt x="6010170" y="4238154"/>
                    <a:pt x="5870603" y="4492682"/>
                  </a:cubicBezTo>
                  <a:cubicBezTo>
                    <a:pt x="5611618" y="4966953"/>
                    <a:pt x="4982931" y="5059016"/>
                    <a:pt x="4483628" y="5086584"/>
                  </a:cubicBezTo>
                  <a:cubicBezTo>
                    <a:pt x="3984324" y="5114161"/>
                    <a:pt x="3481632" y="5103133"/>
                    <a:pt x="2980847" y="5103133"/>
                  </a:cubicBezTo>
                  <a:cubicBezTo>
                    <a:pt x="2625144" y="5103133"/>
                    <a:pt x="2222140" y="5123920"/>
                    <a:pt x="1874494" y="5036953"/>
                  </a:cubicBezTo>
                  <a:cubicBezTo>
                    <a:pt x="1681819" y="4988755"/>
                    <a:pt x="1610633" y="4983502"/>
                    <a:pt x="1502880" y="4929626"/>
                  </a:cubicBezTo>
                  <a:cubicBezTo>
                    <a:pt x="1395134" y="4875756"/>
                    <a:pt x="1310499" y="4752730"/>
                    <a:pt x="1197445" y="4714970"/>
                  </a:cubicBez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239464A-495C-AF86-5098-0FEABE24F4CE}"/>
                </a:ext>
              </a:extLst>
            </p:cNvPr>
            <p:cNvSpPr/>
            <p:nvPr/>
          </p:nvSpPr>
          <p:spPr>
            <a:xfrm>
              <a:off x="-11308654" y="7020448"/>
              <a:ext cx="898550" cy="350898"/>
            </a:xfrm>
            <a:custGeom>
              <a:avLst/>
              <a:gdLst>
                <a:gd name="connsiteX0" fmla="*/ 478066 w 898550"/>
                <a:gd name="connsiteY0" fmla="*/ 309639 h 350898"/>
                <a:gd name="connsiteX1" fmla="*/ 140563 w 898550"/>
                <a:gd name="connsiteY1" fmla="*/ 350855 h 350898"/>
                <a:gd name="connsiteX2" fmla="*/ 43 w 898550"/>
                <a:gd name="connsiteY2" fmla="*/ 217138 h 350898"/>
                <a:gd name="connsiteX3" fmla="*/ 133760 w 898550"/>
                <a:gd name="connsiteY3" fmla="*/ 76618 h 350898"/>
                <a:gd name="connsiteX4" fmla="*/ 437179 w 898550"/>
                <a:gd name="connsiteY4" fmla="*/ 38336 h 350898"/>
                <a:gd name="connsiteX5" fmla="*/ 444194 w 898550"/>
                <a:gd name="connsiteY5" fmla="*/ 37136 h 350898"/>
                <a:gd name="connsiteX6" fmla="*/ 761391 w 898550"/>
                <a:gd name="connsiteY6" fmla="*/ 0 h 350898"/>
                <a:gd name="connsiteX7" fmla="*/ 898551 w 898550"/>
                <a:gd name="connsiteY7" fmla="*/ 137160 h 350898"/>
                <a:gd name="connsiteX8" fmla="*/ 761391 w 898550"/>
                <a:gd name="connsiteY8" fmla="*/ 274320 h 350898"/>
                <a:gd name="connsiteX9" fmla="*/ 483326 w 898550"/>
                <a:gd name="connsiteY9" fmla="*/ 308740 h 350898"/>
                <a:gd name="connsiteX10" fmla="*/ 478066 w 898550"/>
                <a:gd name="connsiteY10" fmla="*/ 309639 h 3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8550" h="350898">
                  <a:moveTo>
                    <a:pt x="478066" y="309639"/>
                  </a:moveTo>
                  <a:cubicBezTo>
                    <a:pt x="373194" y="327545"/>
                    <a:pt x="253014" y="348064"/>
                    <a:pt x="140563" y="350855"/>
                  </a:cubicBezTo>
                  <a:cubicBezTo>
                    <a:pt x="64838" y="352735"/>
                    <a:pt x="1922" y="292864"/>
                    <a:pt x="43" y="217138"/>
                  </a:cubicBezTo>
                  <a:cubicBezTo>
                    <a:pt x="-1836" y="141412"/>
                    <a:pt x="58028" y="78497"/>
                    <a:pt x="133760" y="76618"/>
                  </a:cubicBezTo>
                  <a:cubicBezTo>
                    <a:pt x="224533" y="74361"/>
                    <a:pt x="326408" y="57237"/>
                    <a:pt x="437179" y="38336"/>
                  </a:cubicBezTo>
                  <a:cubicBezTo>
                    <a:pt x="439511" y="37938"/>
                    <a:pt x="441849" y="37534"/>
                    <a:pt x="444194" y="37136"/>
                  </a:cubicBezTo>
                  <a:cubicBezTo>
                    <a:pt x="547222" y="19545"/>
                    <a:pt x="661669" y="0"/>
                    <a:pt x="761391" y="0"/>
                  </a:cubicBezTo>
                  <a:cubicBezTo>
                    <a:pt x="837144" y="0"/>
                    <a:pt x="898551" y="61407"/>
                    <a:pt x="898551" y="137160"/>
                  </a:cubicBezTo>
                  <a:cubicBezTo>
                    <a:pt x="898551" y="212914"/>
                    <a:pt x="837144" y="274320"/>
                    <a:pt x="761391" y="274320"/>
                  </a:cubicBezTo>
                  <a:cubicBezTo>
                    <a:pt x="687544" y="274320"/>
                    <a:pt x="595379" y="289620"/>
                    <a:pt x="483326" y="308740"/>
                  </a:cubicBezTo>
                  <a:cubicBezTo>
                    <a:pt x="481578" y="309042"/>
                    <a:pt x="479829" y="309344"/>
                    <a:pt x="478066" y="309639"/>
                  </a:cubicBezTo>
                  <a:close/>
                </a:path>
              </a:pathLst>
            </a:custGeom>
            <a:solidFill>
              <a:schemeClr val="tx1"/>
            </a:solidFill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579D9FF-8CBE-AA57-8A7C-034FEE020DE1}"/>
                </a:ext>
              </a:extLst>
            </p:cNvPr>
            <p:cNvSpPr/>
            <p:nvPr/>
          </p:nvSpPr>
          <p:spPr>
            <a:xfrm>
              <a:off x="-9520182" y="6910530"/>
              <a:ext cx="804652" cy="308322"/>
            </a:xfrm>
            <a:custGeom>
              <a:avLst/>
              <a:gdLst>
                <a:gd name="connsiteX0" fmla="*/ 400556 w 804652"/>
                <a:gd name="connsiteY0" fmla="*/ 275120 h 308322"/>
                <a:gd name="connsiteX1" fmla="*/ 166677 w 804652"/>
                <a:gd name="connsiteY1" fmla="*/ 285140 h 308322"/>
                <a:gd name="connsiteX2" fmla="*/ 3237 w 804652"/>
                <a:gd name="connsiteY2" fmla="*/ 180686 h 308322"/>
                <a:gd name="connsiteX3" fmla="*/ 107699 w 804652"/>
                <a:gd name="connsiteY3" fmla="*/ 17239 h 308322"/>
                <a:gd name="connsiteX4" fmla="*/ 408065 w 804652"/>
                <a:gd name="connsiteY4" fmla="*/ 903 h 308322"/>
                <a:gd name="connsiteX5" fmla="*/ 573967 w 804652"/>
                <a:gd name="connsiteY5" fmla="*/ 12143 h 308322"/>
                <a:gd name="connsiteX6" fmla="*/ 718301 w 804652"/>
                <a:gd name="connsiteY6" fmla="*/ 43738 h 308322"/>
                <a:gd name="connsiteX7" fmla="*/ 794843 w 804652"/>
                <a:gd name="connsiteY7" fmla="*/ 221970 h 308322"/>
                <a:gd name="connsiteX8" fmla="*/ 616610 w 804652"/>
                <a:gd name="connsiteY8" fmla="*/ 298513 h 308322"/>
                <a:gd name="connsiteX9" fmla="*/ 541735 w 804652"/>
                <a:gd name="connsiteY9" fmla="*/ 284564 h 308322"/>
                <a:gd name="connsiteX10" fmla="*/ 400556 w 804652"/>
                <a:gd name="connsiteY10" fmla="*/ 275120 h 30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4652" h="308322">
                  <a:moveTo>
                    <a:pt x="400556" y="275120"/>
                  </a:moveTo>
                  <a:cubicBezTo>
                    <a:pt x="293989" y="272205"/>
                    <a:pt x="200494" y="277699"/>
                    <a:pt x="166677" y="285140"/>
                  </a:cubicBezTo>
                  <a:cubicBezTo>
                    <a:pt x="92700" y="301427"/>
                    <a:pt x="19525" y="254663"/>
                    <a:pt x="3237" y="180686"/>
                  </a:cubicBezTo>
                  <a:cubicBezTo>
                    <a:pt x="-13050" y="106701"/>
                    <a:pt x="33714" y="33526"/>
                    <a:pt x="107699" y="17239"/>
                  </a:cubicBezTo>
                  <a:cubicBezTo>
                    <a:pt x="176971" y="1986"/>
                    <a:pt x="299716" y="-2060"/>
                    <a:pt x="408065" y="903"/>
                  </a:cubicBezTo>
                  <a:cubicBezTo>
                    <a:pt x="464692" y="2453"/>
                    <a:pt x="522553" y="6060"/>
                    <a:pt x="573967" y="12143"/>
                  </a:cubicBezTo>
                  <a:cubicBezTo>
                    <a:pt x="621870" y="17815"/>
                    <a:pt x="676055" y="26881"/>
                    <a:pt x="718301" y="43738"/>
                  </a:cubicBezTo>
                  <a:cubicBezTo>
                    <a:pt x="788657" y="71821"/>
                    <a:pt x="822926" y="151621"/>
                    <a:pt x="794843" y="221970"/>
                  </a:cubicBezTo>
                  <a:cubicBezTo>
                    <a:pt x="766766" y="292327"/>
                    <a:pt x="686966" y="326596"/>
                    <a:pt x="616610" y="298513"/>
                  </a:cubicBezTo>
                  <a:cubicBezTo>
                    <a:pt x="609971" y="295866"/>
                    <a:pt x="586311" y="289844"/>
                    <a:pt x="541735" y="284564"/>
                  </a:cubicBezTo>
                  <a:cubicBezTo>
                    <a:pt x="500662" y="279708"/>
                    <a:pt x="451387" y="276512"/>
                    <a:pt x="400556" y="275120"/>
                  </a:cubicBezTo>
                  <a:close/>
                </a:path>
              </a:pathLst>
            </a:custGeom>
            <a:solidFill>
              <a:schemeClr val="tx1"/>
            </a:solidFill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2D907C0-B46A-AE73-260E-6A75E7D9FFC1}"/>
                </a:ext>
              </a:extLst>
            </p:cNvPr>
            <p:cNvSpPr/>
            <p:nvPr/>
          </p:nvSpPr>
          <p:spPr>
            <a:xfrm>
              <a:off x="-10928568" y="7958745"/>
              <a:ext cx="1984994" cy="468463"/>
            </a:xfrm>
            <a:custGeom>
              <a:avLst/>
              <a:gdLst>
                <a:gd name="connsiteX0" fmla="*/ 1258478 w 1984994"/>
                <a:gd name="connsiteY0" fmla="*/ 299619 h 468463"/>
                <a:gd name="connsiteX1" fmla="*/ 719144 w 1984994"/>
                <a:gd name="connsiteY1" fmla="*/ 290053 h 468463"/>
                <a:gd name="connsiteX2" fmla="*/ 718801 w 1984994"/>
                <a:gd name="connsiteY2" fmla="*/ 290114 h 468463"/>
                <a:gd name="connsiteX3" fmla="*/ 464651 w 1984994"/>
                <a:gd name="connsiteY3" fmla="*/ 371477 h 468463"/>
                <a:gd name="connsiteX4" fmla="*/ 457759 w 1984994"/>
                <a:gd name="connsiteY4" fmla="*/ 374159 h 468463"/>
                <a:gd name="connsiteX5" fmla="*/ 159065 w 1984994"/>
                <a:gd name="connsiteY5" fmla="*/ 466687 h 468463"/>
                <a:gd name="connsiteX6" fmla="*/ 1777 w 1984994"/>
                <a:gd name="connsiteY6" fmla="*/ 353160 h 468463"/>
                <a:gd name="connsiteX7" fmla="*/ 115304 w 1984994"/>
                <a:gd name="connsiteY7" fmla="*/ 195879 h 468463"/>
                <a:gd name="connsiteX8" fmla="*/ 365018 w 1984994"/>
                <a:gd name="connsiteY8" fmla="*/ 115887 h 468463"/>
                <a:gd name="connsiteX9" fmla="*/ 370744 w 1984994"/>
                <a:gd name="connsiteY9" fmla="*/ 113658 h 468463"/>
                <a:gd name="connsiteX10" fmla="*/ 673621 w 1984994"/>
                <a:gd name="connsiteY10" fmla="*/ 19539 h 468463"/>
                <a:gd name="connsiteX11" fmla="*/ 1292336 w 1984994"/>
                <a:gd name="connsiteY11" fmla="*/ 27391 h 468463"/>
                <a:gd name="connsiteX12" fmla="*/ 1419737 w 1984994"/>
                <a:gd name="connsiteY12" fmla="*/ 43946 h 468463"/>
                <a:gd name="connsiteX13" fmla="*/ 1847834 w 1984994"/>
                <a:gd name="connsiteY13" fmla="*/ 82762 h 468463"/>
                <a:gd name="connsiteX14" fmla="*/ 1984994 w 1984994"/>
                <a:gd name="connsiteY14" fmla="*/ 219922 h 468463"/>
                <a:gd name="connsiteX15" fmla="*/ 1847834 w 1984994"/>
                <a:gd name="connsiteY15" fmla="*/ 357082 h 468463"/>
                <a:gd name="connsiteX16" fmla="*/ 1373789 w 1984994"/>
                <a:gd name="connsiteY16" fmla="*/ 314652 h 468463"/>
                <a:gd name="connsiteX17" fmla="*/ 1258478 w 1984994"/>
                <a:gd name="connsiteY17" fmla="*/ 299619 h 46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84994" h="468463">
                  <a:moveTo>
                    <a:pt x="1258478" y="299619"/>
                  </a:moveTo>
                  <a:cubicBezTo>
                    <a:pt x="1065158" y="275568"/>
                    <a:pt x="886329" y="261811"/>
                    <a:pt x="719144" y="290053"/>
                  </a:cubicBezTo>
                  <a:lnTo>
                    <a:pt x="718801" y="290114"/>
                  </a:lnTo>
                  <a:cubicBezTo>
                    <a:pt x="642300" y="302836"/>
                    <a:pt x="561424" y="333752"/>
                    <a:pt x="464651" y="371477"/>
                  </a:cubicBezTo>
                  <a:cubicBezTo>
                    <a:pt x="462360" y="372369"/>
                    <a:pt x="460063" y="373261"/>
                    <a:pt x="457759" y="374159"/>
                  </a:cubicBezTo>
                  <a:cubicBezTo>
                    <a:pt x="368646" y="408915"/>
                    <a:pt x="264006" y="449727"/>
                    <a:pt x="159065" y="466687"/>
                  </a:cubicBezTo>
                  <a:cubicBezTo>
                    <a:pt x="84279" y="478771"/>
                    <a:pt x="13861" y="427940"/>
                    <a:pt x="1777" y="353160"/>
                  </a:cubicBezTo>
                  <a:cubicBezTo>
                    <a:pt x="-10307" y="278380"/>
                    <a:pt x="40518" y="207962"/>
                    <a:pt x="115304" y="195879"/>
                  </a:cubicBezTo>
                  <a:cubicBezTo>
                    <a:pt x="188781" y="184000"/>
                    <a:pt x="267881" y="153750"/>
                    <a:pt x="365018" y="115887"/>
                  </a:cubicBezTo>
                  <a:cubicBezTo>
                    <a:pt x="366917" y="115146"/>
                    <a:pt x="368824" y="114405"/>
                    <a:pt x="370744" y="113658"/>
                  </a:cubicBezTo>
                  <a:cubicBezTo>
                    <a:pt x="460426" y="78682"/>
                    <a:pt x="566252" y="37418"/>
                    <a:pt x="673621" y="19539"/>
                  </a:cubicBezTo>
                  <a:cubicBezTo>
                    <a:pt x="883092" y="-15814"/>
                    <a:pt x="1096067" y="2983"/>
                    <a:pt x="1292336" y="27391"/>
                  </a:cubicBezTo>
                  <a:cubicBezTo>
                    <a:pt x="1335816" y="32802"/>
                    <a:pt x="1378232" y="38433"/>
                    <a:pt x="1419737" y="43946"/>
                  </a:cubicBezTo>
                  <a:cubicBezTo>
                    <a:pt x="1572053" y="64164"/>
                    <a:pt x="1712135" y="82762"/>
                    <a:pt x="1847834" y="82762"/>
                  </a:cubicBezTo>
                  <a:cubicBezTo>
                    <a:pt x="1923588" y="82762"/>
                    <a:pt x="1984994" y="144169"/>
                    <a:pt x="1984994" y="219922"/>
                  </a:cubicBezTo>
                  <a:cubicBezTo>
                    <a:pt x="1984994" y="295676"/>
                    <a:pt x="1923588" y="357082"/>
                    <a:pt x="1847834" y="357082"/>
                  </a:cubicBezTo>
                  <a:cubicBezTo>
                    <a:pt x="1692110" y="357082"/>
                    <a:pt x="1528402" y="335260"/>
                    <a:pt x="1373789" y="314652"/>
                  </a:cubicBezTo>
                  <a:cubicBezTo>
                    <a:pt x="1334677" y="309440"/>
                    <a:pt x="1296149" y="304303"/>
                    <a:pt x="1258478" y="299619"/>
                  </a:cubicBezTo>
                  <a:close/>
                </a:path>
              </a:pathLst>
            </a:custGeom>
            <a:solidFill>
              <a:schemeClr val="tx1"/>
            </a:solidFill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8434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5CFCA895-F929-4F3D-644C-8D2DAED450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3" name="墨迹 22">
                <a:extLst>
                  <a:ext uri="{FF2B5EF4-FFF2-40B4-BE49-F238E27FC236}">
                    <a16:creationId xmlns:a16="http://schemas.microsoft.com/office/drawing/2014/main" id="{7BEBD00A-E407-FA9B-171B-7AC80806C825}"/>
                  </a:ext>
                </a:extLst>
              </p14:cNvPr>
              <p14:cNvContentPartPr/>
              <p14:nvPr/>
            </p14:nvContentPartPr>
            <p14:xfrm>
              <a:off x="933094" y="1191557"/>
              <a:ext cx="974960" cy="1009750"/>
            </p14:xfrm>
          </p:contentPart>
        </mc:Choice>
        <mc:Fallback xmlns="">
          <p:pic>
            <p:nvPicPr>
              <p:cNvPr id="23" name="墨迹 22">
                <a:extLst>
                  <a:ext uri="{FF2B5EF4-FFF2-40B4-BE49-F238E27FC236}">
                    <a16:creationId xmlns:a16="http://schemas.microsoft.com/office/drawing/2014/main" id="{7BEBD00A-E407-FA9B-171B-7AC80806C82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2572" y="1171038"/>
                <a:ext cx="1016003" cy="1050428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文本框 26">
            <a:extLst>
              <a:ext uri="{FF2B5EF4-FFF2-40B4-BE49-F238E27FC236}">
                <a16:creationId xmlns:a16="http://schemas.microsoft.com/office/drawing/2014/main" id="{C12E87DD-D06C-E9B7-77A8-6C587C2FCDDE}"/>
              </a:ext>
            </a:extLst>
          </p:cNvPr>
          <p:cNvSpPr txBox="1"/>
          <p:nvPr/>
        </p:nvSpPr>
        <p:spPr>
          <a:xfrm>
            <a:off x="2035888" y="1088203"/>
            <a:ext cx="25746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Your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Corporate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Name Goes</a:t>
            </a:r>
          </a:p>
          <a:p>
            <a:r>
              <a:rPr lang="en-US" altLang="zh-CN" sz="3600">
                <a:solidFill>
                  <a:srgbClr val="EBF68D"/>
                </a:solidFill>
                <a:latin typeface="Amasis MT Pro Black" panose="02040A04050005020304" pitchFamily="18" charset="0"/>
              </a:rPr>
              <a:t>Here</a:t>
            </a:r>
            <a:endParaRPr lang="zh-CN" altLang="en-US" sz="3600">
              <a:solidFill>
                <a:srgbClr val="EBF68D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A5E9A82-58FB-56D8-D3C2-68C6040A19C9}"/>
              </a:ext>
            </a:extLst>
          </p:cNvPr>
          <p:cNvSpPr txBox="1"/>
          <p:nvPr/>
        </p:nvSpPr>
        <p:spPr>
          <a:xfrm>
            <a:off x="4776436" y="2386616"/>
            <a:ext cx="3092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 Senectus Et</a:t>
            </a:r>
            <a:endParaRPr lang="zh-CN" altLang="en-US" sz="20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CD38D3D-F140-2A02-132E-5E9D3C7EE482}"/>
              </a:ext>
            </a:extLst>
          </p:cNvPr>
          <p:cNvCxnSpPr>
            <a:cxnSpLocks/>
          </p:cNvCxnSpPr>
          <p:nvPr/>
        </p:nvCxnSpPr>
        <p:spPr>
          <a:xfrm>
            <a:off x="4825866" y="3142916"/>
            <a:ext cx="276495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DD8145D3-8C7C-014A-3BC8-690BBA993F50}"/>
              </a:ext>
            </a:extLst>
          </p:cNvPr>
          <p:cNvSpPr txBox="1"/>
          <p:nvPr/>
        </p:nvSpPr>
        <p:spPr>
          <a:xfrm>
            <a:off x="4776436" y="3191331"/>
            <a:ext cx="2674887" cy="3323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50F6EA1-F32A-6B00-A9E5-3E6ACF969337}"/>
              </a:ext>
            </a:extLst>
          </p:cNvPr>
          <p:cNvSpPr txBox="1"/>
          <p:nvPr/>
        </p:nvSpPr>
        <p:spPr>
          <a:xfrm>
            <a:off x="7966450" y="2386616"/>
            <a:ext cx="3216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Habitant Morbi Tristique</a:t>
            </a:r>
            <a:endParaRPr lang="zh-CN" altLang="en-US" sz="2000" b="1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C6D1B3C-E0A1-92E2-E56C-C2503CAEB445}"/>
              </a:ext>
            </a:extLst>
          </p:cNvPr>
          <p:cNvCxnSpPr>
            <a:cxnSpLocks/>
          </p:cNvCxnSpPr>
          <p:nvPr/>
        </p:nvCxnSpPr>
        <p:spPr>
          <a:xfrm>
            <a:off x="8015881" y="2835723"/>
            <a:ext cx="308499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C20B7E1F-2738-16E5-AD7A-AD77B284A507}"/>
              </a:ext>
            </a:extLst>
          </p:cNvPr>
          <p:cNvSpPr txBox="1"/>
          <p:nvPr/>
        </p:nvSpPr>
        <p:spPr>
          <a:xfrm>
            <a:off x="7966451" y="2906158"/>
            <a:ext cx="3267340" cy="1107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posuere magna sed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ultricies, purus lectus malesuada libero, sit amet commodo magna eros quis urna. Nunc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748D0D-48F9-2789-89ED-083C7E47F16E}"/>
              </a:ext>
            </a:extLst>
          </p:cNvPr>
          <p:cNvGrpSpPr/>
          <p:nvPr/>
        </p:nvGrpSpPr>
        <p:grpSpPr>
          <a:xfrm>
            <a:off x="9887779" y="5081482"/>
            <a:ext cx="747642" cy="750050"/>
            <a:chOff x="-7322540" y="377190"/>
            <a:chExt cx="6090733" cy="611035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C0F6BBE-A9DD-DF84-7E8E-78F55EE52A5E}"/>
                </a:ext>
              </a:extLst>
            </p:cNvPr>
            <p:cNvSpPr/>
            <p:nvPr/>
          </p:nvSpPr>
          <p:spPr>
            <a:xfrm>
              <a:off x="-6888840" y="627952"/>
              <a:ext cx="5168700" cy="5859590"/>
            </a:xfrm>
            <a:custGeom>
              <a:avLst/>
              <a:gdLst>
                <a:gd name="connsiteX0" fmla="*/ 4998864 w 5168700"/>
                <a:gd name="connsiteY0" fmla="*/ 1391242 h 5859590"/>
                <a:gd name="connsiteX1" fmla="*/ 5041282 w 5168700"/>
                <a:gd name="connsiteY1" fmla="*/ 3215367 h 5859590"/>
                <a:gd name="connsiteX2" fmla="*/ 5152641 w 5168700"/>
                <a:gd name="connsiteY2" fmla="*/ 4613796 h 5859590"/>
                <a:gd name="connsiteX3" fmla="*/ 3031565 w 5168700"/>
                <a:gd name="connsiteY3" fmla="*/ 5757902 h 5859590"/>
                <a:gd name="connsiteX4" fmla="*/ 1793490 w 5168700"/>
                <a:gd name="connsiteY4" fmla="*/ 4954652 h 5859590"/>
                <a:gd name="connsiteX5" fmla="*/ 808037 w 5168700"/>
                <a:gd name="connsiteY5" fmla="*/ 4143556 h 5859590"/>
                <a:gd name="connsiteX6" fmla="*/ 127174 w 5168700"/>
                <a:gd name="connsiteY6" fmla="*/ 3333729 h 5859590"/>
                <a:gd name="connsiteX7" fmla="*/ 422007 w 5168700"/>
                <a:gd name="connsiteY7" fmla="*/ 3088954 h 5859590"/>
                <a:gd name="connsiteX8" fmla="*/ 1866877 w 5168700"/>
                <a:gd name="connsiteY8" fmla="*/ 3763671 h 5859590"/>
                <a:gd name="connsiteX9" fmla="*/ 133539 w 5168700"/>
                <a:gd name="connsiteY9" fmla="*/ 2099049 h 5859590"/>
                <a:gd name="connsiteX10" fmla="*/ 80513 w 5168700"/>
                <a:gd name="connsiteY10" fmla="*/ 1552659 h 5859590"/>
                <a:gd name="connsiteX11" fmla="*/ 728072 w 5168700"/>
                <a:gd name="connsiteY11" fmla="*/ 1616287 h 5859590"/>
                <a:gd name="connsiteX12" fmla="*/ 2083446 w 5168700"/>
                <a:gd name="connsiteY12" fmla="*/ 2896786 h 5859590"/>
                <a:gd name="connsiteX13" fmla="*/ 911339 w 5168700"/>
                <a:gd name="connsiteY13" fmla="*/ 980605 h 5859590"/>
                <a:gd name="connsiteX14" fmla="*/ 1370338 w 5168700"/>
                <a:gd name="connsiteY14" fmla="*/ 768494 h 5859590"/>
                <a:gd name="connsiteX15" fmla="*/ 2768554 w 5168700"/>
                <a:gd name="connsiteY15" fmla="*/ 2352727 h 5859590"/>
                <a:gd name="connsiteX16" fmla="*/ 1945786 w 5168700"/>
                <a:gd name="connsiteY16" fmla="*/ 113507 h 5859590"/>
                <a:gd name="connsiteX17" fmla="*/ 2636620 w 5168700"/>
                <a:gd name="connsiteY17" fmla="*/ 278319 h 5859590"/>
                <a:gd name="connsiteX18" fmla="*/ 3500536 w 5168700"/>
                <a:gd name="connsiteY18" fmla="*/ 1963933 h 5859590"/>
                <a:gd name="connsiteX19" fmla="*/ 3909904 w 5168700"/>
                <a:gd name="connsiteY19" fmla="*/ 2476808 h 5859590"/>
                <a:gd name="connsiteX20" fmla="*/ 4998864 w 5168700"/>
                <a:gd name="connsiteY20" fmla="*/ 1391242 h 585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68700" h="5859590">
                  <a:moveTo>
                    <a:pt x="4998864" y="1391242"/>
                  </a:moveTo>
                  <a:cubicBezTo>
                    <a:pt x="5328686" y="1727860"/>
                    <a:pt x="5016044" y="2843972"/>
                    <a:pt x="5041282" y="3215367"/>
                  </a:cubicBezTo>
                  <a:cubicBezTo>
                    <a:pt x="5080097" y="3784876"/>
                    <a:pt x="5214576" y="4199552"/>
                    <a:pt x="5152641" y="4613796"/>
                  </a:cubicBezTo>
                  <a:cubicBezTo>
                    <a:pt x="5030254" y="5430412"/>
                    <a:pt x="4106735" y="6127610"/>
                    <a:pt x="3031565" y="5757902"/>
                  </a:cubicBezTo>
                  <a:cubicBezTo>
                    <a:pt x="2650192" y="5625975"/>
                    <a:pt x="2139442" y="5173971"/>
                    <a:pt x="1793490" y="4954652"/>
                  </a:cubicBezTo>
                  <a:cubicBezTo>
                    <a:pt x="1436305" y="4727913"/>
                    <a:pt x="1134471" y="4410387"/>
                    <a:pt x="808037" y="4143556"/>
                  </a:cubicBezTo>
                  <a:cubicBezTo>
                    <a:pt x="577477" y="3954989"/>
                    <a:pt x="144354" y="3676917"/>
                    <a:pt x="127174" y="3333729"/>
                  </a:cubicBezTo>
                  <a:cubicBezTo>
                    <a:pt x="119960" y="3189279"/>
                    <a:pt x="312135" y="3092136"/>
                    <a:pt x="422007" y="3088954"/>
                  </a:cubicBezTo>
                  <a:cubicBezTo>
                    <a:pt x="765195" y="3078557"/>
                    <a:pt x="1872398" y="3765365"/>
                    <a:pt x="1866877" y="3763671"/>
                  </a:cubicBezTo>
                  <a:cubicBezTo>
                    <a:pt x="1677679" y="3706187"/>
                    <a:pt x="409916" y="2600472"/>
                    <a:pt x="133539" y="2099049"/>
                  </a:cubicBezTo>
                  <a:cubicBezTo>
                    <a:pt x="31725" y="1914514"/>
                    <a:pt x="-79629" y="1751616"/>
                    <a:pt x="80513" y="1552659"/>
                  </a:cubicBezTo>
                  <a:cubicBezTo>
                    <a:pt x="222837" y="1375551"/>
                    <a:pt x="592538" y="1513630"/>
                    <a:pt x="728072" y="1616287"/>
                  </a:cubicBezTo>
                  <a:cubicBezTo>
                    <a:pt x="1123018" y="1916633"/>
                    <a:pt x="2068804" y="2904844"/>
                    <a:pt x="2083446" y="2896786"/>
                  </a:cubicBezTo>
                  <a:cubicBezTo>
                    <a:pt x="2088960" y="2893604"/>
                    <a:pt x="854705" y="1521057"/>
                    <a:pt x="911339" y="980605"/>
                  </a:cubicBezTo>
                  <a:cubicBezTo>
                    <a:pt x="938695" y="718863"/>
                    <a:pt x="1109446" y="593506"/>
                    <a:pt x="1370338" y="768494"/>
                  </a:cubicBezTo>
                  <a:cubicBezTo>
                    <a:pt x="1696346" y="986544"/>
                    <a:pt x="2716796" y="2518382"/>
                    <a:pt x="2768554" y="2352727"/>
                  </a:cubicBezTo>
                  <a:cubicBezTo>
                    <a:pt x="2815641" y="2202982"/>
                    <a:pt x="1638438" y="458396"/>
                    <a:pt x="1945786" y="113507"/>
                  </a:cubicBezTo>
                  <a:cubicBezTo>
                    <a:pt x="2154920" y="-119811"/>
                    <a:pt x="2480511" y="42240"/>
                    <a:pt x="2636620" y="278319"/>
                  </a:cubicBezTo>
                  <a:cubicBezTo>
                    <a:pt x="2986007" y="806529"/>
                    <a:pt x="3275751" y="1371861"/>
                    <a:pt x="3500536" y="1963933"/>
                  </a:cubicBezTo>
                  <a:cubicBezTo>
                    <a:pt x="3606587" y="2247525"/>
                    <a:pt x="3814241" y="2505235"/>
                    <a:pt x="3909904" y="2476808"/>
                  </a:cubicBezTo>
                  <a:cubicBezTo>
                    <a:pt x="4304636" y="2358666"/>
                    <a:pt x="4515259" y="1045935"/>
                    <a:pt x="4998864" y="1391242"/>
                  </a:cubicBezTo>
                  <a:close/>
                </a:path>
              </a:pathLst>
            </a:custGeom>
            <a:solidFill>
              <a:srgbClr val="EBF68D"/>
            </a:solidFill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A4C39BB-CA24-0ABC-7FED-11ECCFB56D44}"/>
                </a:ext>
              </a:extLst>
            </p:cNvPr>
            <p:cNvSpPr/>
            <p:nvPr/>
          </p:nvSpPr>
          <p:spPr>
            <a:xfrm>
              <a:off x="-6888840" y="627952"/>
              <a:ext cx="5168700" cy="5859590"/>
            </a:xfrm>
            <a:custGeom>
              <a:avLst/>
              <a:gdLst>
                <a:gd name="connsiteX0" fmla="*/ 4998864 w 5168700"/>
                <a:gd name="connsiteY0" fmla="*/ 1391242 h 5859590"/>
                <a:gd name="connsiteX1" fmla="*/ 5041282 w 5168700"/>
                <a:gd name="connsiteY1" fmla="*/ 3215367 h 5859590"/>
                <a:gd name="connsiteX2" fmla="*/ 5152641 w 5168700"/>
                <a:gd name="connsiteY2" fmla="*/ 4613796 h 5859590"/>
                <a:gd name="connsiteX3" fmla="*/ 3031565 w 5168700"/>
                <a:gd name="connsiteY3" fmla="*/ 5757902 h 5859590"/>
                <a:gd name="connsiteX4" fmla="*/ 1793490 w 5168700"/>
                <a:gd name="connsiteY4" fmla="*/ 4954652 h 5859590"/>
                <a:gd name="connsiteX5" fmla="*/ 808037 w 5168700"/>
                <a:gd name="connsiteY5" fmla="*/ 4143556 h 5859590"/>
                <a:gd name="connsiteX6" fmla="*/ 127174 w 5168700"/>
                <a:gd name="connsiteY6" fmla="*/ 3333729 h 5859590"/>
                <a:gd name="connsiteX7" fmla="*/ 422007 w 5168700"/>
                <a:gd name="connsiteY7" fmla="*/ 3088954 h 5859590"/>
                <a:gd name="connsiteX8" fmla="*/ 1866877 w 5168700"/>
                <a:gd name="connsiteY8" fmla="*/ 3763671 h 5859590"/>
                <a:gd name="connsiteX9" fmla="*/ 133539 w 5168700"/>
                <a:gd name="connsiteY9" fmla="*/ 2099049 h 5859590"/>
                <a:gd name="connsiteX10" fmla="*/ 80513 w 5168700"/>
                <a:gd name="connsiteY10" fmla="*/ 1552659 h 5859590"/>
                <a:gd name="connsiteX11" fmla="*/ 728072 w 5168700"/>
                <a:gd name="connsiteY11" fmla="*/ 1616287 h 5859590"/>
                <a:gd name="connsiteX12" fmla="*/ 2083446 w 5168700"/>
                <a:gd name="connsiteY12" fmla="*/ 2896786 h 5859590"/>
                <a:gd name="connsiteX13" fmla="*/ 911339 w 5168700"/>
                <a:gd name="connsiteY13" fmla="*/ 980605 h 5859590"/>
                <a:gd name="connsiteX14" fmla="*/ 1370338 w 5168700"/>
                <a:gd name="connsiteY14" fmla="*/ 768494 h 5859590"/>
                <a:gd name="connsiteX15" fmla="*/ 2768554 w 5168700"/>
                <a:gd name="connsiteY15" fmla="*/ 2352727 h 5859590"/>
                <a:gd name="connsiteX16" fmla="*/ 1945786 w 5168700"/>
                <a:gd name="connsiteY16" fmla="*/ 113507 h 5859590"/>
                <a:gd name="connsiteX17" fmla="*/ 2636620 w 5168700"/>
                <a:gd name="connsiteY17" fmla="*/ 278319 h 5859590"/>
                <a:gd name="connsiteX18" fmla="*/ 3500536 w 5168700"/>
                <a:gd name="connsiteY18" fmla="*/ 1963933 h 5859590"/>
                <a:gd name="connsiteX19" fmla="*/ 3909904 w 5168700"/>
                <a:gd name="connsiteY19" fmla="*/ 2476808 h 5859590"/>
                <a:gd name="connsiteX20" fmla="*/ 4998864 w 5168700"/>
                <a:gd name="connsiteY20" fmla="*/ 1391242 h 585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68700" h="5859590">
                  <a:moveTo>
                    <a:pt x="4998864" y="1391242"/>
                  </a:moveTo>
                  <a:cubicBezTo>
                    <a:pt x="5328686" y="1727860"/>
                    <a:pt x="5016044" y="2843972"/>
                    <a:pt x="5041282" y="3215367"/>
                  </a:cubicBezTo>
                  <a:cubicBezTo>
                    <a:pt x="5080097" y="3784876"/>
                    <a:pt x="5214576" y="4199552"/>
                    <a:pt x="5152641" y="4613796"/>
                  </a:cubicBezTo>
                  <a:cubicBezTo>
                    <a:pt x="5030254" y="5430412"/>
                    <a:pt x="4106735" y="6127610"/>
                    <a:pt x="3031565" y="5757902"/>
                  </a:cubicBezTo>
                  <a:cubicBezTo>
                    <a:pt x="2650192" y="5625975"/>
                    <a:pt x="2139442" y="5173971"/>
                    <a:pt x="1793490" y="4954652"/>
                  </a:cubicBezTo>
                  <a:cubicBezTo>
                    <a:pt x="1436305" y="4727913"/>
                    <a:pt x="1134471" y="4410387"/>
                    <a:pt x="808037" y="4143556"/>
                  </a:cubicBezTo>
                  <a:cubicBezTo>
                    <a:pt x="577477" y="3954989"/>
                    <a:pt x="144354" y="3676917"/>
                    <a:pt x="127174" y="3333729"/>
                  </a:cubicBezTo>
                  <a:cubicBezTo>
                    <a:pt x="119960" y="3189279"/>
                    <a:pt x="312135" y="3092136"/>
                    <a:pt x="422007" y="3088954"/>
                  </a:cubicBezTo>
                  <a:cubicBezTo>
                    <a:pt x="765195" y="3078557"/>
                    <a:pt x="1872398" y="3765365"/>
                    <a:pt x="1866877" y="3763671"/>
                  </a:cubicBezTo>
                  <a:cubicBezTo>
                    <a:pt x="1677679" y="3706187"/>
                    <a:pt x="409916" y="2600472"/>
                    <a:pt x="133539" y="2099049"/>
                  </a:cubicBezTo>
                  <a:cubicBezTo>
                    <a:pt x="31725" y="1914514"/>
                    <a:pt x="-79629" y="1751616"/>
                    <a:pt x="80513" y="1552659"/>
                  </a:cubicBezTo>
                  <a:cubicBezTo>
                    <a:pt x="222837" y="1375551"/>
                    <a:pt x="592538" y="1513630"/>
                    <a:pt x="728072" y="1616287"/>
                  </a:cubicBezTo>
                  <a:cubicBezTo>
                    <a:pt x="1123018" y="1916633"/>
                    <a:pt x="2068804" y="2904844"/>
                    <a:pt x="2083446" y="2896786"/>
                  </a:cubicBezTo>
                  <a:cubicBezTo>
                    <a:pt x="2088960" y="2893604"/>
                    <a:pt x="854705" y="1521057"/>
                    <a:pt x="911339" y="980605"/>
                  </a:cubicBezTo>
                  <a:cubicBezTo>
                    <a:pt x="938695" y="718863"/>
                    <a:pt x="1109446" y="593506"/>
                    <a:pt x="1370338" y="768494"/>
                  </a:cubicBezTo>
                  <a:cubicBezTo>
                    <a:pt x="1696346" y="986544"/>
                    <a:pt x="2716796" y="2518382"/>
                    <a:pt x="2768554" y="2352727"/>
                  </a:cubicBezTo>
                  <a:cubicBezTo>
                    <a:pt x="2815641" y="2202982"/>
                    <a:pt x="1638438" y="458396"/>
                    <a:pt x="1945786" y="113507"/>
                  </a:cubicBezTo>
                  <a:cubicBezTo>
                    <a:pt x="2154920" y="-119811"/>
                    <a:pt x="2480511" y="42240"/>
                    <a:pt x="2636620" y="278319"/>
                  </a:cubicBezTo>
                  <a:cubicBezTo>
                    <a:pt x="2986007" y="806529"/>
                    <a:pt x="3275751" y="1371861"/>
                    <a:pt x="3500536" y="1963933"/>
                  </a:cubicBezTo>
                  <a:cubicBezTo>
                    <a:pt x="3606587" y="2247525"/>
                    <a:pt x="3814241" y="2505235"/>
                    <a:pt x="3909904" y="2476808"/>
                  </a:cubicBezTo>
                  <a:cubicBezTo>
                    <a:pt x="4304636" y="2358666"/>
                    <a:pt x="4515259" y="1045935"/>
                    <a:pt x="4998864" y="1391242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21A0330-1A59-1DF4-E53A-23048EACFE07}"/>
                </a:ext>
              </a:extLst>
            </p:cNvPr>
            <p:cNvSpPr/>
            <p:nvPr/>
          </p:nvSpPr>
          <p:spPr>
            <a:xfrm>
              <a:off x="-2524800" y="999331"/>
              <a:ext cx="774611" cy="245868"/>
            </a:xfrm>
            <a:custGeom>
              <a:avLst/>
              <a:gdLst>
                <a:gd name="connsiteX0" fmla="*/ 0 w 774611"/>
                <a:gd name="connsiteY0" fmla="*/ 44154 h 245868"/>
                <a:gd name="connsiteX1" fmla="*/ 774612 w 774611"/>
                <a:gd name="connsiteY1" fmla="*/ 245869 h 24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611" h="245868">
                  <a:moveTo>
                    <a:pt x="0" y="44154"/>
                  </a:moveTo>
                  <a:cubicBezTo>
                    <a:pt x="221863" y="-87780"/>
                    <a:pt x="592627" y="104608"/>
                    <a:pt x="774612" y="245869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B994A2D-0001-F4A8-306A-2B2FE323D2DB}"/>
                </a:ext>
              </a:extLst>
            </p:cNvPr>
            <p:cNvSpPr/>
            <p:nvPr/>
          </p:nvSpPr>
          <p:spPr>
            <a:xfrm>
              <a:off x="-2858669" y="377190"/>
              <a:ext cx="1626862" cy="627692"/>
            </a:xfrm>
            <a:custGeom>
              <a:avLst/>
              <a:gdLst>
                <a:gd name="connsiteX0" fmla="*/ 0 w 1626862"/>
                <a:gd name="connsiteY0" fmla="*/ 168902 h 627692"/>
                <a:gd name="connsiteX1" fmla="*/ 1626862 w 1626862"/>
                <a:gd name="connsiteY1" fmla="*/ 627692 h 62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6862" h="627692">
                  <a:moveTo>
                    <a:pt x="0" y="168902"/>
                  </a:moveTo>
                  <a:cubicBezTo>
                    <a:pt x="651805" y="-192954"/>
                    <a:pt x="1205404" y="57334"/>
                    <a:pt x="1626862" y="627692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F0B7078-9316-5008-CAD0-B7A9DF48E1B8}"/>
                </a:ext>
              </a:extLst>
            </p:cNvPr>
            <p:cNvSpPr/>
            <p:nvPr/>
          </p:nvSpPr>
          <p:spPr>
            <a:xfrm>
              <a:off x="-6662878" y="5352689"/>
              <a:ext cx="187978" cy="559750"/>
            </a:xfrm>
            <a:custGeom>
              <a:avLst/>
              <a:gdLst>
                <a:gd name="connsiteX0" fmla="*/ 9383 w 187978"/>
                <a:gd name="connsiteY0" fmla="*/ 0 h 559750"/>
                <a:gd name="connsiteX1" fmla="*/ 187979 w 187978"/>
                <a:gd name="connsiteY1" fmla="*/ 559750 h 55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978" h="559750">
                  <a:moveTo>
                    <a:pt x="9383" y="0"/>
                  </a:moveTo>
                  <a:cubicBezTo>
                    <a:pt x="-27945" y="188773"/>
                    <a:pt x="49050" y="420821"/>
                    <a:pt x="187979" y="55975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1BC42A-8363-FC25-B0F7-A532F0F669F8}"/>
                </a:ext>
              </a:extLst>
            </p:cNvPr>
            <p:cNvSpPr/>
            <p:nvPr/>
          </p:nvSpPr>
          <p:spPr>
            <a:xfrm>
              <a:off x="-7322540" y="5110211"/>
              <a:ext cx="547082" cy="1327372"/>
            </a:xfrm>
            <a:custGeom>
              <a:avLst/>
              <a:gdLst>
                <a:gd name="connsiteX0" fmla="*/ 114382 w 547082"/>
                <a:gd name="connsiteY0" fmla="*/ 0 h 1327372"/>
                <a:gd name="connsiteX1" fmla="*/ 547083 w 547082"/>
                <a:gd name="connsiteY1" fmla="*/ 1327372 h 132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082" h="1327372">
                  <a:moveTo>
                    <a:pt x="114382" y="0"/>
                  </a:moveTo>
                  <a:cubicBezTo>
                    <a:pt x="-138874" y="419126"/>
                    <a:pt x="38448" y="983972"/>
                    <a:pt x="547083" y="1327372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9317F46-FB8E-5A43-CE19-376C8ED7F192}"/>
              </a:ext>
            </a:extLst>
          </p:cNvPr>
          <p:cNvGrpSpPr/>
          <p:nvPr/>
        </p:nvGrpSpPr>
        <p:grpSpPr>
          <a:xfrm flipH="1" flipV="1">
            <a:off x="11183343" y="3695426"/>
            <a:ext cx="395086" cy="318599"/>
            <a:chOff x="3078479" y="994410"/>
            <a:chExt cx="6028854" cy="4861684"/>
          </a:xfrm>
          <a:solidFill>
            <a:srgbClr val="EBF68D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6A830F3-624D-F6AC-DF12-1899FC0359F5}"/>
                </a:ext>
              </a:extLst>
            </p:cNvPr>
            <p:cNvSpPr/>
            <p:nvPr/>
          </p:nvSpPr>
          <p:spPr>
            <a:xfrm>
              <a:off x="3078479" y="994410"/>
              <a:ext cx="2723003" cy="4709080"/>
            </a:xfrm>
            <a:custGeom>
              <a:avLst/>
              <a:gdLst>
                <a:gd name="connsiteX0" fmla="*/ 2030819 w 2723003"/>
                <a:gd name="connsiteY0" fmla="*/ 24832 h 4709080"/>
                <a:gd name="connsiteX1" fmla="*/ 1585399 w 2723003"/>
                <a:gd name="connsiteY1" fmla="*/ 292082 h 4709080"/>
                <a:gd name="connsiteX2" fmla="*/ 630909 w 2723003"/>
                <a:gd name="connsiteY2" fmla="*/ 1437464 h 4709080"/>
                <a:gd name="connsiteX3" fmla="*/ 409684 w 2723003"/>
                <a:gd name="connsiteY3" fmla="*/ 1889680 h 4709080"/>
                <a:gd name="connsiteX4" fmla="*/ 426013 w 2723003"/>
                <a:gd name="connsiteY4" fmla="*/ 4277801 h 4709080"/>
                <a:gd name="connsiteX5" fmla="*/ 730817 w 2723003"/>
                <a:gd name="connsiteY5" fmla="*/ 4475695 h 4709080"/>
                <a:gd name="connsiteX6" fmla="*/ 1301382 w 2723003"/>
                <a:gd name="connsiteY6" fmla="*/ 4659805 h 4709080"/>
                <a:gd name="connsiteX7" fmla="*/ 1733024 w 2723003"/>
                <a:gd name="connsiteY7" fmla="*/ 4697352 h 4709080"/>
                <a:gd name="connsiteX8" fmla="*/ 2714870 w 2723003"/>
                <a:gd name="connsiteY8" fmla="*/ 3456096 h 4709080"/>
                <a:gd name="connsiteX9" fmla="*/ 2559393 w 2723003"/>
                <a:gd name="connsiteY9" fmla="*/ 2787317 h 4709080"/>
                <a:gd name="connsiteX10" fmla="*/ 2019160 w 2723003"/>
                <a:gd name="connsiteY10" fmla="*/ 2320685 h 4709080"/>
                <a:gd name="connsiteX11" fmla="*/ 1523039 w 2723003"/>
                <a:gd name="connsiteY11" fmla="*/ 1943769 h 4709080"/>
                <a:gd name="connsiteX12" fmla="*/ 1622939 w 2723003"/>
                <a:gd name="connsiteY12" fmla="*/ 1108067 h 4709080"/>
                <a:gd name="connsiteX13" fmla="*/ 2030819 w 2723003"/>
                <a:gd name="connsiteY13" fmla="*/ 24832 h 470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23003" h="4709080">
                  <a:moveTo>
                    <a:pt x="2030819" y="24832"/>
                  </a:moveTo>
                  <a:cubicBezTo>
                    <a:pt x="1950642" y="-81227"/>
                    <a:pt x="1699084" y="179878"/>
                    <a:pt x="1585399" y="292082"/>
                  </a:cubicBezTo>
                  <a:cubicBezTo>
                    <a:pt x="1246024" y="627006"/>
                    <a:pt x="885444" y="1028309"/>
                    <a:pt x="630909" y="1437464"/>
                  </a:cubicBezTo>
                  <a:cubicBezTo>
                    <a:pt x="542674" y="1579788"/>
                    <a:pt x="482440" y="1738235"/>
                    <a:pt x="409684" y="1889680"/>
                  </a:cubicBezTo>
                  <a:cubicBezTo>
                    <a:pt x="60555" y="2619756"/>
                    <a:pt x="-311484" y="3665443"/>
                    <a:pt x="426013" y="4277801"/>
                  </a:cubicBezTo>
                  <a:cubicBezTo>
                    <a:pt x="519645" y="4355303"/>
                    <a:pt x="621918" y="4421709"/>
                    <a:pt x="730817" y="4475695"/>
                  </a:cubicBezTo>
                  <a:cubicBezTo>
                    <a:pt x="909995" y="4567037"/>
                    <a:pt x="1102609" y="4629184"/>
                    <a:pt x="1301382" y="4659805"/>
                  </a:cubicBezTo>
                  <a:cubicBezTo>
                    <a:pt x="1430984" y="4679110"/>
                    <a:pt x="1603209" y="4732561"/>
                    <a:pt x="1733024" y="4697352"/>
                  </a:cubicBezTo>
                  <a:cubicBezTo>
                    <a:pt x="2235928" y="4560967"/>
                    <a:pt x="2633205" y="3981061"/>
                    <a:pt x="2714870" y="3456096"/>
                  </a:cubicBezTo>
                  <a:cubicBezTo>
                    <a:pt x="2747535" y="3245685"/>
                    <a:pt x="2679024" y="2980761"/>
                    <a:pt x="2559393" y="2787317"/>
                  </a:cubicBezTo>
                  <a:cubicBezTo>
                    <a:pt x="2409223" y="2544029"/>
                    <a:pt x="2278989" y="2386645"/>
                    <a:pt x="2019160" y="2320685"/>
                  </a:cubicBezTo>
                  <a:cubicBezTo>
                    <a:pt x="1817864" y="2269991"/>
                    <a:pt x="1582217" y="2178361"/>
                    <a:pt x="1523039" y="1943769"/>
                  </a:cubicBezTo>
                  <a:cubicBezTo>
                    <a:pt x="1455796" y="1676088"/>
                    <a:pt x="1544251" y="1360051"/>
                    <a:pt x="1622939" y="1108067"/>
                  </a:cubicBezTo>
                  <a:cubicBezTo>
                    <a:pt x="1767170" y="649699"/>
                    <a:pt x="2129451" y="156760"/>
                    <a:pt x="2030819" y="24832"/>
                  </a:cubicBezTo>
                  <a:close/>
                </a:path>
              </a:pathLst>
            </a:custGeom>
            <a:grpFill/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5F65024-A646-02A3-F668-498AD1A11030}"/>
                </a:ext>
              </a:extLst>
            </p:cNvPr>
            <p:cNvSpPr/>
            <p:nvPr/>
          </p:nvSpPr>
          <p:spPr>
            <a:xfrm>
              <a:off x="6137379" y="1236146"/>
              <a:ext cx="2969954" cy="4619948"/>
            </a:xfrm>
            <a:custGeom>
              <a:avLst/>
              <a:gdLst>
                <a:gd name="connsiteX0" fmla="*/ 1501108 w 2969954"/>
                <a:gd name="connsiteY0" fmla="*/ 8361 h 4619948"/>
                <a:gd name="connsiteX1" fmla="*/ 334514 w 2969954"/>
                <a:gd name="connsiteY1" fmla="*/ 1799829 h 4619948"/>
                <a:gd name="connsiteX2" fmla="*/ 62595 w 2969954"/>
                <a:gd name="connsiteY2" fmla="*/ 3496690 h 4619948"/>
                <a:gd name="connsiteX3" fmla="*/ 1766458 w 2969954"/>
                <a:gd name="connsiteY3" fmla="*/ 4619585 h 4619948"/>
                <a:gd name="connsiteX4" fmla="*/ 2969955 w 2969954"/>
                <a:gd name="connsiteY4" fmla="*/ 3124651 h 4619948"/>
                <a:gd name="connsiteX5" fmla="*/ 2019504 w 2969954"/>
                <a:gd name="connsiteY5" fmla="*/ 2130501 h 4619948"/>
                <a:gd name="connsiteX6" fmla="*/ 1264823 w 2969954"/>
                <a:gd name="connsiteY6" fmla="*/ 1711375 h 4619948"/>
                <a:gd name="connsiteX7" fmla="*/ 1500470 w 2969954"/>
                <a:gd name="connsiteY7" fmla="*/ 7305 h 461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9954" h="4619948">
                  <a:moveTo>
                    <a:pt x="1501108" y="8361"/>
                  </a:moveTo>
                  <a:cubicBezTo>
                    <a:pt x="1247856" y="-98959"/>
                    <a:pt x="779942" y="844921"/>
                    <a:pt x="334514" y="1799829"/>
                  </a:cubicBezTo>
                  <a:cubicBezTo>
                    <a:pt x="111595" y="2277921"/>
                    <a:pt x="-112181" y="2980845"/>
                    <a:pt x="62595" y="3496690"/>
                  </a:cubicBezTo>
                  <a:cubicBezTo>
                    <a:pt x="317129" y="4248821"/>
                    <a:pt x="662224" y="4589890"/>
                    <a:pt x="1766458" y="4619585"/>
                  </a:cubicBezTo>
                  <a:cubicBezTo>
                    <a:pt x="2662613" y="4643766"/>
                    <a:pt x="2969955" y="3457449"/>
                    <a:pt x="2969955" y="3124651"/>
                  </a:cubicBezTo>
                  <a:cubicBezTo>
                    <a:pt x="2969955" y="2878819"/>
                    <a:pt x="2944930" y="2070055"/>
                    <a:pt x="2019504" y="2130501"/>
                  </a:cubicBezTo>
                  <a:cubicBezTo>
                    <a:pt x="1705792" y="2151713"/>
                    <a:pt x="1458054" y="1995179"/>
                    <a:pt x="1264823" y="1711375"/>
                  </a:cubicBezTo>
                  <a:cubicBezTo>
                    <a:pt x="1014108" y="1343161"/>
                    <a:pt x="1856174" y="94690"/>
                    <a:pt x="1500470" y="7305"/>
                  </a:cubicBezTo>
                </a:path>
              </a:pathLst>
            </a:custGeom>
            <a:grpFill/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25044E9-FB86-3C56-B46A-0C280C2BEEBE}"/>
              </a:ext>
            </a:extLst>
          </p:cNvPr>
          <p:cNvGrpSpPr/>
          <p:nvPr/>
        </p:nvGrpSpPr>
        <p:grpSpPr>
          <a:xfrm>
            <a:off x="4381350" y="3656133"/>
            <a:ext cx="395086" cy="318599"/>
            <a:chOff x="3078479" y="994410"/>
            <a:chExt cx="6028854" cy="4861684"/>
          </a:xfrm>
          <a:solidFill>
            <a:srgbClr val="EBF68D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00B141B-3CC0-0258-A713-16FECE87E4F2}"/>
                </a:ext>
              </a:extLst>
            </p:cNvPr>
            <p:cNvSpPr/>
            <p:nvPr/>
          </p:nvSpPr>
          <p:spPr>
            <a:xfrm>
              <a:off x="3078479" y="994410"/>
              <a:ext cx="2723003" cy="4709080"/>
            </a:xfrm>
            <a:custGeom>
              <a:avLst/>
              <a:gdLst>
                <a:gd name="connsiteX0" fmla="*/ 2030819 w 2723003"/>
                <a:gd name="connsiteY0" fmla="*/ 24832 h 4709080"/>
                <a:gd name="connsiteX1" fmla="*/ 1585399 w 2723003"/>
                <a:gd name="connsiteY1" fmla="*/ 292082 h 4709080"/>
                <a:gd name="connsiteX2" fmla="*/ 630909 w 2723003"/>
                <a:gd name="connsiteY2" fmla="*/ 1437464 h 4709080"/>
                <a:gd name="connsiteX3" fmla="*/ 409684 w 2723003"/>
                <a:gd name="connsiteY3" fmla="*/ 1889680 h 4709080"/>
                <a:gd name="connsiteX4" fmla="*/ 426013 w 2723003"/>
                <a:gd name="connsiteY4" fmla="*/ 4277801 h 4709080"/>
                <a:gd name="connsiteX5" fmla="*/ 730817 w 2723003"/>
                <a:gd name="connsiteY5" fmla="*/ 4475695 h 4709080"/>
                <a:gd name="connsiteX6" fmla="*/ 1301382 w 2723003"/>
                <a:gd name="connsiteY6" fmla="*/ 4659805 h 4709080"/>
                <a:gd name="connsiteX7" fmla="*/ 1733024 w 2723003"/>
                <a:gd name="connsiteY7" fmla="*/ 4697352 h 4709080"/>
                <a:gd name="connsiteX8" fmla="*/ 2714870 w 2723003"/>
                <a:gd name="connsiteY8" fmla="*/ 3456096 h 4709080"/>
                <a:gd name="connsiteX9" fmla="*/ 2559393 w 2723003"/>
                <a:gd name="connsiteY9" fmla="*/ 2787317 h 4709080"/>
                <a:gd name="connsiteX10" fmla="*/ 2019160 w 2723003"/>
                <a:gd name="connsiteY10" fmla="*/ 2320685 h 4709080"/>
                <a:gd name="connsiteX11" fmla="*/ 1523039 w 2723003"/>
                <a:gd name="connsiteY11" fmla="*/ 1943769 h 4709080"/>
                <a:gd name="connsiteX12" fmla="*/ 1622939 w 2723003"/>
                <a:gd name="connsiteY12" fmla="*/ 1108067 h 4709080"/>
                <a:gd name="connsiteX13" fmla="*/ 2030819 w 2723003"/>
                <a:gd name="connsiteY13" fmla="*/ 24832 h 470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23003" h="4709080">
                  <a:moveTo>
                    <a:pt x="2030819" y="24832"/>
                  </a:moveTo>
                  <a:cubicBezTo>
                    <a:pt x="1950642" y="-81227"/>
                    <a:pt x="1699084" y="179878"/>
                    <a:pt x="1585399" y="292082"/>
                  </a:cubicBezTo>
                  <a:cubicBezTo>
                    <a:pt x="1246024" y="627006"/>
                    <a:pt x="885444" y="1028309"/>
                    <a:pt x="630909" y="1437464"/>
                  </a:cubicBezTo>
                  <a:cubicBezTo>
                    <a:pt x="542674" y="1579788"/>
                    <a:pt x="482440" y="1738235"/>
                    <a:pt x="409684" y="1889680"/>
                  </a:cubicBezTo>
                  <a:cubicBezTo>
                    <a:pt x="60555" y="2619756"/>
                    <a:pt x="-311484" y="3665443"/>
                    <a:pt x="426013" y="4277801"/>
                  </a:cubicBezTo>
                  <a:cubicBezTo>
                    <a:pt x="519645" y="4355303"/>
                    <a:pt x="621918" y="4421709"/>
                    <a:pt x="730817" y="4475695"/>
                  </a:cubicBezTo>
                  <a:cubicBezTo>
                    <a:pt x="909995" y="4567037"/>
                    <a:pt x="1102609" y="4629184"/>
                    <a:pt x="1301382" y="4659805"/>
                  </a:cubicBezTo>
                  <a:cubicBezTo>
                    <a:pt x="1430984" y="4679110"/>
                    <a:pt x="1603209" y="4732561"/>
                    <a:pt x="1733024" y="4697352"/>
                  </a:cubicBezTo>
                  <a:cubicBezTo>
                    <a:pt x="2235928" y="4560967"/>
                    <a:pt x="2633205" y="3981061"/>
                    <a:pt x="2714870" y="3456096"/>
                  </a:cubicBezTo>
                  <a:cubicBezTo>
                    <a:pt x="2747535" y="3245685"/>
                    <a:pt x="2679024" y="2980761"/>
                    <a:pt x="2559393" y="2787317"/>
                  </a:cubicBezTo>
                  <a:cubicBezTo>
                    <a:pt x="2409223" y="2544029"/>
                    <a:pt x="2278989" y="2386645"/>
                    <a:pt x="2019160" y="2320685"/>
                  </a:cubicBezTo>
                  <a:cubicBezTo>
                    <a:pt x="1817864" y="2269991"/>
                    <a:pt x="1582217" y="2178361"/>
                    <a:pt x="1523039" y="1943769"/>
                  </a:cubicBezTo>
                  <a:cubicBezTo>
                    <a:pt x="1455796" y="1676088"/>
                    <a:pt x="1544251" y="1360051"/>
                    <a:pt x="1622939" y="1108067"/>
                  </a:cubicBezTo>
                  <a:cubicBezTo>
                    <a:pt x="1767170" y="649699"/>
                    <a:pt x="2129451" y="156760"/>
                    <a:pt x="2030819" y="24832"/>
                  </a:cubicBezTo>
                  <a:close/>
                </a:path>
              </a:pathLst>
            </a:custGeom>
            <a:grpFill/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4E8755-1AAA-E955-7C48-612DD7A38BCC}"/>
                </a:ext>
              </a:extLst>
            </p:cNvPr>
            <p:cNvSpPr/>
            <p:nvPr/>
          </p:nvSpPr>
          <p:spPr>
            <a:xfrm>
              <a:off x="6137379" y="1236146"/>
              <a:ext cx="2969954" cy="4619948"/>
            </a:xfrm>
            <a:custGeom>
              <a:avLst/>
              <a:gdLst>
                <a:gd name="connsiteX0" fmla="*/ 1501108 w 2969954"/>
                <a:gd name="connsiteY0" fmla="*/ 8361 h 4619948"/>
                <a:gd name="connsiteX1" fmla="*/ 334514 w 2969954"/>
                <a:gd name="connsiteY1" fmla="*/ 1799829 h 4619948"/>
                <a:gd name="connsiteX2" fmla="*/ 62595 w 2969954"/>
                <a:gd name="connsiteY2" fmla="*/ 3496690 h 4619948"/>
                <a:gd name="connsiteX3" fmla="*/ 1766458 w 2969954"/>
                <a:gd name="connsiteY3" fmla="*/ 4619585 h 4619948"/>
                <a:gd name="connsiteX4" fmla="*/ 2969955 w 2969954"/>
                <a:gd name="connsiteY4" fmla="*/ 3124651 h 4619948"/>
                <a:gd name="connsiteX5" fmla="*/ 2019504 w 2969954"/>
                <a:gd name="connsiteY5" fmla="*/ 2130501 h 4619948"/>
                <a:gd name="connsiteX6" fmla="*/ 1264823 w 2969954"/>
                <a:gd name="connsiteY6" fmla="*/ 1711375 h 4619948"/>
                <a:gd name="connsiteX7" fmla="*/ 1500470 w 2969954"/>
                <a:gd name="connsiteY7" fmla="*/ 7305 h 461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9954" h="4619948">
                  <a:moveTo>
                    <a:pt x="1501108" y="8361"/>
                  </a:moveTo>
                  <a:cubicBezTo>
                    <a:pt x="1247856" y="-98959"/>
                    <a:pt x="779942" y="844921"/>
                    <a:pt x="334514" y="1799829"/>
                  </a:cubicBezTo>
                  <a:cubicBezTo>
                    <a:pt x="111595" y="2277921"/>
                    <a:pt x="-112181" y="2980845"/>
                    <a:pt x="62595" y="3496690"/>
                  </a:cubicBezTo>
                  <a:cubicBezTo>
                    <a:pt x="317129" y="4248821"/>
                    <a:pt x="662224" y="4589890"/>
                    <a:pt x="1766458" y="4619585"/>
                  </a:cubicBezTo>
                  <a:cubicBezTo>
                    <a:pt x="2662613" y="4643766"/>
                    <a:pt x="2969955" y="3457449"/>
                    <a:pt x="2969955" y="3124651"/>
                  </a:cubicBezTo>
                  <a:cubicBezTo>
                    <a:pt x="2969955" y="2878819"/>
                    <a:pt x="2944930" y="2070055"/>
                    <a:pt x="2019504" y="2130501"/>
                  </a:cubicBezTo>
                  <a:cubicBezTo>
                    <a:pt x="1705792" y="2151713"/>
                    <a:pt x="1458054" y="1995179"/>
                    <a:pt x="1264823" y="1711375"/>
                  </a:cubicBezTo>
                  <a:cubicBezTo>
                    <a:pt x="1014108" y="1343161"/>
                    <a:pt x="1856174" y="94690"/>
                    <a:pt x="1500470" y="7305"/>
                  </a:cubicBezTo>
                </a:path>
              </a:pathLst>
            </a:custGeom>
            <a:grpFill/>
            <a:ln w="68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6376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244345FC-D597-0F70-3FB9-D726CF133B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B1836F-466C-A605-E82F-79ECB9C61CF1}"/>
              </a:ext>
            </a:extLst>
          </p:cNvPr>
          <p:cNvSpPr/>
          <p:nvPr/>
        </p:nvSpPr>
        <p:spPr>
          <a:xfrm>
            <a:off x="0" y="0"/>
            <a:ext cx="12192000" cy="660400"/>
          </a:xfrm>
          <a:prstGeom prst="rect">
            <a:avLst/>
          </a:prstGeom>
          <a:solidFill>
            <a:srgbClr val="EBF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F3094C-1B56-ACF4-B3A4-86047CC732A7}"/>
              </a:ext>
            </a:extLst>
          </p:cNvPr>
          <p:cNvSpPr txBox="1"/>
          <p:nvPr/>
        </p:nvSpPr>
        <p:spPr>
          <a:xfrm>
            <a:off x="3549650" y="145534"/>
            <a:ext cx="509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A3D3E"/>
                </a:solidFill>
                <a:latin typeface="Amasis MT Pro Black" panose="02040A04050005020304" pitchFamily="18" charset="0"/>
              </a:rPr>
              <a:t>POWER POINT TEMPLET</a:t>
            </a:r>
            <a:endParaRPr lang="zh-CN" altLang="en-US">
              <a:solidFill>
                <a:srgbClr val="0A3D3E"/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0175A7-4A38-CDF0-6CC5-2FCABF7CC991}"/>
              </a:ext>
            </a:extLst>
          </p:cNvPr>
          <p:cNvSpPr txBox="1"/>
          <p:nvPr/>
        </p:nvSpPr>
        <p:spPr>
          <a:xfrm>
            <a:off x="4572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Your Corporate Name Goes Here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54E62B-6E11-595F-EF98-EC5B0D7C1ACF}"/>
              </a:ext>
            </a:extLst>
          </p:cNvPr>
          <p:cNvSpPr txBox="1"/>
          <p:nvPr/>
        </p:nvSpPr>
        <p:spPr>
          <a:xfrm>
            <a:off x="8788400" y="176312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0A3D3E"/>
                </a:solidFill>
                <a:latin typeface="Amasis MT Pro" panose="02040504050005020304" pitchFamily="18" charset="0"/>
              </a:rPr>
              <a:t>Nonummy Pede</a:t>
            </a:r>
            <a:endParaRPr lang="zh-CN" altLang="en-US" sz="1400">
              <a:solidFill>
                <a:srgbClr val="0A3D3E"/>
              </a:solidFill>
              <a:latin typeface="Amasis MT Pro" panose="020405040500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29F929-6906-96BC-EAC7-E4FCA544D523}"/>
              </a:ext>
            </a:extLst>
          </p:cNvPr>
          <p:cNvGrpSpPr/>
          <p:nvPr/>
        </p:nvGrpSpPr>
        <p:grpSpPr>
          <a:xfrm>
            <a:off x="9164676" y="135444"/>
            <a:ext cx="1169158" cy="389513"/>
            <a:chOff x="6325959" y="1157592"/>
            <a:chExt cx="1169158" cy="3895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4C51EC9-2FF8-A65E-7FBC-AB02CF19BE1F}"/>
                </a:ext>
              </a:extLst>
            </p:cNvPr>
            <p:cNvSpPr/>
            <p:nvPr/>
          </p:nvSpPr>
          <p:spPr>
            <a:xfrm>
              <a:off x="6404545" y="1212782"/>
              <a:ext cx="1011988" cy="2791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00C6AC-40C9-7B4F-B05D-67C3DD611B9D}"/>
                </a:ext>
              </a:extLst>
            </p:cNvPr>
            <p:cNvSpPr txBox="1"/>
            <p:nvPr/>
          </p:nvSpPr>
          <p:spPr>
            <a:xfrm>
              <a:off x="6325959" y="1157592"/>
              <a:ext cx="1169158" cy="38951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A3D3E"/>
                  </a:solidFill>
                  <a:latin typeface="Amasis MT Pro" panose="02040504050005020304" pitchFamily="18" charset="0"/>
                </a:rPr>
                <a:t>2023/05/12</a:t>
              </a:r>
              <a:endParaRPr lang="zh-CN" altLang="en-US" sz="1200">
                <a:solidFill>
                  <a:srgbClr val="0A3D3E"/>
                </a:solidFill>
                <a:latin typeface="Amasis MT Pro" panose="02040504050005020304" pitchFamily="18" charset="0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81EB084-4E0E-DE9C-D2EC-5B6CBD7ABA28}"/>
              </a:ext>
            </a:extLst>
          </p:cNvPr>
          <p:cNvSpPr/>
          <p:nvPr/>
        </p:nvSpPr>
        <p:spPr>
          <a:xfrm>
            <a:off x="3142514" y="63500"/>
            <a:ext cx="1023088" cy="2488342"/>
          </a:xfrm>
          <a:custGeom>
            <a:avLst/>
            <a:gdLst>
              <a:gd name="connsiteX0" fmla="*/ 0 w 1295665"/>
              <a:gd name="connsiteY0" fmla="*/ 0 h 2057400"/>
              <a:gd name="connsiteX1" fmla="*/ 1295400 w 1295665"/>
              <a:gd name="connsiteY1" fmla="*/ 965200 h 2057400"/>
              <a:gd name="connsiteX2" fmla="*/ 114300 w 1295665"/>
              <a:gd name="connsiteY2" fmla="*/ 1676400 h 2057400"/>
              <a:gd name="connsiteX3" fmla="*/ 165100 w 1295665"/>
              <a:gd name="connsiteY3" fmla="*/ 2057400 h 2057400"/>
              <a:gd name="connsiteX0" fmla="*/ 0 w 1295665"/>
              <a:gd name="connsiteY0" fmla="*/ 0 h 2311400"/>
              <a:gd name="connsiteX1" fmla="*/ 1295400 w 1295665"/>
              <a:gd name="connsiteY1" fmla="*/ 965200 h 2311400"/>
              <a:gd name="connsiteX2" fmla="*/ 114300 w 1295665"/>
              <a:gd name="connsiteY2" fmla="*/ 1676400 h 2311400"/>
              <a:gd name="connsiteX3" fmla="*/ 203200 w 1295665"/>
              <a:gd name="connsiteY3" fmla="*/ 2311400 h 2311400"/>
              <a:gd name="connsiteX0" fmla="*/ 19978 w 1315643"/>
              <a:gd name="connsiteY0" fmla="*/ 0 h 2311400"/>
              <a:gd name="connsiteX1" fmla="*/ 1315378 w 1315643"/>
              <a:gd name="connsiteY1" fmla="*/ 965200 h 2311400"/>
              <a:gd name="connsiteX2" fmla="*/ 134278 w 1315643"/>
              <a:gd name="connsiteY2" fmla="*/ 1676400 h 2311400"/>
              <a:gd name="connsiteX3" fmla="*/ 223178 w 1315643"/>
              <a:gd name="connsiteY3" fmla="*/ 2311400 h 2311400"/>
              <a:gd name="connsiteX0" fmla="*/ 67517 w 1362945"/>
              <a:gd name="connsiteY0" fmla="*/ 0 h 2311400"/>
              <a:gd name="connsiteX1" fmla="*/ 1362917 w 1362945"/>
              <a:gd name="connsiteY1" fmla="*/ 965200 h 2311400"/>
              <a:gd name="connsiteX2" fmla="*/ 105617 w 1362945"/>
              <a:gd name="connsiteY2" fmla="*/ 1651000 h 2311400"/>
              <a:gd name="connsiteX3" fmla="*/ 270717 w 1362945"/>
              <a:gd name="connsiteY3" fmla="*/ 2311400 h 2311400"/>
              <a:gd name="connsiteX0" fmla="*/ 67517 w 1362946"/>
              <a:gd name="connsiteY0" fmla="*/ 0 h 2311400"/>
              <a:gd name="connsiteX1" fmla="*/ 1362917 w 1362946"/>
              <a:gd name="connsiteY1" fmla="*/ 965200 h 2311400"/>
              <a:gd name="connsiteX2" fmla="*/ 105617 w 1362946"/>
              <a:gd name="connsiteY2" fmla="*/ 1651000 h 2311400"/>
              <a:gd name="connsiteX3" fmla="*/ 270717 w 1362946"/>
              <a:gd name="connsiteY3" fmla="*/ 2311400 h 2311400"/>
              <a:gd name="connsiteX0" fmla="*/ 67517 w 1362945"/>
              <a:gd name="connsiteY0" fmla="*/ 0 h 2311400"/>
              <a:gd name="connsiteX1" fmla="*/ 1362917 w 1362945"/>
              <a:gd name="connsiteY1" fmla="*/ 965200 h 2311400"/>
              <a:gd name="connsiteX2" fmla="*/ 105617 w 1362945"/>
              <a:gd name="connsiteY2" fmla="*/ 1651000 h 2311400"/>
              <a:gd name="connsiteX3" fmla="*/ 270717 w 1362945"/>
              <a:gd name="connsiteY3" fmla="*/ 2311400 h 2311400"/>
              <a:gd name="connsiteX0" fmla="*/ 63805 w 1346533"/>
              <a:gd name="connsiteY0" fmla="*/ 0 h 2311400"/>
              <a:gd name="connsiteX1" fmla="*/ 1346505 w 1346533"/>
              <a:gd name="connsiteY1" fmla="*/ 1104900 h 2311400"/>
              <a:gd name="connsiteX2" fmla="*/ 101905 w 1346533"/>
              <a:gd name="connsiteY2" fmla="*/ 1651000 h 2311400"/>
              <a:gd name="connsiteX3" fmla="*/ 267005 w 1346533"/>
              <a:gd name="connsiteY3" fmla="*/ 2311400 h 2311400"/>
              <a:gd name="connsiteX0" fmla="*/ 63805 w 1346533"/>
              <a:gd name="connsiteY0" fmla="*/ 0 h 2311400"/>
              <a:gd name="connsiteX1" fmla="*/ 1346505 w 1346533"/>
              <a:gd name="connsiteY1" fmla="*/ 1041400 h 2311400"/>
              <a:gd name="connsiteX2" fmla="*/ 101905 w 1346533"/>
              <a:gd name="connsiteY2" fmla="*/ 1651000 h 2311400"/>
              <a:gd name="connsiteX3" fmla="*/ 267005 w 1346533"/>
              <a:gd name="connsiteY3" fmla="*/ 2311400 h 2311400"/>
              <a:gd name="connsiteX0" fmla="*/ 39765 w 992302"/>
              <a:gd name="connsiteY0" fmla="*/ 0 h 2311400"/>
              <a:gd name="connsiteX1" fmla="*/ 992265 w 992302"/>
              <a:gd name="connsiteY1" fmla="*/ 914400 h 2311400"/>
              <a:gd name="connsiteX2" fmla="*/ 77865 w 992302"/>
              <a:gd name="connsiteY2" fmla="*/ 1651000 h 2311400"/>
              <a:gd name="connsiteX3" fmla="*/ 242965 w 992302"/>
              <a:gd name="connsiteY3" fmla="*/ 2311400 h 2311400"/>
              <a:gd name="connsiteX0" fmla="*/ 39765 w 992302"/>
              <a:gd name="connsiteY0" fmla="*/ 0 h 2311400"/>
              <a:gd name="connsiteX1" fmla="*/ 992265 w 992302"/>
              <a:gd name="connsiteY1" fmla="*/ 914400 h 2311400"/>
              <a:gd name="connsiteX2" fmla="*/ 77865 w 992302"/>
              <a:gd name="connsiteY2" fmla="*/ 1651000 h 2311400"/>
              <a:gd name="connsiteX3" fmla="*/ 242965 w 992302"/>
              <a:gd name="connsiteY3" fmla="*/ 2311400 h 2311400"/>
              <a:gd name="connsiteX0" fmla="*/ 39765 w 1003082"/>
              <a:gd name="connsiteY0" fmla="*/ 0 h 2311400"/>
              <a:gd name="connsiteX1" fmla="*/ 992265 w 1003082"/>
              <a:gd name="connsiteY1" fmla="*/ 914400 h 2311400"/>
              <a:gd name="connsiteX2" fmla="*/ 77865 w 1003082"/>
              <a:gd name="connsiteY2" fmla="*/ 1651000 h 2311400"/>
              <a:gd name="connsiteX3" fmla="*/ 242965 w 1003082"/>
              <a:gd name="connsiteY3" fmla="*/ 2311400 h 2311400"/>
              <a:gd name="connsiteX0" fmla="*/ 66168 w 1018668"/>
              <a:gd name="connsiteY0" fmla="*/ 0 h 2311400"/>
              <a:gd name="connsiteX1" fmla="*/ 1018668 w 1018668"/>
              <a:gd name="connsiteY1" fmla="*/ 914400 h 2311400"/>
              <a:gd name="connsiteX2" fmla="*/ 66168 w 1018668"/>
              <a:gd name="connsiteY2" fmla="*/ 1727200 h 2311400"/>
              <a:gd name="connsiteX3" fmla="*/ 269368 w 1018668"/>
              <a:gd name="connsiteY3" fmla="*/ 2311400 h 2311400"/>
              <a:gd name="connsiteX0" fmla="*/ 66168 w 1018668"/>
              <a:gd name="connsiteY0" fmla="*/ 0 h 2311400"/>
              <a:gd name="connsiteX1" fmla="*/ 1018668 w 1018668"/>
              <a:gd name="connsiteY1" fmla="*/ 914400 h 2311400"/>
              <a:gd name="connsiteX2" fmla="*/ 66168 w 1018668"/>
              <a:gd name="connsiteY2" fmla="*/ 1727200 h 2311400"/>
              <a:gd name="connsiteX3" fmla="*/ 269368 w 1018668"/>
              <a:gd name="connsiteY3" fmla="*/ 2311400 h 2311400"/>
              <a:gd name="connsiteX0" fmla="*/ 57095 w 1009599"/>
              <a:gd name="connsiteY0" fmla="*/ 0 h 2311400"/>
              <a:gd name="connsiteX1" fmla="*/ 1009595 w 1009599"/>
              <a:gd name="connsiteY1" fmla="*/ 914400 h 2311400"/>
              <a:gd name="connsiteX2" fmla="*/ 69795 w 1009599"/>
              <a:gd name="connsiteY2" fmla="*/ 1621027 h 2311400"/>
              <a:gd name="connsiteX3" fmla="*/ 260295 w 1009599"/>
              <a:gd name="connsiteY3" fmla="*/ 2311400 h 2311400"/>
              <a:gd name="connsiteX0" fmla="*/ 70584 w 1023088"/>
              <a:gd name="connsiteY0" fmla="*/ 0 h 2311400"/>
              <a:gd name="connsiteX1" fmla="*/ 1023084 w 1023088"/>
              <a:gd name="connsiteY1" fmla="*/ 914400 h 2311400"/>
              <a:gd name="connsiteX2" fmla="*/ 83284 w 1023088"/>
              <a:gd name="connsiteY2" fmla="*/ 1621027 h 2311400"/>
              <a:gd name="connsiteX3" fmla="*/ 273784 w 1023088"/>
              <a:gd name="connsiteY3" fmla="*/ 2311400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088" h="2311400">
                <a:moveTo>
                  <a:pt x="70584" y="0"/>
                </a:moveTo>
                <a:cubicBezTo>
                  <a:pt x="708759" y="342900"/>
                  <a:pt x="1020967" y="644229"/>
                  <a:pt x="1023084" y="914400"/>
                </a:cubicBezTo>
                <a:cubicBezTo>
                  <a:pt x="1025201" y="1184571"/>
                  <a:pt x="238647" y="1331568"/>
                  <a:pt x="83284" y="1621027"/>
                </a:cubicBezTo>
                <a:cubicBezTo>
                  <a:pt x="-72079" y="1910486"/>
                  <a:pt x="-10908" y="2199216"/>
                  <a:pt x="273784" y="2311400"/>
                </a:cubicBezTo>
              </a:path>
            </a:pathLst>
          </a:custGeom>
          <a:noFill/>
          <a:ln w="38100" cap="rnd">
            <a:solidFill>
              <a:srgbClr val="EBF6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580E58F-60C8-3D68-0F77-BE7232F69247}"/>
              </a:ext>
            </a:extLst>
          </p:cNvPr>
          <p:cNvSpPr/>
          <p:nvPr/>
        </p:nvSpPr>
        <p:spPr>
          <a:xfrm>
            <a:off x="2490537" y="4952999"/>
            <a:ext cx="4164261" cy="2116069"/>
          </a:xfrm>
          <a:custGeom>
            <a:avLst/>
            <a:gdLst>
              <a:gd name="connsiteX0" fmla="*/ 43994 w 5606594"/>
              <a:gd name="connsiteY0" fmla="*/ 0 h 2044700"/>
              <a:gd name="connsiteX1" fmla="*/ 43994 w 5606594"/>
              <a:gd name="connsiteY1" fmla="*/ 317500 h 2044700"/>
              <a:gd name="connsiteX2" fmla="*/ 501194 w 5606594"/>
              <a:gd name="connsiteY2" fmla="*/ 1270000 h 2044700"/>
              <a:gd name="connsiteX3" fmla="*/ 2660194 w 5606594"/>
              <a:gd name="connsiteY3" fmla="*/ 1549400 h 2044700"/>
              <a:gd name="connsiteX4" fmla="*/ 4069894 w 5606594"/>
              <a:gd name="connsiteY4" fmla="*/ 1435100 h 2044700"/>
              <a:gd name="connsiteX5" fmla="*/ 5606594 w 5606594"/>
              <a:gd name="connsiteY5" fmla="*/ 2044700 h 2044700"/>
              <a:gd name="connsiteX0" fmla="*/ 0 w 5562600"/>
              <a:gd name="connsiteY0" fmla="*/ 0 h 2044700"/>
              <a:gd name="connsiteX1" fmla="*/ 457200 w 5562600"/>
              <a:gd name="connsiteY1" fmla="*/ 1270000 h 2044700"/>
              <a:gd name="connsiteX2" fmla="*/ 2616200 w 5562600"/>
              <a:gd name="connsiteY2" fmla="*/ 1549400 h 2044700"/>
              <a:gd name="connsiteX3" fmla="*/ 4025900 w 5562600"/>
              <a:gd name="connsiteY3" fmla="*/ 1435100 h 2044700"/>
              <a:gd name="connsiteX4" fmla="*/ 5562600 w 5562600"/>
              <a:gd name="connsiteY4" fmla="*/ 2044700 h 2044700"/>
              <a:gd name="connsiteX0" fmla="*/ 36081 w 5598681"/>
              <a:gd name="connsiteY0" fmla="*/ 0 h 2044700"/>
              <a:gd name="connsiteX1" fmla="*/ 493281 w 5598681"/>
              <a:gd name="connsiteY1" fmla="*/ 1270000 h 2044700"/>
              <a:gd name="connsiteX2" fmla="*/ 2652281 w 5598681"/>
              <a:gd name="connsiteY2" fmla="*/ 1549400 h 2044700"/>
              <a:gd name="connsiteX3" fmla="*/ 4061981 w 5598681"/>
              <a:gd name="connsiteY3" fmla="*/ 1435100 h 2044700"/>
              <a:gd name="connsiteX4" fmla="*/ 5598681 w 5598681"/>
              <a:gd name="connsiteY4" fmla="*/ 2044700 h 2044700"/>
              <a:gd name="connsiteX0" fmla="*/ 36081 w 5598681"/>
              <a:gd name="connsiteY0" fmla="*/ 0 h 2044700"/>
              <a:gd name="connsiteX1" fmla="*/ 493281 w 5598681"/>
              <a:gd name="connsiteY1" fmla="*/ 1270000 h 2044700"/>
              <a:gd name="connsiteX2" fmla="*/ 2652281 w 5598681"/>
              <a:gd name="connsiteY2" fmla="*/ 1549400 h 2044700"/>
              <a:gd name="connsiteX3" fmla="*/ 4061981 w 5598681"/>
              <a:gd name="connsiteY3" fmla="*/ 1435100 h 2044700"/>
              <a:gd name="connsiteX4" fmla="*/ 5598681 w 5598681"/>
              <a:gd name="connsiteY4" fmla="*/ 2044700 h 2044700"/>
              <a:gd name="connsiteX0" fmla="*/ 36081 w 5598681"/>
              <a:gd name="connsiteY0" fmla="*/ 0 h 2044700"/>
              <a:gd name="connsiteX1" fmla="*/ 493281 w 5598681"/>
              <a:gd name="connsiteY1" fmla="*/ 1270000 h 2044700"/>
              <a:gd name="connsiteX2" fmla="*/ 2652281 w 5598681"/>
              <a:gd name="connsiteY2" fmla="*/ 1549400 h 2044700"/>
              <a:gd name="connsiteX3" fmla="*/ 5598681 w 5598681"/>
              <a:gd name="connsiteY3" fmla="*/ 2044700 h 2044700"/>
              <a:gd name="connsiteX0" fmla="*/ 36081 w 4023881"/>
              <a:gd name="connsiteY0" fmla="*/ 0 h 2095500"/>
              <a:gd name="connsiteX1" fmla="*/ 493281 w 4023881"/>
              <a:gd name="connsiteY1" fmla="*/ 1270000 h 2095500"/>
              <a:gd name="connsiteX2" fmla="*/ 2652281 w 4023881"/>
              <a:gd name="connsiteY2" fmla="*/ 1549400 h 2095500"/>
              <a:gd name="connsiteX3" fmla="*/ 4023881 w 4023881"/>
              <a:gd name="connsiteY3" fmla="*/ 2095500 h 2095500"/>
              <a:gd name="connsiteX0" fmla="*/ 36081 w 4023881"/>
              <a:gd name="connsiteY0" fmla="*/ 0 h 2095500"/>
              <a:gd name="connsiteX1" fmla="*/ 493281 w 4023881"/>
              <a:gd name="connsiteY1" fmla="*/ 1270000 h 2095500"/>
              <a:gd name="connsiteX2" fmla="*/ 2652281 w 4023881"/>
              <a:gd name="connsiteY2" fmla="*/ 1549400 h 2095500"/>
              <a:gd name="connsiteX3" fmla="*/ 4023881 w 4023881"/>
              <a:gd name="connsiteY3" fmla="*/ 2095500 h 2095500"/>
              <a:gd name="connsiteX0" fmla="*/ 36081 w 4023881"/>
              <a:gd name="connsiteY0" fmla="*/ 0 h 2105740"/>
              <a:gd name="connsiteX1" fmla="*/ 493281 w 4023881"/>
              <a:gd name="connsiteY1" fmla="*/ 1270000 h 2105740"/>
              <a:gd name="connsiteX2" fmla="*/ 2652281 w 4023881"/>
              <a:gd name="connsiteY2" fmla="*/ 1549400 h 2105740"/>
              <a:gd name="connsiteX3" fmla="*/ 4023881 w 4023881"/>
              <a:gd name="connsiteY3" fmla="*/ 2095500 h 2105740"/>
              <a:gd name="connsiteX0" fmla="*/ 29286 w 4017086"/>
              <a:gd name="connsiteY0" fmla="*/ 0 h 2104518"/>
              <a:gd name="connsiteX1" fmla="*/ 486486 w 4017086"/>
              <a:gd name="connsiteY1" fmla="*/ 1270000 h 2104518"/>
              <a:gd name="connsiteX2" fmla="*/ 2226386 w 4017086"/>
              <a:gd name="connsiteY2" fmla="*/ 1473200 h 2104518"/>
              <a:gd name="connsiteX3" fmla="*/ 4017086 w 4017086"/>
              <a:gd name="connsiteY3" fmla="*/ 2095500 h 2104518"/>
              <a:gd name="connsiteX0" fmla="*/ 32514 w 4020314"/>
              <a:gd name="connsiteY0" fmla="*/ 0 h 2104173"/>
              <a:gd name="connsiteX1" fmla="*/ 489714 w 4020314"/>
              <a:gd name="connsiteY1" fmla="*/ 1270000 h 2104173"/>
              <a:gd name="connsiteX2" fmla="*/ 2445514 w 4020314"/>
              <a:gd name="connsiteY2" fmla="*/ 1447800 h 2104173"/>
              <a:gd name="connsiteX3" fmla="*/ 4020314 w 4020314"/>
              <a:gd name="connsiteY3" fmla="*/ 2095500 h 2104173"/>
              <a:gd name="connsiteX0" fmla="*/ 32514 w 4020314"/>
              <a:gd name="connsiteY0" fmla="*/ 0 h 2104173"/>
              <a:gd name="connsiteX1" fmla="*/ 489714 w 4020314"/>
              <a:gd name="connsiteY1" fmla="*/ 1270000 h 2104173"/>
              <a:gd name="connsiteX2" fmla="*/ 2445514 w 4020314"/>
              <a:gd name="connsiteY2" fmla="*/ 1447800 h 2104173"/>
              <a:gd name="connsiteX3" fmla="*/ 4020314 w 4020314"/>
              <a:gd name="connsiteY3" fmla="*/ 2095500 h 2104173"/>
              <a:gd name="connsiteX0" fmla="*/ 32514 w 4020314"/>
              <a:gd name="connsiteY0" fmla="*/ 0 h 2104173"/>
              <a:gd name="connsiteX1" fmla="*/ 489714 w 4020314"/>
              <a:gd name="connsiteY1" fmla="*/ 1270000 h 2104173"/>
              <a:gd name="connsiteX2" fmla="*/ 2445514 w 4020314"/>
              <a:gd name="connsiteY2" fmla="*/ 1447800 h 2104173"/>
              <a:gd name="connsiteX3" fmla="*/ 4020314 w 4020314"/>
              <a:gd name="connsiteY3" fmla="*/ 2095500 h 2104173"/>
              <a:gd name="connsiteX0" fmla="*/ 89595 w 4077395"/>
              <a:gd name="connsiteY0" fmla="*/ 0 h 2104173"/>
              <a:gd name="connsiteX1" fmla="*/ 546795 w 4077395"/>
              <a:gd name="connsiteY1" fmla="*/ 1270000 h 2104173"/>
              <a:gd name="connsiteX2" fmla="*/ 2502595 w 4077395"/>
              <a:gd name="connsiteY2" fmla="*/ 1447800 h 2104173"/>
              <a:gd name="connsiteX3" fmla="*/ 4077395 w 4077395"/>
              <a:gd name="connsiteY3" fmla="*/ 2095500 h 2104173"/>
              <a:gd name="connsiteX0" fmla="*/ 79006 w 4155706"/>
              <a:gd name="connsiteY0" fmla="*/ 0 h 2116873"/>
              <a:gd name="connsiteX1" fmla="*/ 625106 w 4155706"/>
              <a:gd name="connsiteY1" fmla="*/ 1282700 h 2116873"/>
              <a:gd name="connsiteX2" fmla="*/ 2580906 w 4155706"/>
              <a:gd name="connsiteY2" fmla="*/ 1460500 h 2116873"/>
              <a:gd name="connsiteX3" fmla="*/ 4155706 w 4155706"/>
              <a:gd name="connsiteY3" fmla="*/ 2108200 h 2116873"/>
              <a:gd name="connsiteX0" fmla="*/ 73086 w 4149786"/>
              <a:gd name="connsiteY0" fmla="*/ 0 h 2116819"/>
              <a:gd name="connsiteX1" fmla="*/ 669986 w 4149786"/>
              <a:gd name="connsiteY1" fmla="*/ 1308100 h 2116819"/>
              <a:gd name="connsiteX2" fmla="*/ 2574986 w 4149786"/>
              <a:gd name="connsiteY2" fmla="*/ 1460500 h 2116819"/>
              <a:gd name="connsiteX3" fmla="*/ 4149786 w 4149786"/>
              <a:gd name="connsiteY3" fmla="*/ 2108200 h 2116819"/>
              <a:gd name="connsiteX0" fmla="*/ 73297 w 4149997"/>
              <a:gd name="connsiteY0" fmla="*/ 0 h 2116069"/>
              <a:gd name="connsiteX1" fmla="*/ 670197 w 4149997"/>
              <a:gd name="connsiteY1" fmla="*/ 1308100 h 2116069"/>
              <a:gd name="connsiteX2" fmla="*/ 2587897 w 4149997"/>
              <a:gd name="connsiteY2" fmla="*/ 1397000 h 2116069"/>
              <a:gd name="connsiteX3" fmla="*/ 4149997 w 4149997"/>
              <a:gd name="connsiteY3" fmla="*/ 2108200 h 2116069"/>
              <a:gd name="connsiteX0" fmla="*/ 87561 w 4164261"/>
              <a:gd name="connsiteY0" fmla="*/ 0 h 2116069"/>
              <a:gd name="connsiteX1" fmla="*/ 573251 w 4164261"/>
              <a:gd name="connsiteY1" fmla="*/ 1308100 h 2116069"/>
              <a:gd name="connsiteX2" fmla="*/ 2602161 w 4164261"/>
              <a:gd name="connsiteY2" fmla="*/ 1397000 h 2116069"/>
              <a:gd name="connsiteX3" fmla="*/ 4164261 w 4164261"/>
              <a:gd name="connsiteY3" fmla="*/ 2108200 h 2116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4261" h="2116069">
                <a:moveTo>
                  <a:pt x="87561" y="0"/>
                </a:moveTo>
                <a:cubicBezTo>
                  <a:pt x="-160089" y="734483"/>
                  <a:pt x="154151" y="1075267"/>
                  <a:pt x="573251" y="1308100"/>
                </a:cubicBezTo>
                <a:cubicBezTo>
                  <a:pt x="992351" y="1540933"/>
                  <a:pt x="2003659" y="1263650"/>
                  <a:pt x="2602161" y="1397000"/>
                </a:cubicBezTo>
                <a:cubicBezTo>
                  <a:pt x="3200663" y="1530350"/>
                  <a:pt x="3613928" y="2195513"/>
                  <a:pt x="4164261" y="2108200"/>
                </a:cubicBezTo>
              </a:path>
            </a:pathLst>
          </a:custGeom>
          <a:noFill/>
          <a:ln w="38100" cap="rnd">
            <a:solidFill>
              <a:srgbClr val="EBF6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026A2-50FD-1E68-C56E-565A8F2A001E}"/>
              </a:ext>
            </a:extLst>
          </p:cNvPr>
          <p:cNvSpPr txBox="1"/>
          <p:nvPr/>
        </p:nvSpPr>
        <p:spPr>
          <a:xfrm>
            <a:off x="1220450" y="2818118"/>
            <a:ext cx="487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>
                <a:solidFill>
                  <a:schemeClr val="bg1"/>
                </a:solidFill>
                <a:latin typeface="Amasis MT Pro Black" panose="02040A04050005020304" pitchFamily="18" charset="0"/>
                <a:cs typeface="Dreaming Outloud Script Pro" panose="03050502040304050704" pitchFamily="66" charset="0"/>
              </a:rPr>
              <a:t>Habitant Morbi Tristique</a:t>
            </a:r>
            <a:endParaRPr lang="zh-CN" altLang="en-US" sz="2800">
              <a:solidFill>
                <a:schemeClr val="bg1"/>
              </a:solidFill>
              <a:latin typeface="Amasis MT Pro Black" panose="02040A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00C857-0E37-A6D8-7A9A-58056D18E05C}"/>
              </a:ext>
            </a:extLst>
          </p:cNvPr>
          <p:cNvSpPr txBox="1"/>
          <p:nvPr/>
        </p:nvSpPr>
        <p:spPr>
          <a:xfrm>
            <a:off x="1220450" y="3262614"/>
            <a:ext cx="5183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Proin Pharetra Nonummy Pede</a:t>
            </a:r>
            <a:endParaRPr lang="zh-CN" altLang="en-US" sz="2000">
              <a:solidFill>
                <a:schemeClr val="bg1"/>
              </a:solidFill>
              <a:latin typeface="Amasis MT Pro" panose="02040504050005020304" pitchFamily="18" charset="0"/>
              <a:cs typeface="Dreaming Outloud Script Pro" panose="03050502040304050704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3080FB-F0BE-F5C5-0AD4-131C771919F5}"/>
              </a:ext>
            </a:extLst>
          </p:cNvPr>
          <p:cNvSpPr txBox="1"/>
          <p:nvPr/>
        </p:nvSpPr>
        <p:spPr>
          <a:xfrm>
            <a:off x="1220450" y="3840529"/>
            <a:ext cx="4875550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BBE9D3-B6C7-86E2-65F9-43DC55BC1BEC}"/>
              </a:ext>
            </a:extLst>
          </p:cNvPr>
          <p:cNvSpPr txBox="1"/>
          <p:nvPr/>
        </p:nvSpPr>
        <p:spPr>
          <a:xfrm>
            <a:off x="9193431" y="1191041"/>
            <a:ext cx="1616866" cy="170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3B5E70A-D831-E03E-906F-6B92666C8D33}"/>
              </a:ext>
            </a:extLst>
          </p:cNvPr>
          <p:cNvCxnSpPr>
            <a:cxnSpLocks/>
          </p:cNvCxnSpPr>
          <p:nvPr/>
        </p:nvCxnSpPr>
        <p:spPr>
          <a:xfrm>
            <a:off x="9267101" y="2942178"/>
            <a:ext cx="12827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BF3CD32-D4B3-76F2-A8FC-2D628CE78A29}"/>
              </a:ext>
            </a:extLst>
          </p:cNvPr>
          <p:cNvSpPr/>
          <p:nvPr/>
        </p:nvSpPr>
        <p:spPr>
          <a:xfrm>
            <a:off x="8475501" y="1463974"/>
            <a:ext cx="462289" cy="440036"/>
          </a:xfrm>
          <a:custGeom>
            <a:avLst/>
            <a:gdLst>
              <a:gd name="connsiteX0" fmla="*/ 1683099 w 6299570"/>
              <a:gd name="connsiteY0" fmla="*/ 580580 h 5996329"/>
              <a:gd name="connsiteX1" fmla="*/ 1814347 w 6299570"/>
              <a:gd name="connsiteY1" fmla="*/ 77787 h 5996329"/>
              <a:gd name="connsiteX2" fmla="*/ 2622700 w 6299570"/>
              <a:gd name="connsiteY2" fmla="*/ 2437 h 5996329"/>
              <a:gd name="connsiteX3" fmla="*/ 2695655 w 6299570"/>
              <a:gd name="connsiteY3" fmla="*/ 3549 h 5996329"/>
              <a:gd name="connsiteX4" fmla="*/ 2725234 w 6299570"/>
              <a:gd name="connsiteY4" fmla="*/ 2328 h 5996329"/>
              <a:gd name="connsiteX5" fmla="*/ 2850495 w 6299570"/>
              <a:gd name="connsiteY5" fmla="*/ 34304 h 5996329"/>
              <a:gd name="connsiteX6" fmla="*/ 2850790 w 6299570"/>
              <a:gd name="connsiteY6" fmla="*/ 178154 h 5996329"/>
              <a:gd name="connsiteX7" fmla="*/ 2842855 w 6299570"/>
              <a:gd name="connsiteY7" fmla="*/ 220322 h 5996329"/>
              <a:gd name="connsiteX8" fmla="*/ 2737558 w 6299570"/>
              <a:gd name="connsiteY8" fmla="*/ 578385 h 5996329"/>
              <a:gd name="connsiteX9" fmla="*/ 2641566 w 6299570"/>
              <a:gd name="connsiteY9" fmla="*/ 877854 h 5996329"/>
              <a:gd name="connsiteX10" fmla="*/ 2629208 w 6299570"/>
              <a:gd name="connsiteY10" fmla="*/ 919283 h 5996329"/>
              <a:gd name="connsiteX11" fmla="*/ 2602750 w 6299570"/>
              <a:gd name="connsiteY11" fmla="*/ 1125599 h 5996329"/>
              <a:gd name="connsiteX12" fmla="*/ 2982526 w 6299570"/>
              <a:gd name="connsiteY12" fmla="*/ 1177418 h 5996329"/>
              <a:gd name="connsiteX13" fmla="*/ 3090601 w 6299570"/>
              <a:gd name="connsiteY13" fmla="*/ 1179688 h 5996329"/>
              <a:gd name="connsiteX14" fmla="*/ 3521537 w 6299570"/>
              <a:gd name="connsiteY14" fmla="*/ 1188281 h 5996329"/>
              <a:gd name="connsiteX15" fmla="*/ 3655865 w 6299570"/>
              <a:gd name="connsiteY15" fmla="*/ 1187533 h 5996329"/>
              <a:gd name="connsiteX16" fmla="*/ 3693549 w 6299570"/>
              <a:gd name="connsiteY16" fmla="*/ 1192149 h 5996329"/>
              <a:gd name="connsiteX17" fmla="*/ 3818557 w 6299570"/>
              <a:gd name="connsiteY17" fmla="*/ 1195379 h 5996329"/>
              <a:gd name="connsiteX18" fmla="*/ 3921379 w 6299570"/>
              <a:gd name="connsiteY18" fmla="*/ 986162 h 5996329"/>
              <a:gd name="connsiteX19" fmla="*/ 3957912 w 6299570"/>
              <a:gd name="connsiteY19" fmla="*/ 885493 h 5996329"/>
              <a:gd name="connsiteX20" fmla="*/ 4119466 w 6299570"/>
              <a:gd name="connsiteY20" fmla="*/ 610789 h 5996329"/>
              <a:gd name="connsiteX21" fmla="*/ 4259739 w 6299570"/>
              <a:gd name="connsiteY21" fmla="*/ 382164 h 5996329"/>
              <a:gd name="connsiteX22" fmla="*/ 4285690 w 6299570"/>
              <a:gd name="connsiteY22" fmla="*/ 311890 h 5996329"/>
              <a:gd name="connsiteX23" fmla="*/ 4375975 w 6299570"/>
              <a:gd name="connsiteY23" fmla="*/ 134423 h 5996329"/>
              <a:gd name="connsiteX24" fmla="*/ 4500153 w 6299570"/>
              <a:gd name="connsiteY24" fmla="*/ 139523 h 5996329"/>
              <a:gd name="connsiteX25" fmla="*/ 4515330 w 6299570"/>
              <a:gd name="connsiteY25" fmla="*/ 142268 h 5996329"/>
              <a:gd name="connsiteX26" fmla="*/ 4948872 w 6299570"/>
              <a:gd name="connsiteY26" fmla="*/ 204202 h 5996329"/>
              <a:gd name="connsiteX27" fmla="*/ 5025723 w 6299570"/>
              <a:gd name="connsiteY27" fmla="*/ 208908 h 5996329"/>
              <a:gd name="connsiteX28" fmla="*/ 5258765 w 6299570"/>
              <a:gd name="connsiteY28" fmla="*/ 258288 h 5996329"/>
              <a:gd name="connsiteX29" fmla="*/ 5243986 w 6299570"/>
              <a:gd name="connsiteY29" fmla="*/ 417558 h 5996329"/>
              <a:gd name="connsiteX30" fmla="*/ 5235434 w 6299570"/>
              <a:gd name="connsiteY30" fmla="*/ 451944 h 5996329"/>
              <a:gd name="connsiteX31" fmla="*/ 5057263 w 6299570"/>
              <a:gd name="connsiteY31" fmla="*/ 1079143 h 5996329"/>
              <a:gd name="connsiteX32" fmla="*/ 5044775 w 6299570"/>
              <a:gd name="connsiteY32" fmla="*/ 1107802 h 5996329"/>
              <a:gd name="connsiteX33" fmla="*/ 4972416 w 6299570"/>
              <a:gd name="connsiteY33" fmla="*/ 1350219 h 5996329"/>
              <a:gd name="connsiteX34" fmla="*/ 5184835 w 6299570"/>
              <a:gd name="connsiteY34" fmla="*/ 1344184 h 5996329"/>
              <a:gd name="connsiteX35" fmla="*/ 5258977 w 6299570"/>
              <a:gd name="connsiteY35" fmla="*/ 1334734 h 5996329"/>
              <a:gd name="connsiteX36" fmla="*/ 5709760 w 6299570"/>
              <a:gd name="connsiteY36" fmla="*/ 1388823 h 5996329"/>
              <a:gd name="connsiteX37" fmla="*/ 6010051 w 6299570"/>
              <a:gd name="connsiteY37" fmla="*/ 1435279 h 5996329"/>
              <a:gd name="connsiteX38" fmla="*/ 6045583 w 6299570"/>
              <a:gd name="connsiteY38" fmla="*/ 1437466 h 5996329"/>
              <a:gd name="connsiteX39" fmla="*/ 6288761 w 6299570"/>
              <a:gd name="connsiteY39" fmla="*/ 1512699 h 5996329"/>
              <a:gd name="connsiteX40" fmla="*/ 6284673 w 6299570"/>
              <a:gd name="connsiteY40" fmla="*/ 1773454 h 5996329"/>
              <a:gd name="connsiteX41" fmla="*/ 6273275 w 6299570"/>
              <a:gd name="connsiteY41" fmla="*/ 1869033 h 5996329"/>
              <a:gd name="connsiteX42" fmla="*/ 6271561 w 6299570"/>
              <a:gd name="connsiteY42" fmla="*/ 1985139 h 5996329"/>
              <a:gd name="connsiteX43" fmla="*/ 6242305 w 6299570"/>
              <a:gd name="connsiteY43" fmla="*/ 2256133 h 5996329"/>
              <a:gd name="connsiteX44" fmla="*/ 6015257 w 6299570"/>
              <a:gd name="connsiteY44" fmla="*/ 2344704 h 5996329"/>
              <a:gd name="connsiteX45" fmla="*/ 5955750 w 6299570"/>
              <a:gd name="connsiteY45" fmla="*/ 2356672 h 5996329"/>
              <a:gd name="connsiteX46" fmla="*/ 5393641 w 6299570"/>
              <a:gd name="connsiteY46" fmla="*/ 2392464 h 5996329"/>
              <a:gd name="connsiteX47" fmla="*/ 5197043 w 6299570"/>
              <a:gd name="connsiteY47" fmla="*/ 2387642 h 5996329"/>
              <a:gd name="connsiteX48" fmla="*/ 5176681 w 6299570"/>
              <a:gd name="connsiteY48" fmla="*/ 2387519 h 5996329"/>
              <a:gd name="connsiteX49" fmla="*/ 4878879 w 6299570"/>
              <a:gd name="connsiteY49" fmla="*/ 2426452 h 5996329"/>
              <a:gd name="connsiteX50" fmla="*/ 4864855 w 6299570"/>
              <a:gd name="connsiteY50" fmla="*/ 2566458 h 5996329"/>
              <a:gd name="connsiteX51" fmla="*/ 4863394 w 6299570"/>
              <a:gd name="connsiteY51" fmla="*/ 2620108 h 5996329"/>
              <a:gd name="connsiteX52" fmla="*/ 4747157 w 6299570"/>
              <a:gd name="connsiteY52" fmla="*/ 3123444 h 5996329"/>
              <a:gd name="connsiteX53" fmla="*/ 4724039 w 6299570"/>
              <a:gd name="connsiteY53" fmla="*/ 3285917 h 5996329"/>
              <a:gd name="connsiteX54" fmla="*/ 4974089 w 6299570"/>
              <a:gd name="connsiteY54" fmla="*/ 3275212 h 5996329"/>
              <a:gd name="connsiteX55" fmla="*/ 5064683 w 6299570"/>
              <a:gd name="connsiteY55" fmla="*/ 3262799 h 5996329"/>
              <a:gd name="connsiteX56" fmla="*/ 5164878 w 6299570"/>
              <a:gd name="connsiteY56" fmla="*/ 3262552 h 5996329"/>
              <a:gd name="connsiteX57" fmla="*/ 5970598 w 6299570"/>
              <a:gd name="connsiteY57" fmla="*/ 3316881 h 5996329"/>
              <a:gd name="connsiteX58" fmla="*/ 6065108 w 6299570"/>
              <a:gd name="connsiteY58" fmla="*/ 3320488 h 5996329"/>
              <a:gd name="connsiteX59" fmla="*/ 6234034 w 6299570"/>
              <a:gd name="connsiteY59" fmla="*/ 3347851 h 5996329"/>
              <a:gd name="connsiteX60" fmla="*/ 6224042 w 6299570"/>
              <a:gd name="connsiteY60" fmla="*/ 3419079 h 5996329"/>
              <a:gd name="connsiteX61" fmla="*/ 6218555 w 6299570"/>
              <a:gd name="connsiteY61" fmla="*/ 3440757 h 5996329"/>
              <a:gd name="connsiteX62" fmla="*/ 6141492 w 6299570"/>
              <a:gd name="connsiteY62" fmla="*/ 3754867 h 5996329"/>
              <a:gd name="connsiteX63" fmla="*/ 6117797 w 6299570"/>
              <a:gd name="connsiteY63" fmla="*/ 3835702 h 5996329"/>
              <a:gd name="connsiteX64" fmla="*/ 6048018 w 6299570"/>
              <a:gd name="connsiteY64" fmla="*/ 4199677 h 5996329"/>
              <a:gd name="connsiteX65" fmla="*/ 6046475 w 6299570"/>
              <a:gd name="connsiteY65" fmla="*/ 4228042 h 5996329"/>
              <a:gd name="connsiteX66" fmla="*/ 6032532 w 6299570"/>
              <a:gd name="connsiteY66" fmla="*/ 4308061 h 5996329"/>
              <a:gd name="connsiteX67" fmla="*/ 5583505 w 6299570"/>
              <a:gd name="connsiteY67" fmla="*/ 4331392 h 5996329"/>
              <a:gd name="connsiteX68" fmla="*/ 5026079 w 6299570"/>
              <a:gd name="connsiteY68" fmla="*/ 4370002 h 5996329"/>
              <a:gd name="connsiteX69" fmla="*/ 4985075 w 6299570"/>
              <a:gd name="connsiteY69" fmla="*/ 4377374 h 5996329"/>
              <a:gd name="connsiteX70" fmla="*/ 4747157 w 6299570"/>
              <a:gd name="connsiteY70" fmla="*/ 4447415 h 5996329"/>
              <a:gd name="connsiteX71" fmla="*/ 4634604 w 6299570"/>
              <a:gd name="connsiteY71" fmla="*/ 4777176 h 5996329"/>
              <a:gd name="connsiteX72" fmla="*/ 4631141 w 6299570"/>
              <a:gd name="connsiteY72" fmla="*/ 4795905 h 5996329"/>
              <a:gd name="connsiteX73" fmla="*/ 4602378 w 6299570"/>
              <a:gd name="connsiteY73" fmla="*/ 4955127 h 5996329"/>
              <a:gd name="connsiteX74" fmla="*/ 4452970 w 6299570"/>
              <a:gd name="connsiteY74" fmla="*/ 5608920 h 5996329"/>
              <a:gd name="connsiteX75" fmla="*/ 4189739 w 6299570"/>
              <a:gd name="connsiteY75" fmla="*/ 5980528 h 5996329"/>
              <a:gd name="connsiteX76" fmla="*/ 3701895 w 6299570"/>
              <a:gd name="connsiteY76" fmla="*/ 5972895 h 5996329"/>
              <a:gd name="connsiteX77" fmla="*/ 3661852 w 6299570"/>
              <a:gd name="connsiteY77" fmla="*/ 5969356 h 5996329"/>
              <a:gd name="connsiteX78" fmla="*/ 3532208 w 6299570"/>
              <a:gd name="connsiteY78" fmla="*/ 5934079 h 5996329"/>
              <a:gd name="connsiteX79" fmla="*/ 3540232 w 6299570"/>
              <a:gd name="connsiteY79" fmla="*/ 5756635 h 5996329"/>
              <a:gd name="connsiteX80" fmla="*/ 3547693 w 6299570"/>
              <a:gd name="connsiteY80" fmla="*/ 5694186 h 5996329"/>
              <a:gd name="connsiteX81" fmla="*/ 3733497 w 6299570"/>
              <a:gd name="connsiteY81" fmla="*/ 4811397 h 5996329"/>
              <a:gd name="connsiteX82" fmla="*/ 3919308 w 6299570"/>
              <a:gd name="connsiteY82" fmla="*/ 4400966 h 5996329"/>
              <a:gd name="connsiteX83" fmla="*/ 3923135 w 6299570"/>
              <a:gd name="connsiteY83" fmla="*/ 4393484 h 5996329"/>
              <a:gd name="connsiteX84" fmla="*/ 3950272 w 6299570"/>
              <a:gd name="connsiteY84" fmla="*/ 4253766 h 5996329"/>
              <a:gd name="connsiteX85" fmla="*/ 3798230 w 6299570"/>
              <a:gd name="connsiteY85" fmla="*/ 4257935 h 5996329"/>
              <a:gd name="connsiteX86" fmla="*/ 3772314 w 6299570"/>
              <a:gd name="connsiteY86" fmla="*/ 4261612 h 5996329"/>
              <a:gd name="connsiteX87" fmla="*/ 3230168 w 6299570"/>
              <a:gd name="connsiteY87" fmla="*/ 4284943 h 5996329"/>
              <a:gd name="connsiteX88" fmla="*/ 3033302 w 6299570"/>
              <a:gd name="connsiteY88" fmla="*/ 4282638 h 5996329"/>
              <a:gd name="connsiteX89" fmla="*/ 2223503 w 6299570"/>
              <a:gd name="connsiteY89" fmla="*/ 4346877 h 5996329"/>
              <a:gd name="connsiteX90" fmla="*/ 2153620 w 6299570"/>
              <a:gd name="connsiteY90" fmla="*/ 4361889 h 5996329"/>
              <a:gd name="connsiteX91" fmla="*/ 1983610 w 6299570"/>
              <a:gd name="connsiteY91" fmla="*/ 4424085 h 5996329"/>
              <a:gd name="connsiteX92" fmla="*/ 1918857 w 6299570"/>
              <a:gd name="connsiteY92" fmla="*/ 4602180 h 5996329"/>
              <a:gd name="connsiteX93" fmla="*/ 1890705 w 6299570"/>
              <a:gd name="connsiteY93" fmla="*/ 4710646 h 5996329"/>
              <a:gd name="connsiteX94" fmla="*/ 1611783 w 6299570"/>
              <a:gd name="connsiteY94" fmla="*/ 5430750 h 5996329"/>
              <a:gd name="connsiteX95" fmla="*/ 1597703 w 6299570"/>
              <a:gd name="connsiteY95" fmla="*/ 5474538 h 5996329"/>
              <a:gd name="connsiteX96" fmla="*/ 1371890 w 6299570"/>
              <a:gd name="connsiteY96" fmla="*/ 5833753 h 5996329"/>
              <a:gd name="connsiteX97" fmla="*/ 1111094 w 6299570"/>
              <a:gd name="connsiteY97" fmla="*/ 5790308 h 5996329"/>
              <a:gd name="connsiteX98" fmla="*/ 1023401 w 6299570"/>
              <a:gd name="connsiteY98" fmla="*/ 5764186 h 5996329"/>
              <a:gd name="connsiteX99" fmla="*/ 894649 w 6299570"/>
              <a:gd name="connsiteY99" fmla="*/ 5744729 h 5996329"/>
              <a:gd name="connsiteX100" fmla="*/ 551035 w 6299570"/>
              <a:gd name="connsiteY100" fmla="*/ 5640310 h 5996329"/>
              <a:gd name="connsiteX101" fmla="*/ 604171 w 6299570"/>
              <a:gd name="connsiteY101" fmla="*/ 5426326 h 5996329"/>
              <a:gd name="connsiteX102" fmla="*/ 612970 w 6299570"/>
              <a:gd name="connsiteY102" fmla="*/ 5400204 h 5996329"/>
              <a:gd name="connsiteX103" fmla="*/ 770567 w 6299570"/>
              <a:gd name="connsiteY103" fmla="*/ 4945869 h 5996329"/>
              <a:gd name="connsiteX104" fmla="*/ 884046 w 6299570"/>
              <a:gd name="connsiteY104" fmla="*/ 4633644 h 5996329"/>
              <a:gd name="connsiteX105" fmla="*/ 918569 w 6299570"/>
              <a:gd name="connsiteY105" fmla="*/ 4552693 h 5996329"/>
              <a:gd name="connsiteX106" fmla="*/ 1015548 w 6299570"/>
              <a:gd name="connsiteY106" fmla="*/ 4207735 h 5996329"/>
              <a:gd name="connsiteX107" fmla="*/ 801736 w 6299570"/>
              <a:gd name="connsiteY107" fmla="*/ 4133586 h 5996329"/>
              <a:gd name="connsiteX108" fmla="*/ 752324 w 6299570"/>
              <a:gd name="connsiteY108" fmla="*/ 4130315 h 5996329"/>
              <a:gd name="connsiteX109" fmla="*/ 684327 w 6299570"/>
              <a:gd name="connsiteY109" fmla="*/ 4122997 h 5996329"/>
              <a:gd name="connsiteX110" fmla="*/ 272326 w 6299570"/>
              <a:gd name="connsiteY110" fmla="*/ 4060747 h 5996329"/>
              <a:gd name="connsiteX111" fmla="*/ 195667 w 6299570"/>
              <a:gd name="connsiteY111" fmla="*/ 4046620 h 5996329"/>
              <a:gd name="connsiteX112" fmla="*/ 9101 w 6299570"/>
              <a:gd name="connsiteY112" fmla="*/ 3983328 h 5996329"/>
              <a:gd name="connsiteX113" fmla="*/ 23137 w 6299570"/>
              <a:gd name="connsiteY113" fmla="*/ 3833412 h 5996329"/>
              <a:gd name="connsiteX114" fmla="*/ 32220 w 6299570"/>
              <a:gd name="connsiteY114" fmla="*/ 3797311 h 5996329"/>
              <a:gd name="connsiteX115" fmla="*/ 44502 w 6299570"/>
              <a:gd name="connsiteY115" fmla="*/ 3687981 h 5996329"/>
              <a:gd name="connsiteX116" fmla="*/ 256842 w 6299570"/>
              <a:gd name="connsiteY116" fmla="*/ 3301821 h 5996329"/>
              <a:gd name="connsiteX117" fmla="*/ 930495 w 6299570"/>
              <a:gd name="connsiteY117" fmla="*/ 3294188 h 5996329"/>
              <a:gd name="connsiteX118" fmla="*/ 974290 w 6299570"/>
              <a:gd name="connsiteY118" fmla="*/ 3306416 h 5996329"/>
              <a:gd name="connsiteX119" fmla="*/ 1155115 w 6299570"/>
              <a:gd name="connsiteY119" fmla="*/ 3278709 h 5996329"/>
              <a:gd name="connsiteX120" fmla="*/ 1294470 w 6299570"/>
              <a:gd name="connsiteY120" fmla="*/ 2574077 h 5996329"/>
              <a:gd name="connsiteX121" fmla="*/ 1299607 w 6299570"/>
              <a:gd name="connsiteY121" fmla="*/ 2540308 h 5996329"/>
              <a:gd name="connsiteX122" fmla="*/ 1286624 w 6299570"/>
              <a:gd name="connsiteY122" fmla="*/ 2310648 h 5996329"/>
              <a:gd name="connsiteX123" fmla="*/ 1136277 w 6299570"/>
              <a:gd name="connsiteY123" fmla="*/ 2301170 h 5996329"/>
              <a:gd name="connsiteX124" fmla="*/ 1046732 w 6299570"/>
              <a:gd name="connsiteY124" fmla="*/ 2303015 h 5996329"/>
              <a:gd name="connsiteX125" fmla="*/ 566521 w 6299570"/>
              <a:gd name="connsiteY125" fmla="*/ 2279677 h 5996329"/>
              <a:gd name="connsiteX126" fmla="*/ 482881 w 6299570"/>
              <a:gd name="connsiteY126" fmla="*/ 2284196 h 5996329"/>
              <a:gd name="connsiteX127" fmla="*/ 287810 w 6299570"/>
              <a:gd name="connsiteY127" fmla="*/ 2155808 h 5996329"/>
              <a:gd name="connsiteX128" fmla="*/ 307729 w 6299570"/>
              <a:gd name="connsiteY128" fmla="*/ 2040449 h 5996329"/>
              <a:gd name="connsiteX129" fmla="*/ 473615 w 6299570"/>
              <a:gd name="connsiteY129" fmla="*/ 1551933 h 5996329"/>
              <a:gd name="connsiteX130" fmla="*/ 572899 w 6299570"/>
              <a:gd name="connsiteY130" fmla="*/ 1544376 h 5996329"/>
              <a:gd name="connsiteX131" fmla="*/ 612970 w 6299570"/>
              <a:gd name="connsiteY131" fmla="*/ 1544088 h 5996329"/>
              <a:gd name="connsiteX132" fmla="*/ 816220 w 6299570"/>
              <a:gd name="connsiteY132" fmla="*/ 1517293 h 5996329"/>
              <a:gd name="connsiteX133" fmla="*/ 1023401 w 6299570"/>
              <a:gd name="connsiteY133" fmla="*/ 1489999 h 5996329"/>
              <a:gd name="connsiteX134" fmla="*/ 1182623 w 6299570"/>
              <a:gd name="connsiteY134" fmla="*/ 1479328 h 5996329"/>
              <a:gd name="connsiteX135" fmla="*/ 1356405 w 6299570"/>
              <a:gd name="connsiteY135" fmla="*/ 1466668 h 5996329"/>
              <a:gd name="connsiteX136" fmla="*/ 1381560 w 6299570"/>
              <a:gd name="connsiteY136" fmla="*/ 1468320 h 5996329"/>
              <a:gd name="connsiteX137" fmla="*/ 1441252 w 6299570"/>
              <a:gd name="connsiteY137" fmla="*/ 1466668 h 5996329"/>
              <a:gd name="connsiteX138" fmla="*/ 1471434 w 6299570"/>
              <a:gd name="connsiteY138" fmla="*/ 1348655 h 5996329"/>
              <a:gd name="connsiteX139" fmla="*/ 1480068 w 6299570"/>
              <a:gd name="connsiteY139" fmla="*/ 1304195 h 5996329"/>
              <a:gd name="connsiteX140" fmla="*/ 1537963 w 6299570"/>
              <a:gd name="connsiteY140" fmla="*/ 1136517 h 5996329"/>
              <a:gd name="connsiteX141" fmla="*/ 1649755 w 6299570"/>
              <a:gd name="connsiteY141" fmla="*/ 785380 h 5996329"/>
              <a:gd name="connsiteX142" fmla="*/ 1665172 w 6299570"/>
              <a:gd name="connsiteY142" fmla="*/ 692989 h 5996329"/>
              <a:gd name="connsiteX143" fmla="*/ 1680719 w 6299570"/>
              <a:gd name="connsiteY143" fmla="*/ 599364 h 5996329"/>
              <a:gd name="connsiteX144" fmla="*/ 1683099 w 6299570"/>
              <a:gd name="connsiteY144" fmla="*/ 580580 h 5996329"/>
              <a:gd name="connsiteX145" fmla="*/ 2757144 w 6299570"/>
              <a:gd name="connsiteY145" fmla="*/ 2279684 h 5996329"/>
              <a:gd name="connsiteX146" fmla="*/ 2799568 w 6299570"/>
              <a:gd name="connsiteY146" fmla="*/ 2182746 h 5996329"/>
              <a:gd name="connsiteX147" fmla="*/ 3554668 w 6299570"/>
              <a:gd name="connsiteY147" fmla="*/ 2261654 h 5996329"/>
              <a:gd name="connsiteX148" fmla="*/ 3612961 w 6299570"/>
              <a:gd name="connsiteY148" fmla="*/ 2266420 h 5996329"/>
              <a:gd name="connsiteX149" fmla="*/ 3802413 w 6299570"/>
              <a:gd name="connsiteY149" fmla="*/ 2293681 h 5996329"/>
              <a:gd name="connsiteX150" fmla="*/ 3741110 w 6299570"/>
              <a:gd name="connsiteY150" fmla="*/ 2578027 h 5996329"/>
              <a:gd name="connsiteX151" fmla="*/ 3740472 w 6299570"/>
              <a:gd name="connsiteY151" fmla="*/ 2580023 h 5996329"/>
              <a:gd name="connsiteX152" fmla="*/ 3709556 w 6299570"/>
              <a:gd name="connsiteY152" fmla="*/ 2678751 h 5996329"/>
              <a:gd name="connsiteX153" fmla="*/ 3554881 w 6299570"/>
              <a:gd name="connsiteY153" fmla="*/ 3207228 h 5996329"/>
              <a:gd name="connsiteX154" fmla="*/ 3545382 w 6299570"/>
              <a:gd name="connsiteY154" fmla="*/ 3278195 h 5996329"/>
              <a:gd name="connsiteX155" fmla="*/ 3508219 w 6299570"/>
              <a:gd name="connsiteY155" fmla="*/ 3440551 h 5996329"/>
              <a:gd name="connsiteX156" fmla="*/ 3415313 w 6299570"/>
              <a:gd name="connsiteY156" fmla="*/ 3425066 h 5996329"/>
              <a:gd name="connsiteX157" fmla="*/ 3100703 w 6299570"/>
              <a:gd name="connsiteY157" fmla="*/ 3374906 h 5996329"/>
              <a:gd name="connsiteX158" fmla="*/ 2470795 w 6299570"/>
              <a:gd name="connsiteY158" fmla="*/ 3262593 h 5996329"/>
              <a:gd name="connsiteX159" fmla="*/ 2509399 w 6299570"/>
              <a:gd name="connsiteY159" fmla="*/ 3092905 h 5996329"/>
              <a:gd name="connsiteX160" fmla="*/ 2687570 w 6299570"/>
              <a:gd name="connsiteY160" fmla="*/ 2558605 h 5996329"/>
              <a:gd name="connsiteX161" fmla="*/ 2717423 w 6299570"/>
              <a:gd name="connsiteY161" fmla="*/ 2441004 h 5996329"/>
              <a:gd name="connsiteX162" fmla="*/ 2757144 w 6299570"/>
              <a:gd name="connsiteY162" fmla="*/ 2279684 h 5996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6299570" h="5996329">
                <a:moveTo>
                  <a:pt x="1683099" y="580580"/>
                </a:moveTo>
                <a:cubicBezTo>
                  <a:pt x="1693324" y="494581"/>
                  <a:pt x="1735151" y="142690"/>
                  <a:pt x="1814347" y="77787"/>
                </a:cubicBezTo>
                <a:cubicBezTo>
                  <a:pt x="1922423" y="-11072"/>
                  <a:pt x="2412303" y="-1621"/>
                  <a:pt x="2622700" y="2437"/>
                </a:cubicBezTo>
                <a:cubicBezTo>
                  <a:pt x="2653870" y="3039"/>
                  <a:pt x="2678908" y="3522"/>
                  <a:pt x="2695655" y="3549"/>
                </a:cubicBezTo>
                <a:cubicBezTo>
                  <a:pt x="2704564" y="3549"/>
                  <a:pt x="2714604" y="2956"/>
                  <a:pt x="2725234" y="2328"/>
                </a:cubicBezTo>
                <a:cubicBezTo>
                  <a:pt x="2770031" y="-318"/>
                  <a:pt x="2825292" y="-3582"/>
                  <a:pt x="2850495" y="34304"/>
                </a:cubicBezTo>
                <a:cubicBezTo>
                  <a:pt x="2873991" y="69633"/>
                  <a:pt x="2861105" y="129903"/>
                  <a:pt x="2850790" y="178154"/>
                </a:cubicBezTo>
                <a:cubicBezTo>
                  <a:pt x="2847416" y="193924"/>
                  <a:pt x="2844323" y="208410"/>
                  <a:pt x="2842855" y="220322"/>
                </a:cubicBezTo>
                <a:cubicBezTo>
                  <a:pt x="2827281" y="344569"/>
                  <a:pt x="2782471" y="461353"/>
                  <a:pt x="2737558" y="578385"/>
                </a:cubicBezTo>
                <a:cubicBezTo>
                  <a:pt x="2699901" y="676516"/>
                  <a:pt x="2662175" y="774826"/>
                  <a:pt x="2641566" y="877854"/>
                </a:cubicBezTo>
                <a:cubicBezTo>
                  <a:pt x="2639962" y="885809"/>
                  <a:pt x="2635195" y="900629"/>
                  <a:pt x="2629208" y="919283"/>
                </a:cubicBezTo>
                <a:cubicBezTo>
                  <a:pt x="2608360" y="984166"/>
                  <a:pt x="2572602" y="1095451"/>
                  <a:pt x="2602750" y="1125599"/>
                </a:cubicBezTo>
                <a:cubicBezTo>
                  <a:pt x="2653053" y="1175902"/>
                  <a:pt x="2846641" y="1176794"/>
                  <a:pt x="2982526" y="1177418"/>
                </a:cubicBezTo>
                <a:cubicBezTo>
                  <a:pt x="3027144" y="1177624"/>
                  <a:pt x="3065542" y="1177795"/>
                  <a:pt x="3090601" y="1179688"/>
                </a:cubicBezTo>
                <a:cubicBezTo>
                  <a:pt x="3232850" y="1190674"/>
                  <a:pt x="3377683" y="1189474"/>
                  <a:pt x="3521537" y="1188281"/>
                </a:cubicBezTo>
                <a:cubicBezTo>
                  <a:pt x="3566450" y="1187911"/>
                  <a:pt x="3611260" y="1187533"/>
                  <a:pt x="3655865" y="1187533"/>
                </a:cubicBezTo>
                <a:cubicBezTo>
                  <a:pt x="3662002" y="1187533"/>
                  <a:pt x="3676075" y="1189591"/>
                  <a:pt x="3693549" y="1192149"/>
                </a:cubicBezTo>
                <a:cubicBezTo>
                  <a:pt x="3738277" y="1198691"/>
                  <a:pt x="3805287" y="1208498"/>
                  <a:pt x="3818557" y="1195379"/>
                </a:cubicBezTo>
                <a:cubicBezTo>
                  <a:pt x="3868888" y="1144904"/>
                  <a:pt x="3895771" y="1063602"/>
                  <a:pt x="3921379" y="986162"/>
                </a:cubicBezTo>
                <a:cubicBezTo>
                  <a:pt x="3933113" y="950686"/>
                  <a:pt x="3944579" y="916018"/>
                  <a:pt x="3957912" y="885493"/>
                </a:cubicBezTo>
                <a:cubicBezTo>
                  <a:pt x="3998929" y="789817"/>
                  <a:pt x="4059149" y="700375"/>
                  <a:pt x="4119466" y="610789"/>
                </a:cubicBezTo>
                <a:cubicBezTo>
                  <a:pt x="4169865" y="535921"/>
                  <a:pt x="4220340" y="460956"/>
                  <a:pt x="4259739" y="382164"/>
                </a:cubicBezTo>
                <a:cubicBezTo>
                  <a:pt x="4267105" y="367625"/>
                  <a:pt x="4275746" y="341716"/>
                  <a:pt x="4285690" y="311890"/>
                </a:cubicBezTo>
                <a:cubicBezTo>
                  <a:pt x="4308685" y="242947"/>
                  <a:pt x="4338661" y="153079"/>
                  <a:pt x="4375975" y="134423"/>
                </a:cubicBezTo>
                <a:cubicBezTo>
                  <a:pt x="4402372" y="121315"/>
                  <a:pt x="4464553" y="132894"/>
                  <a:pt x="4500153" y="139523"/>
                </a:cubicBezTo>
                <a:cubicBezTo>
                  <a:pt x="4506030" y="140617"/>
                  <a:pt x="4511181" y="141577"/>
                  <a:pt x="4515330" y="142268"/>
                </a:cubicBezTo>
                <a:cubicBezTo>
                  <a:pt x="4656378" y="165600"/>
                  <a:pt x="4805917" y="186385"/>
                  <a:pt x="4948872" y="204202"/>
                </a:cubicBezTo>
                <a:cubicBezTo>
                  <a:pt x="4969234" y="206740"/>
                  <a:pt x="4996103" y="207771"/>
                  <a:pt x="5025723" y="208908"/>
                </a:cubicBezTo>
                <a:cubicBezTo>
                  <a:pt x="5110001" y="212141"/>
                  <a:pt x="5216547" y="216231"/>
                  <a:pt x="5258765" y="258288"/>
                </a:cubicBezTo>
                <a:cubicBezTo>
                  <a:pt x="5280895" y="280590"/>
                  <a:pt x="5257914" y="365876"/>
                  <a:pt x="5243986" y="417558"/>
                </a:cubicBezTo>
                <a:cubicBezTo>
                  <a:pt x="5239898" y="432735"/>
                  <a:pt x="5236586" y="445011"/>
                  <a:pt x="5235434" y="451944"/>
                </a:cubicBezTo>
                <a:cubicBezTo>
                  <a:pt x="5199045" y="666874"/>
                  <a:pt x="5139305" y="877188"/>
                  <a:pt x="5057263" y="1079143"/>
                </a:cubicBezTo>
                <a:cubicBezTo>
                  <a:pt x="5055226" y="1084341"/>
                  <a:pt x="5050727" y="1094443"/>
                  <a:pt x="5044775" y="1107802"/>
                </a:cubicBezTo>
                <a:cubicBezTo>
                  <a:pt x="5014778" y="1175141"/>
                  <a:pt x="4947816" y="1325441"/>
                  <a:pt x="4972416" y="1350219"/>
                </a:cubicBezTo>
                <a:cubicBezTo>
                  <a:pt x="4995678" y="1373474"/>
                  <a:pt x="5106003" y="1356391"/>
                  <a:pt x="5184835" y="1344184"/>
                </a:cubicBezTo>
                <a:cubicBezTo>
                  <a:pt x="5218165" y="1339027"/>
                  <a:pt x="5245865" y="1334734"/>
                  <a:pt x="5258977" y="1334734"/>
                </a:cubicBezTo>
                <a:cubicBezTo>
                  <a:pt x="5413858" y="1334734"/>
                  <a:pt x="5561504" y="1361727"/>
                  <a:pt x="5709760" y="1388823"/>
                </a:cubicBezTo>
                <a:cubicBezTo>
                  <a:pt x="5808803" y="1406928"/>
                  <a:pt x="5908114" y="1425081"/>
                  <a:pt x="6010051" y="1435279"/>
                </a:cubicBezTo>
                <a:cubicBezTo>
                  <a:pt x="6018411" y="1436122"/>
                  <a:pt x="6030721" y="1436733"/>
                  <a:pt x="6045583" y="1437466"/>
                </a:cubicBezTo>
                <a:cubicBezTo>
                  <a:pt x="6123853" y="1441334"/>
                  <a:pt x="6272891" y="1448707"/>
                  <a:pt x="6288761" y="1512699"/>
                </a:cubicBezTo>
                <a:cubicBezTo>
                  <a:pt x="6309129" y="1594329"/>
                  <a:pt x="6296606" y="1686069"/>
                  <a:pt x="6284673" y="1773454"/>
                </a:cubicBezTo>
                <a:cubicBezTo>
                  <a:pt x="6280202" y="1806180"/>
                  <a:pt x="6275820" y="1838289"/>
                  <a:pt x="6273275" y="1869033"/>
                </a:cubicBezTo>
                <a:cubicBezTo>
                  <a:pt x="6270628" y="1900772"/>
                  <a:pt x="6271081" y="1941426"/>
                  <a:pt x="6271561" y="1985139"/>
                </a:cubicBezTo>
                <a:cubicBezTo>
                  <a:pt x="6272617" y="2081659"/>
                  <a:pt x="6273845" y="2193060"/>
                  <a:pt x="6242305" y="2256133"/>
                </a:cubicBezTo>
                <a:cubicBezTo>
                  <a:pt x="6216032" y="2308679"/>
                  <a:pt x="6096709" y="2330090"/>
                  <a:pt x="6015257" y="2344704"/>
                </a:cubicBezTo>
                <a:cubicBezTo>
                  <a:pt x="5990849" y="2349087"/>
                  <a:pt x="5969836" y="2352859"/>
                  <a:pt x="5955750" y="2356672"/>
                </a:cubicBezTo>
                <a:cubicBezTo>
                  <a:pt x="5773581" y="2406378"/>
                  <a:pt x="5582777" y="2399390"/>
                  <a:pt x="5393641" y="2392464"/>
                </a:cubicBezTo>
                <a:cubicBezTo>
                  <a:pt x="5327763" y="2390049"/>
                  <a:pt x="5262084" y="2387642"/>
                  <a:pt x="5197043" y="2387642"/>
                </a:cubicBezTo>
                <a:cubicBezTo>
                  <a:pt x="5191549" y="2387642"/>
                  <a:pt x="5184670" y="2387581"/>
                  <a:pt x="5176681" y="2387519"/>
                </a:cubicBezTo>
                <a:cubicBezTo>
                  <a:pt x="5099817" y="2386867"/>
                  <a:pt x="4919993" y="2385338"/>
                  <a:pt x="4878879" y="2426452"/>
                </a:cubicBezTo>
                <a:cubicBezTo>
                  <a:pt x="4865205" y="2440133"/>
                  <a:pt x="4864999" y="2513006"/>
                  <a:pt x="4864855" y="2566458"/>
                </a:cubicBezTo>
                <a:cubicBezTo>
                  <a:pt x="4864786" y="2590927"/>
                  <a:pt x="4864731" y="2611323"/>
                  <a:pt x="4863394" y="2620108"/>
                </a:cubicBezTo>
                <a:cubicBezTo>
                  <a:pt x="4837093" y="2790858"/>
                  <a:pt x="4807611" y="2962452"/>
                  <a:pt x="4747157" y="3123444"/>
                </a:cubicBezTo>
                <a:cubicBezTo>
                  <a:pt x="4738462" y="3146562"/>
                  <a:pt x="4697739" y="3259822"/>
                  <a:pt x="4724039" y="3285917"/>
                </a:cubicBezTo>
                <a:cubicBezTo>
                  <a:pt x="4750312" y="3312183"/>
                  <a:pt x="4880285" y="3290711"/>
                  <a:pt x="4974089" y="3275212"/>
                </a:cubicBezTo>
                <a:cubicBezTo>
                  <a:pt x="5015100" y="3268429"/>
                  <a:pt x="5049198" y="3262799"/>
                  <a:pt x="5064683" y="3262799"/>
                </a:cubicBezTo>
                <a:cubicBezTo>
                  <a:pt x="5097519" y="3262799"/>
                  <a:pt x="5130966" y="3262675"/>
                  <a:pt x="5164878" y="3262552"/>
                </a:cubicBezTo>
                <a:cubicBezTo>
                  <a:pt x="5428891" y="3261571"/>
                  <a:pt x="5720980" y="3260494"/>
                  <a:pt x="5970598" y="3316881"/>
                </a:cubicBezTo>
                <a:cubicBezTo>
                  <a:pt x="5993531" y="3322017"/>
                  <a:pt x="6028081" y="3321277"/>
                  <a:pt x="6065108" y="3320488"/>
                </a:cubicBezTo>
                <a:cubicBezTo>
                  <a:pt x="6130478" y="3319089"/>
                  <a:pt x="6203570" y="3317519"/>
                  <a:pt x="6234034" y="3347851"/>
                </a:cubicBezTo>
                <a:cubicBezTo>
                  <a:pt x="6241708" y="3355677"/>
                  <a:pt x="6231174" y="3393464"/>
                  <a:pt x="6224042" y="3419079"/>
                </a:cubicBezTo>
                <a:cubicBezTo>
                  <a:pt x="6221312" y="3428872"/>
                  <a:pt x="6219077" y="3436882"/>
                  <a:pt x="6218555" y="3440757"/>
                </a:cubicBezTo>
                <a:cubicBezTo>
                  <a:pt x="6203413" y="3546075"/>
                  <a:pt x="6172250" y="3651133"/>
                  <a:pt x="6141492" y="3754867"/>
                </a:cubicBezTo>
                <a:cubicBezTo>
                  <a:pt x="6133468" y="3781908"/>
                  <a:pt x="6125479" y="3808860"/>
                  <a:pt x="6117797" y="3835702"/>
                </a:cubicBezTo>
                <a:cubicBezTo>
                  <a:pt x="6086532" y="3955354"/>
                  <a:pt x="6063221" y="4076946"/>
                  <a:pt x="6048018" y="4199677"/>
                </a:cubicBezTo>
                <a:cubicBezTo>
                  <a:pt x="6047201" y="4205746"/>
                  <a:pt x="6046865" y="4216081"/>
                  <a:pt x="6046475" y="4228042"/>
                </a:cubicBezTo>
                <a:cubicBezTo>
                  <a:pt x="6045453" y="4259568"/>
                  <a:pt x="6044067" y="4302369"/>
                  <a:pt x="6032532" y="4308061"/>
                </a:cubicBezTo>
                <a:cubicBezTo>
                  <a:pt x="5921604" y="4363631"/>
                  <a:pt x="5701860" y="4346026"/>
                  <a:pt x="5583505" y="4331392"/>
                </a:cubicBezTo>
                <a:cubicBezTo>
                  <a:pt x="5404058" y="4308911"/>
                  <a:pt x="5199374" y="4335211"/>
                  <a:pt x="5026079" y="4370002"/>
                </a:cubicBezTo>
                <a:cubicBezTo>
                  <a:pt x="5015614" y="4372094"/>
                  <a:pt x="5001480" y="4374535"/>
                  <a:pt x="4985075" y="4377374"/>
                </a:cubicBezTo>
                <a:cubicBezTo>
                  <a:pt x="4908423" y="4390631"/>
                  <a:pt x="4782106" y="4412474"/>
                  <a:pt x="4747157" y="4447415"/>
                </a:cubicBezTo>
                <a:cubicBezTo>
                  <a:pt x="4683625" y="4511154"/>
                  <a:pt x="4652428" y="4680464"/>
                  <a:pt x="4634604" y="4777176"/>
                </a:cubicBezTo>
                <a:cubicBezTo>
                  <a:pt x="4633390" y="4783780"/>
                  <a:pt x="4632238" y="4790041"/>
                  <a:pt x="4631141" y="4795905"/>
                </a:cubicBezTo>
                <a:cubicBezTo>
                  <a:pt x="4621251" y="4848917"/>
                  <a:pt x="4611815" y="4902025"/>
                  <a:pt x="4602378" y="4955127"/>
                </a:cubicBezTo>
                <a:cubicBezTo>
                  <a:pt x="4563219" y="5175488"/>
                  <a:pt x="4524067" y="5395780"/>
                  <a:pt x="4452970" y="5608920"/>
                </a:cubicBezTo>
                <a:cubicBezTo>
                  <a:pt x="4412666" y="5729608"/>
                  <a:pt x="4333127" y="5951896"/>
                  <a:pt x="4189739" y="5980528"/>
                </a:cubicBezTo>
                <a:cubicBezTo>
                  <a:pt x="4038719" y="6010649"/>
                  <a:pt x="3852915" y="5991775"/>
                  <a:pt x="3701895" y="5972895"/>
                </a:cubicBezTo>
                <a:cubicBezTo>
                  <a:pt x="3689723" y="5971331"/>
                  <a:pt x="3676082" y="5970365"/>
                  <a:pt x="3661852" y="5969356"/>
                </a:cubicBezTo>
                <a:cubicBezTo>
                  <a:pt x="3614353" y="5965989"/>
                  <a:pt x="3560285" y="5962156"/>
                  <a:pt x="3532208" y="5934079"/>
                </a:cubicBezTo>
                <a:cubicBezTo>
                  <a:pt x="3517244" y="5919122"/>
                  <a:pt x="3530733" y="5823775"/>
                  <a:pt x="3540232" y="5756635"/>
                </a:cubicBezTo>
                <a:cubicBezTo>
                  <a:pt x="3544333" y="5727646"/>
                  <a:pt x="3547693" y="5703911"/>
                  <a:pt x="3547693" y="5694186"/>
                </a:cubicBezTo>
                <a:cubicBezTo>
                  <a:pt x="3547693" y="5398085"/>
                  <a:pt x="3631896" y="5087136"/>
                  <a:pt x="3733497" y="4811397"/>
                </a:cubicBezTo>
                <a:cubicBezTo>
                  <a:pt x="3788162" y="4671412"/>
                  <a:pt x="3850186" y="4534409"/>
                  <a:pt x="3919308" y="4400966"/>
                </a:cubicBezTo>
                <a:cubicBezTo>
                  <a:pt x="3920398" y="4398792"/>
                  <a:pt x="3921694" y="4396282"/>
                  <a:pt x="3923135" y="4393484"/>
                </a:cubicBezTo>
                <a:cubicBezTo>
                  <a:pt x="3940643" y="4359496"/>
                  <a:pt x="3979864" y="4283358"/>
                  <a:pt x="3950272" y="4253766"/>
                </a:cubicBezTo>
                <a:cubicBezTo>
                  <a:pt x="3933394" y="4237053"/>
                  <a:pt x="3845036" y="4250700"/>
                  <a:pt x="3798230" y="4257935"/>
                </a:cubicBezTo>
                <a:cubicBezTo>
                  <a:pt x="3786221" y="4259787"/>
                  <a:pt x="3776950" y="4261221"/>
                  <a:pt x="3772314" y="4261612"/>
                </a:cubicBezTo>
                <a:cubicBezTo>
                  <a:pt x="3590748" y="4276885"/>
                  <a:pt x="3413853" y="4284943"/>
                  <a:pt x="3230168" y="4284943"/>
                </a:cubicBezTo>
                <a:cubicBezTo>
                  <a:pt x="3165284" y="4284943"/>
                  <a:pt x="3099523" y="4283797"/>
                  <a:pt x="3033302" y="4282638"/>
                </a:cubicBezTo>
                <a:cubicBezTo>
                  <a:pt x="2761389" y="4277899"/>
                  <a:pt x="2481748" y="4273023"/>
                  <a:pt x="2223503" y="4346877"/>
                </a:cubicBezTo>
                <a:cubicBezTo>
                  <a:pt x="2203203" y="4352706"/>
                  <a:pt x="2179022" y="4357185"/>
                  <a:pt x="2153620" y="4361889"/>
                </a:cubicBezTo>
                <a:cubicBezTo>
                  <a:pt x="2091157" y="4373459"/>
                  <a:pt x="2021308" y="4386393"/>
                  <a:pt x="1983610" y="4424085"/>
                </a:cubicBezTo>
                <a:cubicBezTo>
                  <a:pt x="1947873" y="4459821"/>
                  <a:pt x="1932854" y="4533504"/>
                  <a:pt x="1918857" y="4602180"/>
                </a:cubicBezTo>
                <a:cubicBezTo>
                  <a:pt x="1910504" y="4643156"/>
                  <a:pt x="1902514" y="4682350"/>
                  <a:pt x="1890705" y="4710646"/>
                </a:cubicBezTo>
                <a:cubicBezTo>
                  <a:pt x="1791654" y="4948207"/>
                  <a:pt x="1693448" y="5186399"/>
                  <a:pt x="1611783" y="5430750"/>
                </a:cubicBezTo>
                <a:cubicBezTo>
                  <a:pt x="1607311" y="5444239"/>
                  <a:pt x="1602648" y="5458957"/>
                  <a:pt x="1597703" y="5474538"/>
                </a:cubicBezTo>
                <a:cubicBezTo>
                  <a:pt x="1556754" y="5603694"/>
                  <a:pt x="1497007" y="5792112"/>
                  <a:pt x="1371890" y="5833753"/>
                </a:cubicBezTo>
                <a:cubicBezTo>
                  <a:pt x="1309414" y="5854732"/>
                  <a:pt x="1199068" y="5818892"/>
                  <a:pt x="1111094" y="5790308"/>
                </a:cubicBezTo>
                <a:cubicBezTo>
                  <a:pt x="1077202" y="5779300"/>
                  <a:pt x="1046636" y="5769370"/>
                  <a:pt x="1023401" y="5764186"/>
                </a:cubicBezTo>
                <a:cubicBezTo>
                  <a:pt x="987492" y="5756251"/>
                  <a:pt x="942709" y="5750689"/>
                  <a:pt x="894649" y="5744729"/>
                </a:cubicBezTo>
                <a:cubicBezTo>
                  <a:pt x="769257" y="5729169"/>
                  <a:pt x="621570" y="5710844"/>
                  <a:pt x="551035" y="5640310"/>
                </a:cubicBezTo>
                <a:cubicBezTo>
                  <a:pt x="535673" y="5624948"/>
                  <a:pt x="583364" y="5486649"/>
                  <a:pt x="604171" y="5426326"/>
                </a:cubicBezTo>
                <a:cubicBezTo>
                  <a:pt x="608649" y="5413337"/>
                  <a:pt x="611879" y="5403962"/>
                  <a:pt x="612970" y="5400204"/>
                </a:cubicBezTo>
                <a:cubicBezTo>
                  <a:pt x="657746" y="5243677"/>
                  <a:pt x="714091" y="5094934"/>
                  <a:pt x="770567" y="4945869"/>
                </a:cubicBezTo>
                <a:cubicBezTo>
                  <a:pt x="809589" y="4842841"/>
                  <a:pt x="848679" y="4739662"/>
                  <a:pt x="884046" y="4633644"/>
                </a:cubicBezTo>
                <a:cubicBezTo>
                  <a:pt x="889615" y="4617000"/>
                  <a:pt x="902631" y="4588087"/>
                  <a:pt x="918569" y="4552693"/>
                </a:cubicBezTo>
                <a:cubicBezTo>
                  <a:pt x="968221" y="4442429"/>
                  <a:pt x="1046217" y="4269231"/>
                  <a:pt x="1015548" y="4207735"/>
                </a:cubicBezTo>
                <a:cubicBezTo>
                  <a:pt x="982911" y="4142289"/>
                  <a:pt x="878560" y="4137276"/>
                  <a:pt x="801736" y="4133586"/>
                </a:cubicBezTo>
                <a:cubicBezTo>
                  <a:pt x="783199" y="4132695"/>
                  <a:pt x="766260" y="4131885"/>
                  <a:pt x="752324" y="4130315"/>
                </a:cubicBezTo>
                <a:cubicBezTo>
                  <a:pt x="729981" y="4127853"/>
                  <a:pt x="707274" y="4125439"/>
                  <a:pt x="684327" y="4122997"/>
                </a:cubicBezTo>
                <a:cubicBezTo>
                  <a:pt x="547161" y="4108411"/>
                  <a:pt x="401338" y="4092905"/>
                  <a:pt x="272326" y="4060747"/>
                </a:cubicBezTo>
                <a:cubicBezTo>
                  <a:pt x="249780" y="4055062"/>
                  <a:pt x="223308" y="4050934"/>
                  <a:pt x="195667" y="4046620"/>
                </a:cubicBezTo>
                <a:cubicBezTo>
                  <a:pt x="126310" y="4035791"/>
                  <a:pt x="49595" y="4023824"/>
                  <a:pt x="9101" y="3983328"/>
                </a:cubicBezTo>
                <a:cubicBezTo>
                  <a:pt x="-12509" y="3961718"/>
                  <a:pt x="9370" y="3882967"/>
                  <a:pt x="23137" y="3833412"/>
                </a:cubicBezTo>
                <a:cubicBezTo>
                  <a:pt x="27613" y="3817302"/>
                  <a:pt x="31231" y="3804279"/>
                  <a:pt x="32220" y="3797311"/>
                </a:cubicBezTo>
                <a:cubicBezTo>
                  <a:pt x="37362" y="3761382"/>
                  <a:pt x="40943" y="3724568"/>
                  <a:pt x="44502" y="3687981"/>
                </a:cubicBezTo>
                <a:cubicBezTo>
                  <a:pt x="61348" y="3514796"/>
                  <a:pt x="77704" y="3346651"/>
                  <a:pt x="256842" y="3301821"/>
                </a:cubicBezTo>
                <a:cubicBezTo>
                  <a:pt x="499703" y="3241162"/>
                  <a:pt x="684451" y="3239468"/>
                  <a:pt x="930495" y="3294188"/>
                </a:cubicBezTo>
                <a:cubicBezTo>
                  <a:pt x="943176" y="3297013"/>
                  <a:pt x="958160" y="3301539"/>
                  <a:pt x="974290" y="3306416"/>
                </a:cubicBezTo>
                <a:cubicBezTo>
                  <a:pt x="1044242" y="3327559"/>
                  <a:pt x="1135817" y="3355231"/>
                  <a:pt x="1155115" y="3278709"/>
                </a:cubicBezTo>
                <a:cubicBezTo>
                  <a:pt x="1212174" y="3050482"/>
                  <a:pt x="1270926" y="2809519"/>
                  <a:pt x="1294470" y="2574077"/>
                </a:cubicBezTo>
                <a:cubicBezTo>
                  <a:pt x="1295176" y="2566924"/>
                  <a:pt x="1297145" y="2555101"/>
                  <a:pt x="1299607" y="2540308"/>
                </a:cubicBezTo>
                <a:cubicBezTo>
                  <a:pt x="1311238" y="2470473"/>
                  <a:pt x="1333883" y="2334445"/>
                  <a:pt x="1286624" y="2310648"/>
                </a:cubicBezTo>
                <a:cubicBezTo>
                  <a:pt x="1251120" y="2292762"/>
                  <a:pt x="1191401" y="2297137"/>
                  <a:pt x="1136277" y="2301170"/>
                </a:cubicBezTo>
                <a:cubicBezTo>
                  <a:pt x="1102494" y="2303645"/>
                  <a:pt x="1070433" y="2305991"/>
                  <a:pt x="1046732" y="2303015"/>
                </a:cubicBezTo>
                <a:cubicBezTo>
                  <a:pt x="887304" y="2285218"/>
                  <a:pt x="726922" y="2277428"/>
                  <a:pt x="566521" y="2279677"/>
                </a:cubicBezTo>
                <a:cubicBezTo>
                  <a:pt x="539644" y="2279677"/>
                  <a:pt x="511108" y="2281947"/>
                  <a:pt x="482881" y="2284196"/>
                </a:cubicBezTo>
                <a:cubicBezTo>
                  <a:pt x="368084" y="2293331"/>
                  <a:pt x="258526" y="2302048"/>
                  <a:pt x="287810" y="2155808"/>
                </a:cubicBezTo>
                <a:cubicBezTo>
                  <a:pt x="294628" y="2121710"/>
                  <a:pt x="300955" y="2082468"/>
                  <a:pt x="307729" y="2040449"/>
                </a:cubicBezTo>
                <a:cubicBezTo>
                  <a:pt x="335086" y="1870755"/>
                  <a:pt x="369737" y="1655811"/>
                  <a:pt x="473615" y="1551933"/>
                </a:cubicBezTo>
                <a:cubicBezTo>
                  <a:pt x="481872" y="1542956"/>
                  <a:pt x="533945" y="1543765"/>
                  <a:pt x="572899" y="1544376"/>
                </a:cubicBezTo>
                <a:cubicBezTo>
                  <a:pt x="590983" y="1544657"/>
                  <a:pt x="606242" y="1544897"/>
                  <a:pt x="612970" y="1544088"/>
                </a:cubicBezTo>
                <a:cubicBezTo>
                  <a:pt x="680775" y="1535680"/>
                  <a:pt x="748470" y="1526490"/>
                  <a:pt x="816220" y="1517293"/>
                </a:cubicBezTo>
                <a:cubicBezTo>
                  <a:pt x="885171" y="1507926"/>
                  <a:pt x="954176" y="1498557"/>
                  <a:pt x="1023401" y="1489999"/>
                </a:cubicBezTo>
                <a:cubicBezTo>
                  <a:pt x="1076386" y="1483312"/>
                  <a:pt x="1129521" y="1481323"/>
                  <a:pt x="1182623" y="1479328"/>
                </a:cubicBezTo>
                <a:cubicBezTo>
                  <a:pt x="1240676" y="1477154"/>
                  <a:pt x="1298688" y="1474973"/>
                  <a:pt x="1356405" y="1466668"/>
                </a:cubicBezTo>
                <a:cubicBezTo>
                  <a:pt x="1360512" y="1466098"/>
                  <a:pt x="1370148" y="1467120"/>
                  <a:pt x="1381560" y="1468320"/>
                </a:cubicBezTo>
                <a:cubicBezTo>
                  <a:pt x="1404335" y="1470728"/>
                  <a:pt x="1434188" y="1473876"/>
                  <a:pt x="1441252" y="1466668"/>
                </a:cubicBezTo>
                <a:cubicBezTo>
                  <a:pt x="1453267" y="1454509"/>
                  <a:pt x="1463801" y="1393136"/>
                  <a:pt x="1471434" y="1348655"/>
                </a:cubicBezTo>
                <a:cubicBezTo>
                  <a:pt x="1474986" y="1327965"/>
                  <a:pt x="1477915" y="1310929"/>
                  <a:pt x="1480068" y="1304195"/>
                </a:cubicBezTo>
                <a:cubicBezTo>
                  <a:pt x="1498379" y="1248570"/>
                  <a:pt x="1518157" y="1192595"/>
                  <a:pt x="1537963" y="1136517"/>
                </a:cubicBezTo>
                <a:cubicBezTo>
                  <a:pt x="1579427" y="1019156"/>
                  <a:pt x="1621048" y="901349"/>
                  <a:pt x="1649755" y="785380"/>
                </a:cubicBezTo>
                <a:cubicBezTo>
                  <a:pt x="1657183" y="755973"/>
                  <a:pt x="1661160" y="724598"/>
                  <a:pt x="1665172" y="692989"/>
                </a:cubicBezTo>
                <a:cubicBezTo>
                  <a:pt x="1669170" y="661443"/>
                  <a:pt x="1673196" y="629663"/>
                  <a:pt x="1680719" y="599364"/>
                </a:cubicBezTo>
                <a:cubicBezTo>
                  <a:pt x="1681007" y="598184"/>
                  <a:pt x="1681796" y="591546"/>
                  <a:pt x="1683099" y="580580"/>
                </a:cubicBezTo>
                <a:close/>
                <a:moveTo>
                  <a:pt x="2757144" y="2279684"/>
                </a:moveTo>
                <a:cubicBezTo>
                  <a:pt x="2757144" y="2275651"/>
                  <a:pt x="2787690" y="2152420"/>
                  <a:pt x="2799568" y="2182746"/>
                </a:cubicBezTo>
                <a:cubicBezTo>
                  <a:pt x="2966279" y="2163660"/>
                  <a:pt x="3219326" y="2205233"/>
                  <a:pt x="3554668" y="2261654"/>
                </a:cubicBezTo>
                <a:cubicBezTo>
                  <a:pt x="3563330" y="2263163"/>
                  <a:pt x="3585358" y="2264610"/>
                  <a:pt x="3612961" y="2266420"/>
                </a:cubicBezTo>
                <a:cubicBezTo>
                  <a:pt x="3682055" y="2270947"/>
                  <a:pt x="3786043" y="2277763"/>
                  <a:pt x="3802413" y="2293681"/>
                </a:cubicBezTo>
                <a:cubicBezTo>
                  <a:pt x="3824853" y="2315503"/>
                  <a:pt x="3752631" y="2541913"/>
                  <a:pt x="3741110" y="2578027"/>
                </a:cubicBezTo>
                <a:lnTo>
                  <a:pt x="3740472" y="2580023"/>
                </a:lnTo>
                <a:cubicBezTo>
                  <a:pt x="3730192" y="2613017"/>
                  <a:pt x="3719863" y="2645915"/>
                  <a:pt x="3709556" y="2678751"/>
                </a:cubicBezTo>
                <a:cubicBezTo>
                  <a:pt x="3654383" y="2854473"/>
                  <a:pt x="3599739" y="3028516"/>
                  <a:pt x="3554881" y="3207228"/>
                </a:cubicBezTo>
                <a:cubicBezTo>
                  <a:pt x="3551129" y="3222508"/>
                  <a:pt x="3548427" y="3248651"/>
                  <a:pt x="3545382" y="3278195"/>
                </a:cubicBezTo>
                <a:cubicBezTo>
                  <a:pt x="3538949" y="3340514"/>
                  <a:pt x="3530953" y="3417961"/>
                  <a:pt x="3508219" y="3440551"/>
                </a:cubicBezTo>
                <a:cubicBezTo>
                  <a:pt x="3476905" y="3437698"/>
                  <a:pt x="3445852" y="3432527"/>
                  <a:pt x="3415313" y="3425066"/>
                </a:cubicBezTo>
                <a:cubicBezTo>
                  <a:pt x="3374200" y="3415986"/>
                  <a:pt x="3248033" y="3397037"/>
                  <a:pt x="3100703" y="3374906"/>
                </a:cubicBezTo>
                <a:cubicBezTo>
                  <a:pt x="2831505" y="3334478"/>
                  <a:pt x="2491637" y="3283427"/>
                  <a:pt x="2470795" y="3262593"/>
                </a:cubicBezTo>
                <a:cubicBezTo>
                  <a:pt x="2445770" y="3237986"/>
                  <a:pt x="2496890" y="3117937"/>
                  <a:pt x="2509399" y="3092905"/>
                </a:cubicBezTo>
                <a:cubicBezTo>
                  <a:pt x="2589789" y="2931914"/>
                  <a:pt x="2645153" y="2734225"/>
                  <a:pt x="2687570" y="2558605"/>
                </a:cubicBezTo>
                <a:cubicBezTo>
                  <a:pt x="2696890" y="2519179"/>
                  <a:pt x="2707156" y="2480095"/>
                  <a:pt x="2717423" y="2441004"/>
                </a:cubicBezTo>
                <a:cubicBezTo>
                  <a:pt x="2731461" y="2387553"/>
                  <a:pt x="2745506" y="2334075"/>
                  <a:pt x="2757144" y="2279684"/>
                </a:cubicBezTo>
                <a:close/>
              </a:path>
            </a:pathLst>
          </a:custGeom>
          <a:solidFill>
            <a:srgbClr val="EBF68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DF89A1A-34BB-09B1-2202-4E8155F82A24}"/>
              </a:ext>
            </a:extLst>
          </p:cNvPr>
          <p:cNvGrpSpPr/>
          <p:nvPr/>
        </p:nvGrpSpPr>
        <p:grpSpPr>
          <a:xfrm>
            <a:off x="7105916" y="5269235"/>
            <a:ext cx="3158068" cy="486831"/>
            <a:chOff x="5695950" y="5959475"/>
            <a:chExt cx="3158068" cy="486831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584072E7-5B86-CF3A-9917-53B850C0EDE0}"/>
                </a:ext>
              </a:extLst>
            </p:cNvPr>
            <p:cNvSpPr/>
            <p:nvPr/>
          </p:nvSpPr>
          <p:spPr>
            <a:xfrm>
              <a:off x="5739343" y="6014507"/>
              <a:ext cx="3114675" cy="431799"/>
            </a:xfrm>
            <a:prstGeom prst="roundRect">
              <a:avLst/>
            </a:prstGeom>
            <a:solidFill>
              <a:srgbClr val="FCFDC6"/>
            </a:solidFill>
            <a:ln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973C90A-D7F2-4079-8B7F-5F03F2D4B097}"/>
                </a:ext>
              </a:extLst>
            </p:cNvPr>
            <p:cNvSpPr/>
            <p:nvPr/>
          </p:nvSpPr>
          <p:spPr>
            <a:xfrm>
              <a:off x="5695950" y="5959475"/>
              <a:ext cx="3114675" cy="4317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13">
              <a:extLst>
                <a:ext uri="{FF2B5EF4-FFF2-40B4-BE49-F238E27FC236}">
                  <a16:creationId xmlns:a16="http://schemas.microsoft.com/office/drawing/2014/main" id="{D6AD13F6-4090-BC1F-386C-A9DAB30B93EB}"/>
                </a:ext>
              </a:extLst>
            </p:cNvPr>
            <p:cNvSpPr/>
            <p:nvPr/>
          </p:nvSpPr>
          <p:spPr>
            <a:xfrm rot="19860000" flipH="1">
              <a:off x="8392980" y="6079552"/>
              <a:ext cx="178171" cy="153595"/>
            </a:xfrm>
            <a:custGeom>
              <a:avLst/>
              <a:gdLst>
                <a:gd name="connsiteX0" fmla="*/ 0 w 1299411"/>
                <a:gd name="connsiteY0" fmla="*/ 1120182 h 1120182"/>
                <a:gd name="connsiteX1" fmla="*/ 649706 w 1299411"/>
                <a:gd name="connsiteY1" fmla="*/ 0 h 1120182"/>
                <a:gd name="connsiteX2" fmla="*/ 1299411 w 1299411"/>
                <a:gd name="connsiteY2" fmla="*/ 1120182 h 1120182"/>
                <a:gd name="connsiteX3" fmla="*/ 0 w 1299411"/>
                <a:gd name="connsiteY3" fmla="*/ 1120182 h 1120182"/>
                <a:gd name="connsiteX0" fmla="*/ 1299411 w 1390851"/>
                <a:gd name="connsiteY0" fmla="*/ 1120182 h 1211622"/>
                <a:gd name="connsiteX1" fmla="*/ 0 w 1390851"/>
                <a:gd name="connsiteY1" fmla="*/ 1120182 h 1211622"/>
                <a:gd name="connsiteX2" fmla="*/ 649706 w 1390851"/>
                <a:gd name="connsiteY2" fmla="*/ 0 h 1211622"/>
                <a:gd name="connsiteX3" fmla="*/ 1390851 w 1390851"/>
                <a:gd name="connsiteY3" fmla="*/ 1211622 h 1211622"/>
                <a:gd name="connsiteX0" fmla="*/ 1299411 w 1299411"/>
                <a:gd name="connsiteY0" fmla="*/ 1120182 h 1120182"/>
                <a:gd name="connsiteX1" fmla="*/ 0 w 1299411"/>
                <a:gd name="connsiteY1" fmla="*/ 1120182 h 1120182"/>
                <a:gd name="connsiteX2" fmla="*/ 649706 w 1299411"/>
                <a:gd name="connsiteY2" fmla="*/ 0 h 11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411" h="1120182">
                  <a:moveTo>
                    <a:pt x="1299411" y="1120182"/>
                  </a:moveTo>
                  <a:lnTo>
                    <a:pt x="0" y="1120182"/>
                  </a:lnTo>
                  <a:lnTo>
                    <a:pt x="649706" y="0"/>
                  </a:lnTo>
                </a:path>
              </a:pathLst>
            </a:custGeom>
            <a:noFill/>
            <a:ln w="25400" cap="rnd">
              <a:solidFill>
                <a:srgbClr val="0A3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7FD7304-F043-7E9A-8A4C-46C81E670EC2}"/>
                </a:ext>
              </a:extLst>
            </p:cNvPr>
            <p:cNvSpPr txBox="1"/>
            <p:nvPr/>
          </p:nvSpPr>
          <p:spPr>
            <a:xfrm>
              <a:off x="5842214" y="6036875"/>
              <a:ext cx="24358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>
                  <a:solidFill>
                    <a:srgbClr val="0A3D3E"/>
                  </a:solidFill>
                  <a:latin typeface="Amasis MT Pro" panose="02040504050005020304" pitchFamily="18" charset="0"/>
                  <a:cs typeface="Dreaming Outloud Script Pro" panose="03050502040304050704" pitchFamily="66" charset="0"/>
                </a:rPr>
                <a:t>Proin pharetra nonummy pede.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E6EF08D6-1275-82B1-6D96-7E2884BB457A}"/>
              </a:ext>
            </a:extLst>
          </p:cNvPr>
          <p:cNvSpPr txBox="1"/>
          <p:nvPr/>
        </p:nvSpPr>
        <p:spPr>
          <a:xfrm>
            <a:off x="7101996" y="4280522"/>
            <a:ext cx="2674887" cy="812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Lorem ipsum dolor sit 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Amasis MT Pro" panose="02040504050005020304" pitchFamily="18" charset="0"/>
                <a:cs typeface="Dreaming Outloud Script Pro" panose="03050502040304050704" pitchFamily="66" charset="0"/>
              </a:rPr>
              <a:t>consectetuer adipiscing elit. Maecenas porttitor congue massa. </a:t>
            </a:r>
          </a:p>
        </p:txBody>
      </p:sp>
      <p:sp>
        <p:nvSpPr>
          <p:cNvPr id="35" name="图形 24">
            <a:extLst>
              <a:ext uri="{FF2B5EF4-FFF2-40B4-BE49-F238E27FC236}">
                <a16:creationId xmlns:a16="http://schemas.microsoft.com/office/drawing/2014/main" id="{3BAD3392-57D1-75BD-818F-D14D3FD47B91}"/>
              </a:ext>
            </a:extLst>
          </p:cNvPr>
          <p:cNvSpPr/>
          <p:nvPr/>
        </p:nvSpPr>
        <p:spPr>
          <a:xfrm rot="19782903">
            <a:off x="9638279" y="3714161"/>
            <a:ext cx="277207" cy="449753"/>
          </a:xfrm>
          <a:custGeom>
            <a:avLst/>
            <a:gdLst>
              <a:gd name="connsiteX0" fmla="*/ 1346309 w 3357159"/>
              <a:gd name="connsiteY0" fmla="*/ 4126478 h 5446803"/>
              <a:gd name="connsiteX1" fmla="*/ 1235445 w 3357159"/>
              <a:gd name="connsiteY1" fmla="*/ 4073206 h 5446803"/>
              <a:gd name="connsiteX2" fmla="*/ 1142181 w 3357159"/>
              <a:gd name="connsiteY2" fmla="*/ 3935125 h 5446803"/>
              <a:gd name="connsiteX3" fmla="*/ 1070616 w 3357159"/>
              <a:gd name="connsiteY3" fmla="*/ 3746990 h 5446803"/>
              <a:gd name="connsiteX4" fmla="*/ 1027179 w 3357159"/>
              <a:gd name="connsiteY4" fmla="*/ 3549020 h 5446803"/>
              <a:gd name="connsiteX5" fmla="*/ 1034030 w 3357159"/>
              <a:gd name="connsiteY5" fmla="*/ 3294372 h 5446803"/>
              <a:gd name="connsiteX6" fmla="*/ 1175745 w 3357159"/>
              <a:gd name="connsiteY6" fmla="*/ 3105552 h 5446803"/>
              <a:gd name="connsiteX7" fmla="*/ 1259174 w 3357159"/>
              <a:gd name="connsiteY7" fmla="*/ 3039727 h 5446803"/>
              <a:gd name="connsiteX8" fmla="*/ 1403417 w 3357159"/>
              <a:gd name="connsiteY8" fmla="*/ 2919937 h 5446803"/>
              <a:gd name="connsiteX9" fmla="*/ 1586085 w 3357159"/>
              <a:gd name="connsiteY9" fmla="*/ 2769081 h 5446803"/>
              <a:gd name="connsiteX10" fmla="*/ 1777893 w 3357159"/>
              <a:gd name="connsiteY10" fmla="*/ 2607232 h 5446803"/>
              <a:gd name="connsiteX11" fmla="*/ 1949569 w 3357159"/>
              <a:gd name="connsiteY11" fmla="*/ 2460471 h 5446803"/>
              <a:gd name="connsiteX12" fmla="*/ 2071425 w 3357159"/>
              <a:gd name="connsiteY12" fmla="*/ 2356219 h 5446803"/>
              <a:gd name="connsiteX13" fmla="*/ 2266408 w 3357159"/>
              <a:gd name="connsiteY13" fmla="*/ 2167164 h 5446803"/>
              <a:gd name="connsiteX14" fmla="*/ 2485619 w 3357159"/>
              <a:gd name="connsiteY14" fmla="*/ 1908843 h 5446803"/>
              <a:gd name="connsiteX15" fmla="*/ 2666906 w 3357159"/>
              <a:gd name="connsiteY15" fmla="*/ 1599772 h 5446803"/>
              <a:gd name="connsiteX16" fmla="*/ 2742107 w 3357159"/>
              <a:gd name="connsiteY16" fmla="*/ 1255491 h 5446803"/>
              <a:gd name="connsiteX17" fmla="*/ 2718571 w 3357159"/>
              <a:gd name="connsiteY17" fmla="*/ 1082659 h 5446803"/>
              <a:gd name="connsiteX18" fmla="*/ 2658449 w 3357159"/>
              <a:gd name="connsiteY18" fmla="*/ 930647 h 5446803"/>
              <a:gd name="connsiteX19" fmla="*/ 2573412 w 3357159"/>
              <a:gd name="connsiteY19" fmla="*/ 820233 h 5446803"/>
              <a:gd name="connsiteX20" fmla="*/ 2479918 w 3357159"/>
              <a:gd name="connsiteY20" fmla="*/ 778404 h 5446803"/>
              <a:gd name="connsiteX21" fmla="*/ 1994617 w 3357159"/>
              <a:gd name="connsiteY21" fmla="*/ 852228 h 5446803"/>
              <a:gd name="connsiteX22" fmla="*/ 1520484 w 3357159"/>
              <a:gd name="connsiteY22" fmla="*/ 1052491 h 5446803"/>
              <a:gd name="connsiteX23" fmla="*/ 1077702 w 3357159"/>
              <a:gd name="connsiteY23" fmla="*/ 1347405 h 5446803"/>
              <a:gd name="connsiteX24" fmla="*/ 678126 w 3357159"/>
              <a:gd name="connsiteY24" fmla="*/ 1704697 h 5446803"/>
              <a:gd name="connsiteX25" fmla="*/ 677437 w 3357159"/>
              <a:gd name="connsiteY25" fmla="*/ 1700104 h 5446803"/>
              <a:gd name="connsiteX26" fmla="*/ 629178 w 3357159"/>
              <a:gd name="connsiteY26" fmla="*/ 1760686 h 5446803"/>
              <a:gd name="connsiteX27" fmla="*/ 550112 w 3357159"/>
              <a:gd name="connsiteY27" fmla="*/ 1834317 h 5446803"/>
              <a:gd name="connsiteX28" fmla="*/ 458685 w 3357159"/>
              <a:gd name="connsiteY28" fmla="*/ 1898573 h 5446803"/>
              <a:gd name="connsiteX29" fmla="*/ 372233 w 3357159"/>
              <a:gd name="connsiteY29" fmla="*/ 1927581 h 5446803"/>
              <a:gd name="connsiteX30" fmla="*/ 280806 w 3357159"/>
              <a:gd name="connsiteY30" fmla="*/ 1908828 h 5446803"/>
              <a:gd name="connsiteX31" fmla="*/ 170393 w 3357159"/>
              <a:gd name="connsiteY31" fmla="*/ 1850543 h 5446803"/>
              <a:gd name="connsiteX32" fmla="*/ 68208 w 3357159"/>
              <a:gd name="connsiteY32" fmla="*/ 1749740 h 5446803"/>
              <a:gd name="connsiteX33" fmla="*/ 4872 w 3357159"/>
              <a:gd name="connsiteY33" fmla="*/ 1601598 h 5446803"/>
              <a:gd name="connsiteX34" fmla="*/ 27068 w 3357159"/>
              <a:gd name="connsiteY34" fmla="*/ 1417323 h 5446803"/>
              <a:gd name="connsiteX35" fmla="*/ 138168 w 3357159"/>
              <a:gd name="connsiteY35" fmla="*/ 1216178 h 5446803"/>
              <a:gd name="connsiteX36" fmla="*/ 306630 w 3357159"/>
              <a:gd name="connsiteY36" fmla="*/ 1009752 h 5446803"/>
              <a:gd name="connsiteX37" fmla="*/ 501848 w 3357159"/>
              <a:gd name="connsiteY37" fmla="*/ 818169 h 5446803"/>
              <a:gd name="connsiteX38" fmla="*/ 690443 w 3357159"/>
              <a:gd name="connsiteY38" fmla="*/ 660876 h 5446803"/>
              <a:gd name="connsiteX39" fmla="*/ 833079 w 3357159"/>
              <a:gd name="connsiteY39" fmla="*/ 555253 h 5446803"/>
              <a:gd name="connsiteX40" fmla="*/ 1607592 w 3357159"/>
              <a:gd name="connsiteY40" fmla="*/ 160693 h 5446803"/>
              <a:gd name="connsiteX41" fmla="*/ 2413633 w 3357159"/>
              <a:gd name="connsiteY41" fmla="*/ 0 h 5446803"/>
              <a:gd name="connsiteX42" fmla="*/ 2762460 w 3357159"/>
              <a:gd name="connsiteY42" fmla="*/ 122308 h 5446803"/>
              <a:gd name="connsiteX43" fmla="*/ 3073823 w 3357159"/>
              <a:gd name="connsiteY43" fmla="*/ 439147 h 5446803"/>
              <a:gd name="connsiteX44" fmla="*/ 3287557 w 3357159"/>
              <a:gd name="connsiteY44" fmla="*/ 874620 h 5446803"/>
              <a:gd name="connsiteX45" fmla="*/ 3356367 w 3357159"/>
              <a:gd name="connsiteY45" fmla="*/ 1359236 h 5446803"/>
              <a:gd name="connsiteX46" fmla="*/ 3278869 w 3357159"/>
              <a:gd name="connsiteY46" fmla="*/ 1739640 h 5446803"/>
              <a:gd name="connsiteX47" fmla="*/ 3101718 w 3357159"/>
              <a:gd name="connsiteY47" fmla="*/ 2086214 h 5446803"/>
              <a:gd name="connsiteX48" fmla="*/ 2866469 w 3357159"/>
              <a:gd name="connsiteY48" fmla="*/ 2396430 h 5446803"/>
              <a:gd name="connsiteX49" fmla="*/ 2607687 w 3357159"/>
              <a:gd name="connsiteY49" fmla="*/ 2669829 h 5446803"/>
              <a:gd name="connsiteX50" fmla="*/ 2356674 w 3357159"/>
              <a:gd name="connsiteY50" fmla="*/ 2901865 h 5446803"/>
              <a:gd name="connsiteX51" fmla="*/ 2144086 w 3357159"/>
              <a:gd name="connsiteY51" fmla="*/ 3088393 h 5446803"/>
              <a:gd name="connsiteX52" fmla="*/ 1955716 w 3357159"/>
              <a:gd name="connsiteY52" fmla="*/ 3244990 h 5446803"/>
              <a:gd name="connsiteX53" fmla="*/ 1772363 w 3357159"/>
              <a:gd name="connsiteY53" fmla="*/ 3393133 h 5446803"/>
              <a:gd name="connsiteX54" fmla="*/ 1626748 w 3357159"/>
              <a:gd name="connsiteY54" fmla="*/ 3527540 h 5446803"/>
              <a:gd name="connsiteX55" fmla="*/ 1553154 w 3357159"/>
              <a:gd name="connsiteY55" fmla="*/ 3643234 h 5446803"/>
              <a:gd name="connsiteX56" fmla="*/ 1546534 w 3357159"/>
              <a:gd name="connsiteY56" fmla="*/ 3765777 h 5446803"/>
              <a:gd name="connsiteX57" fmla="*/ 1549519 w 3357159"/>
              <a:gd name="connsiteY57" fmla="*/ 3866354 h 5446803"/>
              <a:gd name="connsiteX58" fmla="*/ 1557058 w 3357159"/>
              <a:gd name="connsiteY58" fmla="*/ 3953916 h 5446803"/>
              <a:gd name="connsiteX59" fmla="*/ 1548600 w 3357159"/>
              <a:gd name="connsiteY59" fmla="*/ 4037345 h 5446803"/>
              <a:gd name="connsiteX60" fmla="*/ 1489167 w 3357159"/>
              <a:gd name="connsiteY60" fmla="*/ 4100223 h 5446803"/>
              <a:gd name="connsiteX61" fmla="*/ 1346305 w 3357159"/>
              <a:gd name="connsiteY61" fmla="*/ 4126476 h 5446803"/>
              <a:gd name="connsiteX62" fmla="*/ 1669076 w 3357159"/>
              <a:gd name="connsiteY62" fmla="*/ 4990390 h 5446803"/>
              <a:gd name="connsiteX63" fmla="*/ 1649406 w 3357159"/>
              <a:gd name="connsiteY63" fmla="*/ 5165739 h 5446803"/>
              <a:gd name="connsiteX64" fmla="*/ 1566435 w 3357159"/>
              <a:gd name="connsiteY64" fmla="*/ 5309062 h 5446803"/>
              <a:gd name="connsiteX65" fmla="*/ 1437270 w 3357159"/>
              <a:gd name="connsiteY65" fmla="*/ 5407151 h 5446803"/>
              <a:gd name="connsiteX66" fmla="*/ 1277038 w 3357159"/>
              <a:gd name="connsiteY66" fmla="*/ 5446684 h 5446803"/>
              <a:gd name="connsiteX67" fmla="*/ 1150175 w 3357159"/>
              <a:gd name="connsiteY67" fmla="*/ 5425636 h 5446803"/>
              <a:gd name="connsiteX68" fmla="*/ 1038389 w 3357159"/>
              <a:gd name="connsiteY68" fmla="*/ 5360501 h 5446803"/>
              <a:gd name="connsiteX69" fmla="*/ 953812 w 3357159"/>
              <a:gd name="connsiteY69" fmla="*/ 5258552 h 5446803"/>
              <a:gd name="connsiteX70" fmla="*/ 907850 w 3357159"/>
              <a:gd name="connsiteY70" fmla="*/ 5129621 h 5446803"/>
              <a:gd name="connsiteX71" fmla="*/ 919293 w 3357159"/>
              <a:gd name="connsiteY71" fmla="*/ 4951049 h 5446803"/>
              <a:gd name="connsiteX72" fmla="*/ 1002033 w 3357159"/>
              <a:gd name="connsiteY72" fmla="*/ 4793756 h 5446803"/>
              <a:gd name="connsiteX73" fmla="*/ 1138272 w 3357159"/>
              <a:gd name="connsiteY73" fmla="*/ 4680589 h 5446803"/>
              <a:gd name="connsiteX74" fmla="*/ 1307429 w 3357159"/>
              <a:gd name="connsiteY74" fmla="*/ 4635086 h 5446803"/>
              <a:gd name="connsiteX75" fmla="*/ 1440034 w 3357159"/>
              <a:gd name="connsiteY75" fmla="*/ 4661148 h 5446803"/>
              <a:gd name="connsiteX76" fmla="*/ 1551594 w 3357159"/>
              <a:gd name="connsiteY76" fmla="*/ 4736119 h 5446803"/>
              <a:gd name="connsiteX77" fmla="*/ 1631387 w 3357159"/>
              <a:gd name="connsiteY77" fmla="*/ 4849972 h 5446803"/>
              <a:gd name="connsiteX78" fmla="*/ 1669083 w 3357159"/>
              <a:gd name="connsiteY78" fmla="*/ 4990384 h 544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57159" h="5446803">
                <a:moveTo>
                  <a:pt x="1346309" y="4126478"/>
                </a:moveTo>
                <a:cubicBezTo>
                  <a:pt x="1307006" y="4127167"/>
                  <a:pt x="1270191" y="4109562"/>
                  <a:pt x="1235445" y="4073206"/>
                </a:cubicBezTo>
                <a:cubicBezTo>
                  <a:pt x="1200466" y="4036619"/>
                  <a:pt x="1169391" y="3990695"/>
                  <a:pt x="1142181" y="3935125"/>
                </a:cubicBezTo>
                <a:cubicBezTo>
                  <a:pt x="1114512" y="3879136"/>
                  <a:pt x="1090746" y="3816491"/>
                  <a:pt x="1070616" y="3746990"/>
                </a:cubicBezTo>
                <a:cubicBezTo>
                  <a:pt x="1050256" y="3676803"/>
                  <a:pt x="1035866" y="3610751"/>
                  <a:pt x="1027179" y="3549020"/>
                </a:cubicBezTo>
                <a:cubicBezTo>
                  <a:pt x="1012789" y="3445003"/>
                  <a:pt x="1014818" y="3359964"/>
                  <a:pt x="1034030" y="3294372"/>
                </a:cubicBezTo>
                <a:cubicBezTo>
                  <a:pt x="1053241" y="3228089"/>
                  <a:pt x="1100313" y="3165207"/>
                  <a:pt x="1175745" y="3105552"/>
                </a:cubicBezTo>
                <a:cubicBezTo>
                  <a:pt x="1190824" y="3095487"/>
                  <a:pt x="1218493" y="3073558"/>
                  <a:pt x="1259174" y="3039727"/>
                </a:cubicBezTo>
                <a:cubicBezTo>
                  <a:pt x="1300085" y="3005666"/>
                  <a:pt x="1348113" y="2965903"/>
                  <a:pt x="1403417" y="2919937"/>
                </a:cubicBezTo>
                <a:cubicBezTo>
                  <a:pt x="1459177" y="2873746"/>
                  <a:pt x="1519984" y="2823458"/>
                  <a:pt x="1586085" y="2769081"/>
                </a:cubicBezTo>
                <a:cubicBezTo>
                  <a:pt x="1652599" y="2714201"/>
                  <a:pt x="1716622" y="2660283"/>
                  <a:pt x="1777893" y="2607232"/>
                </a:cubicBezTo>
                <a:cubicBezTo>
                  <a:pt x="1839623" y="2553960"/>
                  <a:pt x="1896987" y="2505048"/>
                  <a:pt x="1949569" y="2460471"/>
                </a:cubicBezTo>
                <a:cubicBezTo>
                  <a:pt x="2002611" y="2415657"/>
                  <a:pt x="2043292" y="2380907"/>
                  <a:pt x="2071425" y="2356219"/>
                </a:cubicBezTo>
                <a:cubicBezTo>
                  <a:pt x="2126075" y="2306851"/>
                  <a:pt x="2190755" y="2243748"/>
                  <a:pt x="2266408" y="2167164"/>
                </a:cubicBezTo>
                <a:cubicBezTo>
                  <a:pt x="2342757" y="2089666"/>
                  <a:pt x="2415697" y="2003708"/>
                  <a:pt x="2485619" y="1908843"/>
                </a:cubicBezTo>
                <a:cubicBezTo>
                  <a:pt x="2556266" y="1812823"/>
                  <a:pt x="2616852" y="1709951"/>
                  <a:pt x="2666906" y="1599772"/>
                </a:cubicBezTo>
                <a:cubicBezTo>
                  <a:pt x="2717881" y="1487987"/>
                  <a:pt x="2743025" y="1373438"/>
                  <a:pt x="2742107" y="1255491"/>
                </a:cubicBezTo>
                <a:cubicBezTo>
                  <a:pt x="2741647" y="1195828"/>
                  <a:pt x="2733879" y="1138229"/>
                  <a:pt x="2718571" y="1082659"/>
                </a:cubicBezTo>
                <a:cubicBezTo>
                  <a:pt x="2703263" y="1026671"/>
                  <a:pt x="2683133" y="975890"/>
                  <a:pt x="2658449" y="930647"/>
                </a:cubicBezTo>
                <a:cubicBezTo>
                  <a:pt x="2633535" y="884914"/>
                  <a:pt x="2605177" y="848136"/>
                  <a:pt x="2573412" y="820233"/>
                </a:cubicBezTo>
                <a:cubicBezTo>
                  <a:pt x="2541419" y="792104"/>
                  <a:pt x="2510305" y="778174"/>
                  <a:pt x="2479918" y="778404"/>
                </a:cubicBezTo>
                <a:cubicBezTo>
                  <a:pt x="2318765" y="779093"/>
                  <a:pt x="2156916" y="803547"/>
                  <a:pt x="1994617" y="852228"/>
                </a:cubicBezTo>
                <a:cubicBezTo>
                  <a:pt x="1833228" y="900677"/>
                  <a:pt x="1674789" y="967461"/>
                  <a:pt x="1520484" y="1052491"/>
                </a:cubicBezTo>
                <a:cubicBezTo>
                  <a:pt x="1367560" y="1136839"/>
                  <a:pt x="1219869" y="1235159"/>
                  <a:pt x="1077702" y="1347405"/>
                </a:cubicBezTo>
                <a:cubicBezTo>
                  <a:pt x="937329" y="1458504"/>
                  <a:pt x="804068" y="1577598"/>
                  <a:pt x="678126" y="1704697"/>
                </a:cubicBezTo>
                <a:lnTo>
                  <a:pt x="677437" y="1700104"/>
                </a:lnTo>
                <a:cubicBezTo>
                  <a:pt x="668520" y="1715221"/>
                  <a:pt x="652293" y="1735313"/>
                  <a:pt x="629178" y="1760686"/>
                </a:cubicBezTo>
                <a:cubicBezTo>
                  <a:pt x="606331" y="1786058"/>
                  <a:pt x="579809" y="1810513"/>
                  <a:pt x="550112" y="1834317"/>
                </a:cubicBezTo>
                <a:cubicBezTo>
                  <a:pt x="520376" y="1858083"/>
                  <a:pt x="489990" y="1879361"/>
                  <a:pt x="458685" y="1898573"/>
                </a:cubicBezTo>
                <a:cubicBezTo>
                  <a:pt x="427571" y="1917746"/>
                  <a:pt x="398754" y="1927352"/>
                  <a:pt x="372233" y="1927581"/>
                </a:cubicBezTo>
                <a:cubicBezTo>
                  <a:pt x="347779" y="1927811"/>
                  <a:pt x="317392" y="1921649"/>
                  <a:pt x="280806" y="1908828"/>
                </a:cubicBezTo>
                <a:cubicBezTo>
                  <a:pt x="244220" y="1896008"/>
                  <a:pt x="207442" y="1876604"/>
                  <a:pt x="170393" y="1850543"/>
                </a:cubicBezTo>
                <a:cubicBezTo>
                  <a:pt x="133348" y="1824481"/>
                  <a:pt x="99287" y="1790881"/>
                  <a:pt x="68208" y="1749740"/>
                </a:cubicBezTo>
                <a:cubicBezTo>
                  <a:pt x="36673" y="1708102"/>
                  <a:pt x="15625" y="1658964"/>
                  <a:pt x="4872" y="1601598"/>
                </a:cubicBezTo>
                <a:cubicBezTo>
                  <a:pt x="-6074" y="1543772"/>
                  <a:pt x="1466" y="1482504"/>
                  <a:pt x="27068" y="1417323"/>
                </a:cubicBezTo>
                <a:cubicBezTo>
                  <a:pt x="53131" y="1351729"/>
                  <a:pt x="89908" y="1284758"/>
                  <a:pt x="138168" y="1216178"/>
                </a:cubicBezTo>
                <a:cubicBezTo>
                  <a:pt x="186848" y="1147139"/>
                  <a:pt x="242880" y="1078332"/>
                  <a:pt x="306630" y="1009752"/>
                </a:cubicBezTo>
                <a:cubicBezTo>
                  <a:pt x="370885" y="940713"/>
                  <a:pt x="436021" y="876727"/>
                  <a:pt x="501848" y="818169"/>
                </a:cubicBezTo>
                <a:cubicBezTo>
                  <a:pt x="568131" y="759195"/>
                  <a:pt x="631013" y="706844"/>
                  <a:pt x="690443" y="660876"/>
                </a:cubicBezTo>
                <a:cubicBezTo>
                  <a:pt x="750105" y="614685"/>
                  <a:pt x="797633" y="579476"/>
                  <a:pt x="833079" y="555253"/>
                </a:cubicBezTo>
                <a:cubicBezTo>
                  <a:pt x="1092096" y="398420"/>
                  <a:pt x="1350643" y="266316"/>
                  <a:pt x="1607592" y="160693"/>
                </a:cubicBezTo>
                <a:cubicBezTo>
                  <a:pt x="1867060" y="53688"/>
                  <a:pt x="2136560" y="0"/>
                  <a:pt x="2413633" y="0"/>
                </a:cubicBezTo>
                <a:cubicBezTo>
                  <a:pt x="2528632" y="0"/>
                  <a:pt x="2645208" y="40911"/>
                  <a:pt x="2762460" y="122308"/>
                </a:cubicBezTo>
                <a:cubicBezTo>
                  <a:pt x="2878576" y="202789"/>
                  <a:pt x="2982357" y="308610"/>
                  <a:pt x="3073823" y="439147"/>
                </a:cubicBezTo>
                <a:cubicBezTo>
                  <a:pt x="3163682" y="567392"/>
                  <a:pt x="3234976" y="713007"/>
                  <a:pt x="3287557" y="874620"/>
                </a:cubicBezTo>
                <a:cubicBezTo>
                  <a:pt x="3338992" y="1033060"/>
                  <a:pt x="3361840" y="1194673"/>
                  <a:pt x="3356367" y="1359236"/>
                </a:cubicBezTo>
                <a:cubicBezTo>
                  <a:pt x="3352234" y="1490234"/>
                  <a:pt x="3326210" y="1616872"/>
                  <a:pt x="3278869" y="1739640"/>
                </a:cubicBezTo>
                <a:cubicBezTo>
                  <a:pt x="3232218" y="1860340"/>
                  <a:pt x="3173246" y="1975770"/>
                  <a:pt x="3101718" y="2086214"/>
                </a:cubicBezTo>
                <a:cubicBezTo>
                  <a:pt x="3031301" y="2195011"/>
                  <a:pt x="2952889" y="2298341"/>
                  <a:pt x="2866469" y="2396430"/>
                </a:cubicBezTo>
                <a:cubicBezTo>
                  <a:pt x="2781203" y="2493368"/>
                  <a:pt x="2695019" y="2584339"/>
                  <a:pt x="2607687" y="2669829"/>
                </a:cubicBezTo>
                <a:cubicBezTo>
                  <a:pt x="2521273" y="2754406"/>
                  <a:pt x="2437618" y="2831678"/>
                  <a:pt x="2356674" y="2901865"/>
                </a:cubicBezTo>
                <a:cubicBezTo>
                  <a:pt x="2276422" y="2971364"/>
                  <a:pt x="2205583" y="3033548"/>
                  <a:pt x="2144086" y="3088393"/>
                </a:cubicBezTo>
                <a:cubicBezTo>
                  <a:pt x="2084882" y="3140287"/>
                  <a:pt x="2022004" y="3192409"/>
                  <a:pt x="1955716" y="3244990"/>
                </a:cubicBezTo>
                <a:cubicBezTo>
                  <a:pt x="1889891" y="3297114"/>
                  <a:pt x="1828853" y="3346479"/>
                  <a:pt x="1772363" y="3393133"/>
                </a:cubicBezTo>
                <a:cubicBezTo>
                  <a:pt x="1716374" y="3439555"/>
                  <a:pt x="1667651" y="3484331"/>
                  <a:pt x="1626748" y="3527540"/>
                </a:cubicBezTo>
                <a:cubicBezTo>
                  <a:pt x="1586067" y="3570517"/>
                  <a:pt x="1561612" y="3609131"/>
                  <a:pt x="1553154" y="3643234"/>
                </a:cubicBezTo>
                <a:cubicBezTo>
                  <a:pt x="1547911" y="3688278"/>
                  <a:pt x="1545845" y="3729189"/>
                  <a:pt x="1546534" y="3765777"/>
                </a:cubicBezTo>
                <a:cubicBezTo>
                  <a:pt x="1547223" y="3802133"/>
                  <a:pt x="1548371" y="3835734"/>
                  <a:pt x="1549519" y="3866354"/>
                </a:cubicBezTo>
                <a:cubicBezTo>
                  <a:pt x="1550437" y="3894712"/>
                  <a:pt x="1552963" y="3923951"/>
                  <a:pt x="1557058" y="3953916"/>
                </a:cubicBezTo>
                <a:cubicBezTo>
                  <a:pt x="1560962" y="3983882"/>
                  <a:pt x="1558206" y="4011742"/>
                  <a:pt x="1548600" y="4037345"/>
                </a:cubicBezTo>
                <a:cubicBezTo>
                  <a:pt x="1538995" y="4062948"/>
                  <a:pt x="1519094" y="4083996"/>
                  <a:pt x="1489167" y="4100223"/>
                </a:cubicBezTo>
                <a:cubicBezTo>
                  <a:pt x="1459470" y="4116641"/>
                  <a:pt x="1411670" y="4125328"/>
                  <a:pt x="1346305" y="4126476"/>
                </a:cubicBezTo>
                <a:close/>
                <a:moveTo>
                  <a:pt x="1669076" y="4990390"/>
                </a:moveTo>
                <a:cubicBezTo>
                  <a:pt x="1675238" y="5051890"/>
                  <a:pt x="1668617" y="5110180"/>
                  <a:pt x="1649406" y="5165739"/>
                </a:cubicBezTo>
                <a:cubicBezTo>
                  <a:pt x="1630424" y="5220619"/>
                  <a:pt x="1602755" y="5268384"/>
                  <a:pt x="1566435" y="5309062"/>
                </a:cubicBezTo>
                <a:cubicBezTo>
                  <a:pt x="1530308" y="5349513"/>
                  <a:pt x="1487331" y="5382195"/>
                  <a:pt x="1437270" y="5407151"/>
                </a:cubicBezTo>
                <a:cubicBezTo>
                  <a:pt x="1387443" y="5432065"/>
                  <a:pt x="1334175" y="5445344"/>
                  <a:pt x="1277038" y="5446684"/>
                </a:cubicBezTo>
                <a:cubicBezTo>
                  <a:pt x="1233372" y="5447832"/>
                  <a:pt x="1191084" y="5440752"/>
                  <a:pt x="1150175" y="5425636"/>
                </a:cubicBezTo>
                <a:cubicBezTo>
                  <a:pt x="1109034" y="5410557"/>
                  <a:pt x="1071759" y="5388820"/>
                  <a:pt x="1038389" y="5360501"/>
                </a:cubicBezTo>
                <a:cubicBezTo>
                  <a:pt x="1004788" y="5332143"/>
                  <a:pt x="976659" y="5298082"/>
                  <a:pt x="953812" y="5258552"/>
                </a:cubicBezTo>
                <a:cubicBezTo>
                  <a:pt x="930965" y="5218789"/>
                  <a:pt x="915389" y="5175812"/>
                  <a:pt x="907850" y="5129621"/>
                </a:cubicBezTo>
                <a:cubicBezTo>
                  <a:pt x="897785" y="5068772"/>
                  <a:pt x="901459" y="5009342"/>
                  <a:pt x="919293" y="4951049"/>
                </a:cubicBezTo>
                <a:cubicBezTo>
                  <a:pt x="937127" y="4892304"/>
                  <a:pt x="964566" y="4839949"/>
                  <a:pt x="1002033" y="4793756"/>
                </a:cubicBezTo>
                <a:cubicBezTo>
                  <a:pt x="1039537" y="4747334"/>
                  <a:pt x="1085003" y="4709638"/>
                  <a:pt x="1138272" y="4680589"/>
                </a:cubicBezTo>
                <a:cubicBezTo>
                  <a:pt x="1191773" y="4651542"/>
                  <a:pt x="1248225" y="4636234"/>
                  <a:pt x="1307429" y="4635086"/>
                </a:cubicBezTo>
                <a:cubicBezTo>
                  <a:pt x="1354080" y="4634167"/>
                  <a:pt x="1398167" y="4642855"/>
                  <a:pt x="1440034" y="4661148"/>
                </a:cubicBezTo>
                <a:cubicBezTo>
                  <a:pt x="1481633" y="4679441"/>
                  <a:pt x="1518678" y="4704585"/>
                  <a:pt x="1551594" y="4736119"/>
                </a:cubicBezTo>
                <a:cubicBezTo>
                  <a:pt x="1584276" y="4767654"/>
                  <a:pt x="1610798" y="4805618"/>
                  <a:pt x="1631387" y="4849972"/>
                </a:cubicBezTo>
                <a:cubicBezTo>
                  <a:pt x="1651479" y="4894364"/>
                  <a:pt x="1664069" y="4940978"/>
                  <a:pt x="1669083" y="4990384"/>
                </a:cubicBezTo>
                <a:close/>
              </a:path>
            </a:pathLst>
          </a:custGeom>
          <a:solidFill>
            <a:srgbClr val="EBF68D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图形 24">
            <a:extLst>
              <a:ext uri="{FF2B5EF4-FFF2-40B4-BE49-F238E27FC236}">
                <a16:creationId xmlns:a16="http://schemas.microsoft.com/office/drawing/2014/main" id="{616CF40A-E009-7FC8-E27F-40EBBDD34483}"/>
              </a:ext>
            </a:extLst>
          </p:cNvPr>
          <p:cNvSpPr/>
          <p:nvPr/>
        </p:nvSpPr>
        <p:spPr>
          <a:xfrm rot="19782903">
            <a:off x="9991985" y="3507597"/>
            <a:ext cx="277207" cy="449753"/>
          </a:xfrm>
          <a:custGeom>
            <a:avLst/>
            <a:gdLst>
              <a:gd name="connsiteX0" fmla="*/ 1346309 w 3357159"/>
              <a:gd name="connsiteY0" fmla="*/ 4126478 h 5446803"/>
              <a:gd name="connsiteX1" fmla="*/ 1235445 w 3357159"/>
              <a:gd name="connsiteY1" fmla="*/ 4073206 h 5446803"/>
              <a:gd name="connsiteX2" fmla="*/ 1142181 w 3357159"/>
              <a:gd name="connsiteY2" fmla="*/ 3935125 h 5446803"/>
              <a:gd name="connsiteX3" fmla="*/ 1070616 w 3357159"/>
              <a:gd name="connsiteY3" fmla="*/ 3746990 h 5446803"/>
              <a:gd name="connsiteX4" fmla="*/ 1027179 w 3357159"/>
              <a:gd name="connsiteY4" fmla="*/ 3549020 h 5446803"/>
              <a:gd name="connsiteX5" fmla="*/ 1034030 w 3357159"/>
              <a:gd name="connsiteY5" fmla="*/ 3294372 h 5446803"/>
              <a:gd name="connsiteX6" fmla="*/ 1175745 w 3357159"/>
              <a:gd name="connsiteY6" fmla="*/ 3105552 h 5446803"/>
              <a:gd name="connsiteX7" fmla="*/ 1259174 w 3357159"/>
              <a:gd name="connsiteY7" fmla="*/ 3039727 h 5446803"/>
              <a:gd name="connsiteX8" fmla="*/ 1403417 w 3357159"/>
              <a:gd name="connsiteY8" fmla="*/ 2919937 h 5446803"/>
              <a:gd name="connsiteX9" fmla="*/ 1586085 w 3357159"/>
              <a:gd name="connsiteY9" fmla="*/ 2769081 h 5446803"/>
              <a:gd name="connsiteX10" fmla="*/ 1777893 w 3357159"/>
              <a:gd name="connsiteY10" fmla="*/ 2607232 h 5446803"/>
              <a:gd name="connsiteX11" fmla="*/ 1949569 w 3357159"/>
              <a:gd name="connsiteY11" fmla="*/ 2460471 h 5446803"/>
              <a:gd name="connsiteX12" fmla="*/ 2071425 w 3357159"/>
              <a:gd name="connsiteY12" fmla="*/ 2356219 h 5446803"/>
              <a:gd name="connsiteX13" fmla="*/ 2266408 w 3357159"/>
              <a:gd name="connsiteY13" fmla="*/ 2167164 h 5446803"/>
              <a:gd name="connsiteX14" fmla="*/ 2485619 w 3357159"/>
              <a:gd name="connsiteY14" fmla="*/ 1908843 h 5446803"/>
              <a:gd name="connsiteX15" fmla="*/ 2666906 w 3357159"/>
              <a:gd name="connsiteY15" fmla="*/ 1599772 h 5446803"/>
              <a:gd name="connsiteX16" fmla="*/ 2742107 w 3357159"/>
              <a:gd name="connsiteY16" fmla="*/ 1255491 h 5446803"/>
              <a:gd name="connsiteX17" fmla="*/ 2718571 w 3357159"/>
              <a:gd name="connsiteY17" fmla="*/ 1082659 h 5446803"/>
              <a:gd name="connsiteX18" fmla="*/ 2658449 w 3357159"/>
              <a:gd name="connsiteY18" fmla="*/ 930647 h 5446803"/>
              <a:gd name="connsiteX19" fmla="*/ 2573412 w 3357159"/>
              <a:gd name="connsiteY19" fmla="*/ 820233 h 5446803"/>
              <a:gd name="connsiteX20" fmla="*/ 2479918 w 3357159"/>
              <a:gd name="connsiteY20" fmla="*/ 778404 h 5446803"/>
              <a:gd name="connsiteX21" fmla="*/ 1994617 w 3357159"/>
              <a:gd name="connsiteY21" fmla="*/ 852228 h 5446803"/>
              <a:gd name="connsiteX22" fmla="*/ 1520484 w 3357159"/>
              <a:gd name="connsiteY22" fmla="*/ 1052491 h 5446803"/>
              <a:gd name="connsiteX23" fmla="*/ 1077702 w 3357159"/>
              <a:gd name="connsiteY23" fmla="*/ 1347405 h 5446803"/>
              <a:gd name="connsiteX24" fmla="*/ 678126 w 3357159"/>
              <a:gd name="connsiteY24" fmla="*/ 1704697 h 5446803"/>
              <a:gd name="connsiteX25" fmla="*/ 677437 w 3357159"/>
              <a:gd name="connsiteY25" fmla="*/ 1700104 h 5446803"/>
              <a:gd name="connsiteX26" fmla="*/ 629178 w 3357159"/>
              <a:gd name="connsiteY26" fmla="*/ 1760686 h 5446803"/>
              <a:gd name="connsiteX27" fmla="*/ 550112 w 3357159"/>
              <a:gd name="connsiteY27" fmla="*/ 1834317 h 5446803"/>
              <a:gd name="connsiteX28" fmla="*/ 458685 w 3357159"/>
              <a:gd name="connsiteY28" fmla="*/ 1898573 h 5446803"/>
              <a:gd name="connsiteX29" fmla="*/ 372233 w 3357159"/>
              <a:gd name="connsiteY29" fmla="*/ 1927581 h 5446803"/>
              <a:gd name="connsiteX30" fmla="*/ 280806 w 3357159"/>
              <a:gd name="connsiteY30" fmla="*/ 1908828 h 5446803"/>
              <a:gd name="connsiteX31" fmla="*/ 170393 w 3357159"/>
              <a:gd name="connsiteY31" fmla="*/ 1850543 h 5446803"/>
              <a:gd name="connsiteX32" fmla="*/ 68208 w 3357159"/>
              <a:gd name="connsiteY32" fmla="*/ 1749740 h 5446803"/>
              <a:gd name="connsiteX33" fmla="*/ 4872 w 3357159"/>
              <a:gd name="connsiteY33" fmla="*/ 1601598 h 5446803"/>
              <a:gd name="connsiteX34" fmla="*/ 27068 w 3357159"/>
              <a:gd name="connsiteY34" fmla="*/ 1417323 h 5446803"/>
              <a:gd name="connsiteX35" fmla="*/ 138168 w 3357159"/>
              <a:gd name="connsiteY35" fmla="*/ 1216178 h 5446803"/>
              <a:gd name="connsiteX36" fmla="*/ 306630 w 3357159"/>
              <a:gd name="connsiteY36" fmla="*/ 1009752 h 5446803"/>
              <a:gd name="connsiteX37" fmla="*/ 501848 w 3357159"/>
              <a:gd name="connsiteY37" fmla="*/ 818169 h 5446803"/>
              <a:gd name="connsiteX38" fmla="*/ 690443 w 3357159"/>
              <a:gd name="connsiteY38" fmla="*/ 660876 h 5446803"/>
              <a:gd name="connsiteX39" fmla="*/ 833079 w 3357159"/>
              <a:gd name="connsiteY39" fmla="*/ 555253 h 5446803"/>
              <a:gd name="connsiteX40" fmla="*/ 1607592 w 3357159"/>
              <a:gd name="connsiteY40" fmla="*/ 160693 h 5446803"/>
              <a:gd name="connsiteX41" fmla="*/ 2413633 w 3357159"/>
              <a:gd name="connsiteY41" fmla="*/ 0 h 5446803"/>
              <a:gd name="connsiteX42" fmla="*/ 2762460 w 3357159"/>
              <a:gd name="connsiteY42" fmla="*/ 122308 h 5446803"/>
              <a:gd name="connsiteX43" fmla="*/ 3073823 w 3357159"/>
              <a:gd name="connsiteY43" fmla="*/ 439147 h 5446803"/>
              <a:gd name="connsiteX44" fmla="*/ 3287557 w 3357159"/>
              <a:gd name="connsiteY44" fmla="*/ 874620 h 5446803"/>
              <a:gd name="connsiteX45" fmla="*/ 3356367 w 3357159"/>
              <a:gd name="connsiteY45" fmla="*/ 1359236 h 5446803"/>
              <a:gd name="connsiteX46" fmla="*/ 3278869 w 3357159"/>
              <a:gd name="connsiteY46" fmla="*/ 1739640 h 5446803"/>
              <a:gd name="connsiteX47" fmla="*/ 3101718 w 3357159"/>
              <a:gd name="connsiteY47" fmla="*/ 2086214 h 5446803"/>
              <a:gd name="connsiteX48" fmla="*/ 2866469 w 3357159"/>
              <a:gd name="connsiteY48" fmla="*/ 2396430 h 5446803"/>
              <a:gd name="connsiteX49" fmla="*/ 2607687 w 3357159"/>
              <a:gd name="connsiteY49" fmla="*/ 2669829 h 5446803"/>
              <a:gd name="connsiteX50" fmla="*/ 2356674 w 3357159"/>
              <a:gd name="connsiteY50" fmla="*/ 2901865 h 5446803"/>
              <a:gd name="connsiteX51" fmla="*/ 2144086 w 3357159"/>
              <a:gd name="connsiteY51" fmla="*/ 3088393 h 5446803"/>
              <a:gd name="connsiteX52" fmla="*/ 1955716 w 3357159"/>
              <a:gd name="connsiteY52" fmla="*/ 3244990 h 5446803"/>
              <a:gd name="connsiteX53" fmla="*/ 1772363 w 3357159"/>
              <a:gd name="connsiteY53" fmla="*/ 3393133 h 5446803"/>
              <a:gd name="connsiteX54" fmla="*/ 1626748 w 3357159"/>
              <a:gd name="connsiteY54" fmla="*/ 3527540 h 5446803"/>
              <a:gd name="connsiteX55" fmla="*/ 1553154 w 3357159"/>
              <a:gd name="connsiteY55" fmla="*/ 3643234 h 5446803"/>
              <a:gd name="connsiteX56" fmla="*/ 1546534 w 3357159"/>
              <a:gd name="connsiteY56" fmla="*/ 3765777 h 5446803"/>
              <a:gd name="connsiteX57" fmla="*/ 1549519 w 3357159"/>
              <a:gd name="connsiteY57" fmla="*/ 3866354 h 5446803"/>
              <a:gd name="connsiteX58" fmla="*/ 1557058 w 3357159"/>
              <a:gd name="connsiteY58" fmla="*/ 3953916 h 5446803"/>
              <a:gd name="connsiteX59" fmla="*/ 1548600 w 3357159"/>
              <a:gd name="connsiteY59" fmla="*/ 4037345 h 5446803"/>
              <a:gd name="connsiteX60" fmla="*/ 1489167 w 3357159"/>
              <a:gd name="connsiteY60" fmla="*/ 4100223 h 5446803"/>
              <a:gd name="connsiteX61" fmla="*/ 1346305 w 3357159"/>
              <a:gd name="connsiteY61" fmla="*/ 4126476 h 5446803"/>
              <a:gd name="connsiteX62" fmla="*/ 1669076 w 3357159"/>
              <a:gd name="connsiteY62" fmla="*/ 4990390 h 5446803"/>
              <a:gd name="connsiteX63" fmla="*/ 1649406 w 3357159"/>
              <a:gd name="connsiteY63" fmla="*/ 5165739 h 5446803"/>
              <a:gd name="connsiteX64" fmla="*/ 1566435 w 3357159"/>
              <a:gd name="connsiteY64" fmla="*/ 5309062 h 5446803"/>
              <a:gd name="connsiteX65" fmla="*/ 1437270 w 3357159"/>
              <a:gd name="connsiteY65" fmla="*/ 5407151 h 5446803"/>
              <a:gd name="connsiteX66" fmla="*/ 1277038 w 3357159"/>
              <a:gd name="connsiteY66" fmla="*/ 5446684 h 5446803"/>
              <a:gd name="connsiteX67" fmla="*/ 1150175 w 3357159"/>
              <a:gd name="connsiteY67" fmla="*/ 5425636 h 5446803"/>
              <a:gd name="connsiteX68" fmla="*/ 1038389 w 3357159"/>
              <a:gd name="connsiteY68" fmla="*/ 5360501 h 5446803"/>
              <a:gd name="connsiteX69" fmla="*/ 953812 w 3357159"/>
              <a:gd name="connsiteY69" fmla="*/ 5258552 h 5446803"/>
              <a:gd name="connsiteX70" fmla="*/ 907850 w 3357159"/>
              <a:gd name="connsiteY70" fmla="*/ 5129621 h 5446803"/>
              <a:gd name="connsiteX71" fmla="*/ 919293 w 3357159"/>
              <a:gd name="connsiteY71" fmla="*/ 4951049 h 5446803"/>
              <a:gd name="connsiteX72" fmla="*/ 1002033 w 3357159"/>
              <a:gd name="connsiteY72" fmla="*/ 4793756 h 5446803"/>
              <a:gd name="connsiteX73" fmla="*/ 1138272 w 3357159"/>
              <a:gd name="connsiteY73" fmla="*/ 4680589 h 5446803"/>
              <a:gd name="connsiteX74" fmla="*/ 1307429 w 3357159"/>
              <a:gd name="connsiteY74" fmla="*/ 4635086 h 5446803"/>
              <a:gd name="connsiteX75" fmla="*/ 1440034 w 3357159"/>
              <a:gd name="connsiteY75" fmla="*/ 4661148 h 5446803"/>
              <a:gd name="connsiteX76" fmla="*/ 1551594 w 3357159"/>
              <a:gd name="connsiteY76" fmla="*/ 4736119 h 5446803"/>
              <a:gd name="connsiteX77" fmla="*/ 1631387 w 3357159"/>
              <a:gd name="connsiteY77" fmla="*/ 4849972 h 5446803"/>
              <a:gd name="connsiteX78" fmla="*/ 1669083 w 3357159"/>
              <a:gd name="connsiteY78" fmla="*/ 4990384 h 544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57159" h="5446803">
                <a:moveTo>
                  <a:pt x="1346309" y="4126478"/>
                </a:moveTo>
                <a:cubicBezTo>
                  <a:pt x="1307006" y="4127167"/>
                  <a:pt x="1270191" y="4109562"/>
                  <a:pt x="1235445" y="4073206"/>
                </a:cubicBezTo>
                <a:cubicBezTo>
                  <a:pt x="1200466" y="4036619"/>
                  <a:pt x="1169391" y="3990695"/>
                  <a:pt x="1142181" y="3935125"/>
                </a:cubicBezTo>
                <a:cubicBezTo>
                  <a:pt x="1114512" y="3879136"/>
                  <a:pt x="1090746" y="3816491"/>
                  <a:pt x="1070616" y="3746990"/>
                </a:cubicBezTo>
                <a:cubicBezTo>
                  <a:pt x="1050256" y="3676803"/>
                  <a:pt x="1035866" y="3610751"/>
                  <a:pt x="1027179" y="3549020"/>
                </a:cubicBezTo>
                <a:cubicBezTo>
                  <a:pt x="1012789" y="3445003"/>
                  <a:pt x="1014818" y="3359964"/>
                  <a:pt x="1034030" y="3294372"/>
                </a:cubicBezTo>
                <a:cubicBezTo>
                  <a:pt x="1053241" y="3228089"/>
                  <a:pt x="1100313" y="3165207"/>
                  <a:pt x="1175745" y="3105552"/>
                </a:cubicBezTo>
                <a:cubicBezTo>
                  <a:pt x="1190824" y="3095487"/>
                  <a:pt x="1218493" y="3073558"/>
                  <a:pt x="1259174" y="3039727"/>
                </a:cubicBezTo>
                <a:cubicBezTo>
                  <a:pt x="1300085" y="3005666"/>
                  <a:pt x="1348113" y="2965903"/>
                  <a:pt x="1403417" y="2919937"/>
                </a:cubicBezTo>
                <a:cubicBezTo>
                  <a:pt x="1459177" y="2873746"/>
                  <a:pt x="1519984" y="2823458"/>
                  <a:pt x="1586085" y="2769081"/>
                </a:cubicBezTo>
                <a:cubicBezTo>
                  <a:pt x="1652599" y="2714201"/>
                  <a:pt x="1716622" y="2660283"/>
                  <a:pt x="1777893" y="2607232"/>
                </a:cubicBezTo>
                <a:cubicBezTo>
                  <a:pt x="1839623" y="2553960"/>
                  <a:pt x="1896987" y="2505048"/>
                  <a:pt x="1949569" y="2460471"/>
                </a:cubicBezTo>
                <a:cubicBezTo>
                  <a:pt x="2002611" y="2415657"/>
                  <a:pt x="2043292" y="2380907"/>
                  <a:pt x="2071425" y="2356219"/>
                </a:cubicBezTo>
                <a:cubicBezTo>
                  <a:pt x="2126075" y="2306851"/>
                  <a:pt x="2190755" y="2243748"/>
                  <a:pt x="2266408" y="2167164"/>
                </a:cubicBezTo>
                <a:cubicBezTo>
                  <a:pt x="2342757" y="2089666"/>
                  <a:pt x="2415697" y="2003708"/>
                  <a:pt x="2485619" y="1908843"/>
                </a:cubicBezTo>
                <a:cubicBezTo>
                  <a:pt x="2556266" y="1812823"/>
                  <a:pt x="2616852" y="1709951"/>
                  <a:pt x="2666906" y="1599772"/>
                </a:cubicBezTo>
                <a:cubicBezTo>
                  <a:pt x="2717881" y="1487987"/>
                  <a:pt x="2743025" y="1373438"/>
                  <a:pt x="2742107" y="1255491"/>
                </a:cubicBezTo>
                <a:cubicBezTo>
                  <a:pt x="2741647" y="1195828"/>
                  <a:pt x="2733879" y="1138229"/>
                  <a:pt x="2718571" y="1082659"/>
                </a:cubicBezTo>
                <a:cubicBezTo>
                  <a:pt x="2703263" y="1026671"/>
                  <a:pt x="2683133" y="975890"/>
                  <a:pt x="2658449" y="930647"/>
                </a:cubicBezTo>
                <a:cubicBezTo>
                  <a:pt x="2633535" y="884914"/>
                  <a:pt x="2605177" y="848136"/>
                  <a:pt x="2573412" y="820233"/>
                </a:cubicBezTo>
                <a:cubicBezTo>
                  <a:pt x="2541419" y="792104"/>
                  <a:pt x="2510305" y="778174"/>
                  <a:pt x="2479918" y="778404"/>
                </a:cubicBezTo>
                <a:cubicBezTo>
                  <a:pt x="2318765" y="779093"/>
                  <a:pt x="2156916" y="803547"/>
                  <a:pt x="1994617" y="852228"/>
                </a:cubicBezTo>
                <a:cubicBezTo>
                  <a:pt x="1833228" y="900677"/>
                  <a:pt x="1674789" y="967461"/>
                  <a:pt x="1520484" y="1052491"/>
                </a:cubicBezTo>
                <a:cubicBezTo>
                  <a:pt x="1367560" y="1136839"/>
                  <a:pt x="1219869" y="1235159"/>
                  <a:pt x="1077702" y="1347405"/>
                </a:cubicBezTo>
                <a:cubicBezTo>
                  <a:pt x="937329" y="1458504"/>
                  <a:pt x="804068" y="1577598"/>
                  <a:pt x="678126" y="1704697"/>
                </a:cubicBezTo>
                <a:lnTo>
                  <a:pt x="677437" y="1700104"/>
                </a:lnTo>
                <a:cubicBezTo>
                  <a:pt x="668520" y="1715221"/>
                  <a:pt x="652293" y="1735313"/>
                  <a:pt x="629178" y="1760686"/>
                </a:cubicBezTo>
                <a:cubicBezTo>
                  <a:pt x="606331" y="1786058"/>
                  <a:pt x="579809" y="1810513"/>
                  <a:pt x="550112" y="1834317"/>
                </a:cubicBezTo>
                <a:cubicBezTo>
                  <a:pt x="520376" y="1858083"/>
                  <a:pt x="489990" y="1879361"/>
                  <a:pt x="458685" y="1898573"/>
                </a:cubicBezTo>
                <a:cubicBezTo>
                  <a:pt x="427571" y="1917746"/>
                  <a:pt x="398754" y="1927352"/>
                  <a:pt x="372233" y="1927581"/>
                </a:cubicBezTo>
                <a:cubicBezTo>
                  <a:pt x="347779" y="1927811"/>
                  <a:pt x="317392" y="1921649"/>
                  <a:pt x="280806" y="1908828"/>
                </a:cubicBezTo>
                <a:cubicBezTo>
                  <a:pt x="244220" y="1896008"/>
                  <a:pt x="207442" y="1876604"/>
                  <a:pt x="170393" y="1850543"/>
                </a:cubicBezTo>
                <a:cubicBezTo>
                  <a:pt x="133348" y="1824481"/>
                  <a:pt x="99287" y="1790881"/>
                  <a:pt x="68208" y="1749740"/>
                </a:cubicBezTo>
                <a:cubicBezTo>
                  <a:pt x="36673" y="1708102"/>
                  <a:pt x="15625" y="1658964"/>
                  <a:pt x="4872" y="1601598"/>
                </a:cubicBezTo>
                <a:cubicBezTo>
                  <a:pt x="-6074" y="1543772"/>
                  <a:pt x="1466" y="1482504"/>
                  <a:pt x="27068" y="1417323"/>
                </a:cubicBezTo>
                <a:cubicBezTo>
                  <a:pt x="53131" y="1351729"/>
                  <a:pt x="89908" y="1284758"/>
                  <a:pt x="138168" y="1216178"/>
                </a:cubicBezTo>
                <a:cubicBezTo>
                  <a:pt x="186848" y="1147139"/>
                  <a:pt x="242880" y="1078332"/>
                  <a:pt x="306630" y="1009752"/>
                </a:cubicBezTo>
                <a:cubicBezTo>
                  <a:pt x="370885" y="940713"/>
                  <a:pt x="436021" y="876727"/>
                  <a:pt x="501848" y="818169"/>
                </a:cubicBezTo>
                <a:cubicBezTo>
                  <a:pt x="568131" y="759195"/>
                  <a:pt x="631013" y="706844"/>
                  <a:pt x="690443" y="660876"/>
                </a:cubicBezTo>
                <a:cubicBezTo>
                  <a:pt x="750105" y="614685"/>
                  <a:pt x="797633" y="579476"/>
                  <a:pt x="833079" y="555253"/>
                </a:cubicBezTo>
                <a:cubicBezTo>
                  <a:pt x="1092096" y="398420"/>
                  <a:pt x="1350643" y="266316"/>
                  <a:pt x="1607592" y="160693"/>
                </a:cubicBezTo>
                <a:cubicBezTo>
                  <a:pt x="1867060" y="53688"/>
                  <a:pt x="2136560" y="0"/>
                  <a:pt x="2413633" y="0"/>
                </a:cubicBezTo>
                <a:cubicBezTo>
                  <a:pt x="2528632" y="0"/>
                  <a:pt x="2645208" y="40911"/>
                  <a:pt x="2762460" y="122308"/>
                </a:cubicBezTo>
                <a:cubicBezTo>
                  <a:pt x="2878576" y="202789"/>
                  <a:pt x="2982357" y="308610"/>
                  <a:pt x="3073823" y="439147"/>
                </a:cubicBezTo>
                <a:cubicBezTo>
                  <a:pt x="3163682" y="567392"/>
                  <a:pt x="3234976" y="713007"/>
                  <a:pt x="3287557" y="874620"/>
                </a:cubicBezTo>
                <a:cubicBezTo>
                  <a:pt x="3338992" y="1033060"/>
                  <a:pt x="3361840" y="1194673"/>
                  <a:pt x="3356367" y="1359236"/>
                </a:cubicBezTo>
                <a:cubicBezTo>
                  <a:pt x="3352234" y="1490234"/>
                  <a:pt x="3326210" y="1616872"/>
                  <a:pt x="3278869" y="1739640"/>
                </a:cubicBezTo>
                <a:cubicBezTo>
                  <a:pt x="3232218" y="1860340"/>
                  <a:pt x="3173246" y="1975770"/>
                  <a:pt x="3101718" y="2086214"/>
                </a:cubicBezTo>
                <a:cubicBezTo>
                  <a:pt x="3031301" y="2195011"/>
                  <a:pt x="2952889" y="2298341"/>
                  <a:pt x="2866469" y="2396430"/>
                </a:cubicBezTo>
                <a:cubicBezTo>
                  <a:pt x="2781203" y="2493368"/>
                  <a:pt x="2695019" y="2584339"/>
                  <a:pt x="2607687" y="2669829"/>
                </a:cubicBezTo>
                <a:cubicBezTo>
                  <a:pt x="2521273" y="2754406"/>
                  <a:pt x="2437618" y="2831678"/>
                  <a:pt x="2356674" y="2901865"/>
                </a:cubicBezTo>
                <a:cubicBezTo>
                  <a:pt x="2276422" y="2971364"/>
                  <a:pt x="2205583" y="3033548"/>
                  <a:pt x="2144086" y="3088393"/>
                </a:cubicBezTo>
                <a:cubicBezTo>
                  <a:pt x="2084882" y="3140287"/>
                  <a:pt x="2022004" y="3192409"/>
                  <a:pt x="1955716" y="3244990"/>
                </a:cubicBezTo>
                <a:cubicBezTo>
                  <a:pt x="1889891" y="3297114"/>
                  <a:pt x="1828853" y="3346479"/>
                  <a:pt x="1772363" y="3393133"/>
                </a:cubicBezTo>
                <a:cubicBezTo>
                  <a:pt x="1716374" y="3439555"/>
                  <a:pt x="1667651" y="3484331"/>
                  <a:pt x="1626748" y="3527540"/>
                </a:cubicBezTo>
                <a:cubicBezTo>
                  <a:pt x="1586067" y="3570517"/>
                  <a:pt x="1561612" y="3609131"/>
                  <a:pt x="1553154" y="3643234"/>
                </a:cubicBezTo>
                <a:cubicBezTo>
                  <a:pt x="1547911" y="3688278"/>
                  <a:pt x="1545845" y="3729189"/>
                  <a:pt x="1546534" y="3765777"/>
                </a:cubicBezTo>
                <a:cubicBezTo>
                  <a:pt x="1547223" y="3802133"/>
                  <a:pt x="1548371" y="3835734"/>
                  <a:pt x="1549519" y="3866354"/>
                </a:cubicBezTo>
                <a:cubicBezTo>
                  <a:pt x="1550437" y="3894712"/>
                  <a:pt x="1552963" y="3923951"/>
                  <a:pt x="1557058" y="3953916"/>
                </a:cubicBezTo>
                <a:cubicBezTo>
                  <a:pt x="1560962" y="3983882"/>
                  <a:pt x="1558206" y="4011742"/>
                  <a:pt x="1548600" y="4037345"/>
                </a:cubicBezTo>
                <a:cubicBezTo>
                  <a:pt x="1538995" y="4062948"/>
                  <a:pt x="1519094" y="4083996"/>
                  <a:pt x="1489167" y="4100223"/>
                </a:cubicBezTo>
                <a:cubicBezTo>
                  <a:pt x="1459470" y="4116641"/>
                  <a:pt x="1411670" y="4125328"/>
                  <a:pt x="1346305" y="4126476"/>
                </a:cubicBezTo>
                <a:close/>
                <a:moveTo>
                  <a:pt x="1669076" y="4990390"/>
                </a:moveTo>
                <a:cubicBezTo>
                  <a:pt x="1675238" y="5051890"/>
                  <a:pt x="1668617" y="5110180"/>
                  <a:pt x="1649406" y="5165739"/>
                </a:cubicBezTo>
                <a:cubicBezTo>
                  <a:pt x="1630424" y="5220619"/>
                  <a:pt x="1602755" y="5268384"/>
                  <a:pt x="1566435" y="5309062"/>
                </a:cubicBezTo>
                <a:cubicBezTo>
                  <a:pt x="1530308" y="5349513"/>
                  <a:pt x="1487331" y="5382195"/>
                  <a:pt x="1437270" y="5407151"/>
                </a:cubicBezTo>
                <a:cubicBezTo>
                  <a:pt x="1387443" y="5432065"/>
                  <a:pt x="1334175" y="5445344"/>
                  <a:pt x="1277038" y="5446684"/>
                </a:cubicBezTo>
                <a:cubicBezTo>
                  <a:pt x="1233372" y="5447832"/>
                  <a:pt x="1191084" y="5440752"/>
                  <a:pt x="1150175" y="5425636"/>
                </a:cubicBezTo>
                <a:cubicBezTo>
                  <a:pt x="1109034" y="5410557"/>
                  <a:pt x="1071759" y="5388820"/>
                  <a:pt x="1038389" y="5360501"/>
                </a:cubicBezTo>
                <a:cubicBezTo>
                  <a:pt x="1004788" y="5332143"/>
                  <a:pt x="976659" y="5298082"/>
                  <a:pt x="953812" y="5258552"/>
                </a:cubicBezTo>
                <a:cubicBezTo>
                  <a:pt x="930965" y="5218789"/>
                  <a:pt x="915389" y="5175812"/>
                  <a:pt x="907850" y="5129621"/>
                </a:cubicBezTo>
                <a:cubicBezTo>
                  <a:pt x="897785" y="5068772"/>
                  <a:pt x="901459" y="5009342"/>
                  <a:pt x="919293" y="4951049"/>
                </a:cubicBezTo>
                <a:cubicBezTo>
                  <a:pt x="937127" y="4892304"/>
                  <a:pt x="964566" y="4839949"/>
                  <a:pt x="1002033" y="4793756"/>
                </a:cubicBezTo>
                <a:cubicBezTo>
                  <a:pt x="1039537" y="4747334"/>
                  <a:pt x="1085003" y="4709638"/>
                  <a:pt x="1138272" y="4680589"/>
                </a:cubicBezTo>
                <a:cubicBezTo>
                  <a:pt x="1191773" y="4651542"/>
                  <a:pt x="1248225" y="4636234"/>
                  <a:pt x="1307429" y="4635086"/>
                </a:cubicBezTo>
                <a:cubicBezTo>
                  <a:pt x="1354080" y="4634167"/>
                  <a:pt x="1398167" y="4642855"/>
                  <a:pt x="1440034" y="4661148"/>
                </a:cubicBezTo>
                <a:cubicBezTo>
                  <a:pt x="1481633" y="4679441"/>
                  <a:pt x="1518678" y="4704585"/>
                  <a:pt x="1551594" y="4736119"/>
                </a:cubicBezTo>
                <a:cubicBezTo>
                  <a:pt x="1584276" y="4767654"/>
                  <a:pt x="1610798" y="4805618"/>
                  <a:pt x="1631387" y="4849972"/>
                </a:cubicBezTo>
                <a:cubicBezTo>
                  <a:pt x="1651479" y="4894364"/>
                  <a:pt x="1664069" y="4940978"/>
                  <a:pt x="1669083" y="4990384"/>
                </a:cubicBezTo>
                <a:close/>
              </a:path>
            </a:pathLst>
          </a:custGeom>
          <a:solidFill>
            <a:srgbClr val="EBF68D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740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1068</Words>
  <Application>Microsoft Office PowerPoint</Application>
  <PresentationFormat>宽屏</PresentationFormat>
  <Paragraphs>129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Dreaming Outloud Script Pro</vt:lpstr>
      <vt:lpstr>Arial</vt:lpstr>
      <vt:lpstr>阿里巴巴普惠体 2.0 65 Medium</vt:lpstr>
      <vt:lpstr>等线</vt:lpstr>
      <vt:lpstr>等线 Light</vt:lpstr>
      <vt:lpstr>微软雅黑</vt:lpstr>
      <vt:lpstr>Amasis MT Pro Black</vt:lpstr>
      <vt:lpstr>阿里巴巴普惠体 2.0 55 Regular</vt:lpstr>
      <vt:lpstr>微软雅黑</vt:lpstr>
      <vt:lpstr>Amasis MT Pro</vt:lpstr>
      <vt:lpstr>HarmonyOS Sans SC Light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学生党主打实用ppt模板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19</cp:revision>
  <dcterms:created xsi:type="dcterms:W3CDTF">2023-05-10T23:46:43Z</dcterms:created>
  <dcterms:modified xsi:type="dcterms:W3CDTF">2023-05-14T15:05:31Z</dcterms:modified>
</cp:coreProperties>
</file>