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4.xml" ContentType="application/vnd.openxmlformats-officedocument.presentationml.notesSlide+xml"/>
  <Override PartName="/ppt/tags/tag36.xml" ContentType="application/vnd.openxmlformats-officedocument.presentationml.tags+xml"/>
  <Override PartName="/ppt/notesSlides/notesSlide15.xml" ContentType="application/vnd.openxmlformats-officedocument.presentationml.notesSlide+xml"/>
  <Override PartName="/ppt/tags/tag37.xml" ContentType="application/vnd.openxmlformats-officedocument.presentationml.tags+xml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notesSlides/notesSlide17.xml" ContentType="application/vnd.openxmlformats-officedocument.presentationml.notesSlide+xml"/>
  <Override PartName="/ppt/tags/tag39.xml" ContentType="application/vnd.openxmlformats-officedocument.presentationml.tags+xml"/>
  <Override PartName="/ppt/notesSlides/notesSlide18.xml" ContentType="application/vnd.openxmlformats-officedocument.presentationml.notesSlide+xml"/>
  <Override PartName="/ppt/tags/tag40.xml" ContentType="application/vnd.openxmlformats-officedocument.presentationml.tags+xml"/>
  <Override PartName="/ppt/notesSlides/notesSlide19.xml" ContentType="application/vnd.openxmlformats-officedocument.presentationml.notesSlide+xml"/>
  <Override PartName="/ppt/tags/tag41.xml" ContentType="application/vnd.openxmlformats-officedocument.presentationml.tags+xml"/>
  <Override PartName="/ppt/notesSlides/notesSlide20.xml" ContentType="application/vnd.openxmlformats-officedocument.presentationml.notesSlide+xml"/>
  <Override PartName="/ppt/tags/tag42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notesSlides/notesSlide22.xml" ContentType="application/vnd.openxmlformats-officedocument.presentationml.notesSlide+xml"/>
  <Override PartName="/ppt/tags/tag4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96" r:id="rId2"/>
    <p:sldId id="297" r:id="rId3"/>
    <p:sldId id="298" r:id="rId4"/>
    <p:sldId id="299" r:id="rId5"/>
    <p:sldId id="300" r:id="rId6"/>
    <p:sldId id="301" r:id="rId7"/>
    <p:sldId id="304" r:id="rId8"/>
    <p:sldId id="302" r:id="rId9"/>
    <p:sldId id="305" r:id="rId10"/>
    <p:sldId id="306" r:id="rId11"/>
    <p:sldId id="309" r:id="rId12"/>
    <p:sldId id="307" r:id="rId13"/>
    <p:sldId id="310" r:id="rId14"/>
    <p:sldId id="311" r:id="rId15"/>
    <p:sldId id="314" r:id="rId16"/>
    <p:sldId id="312" r:id="rId17"/>
    <p:sldId id="315" r:id="rId18"/>
    <p:sldId id="316" r:id="rId19"/>
    <p:sldId id="319" r:id="rId20"/>
    <p:sldId id="317" r:id="rId21"/>
    <p:sldId id="320" r:id="rId22"/>
    <p:sldId id="321" r:id="rId23"/>
    <p:sldId id="322" r:id="rId24"/>
    <p:sldId id="337" r:id="rId25"/>
    <p:sldId id="32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24EE"/>
    <a:srgbClr val="AFB5F9"/>
    <a:srgbClr val="E8D3C2"/>
    <a:srgbClr val="FFFFFF"/>
    <a:srgbClr val="92CED6"/>
    <a:srgbClr val="B3DCE2"/>
    <a:srgbClr val="47ABB9"/>
    <a:srgbClr val="CBE4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38" autoAdjust="0"/>
    <p:restoredTop sz="94075" autoAdjust="0"/>
  </p:normalViewPr>
  <p:slideViewPr>
    <p:cSldViewPr snapToGrid="0">
      <p:cViewPr>
        <p:scale>
          <a:sx n="75" d="100"/>
          <a:sy n="75" d="100"/>
        </p:scale>
        <p:origin x="2082" y="1266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9A5FA-CEC5-43A5-8C1E-73DABB5F0634}" type="datetimeFigureOut">
              <a:rPr lang="zh-CN" altLang="en-US" smtClean="0"/>
              <a:pPr/>
              <a:t>2023/5/14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C4B7A-092B-4026-9B38-6FEE49FB59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676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52209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5590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41560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43753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82000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590980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765898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04488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211348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63677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2468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13303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434101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969936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360978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740734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6742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04326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0320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05129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02249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1637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27164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82026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2023/5/14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898639"/>
            <a:ext cx="12192000" cy="595936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2023/5/14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2023/5/14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6FE3C31-F2FA-756F-B004-067B54EBF709}"/>
              </a:ext>
            </a:extLst>
          </p:cNvPr>
          <p:cNvSpPr/>
          <p:nvPr userDrawn="1"/>
        </p:nvSpPr>
        <p:spPr>
          <a:xfrm>
            <a:off x="380857" y="-366330"/>
            <a:ext cx="1144780" cy="1144780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0CED48-F50C-4259-9257-51D5E59280B1}"/>
              </a:ext>
            </a:extLst>
          </p:cNvPr>
          <p:cNvSpPr/>
          <p:nvPr userDrawn="1"/>
        </p:nvSpPr>
        <p:spPr>
          <a:xfrm>
            <a:off x="10757537" y="-653754"/>
            <a:ext cx="1144780" cy="1144780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0AD89BE-7662-94F5-EE6F-CBD0D23A328A}"/>
              </a:ext>
            </a:extLst>
          </p:cNvPr>
          <p:cNvSpPr/>
          <p:nvPr userDrawn="1"/>
        </p:nvSpPr>
        <p:spPr>
          <a:xfrm>
            <a:off x="1298925" y="161837"/>
            <a:ext cx="453423" cy="453423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6333D4F4-2BC2-FD44-95A1-BF1B31435E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068778" y="6387339"/>
            <a:ext cx="846997" cy="61764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gradFill>
            <a:gsLst>
              <a:gs pos="0">
                <a:srgbClr val="1324EE"/>
              </a:gs>
              <a:gs pos="100000">
                <a:srgbClr val="1324EE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956043B-375E-3631-EC44-D6C3FFED49F9}"/>
              </a:ext>
            </a:extLst>
          </p:cNvPr>
          <p:cNvSpPr/>
          <p:nvPr userDrawn="1"/>
        </p:nvSpPr>
        <p:spPr>
          <a:xfrm>
            <a:off x="0" y="6696162"/>
            <a:ext cx="12192000" cy="161837"/>
          </a:xfrm>
          <a:custGeom>
            <a:avLst/>
            <a:gdLst>
              <a:gd name="connsiteX0" fmla="*/ 1858136 w 12192000"/>
              <a:gd name="connsiteY0" fmla="*/ 0 h 329120"/>
              <a:gd name="connsiteX1" fmla="*/ 2124529 w 12192000"/>
              <a:gd name="connsiteY1" fmla="*/ 126 h 329120"/>
              <a:gd name="connsiteX2" fmla="*/ 2390921 w 12192000"/>
              <a:gd name="connsiteY2" fmla="*/ 0 h 329120"/>
              <a:gd name="connsiteX3" fmla="*/ 2393003 w 12192000"/>
              <a:gd name="connsiteY3" fmla="*/ 255 h 329120"/>
              <a:gd name="connsiteX4" fmla="*/ 3680553 w 12192000"/>
              <a:gd name="connsiteY4" fmla="*/ 865 h 329120"/>
              <a:gd name="connsiteX5" fmla="*/ 4967556 w 12192000"/>
              <a:gd name="connsiteY5" fmla="*/ 255 h 329120"/>
              <a:gd name="connsiteX6" fmla="*/ 4969637 w 12192000"/>
              <a:gd name="connsiteY6" fmla="*/ 0 h 329120"/>
              <a:gd name="connsiteX7" fmla="*/ 5236029 w 12192000"/>
              <a:gd name="connsiteY7" fmla="*/ 126 h 329120"/>
              <a:gd name="connsiteX8" fmla="*/ 5502421 w 12192000"/>
              <a:gd name="connsiteY8" fmla="*/ 0 h 329120"/>
              <a:gd name="connsiteX9" fmla="*/ 5504504 w 12192000"/>
              <a:gd name="connsiteY9" fmla="*/ 255 h 329120"/>
              <a:gd name="connsiteX10" fmla="*/ 5835651 w 12192000"/>
              <a:gd name="connsiteY10" fmla="*/ 412 h 329120"/>
              <a:gd name="connsiteX11" fmla="*/ 6166799 w 12192000"/>
              <a:gd name="connsiteY11" fmla="*/ 255 h 329120"/>
              <a:gd name="connsiteX12" fmla="*/ 6168879 w 12192000"/>
              <a:gd name="connsiteY12" fmla="*/ 0 h 329120"/>
              <a:gd name="connsiteX13" fmla="*/ 6435272 w 12192000"/>
              <a:gd name="connsiteY13" fmla="*/ 126 h 329120"/>
              <a:gd name="connsiteX14" fmla="*/ 6701664 w 12192000"/>
              <a:gd name="connsiteY14" fmla="*/ 0 h 329120"/>
              <a:gd name="connsiteX15" fmla="*/ 6703745 w 12192000"/>
              <a:gd name="connsiteY15" fmla="*/ 255 h 329120"/>
              <a:gd name="connsiteX16" fmla="*/ 7990748 w 12192000"/>
              <a:gd name="connsiteY16" fmla="*/ 865 h 329120"/>
              <a:gd name="connsiteX17" fmla="*/ 9278299 w 12192000"/>
              <a:gd name="connsiteY17" fmla="*/ 255 h 329120"/>
              <a:gd name="connsiteX18" fmla="*/ 9280379 w 12192000"/>
              <a:gd name="connsiteY18" fmla="*/ 0 h 329120"/>
              <a:gd name="connsiteX19" fmla="*/ 9546772 w 12192000"/>
              <a:gd name="connsiteY19" fmla="*/ 126 h 329120"/>
              <a:gd name="connsiteX20" fmla="*/ 9813164 w 12192000"/>
              <a:gd name="connsiteY20" fmla="*/ 0 h 329120"/>
              <a:gd name="connsiteX21" fmla="*/ 9815245 w 12192000"/>
              <a:gd name="connsiteY21" fmla="*/ 255 h 329120"/>
              <a:gd name="connsiteX22" fmla="*/ 12192000 w 12192000"/>
              <a:gd name="connsiteY22" fmla="*/ 1382 h 329120"/>
              <a:gd name="connsiteX23" fmla="*/ 12192000 w 12192000"/>
              <a:gd name="connsiteY23" fmla="*/ 329120 h 329120"/>
              <a:gd name="connsiteX24" fmla="*/ 10016659 w 12192000"/>
              <a:gd name="connsiteY24" fmla="*/ 329120 h 329120"/>
              <a:gd name="connsiteX25" fmla="*/ 1654640 w 12192000"/>
              <a:gd name="connsiteY25" fmla="*/ 329120 h 329120"/>
              <a:gd name="connsiteX26" fmla="*/ 0 w 12192000"/>
              <a:gd name="connsiteY26" fmla="*/ 329120 h 329120"/>
              <a:gd name="connsiteX27" fmla="*/ 0 w 12192000"/>
              <a:gd name="connsiteY27" fmla="*/ 1135 h 329120"/>
              <a:gd name="connsiteX28" fmla="*/ 1856056 w 12192000"/>
              <a:gd name="connsiteY28" fmla="*/ 255 h 32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2000" h="329120">
                <a:moveTo>
                  <a:pt x="1858136" y="0"/>
                </a:moveTo>
                <a:lnTo>
                  <a:pt x="2124529" y="126"/>
                </a:lnTo>
                <a:lnTo>
                  <a:pt x="2390921" y="0"/>
                </a:lnTo>
                <a:lnTo>
                  <a:pt x="2393003" y="255"/>
                </a:lnTo>
                <a:lnTo>
                  <a:pt x="3680553" y="865"/>
                </a:lnTo>
                <a:lnTo>
                  <a:pt x="4967556" y="255"/>
                </a:lnTo>
                <a:lnTo>
                  <a:pt x="4969637" y="0"/>
                </a:lnTo>
                <a:lnTo>
                  <a:pt x="5236029" y="126"/>
                </a:lnTo>
                <a:lnTo>
                  <a:pt x="5502421" y="0"/>
                </a:lnTo>
                <a:lnTo>
                  <a:pt x="5504504" y="255"/>
                </a:lnTo>
                <a:lnTo>
                  <a:pt x="5835651" y="412"/>
                </a:lnTo>
                <a:lnTo>
                  <a:pt x="6166799" y="255"/>
                </a:lnTo>
                <a:lnTo>
                  <a:pt x="6168879" y="0"/>
                </a:lnTo>
                <a:lnTo>
                  <a:pt x="6435272" y="126"/>
                </a:lnTo>
                <a:lnTo>
                  <a:pt x="6701664" y="0"/>
                </a:lnTo>
                <a:lnTo>
                  <a:pt x="6703745" y="255"/>
                </a:lnTo>
                <a:lnTo>
                  <a:pt x="7990748" y="865"/>
                </a:lnTo>
                <a:lnTo>
                  <a:pt x="9278299" y="255"/>
                </a:lnTo>
                <a:lnTo>
                  <a:pt x="9280379" y="0"/>
                </a:lnTo>
                <a:lnTo>
                  <a:pt x="9546772" y="126"/>
                </a:lnTo>
                <a:lnTo>
                  <a:pt x="9813164" y="0"/>
                </a:lnTo>
                <a:lnTo>
                  <a:pt x="9815245" y="255"/>
                </a:lnTo>
                <a:lnTo>
                  <a:pt x="12192000" y="1382"/>
                </a:lnTo>
                <a:lnTo>
                  <a:pt x="12192000" y="329120"/>
                </a:lnTo>
                <a:lnTo>
                  <a:pt x="10016659" y="329120"/>
                </a:lnTo>
                <a:lnTo>
                  <a:pt x="1654640" y="329120"/>
                </a:lnTo>
                <a:lnTo>
                  <a:pt x="0" y="329120"/>
                </a:lnTo>
                <a:lnTo>
                  <a:pt x="0" y="1135"/>
                </a:lnTo>
                <a:lnTo>
                  <a:pt x="1856056" y="255"/>
                </a:lnTo>
                <a:close/>
              </a:path>
            </a:pathLst>
          </a:custGeom>
          <a:gradFill flip="none" rotWithShape="1">
            <a:gsLst>
              <a:gs pos="0">
                <a:srgbClr val="1324EE"/>
              </a:gs>
              <a:gs pos="92000">
                <a:srgbClr val="1324EE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E10FF74-693F-99F1-D0DA-ECE487A9151C}"/>
              </a:ext>
            </a:extLst>
          </p:cNvPr>
          <p:cNvSpPr txBox="1"/>
          <p:nvPr userDrawn="1"/>
        </p:nvSpPr>
        <p:spPr>
          <a:xfrm>
            <a:off x="152400" y="6715524"/>
            <a:ext cx="60960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rgbClr val="1324EE"/>
                </a:solidFill>
              </a:rPr>
              <a:t>51PPT 模板网，幻灯片演示模板及素材免费下载 ！</a:t>
            </a:r>
          </a:p>
          <a:p>
            <a:r>
              <a:rPr lang="zh-CN" altLang="en-US" sz="100" dirty="0">
                <a:solidFill>
                  <a:srgbClr val="1324EE"/>
                </a:solidFill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38896389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74821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2023/5/14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3" Type="http://schemas.openxmlformats.org/officeDocument/2006/relationships/tags" Target="../tags/tag19.xml"/><Relationship Id="rId21" Type="http://schemas.openxmlformats.org/officeDocument/2006/relationships/notesSlide" Target="../notesSlides/notesSlide14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20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19" Type="http://schemas.openxmlformats.org/officeDocument/2006/relationships/tags" Target="../tags/tag35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821C591-0FB6-9E11-CA93-8D37E5B54ED4}"/>
              </a:ext>
            </a:extLst>
          </p:cNvPr>
          <p:cNvSpPr/>
          <p:nvPr/>
        </p:nvSpPr>
        <p:spPr>
          <a:xfrm rot="10800000">
            <a:off x="2553397" y="4117922"/>
            <a:ext cx="7085207" cy="1534838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gradFill>
            <a:gsLst>
              <a:gs pos="0">
                <a:srgbClr val="1324EE"/>
              </a:gs>
              <a:gs pos="100000">
                <a:srgbClr val="1324EE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A673F70-CF21-5567-0CDB-11E1D6F1E0E7}"/>
              </a:ext>
            </a:extLst>
          </p:cNvPr>
          <p:cNvSpPr/>
          <p:nvPr/>
        </p:nvSpPr>
        <p:spPr>
          <a:xfrm>
            <a:off x="2553396" y="1057212"/>
            <a:ext cx="7085207" cy="1534838"/>
          </a:xfrm>
          <a:custGeom>
            <a:avLst/>
            <a:gdLst>
              <a:gd name="connsiteX0" fmla="*/ 3372764 w 7085207"/>
              <a:gd name="connsiteY0" fmla="*/ 0 h 1534838"/>
              <a:gd name="connsiteX1" fmla="*/ 3542604 w 7085207"/>
              <a:gd name="connsiteY1" fmla="*/ 133 h 1534838"/>
              <a:gd name="connsiteX2" fmla="*/ 3712443 w 7085207"/>
              <a:gd name="connsiteY2" fmla="*/ 0 h 1534838"/>
              <a:gd name="connsiteX3" fmla="*/ 3713770 w 7085207"/>
              <a:gd name="connsiteY3" fmla="*/ 268 h 1534838"/>
              <a:gd name="connsiteX4" fmla="*/ 5512117 w 7085207"/>
              <a:gd name="connsiteY4" fmla="*/ 1680 h 1534838"/>
              <a:gd name="connsiteX5" fmla="*/ 6045518 w 7085207"/>
              <a:gd name="connsiteY5" fmla="*/ 473167 h 1534838"/>
              <a:gd name="connsiteX6" fmla="*/ 6831220 w 7085207"/>
              <a:gd name="connsiteY6" fmla="*/ 642937 h 1534838"/>
              <a:gd name="connsiteX7" fmla="*/ 7085207 w 7085207"/>
              <a:gd name="connsiteY7" fmla="*/ 701662 h 1534838"/>
              <a:gd name="connsiteX8" fmla="*/ 6589907 w 7085207"/>
              <a:gd name="connsiteY8" fmla="*/ 1428489 h 1534838"/>
              <a:gd name="connsiteX9" fmla="*/ 6483558 w 7085207"/>
              <a:gd name="connsiteY9" fmla="*/ 1534838 h 1534838"/>
              <a:gd name="connsiteX10" fmla="*/ 3712443 w 7085207"/>
              <a:gd name="connsiteY10" fmla="*/ 1534838 h 1534838"/>
              <a:gd name="connsiteX11" fmla="*/ 3372764 w 7085207"/>
              <a:gd name="connsiteY11" fmla="*/ 1534838 h 1534838"/>
              <a:gd name="connsiteX12" fmla="*/ 601649 w 7085207"/>
              <a:gd name="connsiteY12" fmla="*/ 1534838 h 1534838"/>
              <a:gd name="connsiteX13" fmla="*/ 495300 w 7085207"/>
              <a:gd name="connsiteY13" fmla="*/ 1428489 h 1534838"/>
              <a:gd name="connsiteX14" fmla="*/ 0 w 7085207"/>
              <a:gd name="connsiteY14" fmla="*/ 701662 h 1534838"/>
              <a:gd name="connsiteX15" fmla="*/ 253987 w 7085207"/>
              <a:gd name="connsiteY15" fmla="*/ 642937 h 1534838"/>
              <a:gd name="connsiteX16" fmla="*/ 1039689 w 7085207"/>
              <a:gd name="connsiteY16" fmla="*/ 473167 h 1534838"/>
              <a:gd name="connsiteX17" fmla="*/ 1573090 w 7085207"/>
              <a:gd name="connsiteY17" fmla="*/ 1680 h 1534838"/>
              <a:gd name="connsiteX18" fmla="*/ 3371438 w 7085207"/>
              <a:gd name="connsiteY18" fmla="*/ 26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085207" h="1534838">
                <a:moveTo>
                  <a:pt x="3372764" y="0"/>
                </a:moveTo>
                <a:lnTo>
                  <a:pt x="3542604" y="133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close/>
              </a:path>
            </a:pathLst>
          </a:custGeom>
          <a:gradFill>
            <a:gsLst>
              <a:gs pos="0">
                <a:srgbClr val="1324EE"/>
              </a:gs>
              <a:gs pos="100000">
                <a:srgbClr val="1324EE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3443626-4B2A-58D0-E65E-D4BBF3DDAB19}"/>
              </a:ext>
            </a:extLst>
          </p:cNvPr>
          <p:cNvSpPr/>
          <p:nvPr/>
        </p:nvSpPr>
        <p:spPr>
          <a:xfrm>
            <a:off x="1378310" y="555210"/>
            <a:ext cx="9435380" cy="2043946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1A9931E-C834-379B-80BD-9FEDD8A022B9}"/>
              </a:ext>
            </a:extLst>
          </p:cNvPr>
          <p:cNvSpPr/>
          <p:nvPr/>
        </p:nvSpPr>
        <p:spPr>
          <a:xfrm rot="10800000">
            <a:off x="1378310" y="4117922"/>
            <a:ext cx="9435380" cy="2043946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002C447-C954-0093-803B-B65C4155F4F9}"/>
              </a:ext>
            </a:extLst>
          </p:cNvPr>
          <p:cNvSpPr/>
          <p:nvPr/>
        </p:nvSpPr>
        <p:spPr>
          <a:xfrm>
            <a:off x="783771" y="1725386"/>
            <a:ext cx="10624458" cy="3213439"/>
          </a:xfrm>
          <a:prstGeom prst="roundRect">
            <a:avLst>
              <a:gd name="adj" fmla="val 2126"/>
            </a:avLst>
          </a:prstGeom>
          <a:solidFill>
            <a:schemeClr val="bg1"/>
          </a:solidFill>
          <a:ln w="25400">
            <a:solidFill>
              <a:srgbClr val="AFB5F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25901" y="2100079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毕业设计答辩模板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28140AB-0B6B-E48F-B621-576FA9462BE5}"/>
              </a:ext>
            </a:extLst>
          </p:cNvPr>
          <p:cNvGrpSpPr/>
          <p:nvPr/>
        </p:nvGrpSpPr>
        <p:grpSpPr>
          <a:xfrm>
            <a:off x="6579419" y="5097843"/>
            <a:ext cx="1650541" cy="336026"/>
            <a:chOff x="6497687" y="4747064"/>
            <a:chExt cx="1650541" cy="33602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C7EA92E-B5F3-EA94-7916-C8A207CBAA5A}"/>
                </a:ext>
              </a:extLst>
            </p:cNvPr>
            <p:cNvSpPr txBox="1"/>
            <p:nvPr/>
          </p:nvSpPr>
          <p:spPr>
            <a:xfrm>
              <a:off x="6869838" y="4775313"/>
              <a:ext cx="12783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导师：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5" name="iconfont-10471-5111261">
              <a:extLst>
                <a:ext uri="{FF2B5EF4-FFF2-40B4-BE49-F238E27FC236}">
                  <a16:creationId xmlns:a16="http://schemas.microsoft.com/office/drawing/2014/main" id="{423E2805-40CB-9492-B2F7-390F4D42E1E1}"/>
                </a:ext>
              </a:extLst>
            </p:cNvPr>
            <p:cNvSpPr/>
            <p:nvPr/>
          </p:nvSpPr>
          <p:spPr>
            <a:xfrm>
              <a:off x="6497687" y="4747064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3124D1-84B8-8159-A2D3-445A162A331F}"/>
              </a:ext>
            </a:extLst>
          </p:cNvPr>
          <p:cNvGrpSpPr/>
          <p:nvPr/>
        </p:nvGrpSpPr>
        <p:grpSpPr>
          <a:xfrm>
            <a:off x="4237586" y="5093714"/>
            <a:ext cx="2237296" cy="336305"/>
            <a:chOff x="4043771" y="4742935"/>
            <a:chExt cx="2237296" cy="33630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9382CF6-F3A4-4581-0568-F7EBC1DD8996}"/>
                </a:ext>
              </a:extLst>
            </p:cNvPr>
            <p:cNvSpPr txBox="1"/>
            <p:nvPr/>
          </p:nvSpPr>
          <p:spPr>
            <a:xfrm>
              <a:off x="4291082" y="4771463"/>
              <a:ext cx="19899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答辩</a:t>
              </a:r>
              <a:r>
                <a:rPr lang="zh-CN" altLang="en-US">
                  <a:sym typeface="+mn-lt"/>
                </a:rPr>
                <a:t>人：</a:t>
              </a:r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</a:t>
              </a:r>
            </a:p>
          </p:txBody>
        </p:sp>
        <p:sp>
          <p:nvSpPr>
            <p:cNvPr id="13" name="graduate_57239">
              <a:extLst>
                <a:ext uri="{FF2B5EF4-FFF2-40B4-BE49-F238E27FC236}">
                  <a16:creationId xmlns:a16="http://schemas.microsoft.com/office/drawing/2014/main" id="{84FDE436-8998-1271-053E-53E1C0F8C5D7}"/>
                </a:ext>
              </a:extLst>
            </p:cNvPr>
            <p:cNvSpPr/>
            <p:nvPr/>
          </p:nvSpPr>
          <p:spPr>
            <a:xfrm>
              <a:off x="4043771" y="4742935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112830F-2E06-137E-88DC-59162192061E}"/>
              </a:ext>
            </a:extLst>
          </p:cNvPr>
          <p:cNvSpPr txBox="1"/>
          <p:nvPr/>
        </p:nvSpPr>
        <p:spPr>
          <a:xfrm>
            <a:off x="4850305" y="1201165"/>
            <a:ext cx="2491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大学自媒体运营学院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16DAE3-48FD-C310-DAEE-FA1F08749B79}"/>
              </a:ext>
            </a:extLst>
          </p:cNvPr>
          <p:cNvSpPr txBox="1"/>
          <p:nvPr/>
        </p:nvSpPr>
        <p:spPr>
          <a:xfrm>
            <a:off x="3962038" y="3173266"/>
            <a:ext cx="42679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Graduation Design Defense Template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804C6B1-539E-843A-5761-82A2D3FDD917}"/>
              </a:ext>
            </a:extLst>
          </p:cNvPr>
          <p:cNvSpPr txBox="1"/>
          <p:nvPr/>
        </p:nvSpPr>
        <p:spPr>
          <a:xfrm>
            <a:off x="3440464" y="3932990"/>
            <a:ext cx="53110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论文答辩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学术汇报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毕业设计 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社团活动 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策划方案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A347E78-DC74-A2D8-23D7-9244FF700665}"/>
              </a:ext>
            </a:extLst>
          </p:cNvPr>
          <p:cNvGrpSpPr/>
          <p:nvPr/>
        </p:nvGrpSpPr>
        <p:grpSpPr>
          <a:xfrm>
            <a:off x="1378310" y="3684242"/>
            <a:ext cx="9359900" cy="0"/>
            <a:chOff x="1533176" y="3606800"/>
            <a:chExt cx="9359900" cy="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79D3162-4711-D6F4-4C34-4578349142ED}"/>
                </a:ext>
              </a:extLst>
            </p:cNvPr>
            <p:cNvCxnSpPr/>
            <p:nvPr/>
          </p:nvCxnSpPr>
          <p:spPr>
            <a:xfrm>
              <a:off x="6905276" y="3606800"/>
              <a:ext cx="3987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C4F3218D-238D-E0E8-D00D-93D851CA1FA3}"/>
                </a:ext>
              </a:extLst>
            </p:cNvPr>
            <p:cNvCxnSpPr/>
            <p:nvPr/>
          </p:nvCxnSpPr>
          <p:spPr>
            <a:xfrm>
              <a:off x="1533176" y="3606800"/>
              <a:ext cx="3987800" cy="0"/>
            </a:xfrm>
            <a:prstGeom prst="line">
              <a:avLst/>
            </a:prstGeom>
            <a:ln w="254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id="{A2FE77FE-8CD3-F91C-A347-56B60D382C6B}"/>
              </a:ext>
            </a:extLst>
          </p:cNvPr>
          <p:cNvSpPr/>
          <p:nvPr/>
        </p:nvSpPr>
        <p:spPr>
          <a:xfrm>
            <a:off x="564622" y="-931244"/>
            <a:ext cx="1627375" cy="1627375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7013696-94DA-E98B-6F63-941340F7DF33}"/>
              </a:ext>
            </a:extLst>
          </p:cNvPr>
          <p:cNvSpPr/>
          <p:nvPr/>
        </p:nvSpPr>
        <p:spPr>
          <a:xfrm>
            <a:off x="9638603" y="228175"/>
            <a:ext cx="670019" cy="670019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F25DA12-0BCE-75CC-F7E7-E2A87EF6D097}"/>
              </a:ext>
            </a:extLst>
          </p:cNvPr>
          <p:cNvSpPr/>
          <p:nvPr/>
        </p:nvSpPr>
        <p:spPr>
          <a:xfrm>
            <a:off x="1771571" y="5658124"/>
            <a:ext cx="453423" cy="453423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5ACA2381-B196-ADE9-0FE5-AC98A32530C2}"/>
              </a:ext>
            </a:extLst>
          </p:cNvPr>
          <p:cNvSpPr/>
          <p:nvPr/>
        </p:nvSpPr>
        <p:spPr>
          <a:xfrm>
            <a:off x="11698446" y="2721987"/>
            <a:ext cx="1769625" cy="1769625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9E3F8B7-8A02-58CB-7FF3-7819DC375D4C}"/>
              </a:ext>
            </a:extLst>
          </p:cNvPr>
          <p:cNvSpPr/>
          <p:nvPr/>
        </p:nvSpPr>
        <p:spPr>
          <a:xfrm>
            <a:off x="9471839" y="6194473"/>
            <a:ext cx="2482490" cy="2482490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233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作品概述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76D0562-B1A6-706B-C675-AD3BD77D3940}"/>
              </a:ext>
            </a:extLst>
          </p:cNvPr>
          <p:cNvGrpSpPr/>
          <p:nvPr/>
        </p:nvGrpSpPr>
        <p:grpSpPr>
          <a:xfrm>
            <a:off x="1299801" y="1842297"/>
            <a:ext cx="1615955" cy="646465"/>
            <a:chOff x="1206504" y="1981995"/>
            <a:chExt cx="1616165" cy="646465"/>
          </a:xfrm>
        </p:grpSpPr>
        <p:sp>
          <p:nvSpPr>
            <p:cNvPr id="3" name="任意多边形 47">
              <a:extLst>
                <a:ext uri="{FF2B5EF4-FFF2-40B4-BE49-F238E27FC236}">
                  <a16:creationId xmlns:a16="http://schemas.microsoft.com/office/drawing/2014/main" id="{30C42CB1-E793-55BC-F302-3D19CBA6CBB9}"/>
                </a:ext>
              </a:extLst>
            </p:cNvPr>
            <p:cNvSpPr/>
            <p:nvPr/>
          </p:nvSpPr>
          <p:spPr>
            <a:xfrm>
              <a:off x="1206504" y="1981995"/>
              <a:ext cx="1616165" cy="646465"/>
            </a:xfrm>
            <a:custGeom>
              <a:avLst/>
              <a:gdLst>
                <a:gd name="connsiteX0" fmla="*/ 0 w 2477353"/>
                <a:gd name="connsiteY0" fmla="*/ 0 h 990941"/>
                <a:gd name="connsiteX1" fmla="*/ 1981883 w 2477353"/>
                <a:gd name="connsiteY1" fmla="*/ 0 h 990941"/>
                <a:gd name="connsiteX2" fmla="*/ 2477353 w 2477353"/>
                <a:gd name="connsiteY2" fmla="*/ 495471 h 990941"/>
                <a:gd name="connsiteX3" fmla="*/ 1981883 w 2477353"/>
                <a:gd name="connsiteY3" fmla="*/ 990941 h 990941"/>
                <a:gd name="connsiteX4" fmla="*/ 0 w 2477353"/>
                <a:gd name="connsiteY4" fmla="*/ 990941 h 990941"/>
                <a:gd name="connsiteX5" fmla="*/ 495471 w 2477353"/>
                <a:gd name="connsiteY5" fmla="*/ 495471 h 990941"/>
                <a:gd name="connsiteX6" fmla="*/ 0 w 2477353"/>
                <a:gd name="connsiteY6" fmla="*/ 0 h 99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353" h="990941">
                  <a:moveTo>
                    <a:pt x="0" y="0"/>
                  </a:moveTo>
                  <a:lnTo>
                    <a:pt x="1981883" y="0"/>
                  </a:lnTo>
                  <a:lnTo>
                    <a:pt x="2477353" y="495471"/>
                  </a:lnTo>
                  <a:lnTo>
                    <a:pt x="1981883" y="990941"/>
                  </a:lnTo>
                  <a:lnTo>
                    <a:pt x="0" y="990941"/>
                  </a:lnTo>
                  <a:lnTo>
                    <a:pt x="495471" y="495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4E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3492" tIns="56007" rIns="551477" bIns="56007" numCol="1" spcCol="1270" anchor="ctr" anchorCtr="0">
              <a:noAutofit/>
            </a:bodyPr>
            <a:lstStyle/>
            <a:p>
              <a:pPr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7563C3D-7098-4D55-F74A-C5C9AD4B4FCE}"/>
                </a:ext>
              </a:extLst>
            </p:cNvPr>
            <p:cNvSpPr/>
            <p:nvPr/>
          </p:nvSpPr>
          <p:spPr>
            <a:xfrm>
              <a:off x="1670536" y="2120370"/>
              <a:ext cx="688098" cy="40011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endParaRPr lang="zh-CN" altLang="en-US" sz="10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881C5D6D-9296-A4FA-82C7-F199DDC307B5}"/>
              </a:ext>
            </a:extLst>
          </p:cNvPr>
          <p:cNvSpPr/>
          <p:nvPr/>
        </p:nvSpPr>
        <p:spPr>
          <a:xfrm>
            <a:off x="6445311" y="2904802"/>
            <a:ext cx="2040946" cy="1759656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45FCA8AA-684A-1BCC-9664-EF786985985F}"/>
              </a:ext>
            </a:extLst>
          </p:cNvPr>
          <p:cNvCxnSpPr/>
          <p:nvPr/>
        </p:nvCxnSpPr>
        <p:spPr>
          <a:xfrm>
            <a:off x="7461204" y="2488720"/>
            <a:ext cx="0" cy="411002"/>
          </a:xfrm>
          <a:prstGeom prst="line">
            <a:avLst/>
          </a:prstGeom>
          <a:solidFill>
            <a:schemeClr val="accent4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250">
            <a:extLst>
              <a:ext uri="{FF2B5EF4-FFF2-40B4-BE49-F238E27FC236}">
                <a16:creationId xmlns:a16="http://schemas.microsoft.com/office/drawing/2014/main" id="{C6D46CDC-EED6-3159-756B-520EAD671DDF}"/>
              </a:ext>
            </a:extLst>
          </p:cNvPr>
          <p:cNvSpPr>
            <a:spLocks noEditPoints="1"/>
          </p:cNvSpPr>
          <p:nvPr/>
        </p:nvSpPr>
        <p:spPr bwMode="auto">
          <a:xfrm>
            <a:off x="7236052" y="3693631"/>
            <a:ext cx="480135" cy="599942"/>
          </a:xfrm>
          <a:custGeom>
            <a:avLst/>
            <a:gdLst>
              <a:gd name="T0" fmla="*/ 44 w 196"/>
              <a:gd name="T1" fmla="*/ 17 h 245"/>
              <a:gd name="T2" fmla="*/ 47 w 196"/>
              <a:gd name="T3" fmla="*/ 16 h 245"/>
              <a:gd name="T4" fmla="*/ 85 w 196"/>
              <a:gd name="T5" fmla="*/ 49 h 245"/>
              <a:gd name="T6" fmla="*/ 67 w 196"/>
              <a:gd name="T7" fmla="*/ 65 h 245"/>
              <a:gd name="T8" fmla="*/ 128 w 196"/>
              <a:gd name="T9" fmla="*/ 65 h 245"/>
              <a:gd name="T10" fmla="*/ 110 w 196"/>
              <a:gd name="T11" fmla="*/ 49 h 245"/>
              <a:gd name="T12" fmla="*/ 132 w 196"/>
              <a:gd name="T13" fmla="*/ 29 h 245"/>
              <a:gd name="T14" fmla="*/ 135 w 196"/>
              <a:gd name="T15" fmla="*/ 30 h 245"/>
              <a:gd name="T16" fmla="*/ 143 w 196"/>
              <a:gd name="T17" fmla="*/ 22 h 245"/>
              <a:gd name="T18" fmla="*/ 135 w 196"/>
              <a:gd name="T19" fmla="*/ 14 h 245"/>
              <a:gd name="T20" fmla="*/ 127 w 196"/>
              <a:gd name="T21" fmla="*/ 22 h 245"/>
              <a:gd name="T22" fmla="*/ 128 w 196"/>
              <a:gd name="T23" fmla="*/ 26 h 245"/>
              <a:gd name="T24" fmla="*/ 104 w 196"/>
              <a:gd name="T25" fmla="*/ 48 h 245"/>
              <a:gd name="T26" fmla="*/ 98 w 196"/>
              <a:gd name="T27" fmla="*/ 47 h 245"/>
              <a:gd name="T28" fmla="*/ 91 w 196"/>
              <a:gd name="T29" fmla="*/ 48 h 245"/>
              <a:gd name="T30" fmla="*/ 51 w 196"/>
              <a:gd name="T31" fmla="*/ 12 h 245"/>
              <a:gd name="T32" fmla="*/ 52 w 196"/>
              <a:gd name="T33" fmla="*/ 9 h 245"/>
              <a:gd name="T34" fmla="*/ 44 w 196"/>
              <a:gd name="T35" fmla="*/ 0 h 245"/>
              <a:gd name="T36" fmla="*/ 36 w 196"/>
              <a:gd name="T37" fmla="*/ 9 h 245"/>
              <a:gd name="T38" fmla="*/ 44 w 196"/>
              <a:gd name="T39" fmla="*/ 17 h 245"/>
              <a:gd name="T40" fmla="*/ 177 w 196"/>
              <a:gd name="T41" fmla="*/ 70 h 245"/>
              <a:gd name="T42" fmla="*/ 18 w 196"/>
              <a:gd name="T43" fmla="*/ 70 h 245"/>
              <a:gd name="T44" fmla="*/ 0 w 196"/>
              <a:gd name="T45" fmla="*/ 89 h 245"/>
              <a:gd name="T46" fmla="*/ 0 w 196"/>
              <a:gd name="T47" fmla="*/ 207 h 245"/>
              <a:gd name="T48" fmla="*/ 18 w 196"/>
              <a:gd name="T49" fmla="*/ 226 h 245"/>
              <a:gd name="T50" fmla="*/ 29 w 196"/>
              <a:gd name="T51" fmla="*/ 226 h 245"/>
              <a:gd name="T52" fmla="*/ 27 w 196"/>
              <a:gd name="T53" fmla="*/ 237 h 245"/>
              <a:gd name="T54" fmla="*/ 33 w 196"/>
              <a:gd name="T55" fmla="*/ 244 h 245"/>
              <a:gd name="T56" fmla="*/ 40 w 196"/>
              <a:gd name="T57" fmla="*/ 239 h 245"/>
              <a:gd name="T58" fmla="*/ 42 w 196"/>
              <a:gd name="T59" fmla="*/ 226 h 245"/>
              <a:gd name="T60" fmla="*/ 149 w 196"/>
              <a:gd name="T61" fmla="*/ 226 h 245"/>
              <a:gd name="T62" fmla="*/ 151 w 196"/>
              <a:gd name="T63" fmla="*/ 239 h 245"/>
              <a:gd name="T64" fmla="*/ 158 w 196"/>
              <a:gd name="T65" fmla="*/ 244 h 245"/>
              <a:gd name="T66" fmla="*/ 164 w 196"/>
              <a:gd name="T67" fmla="*/ 237 h 245"/>
              <a:gd name="T68" fmla="*/ 162 w 196"/>
              <a:gd name="T69" fmla="*/ 226 h 245"/>
              <a:gd name="T70" fmla="*/ 177 w 196"/>
              <a:gd name="T71" fmla="*/ 226 h 245"/>
              <a:gd name="T72" fmla="*/ 196 w 196"/>
              <a:gd name="T73" fmla="*/ 207 h 245"/>
              <a:gd name="T74" fmla="*/ 196 w 196"/>
              <a:gd name="T75" fmla="*/ 89 h 245"/>
              <a:gd name="T76" fmla="*/ 177 w 196"/>
              <a:gd name="T77" fmla="*/ 70 h 245"/>
              <a:gd name="T78" fmla="*/ 179 w 196"/>
              <a:gd name="T79" fmla="*/ 201 h 245"/>
              <a:gd name="T80" fmla="*/ 170 w 196"/>
              <a:gd name="T81" fmla="*/ 211 h 245"/>
              <a:gd name="T82" fmla="*/ 26 w 196"/>
              <a:gd name="T83" fmla="*/ 211 h 245"/>
              <a:gd name="T84" fmla="*/ 16 w 196"/>
              <a:gd name="T85" fmla="*/ 201 h 245"/>
              <a:gd name="T86" fmla="*/ 16 w 196"/>
              <a:gd name="T87" fmla="*/ 94 h 245"/>
              <a:gd name="T88" fmla="*/ 26 w 196"/>
              <a:gd name="T89" fmla="*/ 85 h 245"/>
              <a:gd name="T90" fmla="*/ 170 w 196"/>
              <a:gd name="T91" fmla="*/ 85 h 245"/>
              <a:gd name="T92" fmla="*/ 179 w 196"/>
              <a:gd name="T93" fmla="*/ 94 h 245"/>
              <a:gd name="T94" fmla="*/ 179 w 196"/>
              <a:gd name="T95" fmla="*/ 201 h 245"/>
              <a:gd name="T96" fmla="*/ 78 w 196"/>
              <a:gd name="T97" fmla="*/ 111 h 245"/>
              <a:gd name="T98" fmla="*/ 73 w 196"/>
              <a:gd name="T99" fmla="*/ 111 h 245"/>
              <a:gd name="T100" fmla="*/ 73 w 196"/>
              <a:gd name="T101" fmla="*/ 111 h 245"/>
              <a:gd name="T102" fmla="*/ 73 w 196"/>
              <a:gd name="T103" fmla="*/ 188 h 245"/>
              <a:gd name="T104" fmla="*/ 73 w 196"/>
              <a:gd name="T105" fmla="*/ 189 h 245"/>
              <a:gd name="T106" fmla="*/ 78 w 196"/>
              <a:gd name="T107" fmla="*/ 189 h 245"/>
              <a:gd name="T108" fmla="*/ 132 w 196"/>
              <a:gd name="T109" fmla="*/ 152 h 245"/>
              <a:gd name="T110" fmla="*/ 132 w 196"/>
              <a:gd name="T111" fmla="*/ 147 h 245"/>
              <a:gd name="T112" fmla="*/ 78 w 196"/>
              <a:gd name="T113" fmla="*/ 111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6" h="245">
                <a:moveTo>
                  <a:pt x="44" y="17"/>
                </a:moveTo>
                <a:cubicBezTo>
                  <a:pt x="45" y="17"/>
                  <a:pt x="46" y="16"/>
                  <a:pt x="47" y="16"/>
                </a:cubicBezTo>
                <a:cubicBezTo>
                  <a:pt x="85" y="49"/>
                  <a:pt x="85" y="49"/>
                  <a:pt x="85" y="49"/>
                </a:cubicBezTo>
                <a:cubicBezTo>
                  <a:pt x="77" y="52"/>
                  <a:pt x="70" y="58"/>
                  <a:pt x="67" y="65"/>
                </a:cubicBezTo>
                <a:cubicBezTo>
                  <a:pt x="128" y="65"/>
                  <a:pt x="128" y="65"/>
                  <a:pt x="128" y="65"/>
                </a:cubicBezTo>
                <a:cubicBezTo>
                  <a:pt x="125" y="58"/>
                  <a:pt x="118" y="52"/>
                  <a:pt x="110" y="49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3" y="30"/>
                  <a:pt x="134" y="30"/>
                  <a:pt x="135" y="30"/>
                </a:cubicBezTo>
                <a:cubicBezTo>
                  <a:pt x="140" y="30"/>
                  <a:pt x="143" y="26"/>
                  <a:pt x="143" y="22"/>
                </a:cubicBezTo>
                <a:cubicBezTo>
                  <a:pt x="143" y="17"/>
                  <a:pt x="140" y="14"/>
                  <a:pt x="135" y="14"/>
                </a:cubicBezTo>
                <a:cubicBezTo>
                  <a:pt x="131" y="14"/>
                  <a:pt x="127" y="17"/>
                  <a:pt x="127" y="22"/>
                </a:cubicBezTo>
                <a:cubicBezTo>
                  <a:pt x="127" y="23"/>
                  <a:pt x="127" y="25"/>
                  <a:pt x="128" y="2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2" y="47"/>
                  <a:pt x="100" y="47"/>
                  <a:pt x="98" y="47"/>
                </a:cubicBezTo>
                <a:cubicBezTo>
                  <a:pt x="95" y="47"/>
                  <a:pt x="93" y="47"/>
                  <a:pt x="91" y="48"/>
                </a:cubicBezTo>
                <a:cubicBezTo>
                  <a:pt x="51" y="12"/>
                  <a:pt x="51" y="12"/>
                  <a:pt x="51" y="12"/>
                </a:cubicBezTo>
                <a:cubicBezTo>
                  <a:pt x="52" y="11"/>
                  <a:pt x="52" y="10"/>
                  <a:pt x="52" y="9"/>
                </a:cubicBezTo>
                <a:cubicBezTo>
                  <a:pt x="52" y="4"/>
                  <a:pt x="48" y="0"/>
                  <a:pt x="44" y="0"/>
                </a:cubicBezTo>
                <a:cubicBezTo>
                  <a:pt x="39" y="0"/>
                  <a:pt x="36" y="4"/>
                  <a:pt x="36" y="9"/>
                </a:cubicBezTo>
                <a:cubicBezTo>
                  <a:pt x="36" y="13"/>
                  <a:pt x="39" y="17"/>
                  <a:pt x="44" y="17"/>
                </a:cubicBezTo>
                <a:close/>
                <a:moveTo>
                  <a:pt x="177" y="70"/>
                </a:moveTo>
                <a:cubicBezTo>
                  <a:pt x="18" y="70"/>
                  <a:pt x="18" y="70"/>
                  <a:pt x="18" y="70"/>
                </a:cubicBezTo>
                <a:cubicBezTo>
                  <a:pt x="8" y="70"/>
                  <a:pt x="0" y="78"/>
                  <a:pt x="0" y="89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7"/>
                  <a:pt x="8" y="226"/>
                  <a:pt x="18" y="226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7" y="241"/>
                  <a:pt x="29" y="244"/>
                  <a:pt x="33" y="244"/>
                </a:cubicBezTo>
                <a:cubicBezTo>
                  <a:pt x="36" y="245"/>
                  <a:pt x="40" y="243"/>
                  <a:pt x="40" y="239"/>
                </a:cubicBezTo>
                <a:cubicBezTo>
                  <a:pt x="42" y="226"/>
                  <a:pt x="42" y="226"/>
                  <a:pt x="42" y="226"/>
                </a:cubicBezTo>
                <a:cubicBezTo>
                  <a:pt x="149" y="226"/>
                  <a:pt x="149" y="226"/>
                  <a:pt x="149" y="226"/>
                </a:cubicBezTo>
                <a:cubicBezTo>
                  <a:pt x="151" y="239"/>
                  <a:pt x="151" y="239"/>
                  <a:pt x="151" y="239"/>
                </a:cubicBezTo>
                <a:cubicBezTo>
                  <a:pt x="151" y="243"/>
                  <a:pt x="155" y="245"/>
                  <a:pt x="158" y="244"/>
                </a:cubicBezTo>
                <a:cubicBezTo>
                  <a:pt x="162" y="244"/>
                  <a:pt x="164" y="241"/>
                  <a:pt x="164" y="237"/>
                </a:cubicBezTo>
                <a:cubicBezTo>
                  <a:pt x="162" y="226"/>
                  <a:pt x="162" y="226"/>
                  <a:pt x="162" y="226"/>
                </a:cubicBezTo>
                <a:cubicBezTo>
                  <a:pt x="177" y="226"/>
                  <a:pt x="177" y="226"/>
                  <a:pt x="177" y="226"/>
                </a:cubicBezTo>
                <a:cubicBezTo>
                  <a:pt x="187" y="226"/>
                  <a:pt x="196" y="217"/>
                  <a:pt x="196" y="207"/>
                </a:cubicBezTo>
                <a:cubicBezTo>
                  <a:pt x="196" y="89"/>
                  <a:pt x="196" y="89"/>
                  <a:pt x="196" y="89"/>
                </a:cubicBezTo>
                <a:cubicBezTo>
                  <a:pt x="196" y="78"/>
                  <a:pt x="187" y="70"/>
                  <a:pt x="177" y="70"/>
                </a:cubicBezTo>
                <a:close/>
                <a:moveTo>
                  <a:pt x="179" y="201"/>
                </a:moveTo>
                <a:cubicBezTo>
                  <a:pt x="179" y="207"/>
                  <a:pt x="175" y="211"/>
                  <a:pt x="170" y="211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1" y="211"/>
                  <a:pt x="16" y="207"/>
                  <a:pt x="16" y="201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89"/>
                  <a:pt x="21" y="85"/>
                  <a:pt x="26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75" y="85"/>
                  <a:pt x="179" y="89"/>
                  <a:pt x="179" y="94"/>
                </a:cubicBezTo>
                <a:lnTo>
                  <a:pt x="179" y="201"/>
                </a:lnTo>
                <a:close/>
                <a:moveTo>
                  <a:pt x="78" y="111"/>
                </a:moveTo>
                <a:cubicBezTo>
                  <a:pt x="77" y="109"/>
                  <a:pt x="75" y="109"/>
                  <a:pt x="73" y="111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3" y="188"/>
                  <a:pt x="73" y="188"/>
                  <a:pt x="73" y="188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5" y="190"/>
                  <a:pt x="77" y="190"/>
                  <a:pt x="78" y="189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33" y="151"/>
                  <a:pt x="133" y="149"/>
                  <a:pt x="132" y="147"/>
                </a:cubicBezTo>
                <a:lnTo>
                  <a:pt x="78" y="111"/>
                </a:lnTo>
                <a:close/>
              </a:path>
            </a:pathLst>
          </a:custGeom>
          <a:solidFill>
            <a:srgbClr val="1324EE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3492" tIns="56007" rIns="551477" bIns="56007" numCol="1" spcCol="1270" anchor="ctr" anchorCtr="0">
            <a:noAutofit/>
          </a:bodyPr>
          <a:lstStyle/>
          <a:p>
            <a:pPr algn="ctr"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6954FC14-1DE7-DD00-CB9C-7DADC68F3406}"/>
              </a:ext>
            </a:extLst>
          </p:cNvPr>
          <p:cNvSpPr/>
          <p:nvPr/>
        </p:nvSpPr>
        <p:spPr>
          <a:xfrm>
            <a:off x="3695888" y="2889671"/>
            <a:ext cx="2040946" cy="1759656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6E89C44-E059-304C-1A4C-E83CFCC37BEF}"/>
              </a:ext>
            </a:extLst>
          </p:cNvPr>
          <p:cNvCxnSpPr/>
          <p:nvPr/>
        </p:nvCxnSpPr>
        <p:spPr>
          <a:xfrm>
            <a:off x="4711781" y="2473589"/>
            <a:ext cx="0" cy="411002"/>
          </a:xfrm>
          <a:prstGeom prst="line">
            <a:avLst/>
          </a:prstGeom>
          <a:solidFill>
            <a:schemeClr val="accent4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BB1CA20-3E62-74AE-1DDC-FC5DAB3F891B}"/>
              </a:ext>
            </a:extLst>
          </p:cNvPr>
          <p:cNvGrpSpPr/>
          <p:nvPr/>
        </p:nvGrpSpPr>
        <p:grpSpPr>
          <a:xfrm>
            <a:off x="4393475" y="3681091"/>
            <a:ext cx="614282" cy="615950"/>
            <a:chOff x="5332413" y="2111201"/>
            <a:chExt cx="614362" cy="615950"/>
          </a:xfrm>
          <a:solidFill>
            <a:schemeClr val="accent3"/>
          </a:solidFill>
        </p:grpSpPr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23ADA05F-EBCD-4E9C-59B9-DAB03AB11D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2413" y="2111201"/>
              <a:ext cx="614362" cy="615950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solidFill>
              <a:srgbClr val="AFB5F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3492" tIns="56007" rIns="551477" bIns="56007" numCol="1" spcCol="1270" anchor="ctr" anchorCtr="0">
              <a:noAutofit/>
            </a:bodyPr>
            <a:lstStyle/>
            <a:p>
              <a:pPr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A2CC329A-EEE0-9065-49E0-B008719892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5450" y="2284239"/>
              <a:ext cx="268287" cy="269875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</a:path>
              </a:pathLst>
            </a:custGeom>
            <a:solidFill>
              <a:srgbClr val="AFB5F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3492" tIns="56007" rIns="551477" bIns="56007" numCol="1" spcCol="1270" anchor="ctr" anchorCtr="0">
              <a:noAutofit/>
            </a:bodyPr>
            <a:lstStyle/>
            <a:p>
              <a:pPr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ACB0D685-CF7B-CCC2-A050-C3F70B7907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2600" y="2341389"/>
              <a:ext cx="153987" cy="153987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</a:path>
              </a:pathLst>
            </a:custGeom>
            <a:solidFill>
              <a:srgbClr val="AFB5F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3492" tIns="56007" rIns="551477" bIns="56007" numCol="1" spcCol="1270" anchor="ctr" anchorCtr="0">
              <a:noAutofit/>
            </a:bodyPr>
            <a:lstStyle/>
            <a:p>
              <a:pPr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81185241-352F-E9F3-7F62-839F1F2EA933}"/>
              </a:ext>
            </a:extLst>
          </p:cNvPr>
          <p:cNvSpPr/>
          <p:nvPr/>
        </p:nvSpPr>
        <p:spPr>
          <a:xfrm>
            <a:off x="9139817" y="2909268"/>
            <a:ext cx="2040946" cy="1759656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49CB2BB-0204-0101-A86F-639722D8FFF2}"/>
              </a:ext>
            </a:extLst>
          </p:cNvPr>
          <p:cNvCxnSpPr/>
          <p:nvPr/>
        </p:nvCxnSpPr>
        <p:spPr>
          <a:xfrm>
            <a:off x="10155710" y="2493186"/>
            <a:ext cx="0" cy="411002"/>
          </a:xfrm>
          <a:prstGeom prst="line">
            <a:avLst/>
          </a:prstGeom>
          <a:solidFill>
            <a:schemeClr val="accent4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26">
            <a:extLst>
              <a:ext uri="{FF2B5EF4-FFF2-40B4-BE49-F238E27FC236}">
                <a16:creationId xmlns:a16="http://schemas.microsoft.com/office/drawing/2014/main" id="{9F2C44CA-2EF9-4C38-078D-BE686213B222}"/>
              </a:ext>
            </a:extLst>
          </p:cNvPr>
          <p:cNvSpPr>
            <a:spLocks noEditPoints="1"/>
          </p:cNvSpPr>
          <p:nvPr/>
        </p:nvSpPr>
        <p:spPr bwMode="auto">
          <a:xfrm>
            <a:off x="9869766" y="3839413"/>
            <a:ext cx="573013" cy="495300"/>
          </a:xfrm>
          <a:custGeom>
            <a:avLst/>
            <a:gdLst>
              <a:gd name="T0" fmla="*/ 117 w 153"/>
              <a:gd name="T1" fmla="*/ 58 h 132"/>
              <a:gd name="T2" fmla="*/ 111 w 153"/>
              <a:gd name="T3" fmla="*/ 58 h 132"/>
              <a:gd name="T4" fmla="*/ 103 w 153"/>
              <a:gd name="T5" fmla="*/ 66 h 132"/>
              <a:gd name="T6" fmla="*/ 103 w 153"/>
              <a:gd name="T7" fmla="*/ 124 h 132"/>
              <a:gd name="T8" fmla="*/ 111 w 153"/>
              <a:gd name="T9" fmla="*/ 132 h 132"/>
              <a:gd name="T10" fmla="*/ 117 w 153"/>
              <a:gd name="T11" fmla="*/ 132 h 132"/>
              <a:gd name="T12" fmla="*/ 125 w 153"/>
              <a:gd name="T13" fmla="*/ 124 h 132"/>
              <a:gd name="T14" fmla="*/ 125 w 153"/>
              <a:gd name="T15" fmla="*/ 66 h 132"/>
              <a:gd name="T16" fmla="*/ 117 w 153"/>
              <a:gd name="T17" fmla="*/ 58 h 132"/>
              <a:gd name="T18" fmla="*/ 151 w 153"/>
              <a:gd name="T19" fmla="*/ 90 h 132"/>
              <a:gd name="T20" fmla="*/ 134 w 153"/>
              <a:gd name="T21" fmla="*/ 23 h 132"/>
              <a:gd name="T22" fmla="*/ 133 w 153"/>
              <a:gd name="T23" fmla="*/ 18 h 132"/>
              <a:gd name="T24" fmla="*/ 76 w 153"/>
              <a:gd name="T25" fmla="*/ 0 h 132"/>
              <a:gd name="T26" fmla="*/ 19 w 153"/>
              <a:gd name="T27" fmla="*/ 18 h 132"/>
              <a:gd name="T28" fmla="*/ 19 w 153"/>
              <a:gd name="T29" fmla="*/ 23 h 132"/>
              <a:gd name="T30" fmla="*/ 1 w 153"/>
              <a:gd name="T31" fmla="*/ 90 h 132"/>
              <a:gd name="T32" fmla="*/ 0 w 153"/>
              <a:gd name="T33" fmla="*/ 94 h 132"/>
              <a:gd name="T34" fmla="*/ 4 w 153"/>
              <a:gd name="T35" fmla="*/ 99 h 132"/>
              <a:gd name="T36" fmla="*/ 5 w 153"/>
              <a:gd name="T37" fmla="*/ 99 h 132"/>
              <a:gd name="T38" fmla="*/ 22 w 153"/>
              <a:gd name="T39" fmla="*/ 126 h 132"/>
              <a:gd name="T40" fmla="*/ 25 w 153"/>
              <a:gd name="T41" fmla="*/ 120 h 132"/>
              <a:gd name="T42" fmla="*/ 25 w 153"/>
              <a:gd name="T43" fmla="*/ 69 h 132"/>
              <a:gd name="T44" fmla="*/ 22 w 153"/>
              <a:gd name="T45" fmla="*/ 64 h 132"/>
              <a:gd name="T46" fmla="*/ 5 w 153"/>
              <a:gd name="T47" fmla="*/ 90 h 132"/>
              <a:gd name="T48" fmla="*/ 4 w 153"/>
              <a:gd name="T49" fmla="*/ 89 h 132"/>
              <a:gd name="T50" fmla="*/ 22 w 153"/>
              <a:gd name="T51" fmla="*/ 29 h 132"/>
              <a:gd name="T52" fmla="*/ 25 w 153"/>
              <a:gd name="T53" fmla="*/ 31 h 132"/>
              <a:gd name="T54" fmla="*/ 75 w 153"/>
              <a:gd name="T55" fmla="*/ 17 h 132"/>
              <a:gd name="T56" fmla="*/ 75 w 153"/>
              <a:gd name="T57" fmla="*/ 17 h 132"/>
              <a:gd name="T58" fmla="*/ 76 w 153"/>
              <a:gd name="T59" fmla="*/ 17 h 132"/>
              <a:gd name="T60" fmla="*/ 78 w 153"/>
              <a:gd name="T61" fmla="*/ 17 h 132"/>
              <a:gd name="T62" fmla="*/ 78 w 153"/>
              <a:gd name="T63" fmla="*/ 17 h 132"/>
              <a:gd name="T64" fmla="*/ 128 w 153"/>
              <a:gd name="T65" fmla="*/ 31 h 132"/>
              <a:gd name="T66" fmla="*/ 131 w 153"/>
              <a:gd name="T67" fmla="*/ 29 h 132"/>
              <a:gd name="T68" fmla="*/ 148 w 153"/>
              <a:gd name="T69" fmla="*/ 89 h 132"/>
              <a:gd name="T70" fmla="*/ 147 w 153"/>
              <a:gd name="T71" fmla="*/ 90 h 132"/>
              <a:gd name="T72" fmla="*/ 131 w 153"/>
              <a:gd name="T73" fmla="*/ 64 h 132"/>
              <a:gd name="T74" fmla="*/ 128 w 153"/>
              <a:gd name="T75" fmla="*/ 69 h 132"/>
              <a:gd name="T76" fmla="*/ 128 w 153"/>
              <a:gd name="T77" fmla="*/ 120 h 132"/>
              <a:gd name="T78" fmla="*/ 131 w 153"/>
              <a:gd name="T79" fmla="*/ 126 h 132"/>
              <a:gd name="T80" fmla="*/ 147 w 153"/>
              <a:gd name="T81" fmla="*/ 99 h 132"/>
              <a:gd name="T82" fmla="*/ 148 w 153"/>
              <a:gd name="T83" fmla="*/ 99 h 132"/>
              <a:gd name="T84" fmla="*/ 153 w 153"/>
              <a:gd name="T85" fmla="*/ 94 h 132"/>
              <a:gd name="T86" fmla="*/ 151 w 153"/>
              <a:gd name="T87" fmla="*/ 90 h 132"/>
              <a:gd name="T88" fmla="*/ 41 w 153"/>
              <a:gd name="T89" fmla="*/ 58 h 132"/>
              <a:gd name="T90" fmla="*/ 36 w 153"/>
              <a:gd name="T91" fmla="*/ 58 h 132"/>
              <a:gd name="T92" fmla="*/ 28 w 153"/>
              <a:gd name="T93" fmla="*/ 66 h 132"/>
              <a:gd name="T94" fmla="*/ 28 w 153"/>
              <a:gd name="T95" fmla="*/ 124 h 132"/>
              <a:gd name="T96" fmla="*/ 36 w 153"/>
              <a:gd name="T97" fmla="*/ 132 h 132"/>
              <a:gd name="T98" fmla="*/ 41 w 153"/>
              <a:gd name="T99" fmla="*/ 132 h 132"/>
              <a:gd name="T100" fmla="*/ 49 w 153"/>
              <a:gd name="T101" fmla="*/ 124 h 132"/>
              <a:gd name="T102" fmla="*/ 49 w 153"/>
              <a:gd name="T103" fmla="*/ 66 h 132"/>
              <a:gd name="T104" fmla="*/ 41 w 153"/>
              <a:gd name="T105" fmla="*/ 5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3" h="132">
                <a:moveTo>
                  <a:pt x="117" y="58"/>
                </a:moveTo>
                <a:cubicBezTo>
                  <a:pt x="111" y="58"/>
                  <a:pt x="111" y="58"/>
                  <a:pt x="111" y="58"/>
                </a:cubicBezTo>
                <a:cubicBezTo>
                  <a:pt x="107" y="58"/>
                  <a:pt x="103" y="62"/>
                  <a:pt x="103" y="66"/>
                </a:cubicBezTo>
                <a:cubicBezTo>
                  <a:pt x="103" y="124"/>
                  <a:pt x="103" y="124"/>
                  <a:pt x="103" y="124"/>
                </a:cubicBezTo>
                <a:cubicBezTo>
                  <a:pt x="103" y="129"/>
                  <a:pt x="107" y="132"/>
                  <a:pt x="111" y="132"/>
                </a:cubicBezTo>
                <a:cubicBezTo>
                  <a:pt x="117" y="132"/>
                  <a:pt x="117" y="132"/>
                  <a:pt x="117" y="132"/>
                </a:cubicBezTo>
                <a:cubicBezTo>
                  <a:pt x="121" y="132"/>
                  <a:pt x="125" y="129"/>
                  <a:pt x="125" y="124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125" y="62"/>
                  <a:pt x="121" y="58"/>
                  <a:pt x="117" y="58"/>
                </a:cubicBezTo>
                <a:close/>
                <a:moveTo>
                  <a:pt x="151" y="90"/>
                </a:moveTo>
                <a:cubicBezTo>
                  <a:pt x="152" y="40"/>
                  <a:pt x="134" y="23"/>
                  <a:pt x="134" y="23"/>
                </a:cubicBezTo>
                <a:cubicBezTo>
                  <a:pt x="135" y="20"/>
                  <a:pt x="133" y="18"/>
                  <a:pt x="133" y="18"/>
                </a:cubicBezTo>
                <a:cubicBezTo>
                  <a:pt x="110" y="0"/>
                  <a:pt x="83" y="0"/>
                  <a:pt x="76" y="0"/>
                </a:cubicBezTo>
                <a:cubicBezTo>
                  <a:pt x="70" y="0"/>
                  <a:pt x="43" y="0"/>
                  <a:pt x="19" y="18"/>
                </a:cubicBezTo>
                <a:cubicBezTo>
                  <a:pt x="19" y="18"/>
                  <a:pt x="18" y="20"/>
                  <a:pt x="19" y="23"/>
                </a:cubicBezTo>
                <a:cubicBezTo>
                  <a:pt x="19" y="23"/>
                  <a:pt x="1" y="40"/>
                  <a:pt x="1" y="90"/>
                </a:cubicBezTo>
                <a:cubicBezTo>
                  <a:pt x="0" y="91"/>
                  <a:pt x="0" y="93"/>
                  <a:pt x="0" y="94"/>
                </a:cubicBezTo>
                <a:cubicBezTo>
                  <a:pt x="0" y="97"/>
                  <a:pt x="2" y="99"/>
                  <a:pt x="4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6" y="114"/>
                  <a:pt x="13" y="126"/>
                  <a:pt x="22" y="126"/>
                </a:cubicBezTo>
                <a:cubicBezTo>
                  <a:pt x="25" y="126"/>
                  <a:pt x="25" y="120"/>
                  <a:pt x="25" y="120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69"/>
                  <a:pt x="25" y="64"/>
                  <a:pt x="22" y="64"/>
                </a:cubicBezTo>
                <a:cubicBezTo>
                  <a:pt x="14" y="64"/>
                  <a:pt x="7" y="75"/>
                  <a:pt x="5" y="90"/>
                </a:cubicBezTo>
                <a:cubicBezTo>
                  <a:pt x="5" y="89"/>
                  <a:pt x="5" y="89"/>
                  <a:pt x="4" y="89"/>
                </a:cubicBezTo>
                <a:cubicBezTo>
                  <a:pt x="5" y="78"/>
                  <a:pt x="8" y="43"/>
                  <a:pt x="22" y="29"/>
                </a:cubicBezTo>
                <a:cubicBezTo>
                  <a:pt x="22" y="29"/>
                  <a:pt x="22" y="32"/>
                  <a:pt x="25" y="31"/>
                </a:cubicBezTo>
                <a:cubicBezTo>
                  <a:pt x="27" y="30"/>
                  <a:pt x="41" y="17"/>
                  <a:pt x="75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6" y="17"/>
                  <a:pt x="76" y="17"/>
                </a:cubicBezTo>
                <a:cubicBezTo>
                  <a:pt x="77" y="17"/>
                  <a:pt x="77" y="17"/>
                  <a:pt x="78" y="17"/>
                </a:cubicBezTo>
                <a:cubicBezTo>
                  <a:pt x="78" y="17"/>
                  <a:pt x="78" y="17"/>
                  <a:pt x="78" y="17"/>
                </a:cubicBezTo>
                <a:cubicBezTo>
                  <a:pt x="112" y="17"/>
                  <a:pt x="125" y="30"/>
                  <a:pt x="128" y="31"/>
                </a:cubicBezTo>
                <a:cubicBezTo>
                  <a:pt x="130" y="32"/>
                  <a:pt x="131" y="29"/>
                  <a:pt x="131" y="29"/>
                </a:cubicBezTo>
                <a:cubicBezTo>
                  <a:pt x="144" y="43"/>
                  <a:pt x="148" y="78"/>
                  <a:pt x="148" y="89"/>
                </a:cubicBezTo>
                <a:cubicBezTo>
                  <a:pt x="148" y="89"/>
                  <a:pt x="147" y="89"/>
                  <a:pt x="147" y="90"/>
                </a:cubicBezTo>
                <a:cubicBezTo>
                  <a:pt x="146" y="75"/>
                  <a:pt x="139" y="64"/>
                  <a:pt x="131" y="64"/>
                </a:cubicBezTo>
                <a:cubicBezTo>
                  <a:pt x="128" y="64"/>
                  <a:pt x="128" y="69"/>
                  <a:pt x="128" y="69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20"/>
                  <a:pt x="127" y="126"/>
                  <a:pt x="131" y="126"/>
                </a:cubicBezTo>
                <a:cubicBezTo>
                  <a:pt x="139" y="126"/>
                  <a:pt x="146" y="114"/>
                  <a:pt x="147" y="99"/>
                </a:cubicBezTo>
                <a:cubicBezTo>
                  <a:pt x="148" y="99"/>
                  <a:pt x="148" y="99"/>
                  <a:pt x="148" y="99"/>
                </a:cubicBezTo>
                <a:cubicBezTo>
                  <a:pt x="151" y="99"/>
                  <a:pt x="153" y="97"/>
                  <a:pt x="153" y="94"/>
                </a:cubicBezTo>
                <a:cubicBezTo>
                  <a:pt x="153" y="93"/>
                  <a:pt x="152" y="91"/>
                  <a:pt x="151" y="90"/>
                </a:cubicBezTo>
                <a:close/>
                <a:moveTo>
                  <a:pt x="41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2" y="58"/>
                  <a:pt x="28" y="62"/>
                  <a:pt x="28" y="66"/>
                </a:cubicBezTo>
                <a:cubicBezTo>
                  <a:pt x="28" y="124"/>
                  <a:pt x="28" y="124"/>
                  <a:pt x="28" y="124"/>
                </a:cubicBezTo>
                <a:cubicBezTo>
                  <a:pt x="28" y="129"/>
                  <a:pt x="32" y="132"/>
                  <a:pt x="36" y="132"/>
                </a:cubicBezTo>
                <a:cubicBezTo>
                  <a:pt x="41" y="132"/>
                  <a:pt x="41" y="132"/>
                  <a:pt x="41" y="132"/>
                </a:cubicBezTo>
                <a:cubicBezTo>
                  <a:pt x="46" y="132"/>
                  <a:pt x="49" y="129"/>
                  <a:pt x="49" y="124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2"/>
                  <a:pt x="46" y="58"/>
                  <a:pt x="41" y="58"/>
                </a:cubicBezTo>
                <a:close/>
              </a:path>
            </a:pathLst>
          </a:custGeom>
          <a:solidFill>
            <a:srgbClr val="AFB5F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3492" tIns="56007" rIns="551477" bIns="56007" numCol="1" spcCol="1270" anchor="ctr" anchorCtr="0">
            <a:noAutofit/>
          </a:bodyPr>
          <a:lstStyle/>
          <a:p>
            <a:pPr algn="ctr"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283DEED7-ED51-D3CF-6688-9212D0A9BC4E}"/>
              </a:ext>
            </a:extLst>
          </p:cNvPr>
          <p:cNvSpPr/>
          <p:nvPr/>
        </p:nvSpPr>
        <p:spPr>
          <a:xfrm>
            <a:off x="1001382" y="2885205"/>
            <a:ext cx="2040946" cy="1759656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405BDFD9-4C22-BE59-57C6-0D7FA20627F6}"/>
              </a:ext>
            </a:extLst>
          </p:cNvPr>
          <p:cNvCxnSpPr/>
          <p:nvPr/>
        </p:nvCxnSpPr>
        <p:spPr>
          <a:xfrm>
            <a:off x="2017275" y="2469123"/>
            <a:ext cx="0" cy="411002"/>
          </a:xfrm>
          <a:prstGeom prst="line">
            <a:avLst/>
          </a:prstGeom>
          <a:solidFill>
            <a:schemeClr val="accent4"/>
          </a:solidFill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B7CF380-07BC-8C13-E730-E49115AE7F48}"/>
              </a:ext>
            </a:extLst>
          </p:cNvPr>
          <p:cNvGrpSpPr/>
          <p:nvPr/>
        </p:nvGrpSpPr>
        <p:grpSpPr>
          <a:xfrm>
            <a:off x="1692293" y="3563467"/>
            <a:ext cx="622220" cy="803275"/>
            <a:chOff x="6161087" y="2424113"/>
            <a:chExt cx="622301" cy="803275"/>
          </a:xfrm>
          <a:solidFill>
            <a:srgbClr val="1324EE"/>
          </a:solidFill>
        </p:grpSpPr>
        <p:sp>
          <p:nvSpPr>
            <p:cNvPr id="37" name="Freeform 280">
              <a:extLst>
                <a:ext uri="{FF2B5EF4-FFF2-40B4-BE49-F238E27FC236}">
                  <a16:creationId xmlns:a16="http://schemas.microsoft.com/office/drawing/2014/main" id="{D33A26DC-448E-BAFD-90A3-1D346FC77AB2}"/>
                </a:ext>
              </a:extLst>
            </p:cNvPr>
            <p:cNvSpPr/>
            <p:nvPr/>
          </p:nvSpPr>
          <p:spPr bwMode="auto">
            <a:xfrm>
              <a:off x="6172200" y="2424113"/>
              <a:ext cx="611188" cy="619125"/>
            </a:xfrm>
            <a:custGeom>
              <a:avLst/>
              <a:gdLst>
                <a:gd name="T0" fmla="*/ 120 w 163"/>
                <a:gd name="T1" fmla="*/ 9 h 165"/>
                <a:gd name="T2" fmla="*/ 153 w 163"/>
                <a:gd name="T3" fmla="*/ 74 h 165"/>
                <a:gd name="T4" fmla="*/ 72 w 163"/>
                <a:gd name="T5" fmla="*/ 155 h 165"/>
                <a:gd name="T6" fmla="*/ 8 w 163"/>
                <a:gd name="T7" fmla="*/ 123 h 165"/>
                <a:gd name="T8" fmla="*/ 0 w 163"/>
                <a:gd name="T9" fmla="*/ 129 h 165"/>
                <a:gd name="T10" fmla="*/ 72 w 163"/>
                <a:gd name="T11" fmla="*/ 165 h 165"/>
                <a:gd name="T12" fmla="*/ 163 w 163"/>
                <a:gd name="T13" fmla="*/ 74 h 165"/>
                <a:gd name="T14" fmla="*/ 126 w 163"/>
                <a:gd name="T15" fmla="*/ 0 h 165"/>
                <a:gd name="T16" fmla="*/ 120 w 163"/>
                <a:gd name="T17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5">
                  <a:moveTo>
                    <a:pt x="120" y="9"/>
                  </a:moveTo>
                  <a:cubicBezTo>
                    <a:pt x="140" y="24"/>
                    <a:pt x="153" y="47"/>
                    <a:pt x="153" y="74"/>
                  </a:cubicBezTo>
                  <a:cubicBezTo>
                    <a:pt x="153" y="119"/>
                    <a:pt x="117" y="155"/>
                    <a:pt x="72" y="155"/>
                  </a:cubicBezTo>
                  <a:cubicBezTo>
                    <a:pt x="46" y="155"/>
                    <a:pt x="23" y="142"/>
                    <a:pt x="8" y="123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6" y="151"/>
                    <a:pt x="43" y="165"/>
                    <a:pt x="72" y="165"/>
                  </a:cubicBezTo>
                  <a:cubicBezTo>
                    <a:pt x="122" y="165"/>
                    <a:pt x="163" y="124"/>
                    <a:pt x="163" y="74"/>
                  </a:cubicBezTo>
                  <a:cubicBezTo>
                    <a:pt x="163" y="44"/>
                    <a:pt x="149" y="17"/>
                    <a:pt x="126" y="0"/>
                  </a:cubicBezTo>
                  <a:lnTo>
                    <a:pt x="12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81">
              <a:extLst>
                <a:ext uri="{FF2B5EF4-FFF2-40B4-BE49-F238E27FC236}">
                  <a16:creationId xmlns:a16="http://schemas.microsoft.com/office/drawing/2014/main" id="{286A18BA-8F02-A631-5139-0FAC4DFE04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375" y="2436813"/>
              <a:ext cx="544513" cy="542925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82">
              <a:extLst>
                <a:ext uri="{FF2B5EF4-FFF2-40B4-BE49-F238E27FC236}">
                  <a16:creationId xmlns:a16="http://schemas.microsoft.com/office/drawing/2014/main" id="{194F7F0F-8891-094C-B7AE-FEB4B6C5DF1E}"/>
                </a:ext>
              </a:extLst>
            </p:cNvPr>
            <p:cNvSpPr/>
            <p:nvPr/>
          </p:nvSpPr>
          <p:spPr bwMode="auto">
            <a:xfrm>
              <a:off x="6161087" y="2447926"/>
              <a:ext cx="608013" cy="531813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7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5 w 162"/>
                <a:gd name="T17" fmla="*/ 44 h 142"/>
                <a:gd name="T18" fmla="*/ 19 w 162"/>
                <a:gd name="T19" fmla="*/ 48 h 142"/>
                <a:gd name="T20" fmla="*/ 19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4 w 162"/>
                <a:gd name="T77" fmla="*/ 53 h 142"/>
                <a:gd name="T78" fmla="*/ 133 w 162"/>
                <a:gd name="T79" fmla="*/ 56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1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3 h 142"/>
                <a:gd name="T116" fmla="*/ 79 w 162"/>
                <a:gd name="T117" fmla="*/ 27 h 142"/>
                <a:gd name="T118" fmla="*/ 77 w 162"/>
                <a:gd name="T119" fmla="*/ 15 h 142"/>
                <a:gd name="T120" fmla="*/ 68 w 162"/>
                <a:gd name="T121" fmla="*/ 8 h 142"/>
                <a:gd name="T122" fmla="*/ 78 w 162"/>
                <a:gd name="T12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6" y="13"/>
                    <a:pt x="46" y="13"/>
                  </a:cubicBezTo>
                  <a:cubicBezTo>
                    <a:pt x="46" y="13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4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7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7" y="23"/>
                    <a:pt x="37" y="23"/>
                  </a:cubicBezTo>
                  <a:cubicBezTo>
                    <a:pt x="37" y="23"/>
                    <a:pt x="37" y="24"/>
                    <a:pt x="36" y="24"/>
                  </a:cubicBezTo>
                  <a:cubicBezTo>
                    <a:pt x="36" y="23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7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0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19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7" y="41"/>
                  </a:cubicBezTo>
                  <a:cubicBezTo>
                    <a:pt x="17" y="41"/>
                    <a:pt x="16" y="41"/>
                    <a:pt x="15" y="42"/>
                  </a:cubicBezTo>
                  <a:cubicBezTo>
                    <a:pt x="15" y="42"/>
                    <a:pt x="14" y="43"/>
                    <a:pt x="14" y="43"/>
                  </a:cubicBezTo>
                  <a:cubicBezTo>
                    <a:pt x="14" y="43"/>
                    <a:pt x="15" y="44"/>
                    <a:pt x="15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0" y="50"/>
                    <a:pt x="20" y="51"/>
                    <a:pt x="20" y="51"/>
                  </a:cubicBezTo>
                  <a:cubicBezTo>
                    <a:pt x="20" y="51"/>
                    <a:pt x="20" y="51"/>
                    <a:pt x="19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4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1"/>
                    <a:pt x="14" y="39"/>
                    <a:pt x="14" y="39"/>
                  </a:cubicBezTo>
                  <a:cubicBezTo>
                    <a:pt x="14" y="39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1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1" y="56"/>
                    <a:pt x="11" y="56"/>
                  </a:cubicBezTo>
                  <a:cubicBezTo>
                    <a:pt x="11" y="57"/>
                    <a:pt x="12" y="58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8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0"/>
                    <a:pt x="29" y="71"/>
                    <a:pt x="30" y="71"/>
                  </a:cubicBezTo>
                  <a:cubicBezTo>
                    <a:pt x="30" y="71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3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8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79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5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5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6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0" y="125"/>
                    <a:pt x="40" y="126"/>
                  </a:cubicBezTo>
                  <a:cubicBezTo>
                    <a:pt x="40" y="126"/>
                    <a:pt x="42" y="128"/>
                    <a:pt x="40" y="127"/>
                  </a:cubicBezTo>
                  <a:cubicBezTo>
                    <a:pt x="38" y="125"/>
                    <a:pt x="40" y="127"/>
                    <a:pt x="37" y="125"/>
                  </a:cubicBezTo>
                  <a:cubicBezTo>
                    <a:pt x="35" y="122"/>
                    <a:pt x="34" y="123"/>
                    <a:pt x="33" y="122"/>
                  </a:cubicBezTo>
                  <a:cubicBezTo>
                    <a:pt x="32" y="121"/>
                    <a:pt x="34" y="125"/>
                    <a:pt x="31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0" y="97"/>
                    <a:pt x="22" y="97"/>
                    <a:pt x="20" y="96"/>
                  </a:cubicBezTo>
                  <a:cubicBezTo>
                    <a:pt x="18" y="94"/>
                    <a:pt x="18" y="95"/>
                    <a:pt x="17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9" y="64"/>
                  </a:cubicBezTo>
                  <a:cubicBezTo>
                    <a:pt x="9" y="63"/>
                    <a:pt x="8" y="63"/>
                    <a:pt x="8" y="62"/>
                  </a:cubicBezTo>
                  <a:cubicBezTo>
                    <a:pt x="8" y="61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0"/>
                  </a:cubicBezTo>
                  <a:cubicBezTo>
                    <a:pt x="70" y="140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6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2" y="132"/>
                    <a:pt x="94" y="132"/>
                  </a:cubicBezTo>
                  <a:cubicBezTo>
                    <a:pt x="95" y="131"/>
                    <a:pt x="96" y="131"/>
                    <a:pt x="97" y="131"/>
                  </a:cubicBezTo>
                  <a:cubicBezTo>
                    <a:pt x="97" y="131"/>
                    <a:pt x="98" y="131"/>
                    <a:pt x="99" y="131"/>
                  </a:cubicBezTo>
                  <a:cubicBezTo>
                    <a:pt x="99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0"/>
                  </a:cubicBezTo>
                  <a:cubicBezTo>
                    <a:pt x="81" y="140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1"/>
                    <a:pt x="143" y="50"/>
                  </a:cubicBezTo>
                  <a:cubicBezTo>
                    <a:pt x="142" y="48"/>
                    <a:pt x="142" y="48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7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7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2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2" y="49"/>
                    <a:pt x="123" y="50"/>
                    <a:pt x="123" y="51"/>
                  </a:cubicBezTo>
                  <a:cubicBezTo>
                    <a:pt x="124" y="51"/>
                    <a:pt x="124" y="53"/>
                    <a:pt x="124" y="53"/>
                  </a:cubicBezTo>
                  <a:cubicBezTo>
                    <a:pt x="125" y="54"/>
                    <a:pt x="127" y="53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7"/>
                    <a:pt x="129" y="57"/>
                  </a:cubicBezTo>
                  <a:cubicBezTo>
                    <a:pt x="129" y="57"/>
                    <a:pt x="129" y="57"/>
                    <a:pt x="130" y="57"/>
                  </a:cubicBezTo>
                  <a:cubicBezTo>
                    <a:pt x="131" y="56"/>
                    <a:pt x="133" y="56"/>
                    <a:pt x="133" y="56"/>
                  </a:cubicBezTo>
                  <a:cubicBezTo>
                    <a:pt x="133" y="56"/>
                    <a:pt x="134" y="58"/>
                    <a:pt x="134" y="58"/>
                  </a:cubicBezTo>
                  <a:cubicBezTo>
                    <a:pt x="134" y="59"/>
                    <a:pt x="134" y="61"/>
                    <a:pt x="134" y="61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1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6"/>
                  </a:cubicBezTo>
                  <a:cubicBezTo>
                    <a:pt x="113" y="107"/>
                    <a:pt x="109" y="108"/>
                    <a:pt x="109" y="108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2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7" y="95"/>
                    <a:pt x="96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4"/>
                    <a:pt x="101" y="84"/>
                  </a:cubicBezTo>
                  <a:cubicBezTo>
                    <a:pt x="101" y="83"/>
                    <a:pt x="99" y="81"/>
                    <a:pt x="99" y="81"/>
                  </a:cubicBezTo>
                  <a:cubicBezTo>
                    <a:pt x="99" y="80"/>
                    <a:pt x="99" y="81"/>
                    <a:pt x="98" y="79"/>
                  </a:cubicBezTo>
                  <a:cubicBezTo>
                    <a:pt x="97" y="78"/>
                    <a:pt x="96" y="77"/>
                    <a:pt x="96" y="77"/>
                  </a:cubicBezTo>
                  <a:cubicBezTo>
                    <a:pt x="96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2" y="68"/>
                    <a:pt x="91" y="66"/>
                  </a:cubicBezTo>
                  <a:cubicBezTo>
                    <a:pt x="89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1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1"/>
                    <a:pt x="67" y="62"/>
                    <a:pt x="67" y="61"/>
                  </a:cubicBezTo>
                  <a:cubicBezTo>
                    <a:pt x="67" y="59"/>
                    <a:pt x="68" y="59"/>
                    <a:pt x="67" y="58"/>
                  </a:cubicBezTo>
                  <a:cubicBezTo>
                    <a:pt x="66" y="57"/>
                    <a:pt x="67" y="59"/>
                    <a:pt x="66" y="57"/>
                  </a:cubicBezTo>
                  <a:cubicBezTo>
                    <a:pt x="64" y="55"/>
                    <a:pt x="63" y="56"/>
                    <a:pt x="64" y="55"/>
                  </a:cubicBezTo>
                  <a:cubicBezTo>
                    <a:pt x="64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69" y="39"/>
                    <a:pt x="70" y="38"/>
                  </a:cubicBezTo>
                  <a:cubicBezTo>
                    <a:pt x="70" y="38"/>
                    <a:pt x="71" y="36"/>
                    <a:pt x="71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0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0" y="29"/>
                    <a:pt x="90" y="29"/>
                    <a:pt x="91" y="29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0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7" y="33"/>
                    <a:pt x="116" y="32"/>
                  </a:cubicBezTo>
                  <a:cubicBezTo>
                    <a:pt x="114" y="31"/>
                    <a:pt x="113" y="32"/>
                    <a:pt x="113" y="30"/>
                  </a:cubicBezTo>
                  <a:cubicBezTo>
                    <a:pt x="112" y="29"/>
                    <a:pt x="114" y="29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2"/>
                    <a:pt x="103" y="22"/>
                    <a:pt x="102" y="22"/>
                  </a:cubicBezTo>
                  <a:cubicBezTo>
                    <a:pt x="101" y="23"/>
                    <a:pt x="101" y="24"/>
                    <a:pt x="101" y="26"/>
                  </a:cubicBezTo>
                  <a:cubicBezTo>
                    <a:pt x="101" y="27"/>
                    <a:pt x="102" y="27"/>
                    <a:pt x="100" y="26"/>
                  </a:cubicBezTo>
                  <a:cubicBezTo>
                    <a:pt x="98" y="25"/>
                    <a:pt x="103" y="26"/>
                    <a:pt x="98" y="24"/>
                  </a:cubicBezTo>
                  <a:cubicBezTo>
                    <a:pt x="93" y="22"/>
                    <a:pt x="91" y="23"/>
                    <a:pt x="91" y="23"/>
                  </a:cubicBezTo>
                  <a:cubicBezTo>
                    <a:pt x="90" y="24"/>
                    <a:pt x="89" y="24"/>
                    <a:pt x="88" y="24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6"/>
                    <a:pt x="76" y="27"/>
                    <a:pt x="78" y="25"/>
                  </a:cubicBezTo>
                  <a:cubicBezTo>
                    <a:pt x="80" y="22"/>
                    <a:pt x="78" y="24"/>
                    <a:pt x="81" y="23"/>
                  </a:cubicBezTo>
                  <a:cubicBezTo>
                    <a:pt x="84" y="21"/>
                    <a:pt x="88" y="21"/>
                    <a:pt x="84" y="20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1" y="13"/>
                    <a:pt x="70" y="13"/>
                  </a:cubicBezTo>
                  <a:cubicBezTo>
                    <a:pt x="69" y="13"/>
                    <a:pt x="70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8" y="8"/>
                  </a:cubicBezTo>
                  <a:cubicBezTo>
                    <a:pt x="70" y="7"/>
                    <a:pt x="69" y="2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2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83">
              <a:extLst>
                <a:ext uri="{FF2B5EF4-FFF2-40B4-BE49-F238E27FC236}">
                  <a16:creationId xmlns:a16="http://schemas.microsoft.com/office/drawing/2014/main" id="{1FFEE76D-5F30-A17B-0D8C-D1607856E732}"/>
                </a:ext>
              </a:extLst>
            </p:cNvPr>
            <p:cNvSpPr/>
            <p:nvPr/>
          </p:nvSpPr>
          <p:spPr bwMode="auto">
            <a:xfrm>
              <a:off x="6307138" y="3024188"/>
              <a:ext cx="173038" cy="203200"/>
            </a:xfrm>
            <a:custGeom>
              <a:avLst/>
              <a:gdLst>
                <a:gd name="T0" fmla="*/ 33 w 46"/>
                <a:gd name="T1" fmla="*/ 3 h 54"/>
                <a:gd name="T2" fmla="*/ 33 w 46"/>
                <a:gd name="T3" fmla="*/ 20 h 54"/>
                <a:gd name="T4" fmla="*/ 18 w 46"/>
                <a:gd name="T5" fmla="*/ 31 h 54"/>
                <a:gd name="T6" fmla="*/ 0 w 46"/>
                <a:gd name="T7" fmla="*/ 45 h 54"/>
                <a:gd name="T8" fmla="*/ 46 w 46"/>
                <a:gd name="T9" fmla="*/ 54 h 54"/>
                <a:gd name="T10" fmla="*/ 46 w 46"/>
                <a:gd name="T11" fmla="*/ 0 h 54"/>
                <a:gd name="T12" fmla="*/ 33 w 46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4">
                  <a:moveTo>
                    <a:pt x="33" y="3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28" y="28"/>
                    <a:pt x="18" y="31"/>
                  </a:cubicBezTo>
                  <a:cubicBezTo>
                    <a:pt x="9" y="35"/>
                    <a:pt x="0" y="40"/>
                    <a:pt x="0" y="45"/>
                  </a:cubicBezTo>
                  <a:cubicBezTo>
                    <a:pt x="1" y="50"/>
                    <a:pt x="14" y="54"/>
                    <a:pt x="46" y="54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3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84">
              <a:extLst>
                <a:ext uri="{FF2B5EF4-FFF2-40B4-BE49-F238E27FC236}">
                  <a16:creationId xmlns:a16="http://schemas.microsoft.com/office/drawing/2014/main" id="{43D7F132-729C-9373-CF6D-12BA3A7E1C6E}"/>
                </a:ext>
              </a:extLst>
            </p:cNvPr>
            <p:cNvSpPr/>
            <p:nvPr/>
          </p:nvSpPr>
          <p:spPr bwMode="auto">
            <a:xfrm>
              <a:off x="6456363" y="3024188"/>
              <a:ext cx="169863" cy="203200"/>
            </a:xfrm>
            <a:custGeom>
              <a:avLst/>
              <a:gdLst>
                <a:gd name="T0" fmla="*/ 12 w 45"/>
                <a:gd name="T1" fmla="*/ 3 h 54"/>
                <a:gd name="T2" fmla="*/ 12 w 45"/>
                <a:gd name="T3" fmla="*/ 20 h 54"/>
                <a:gd name="T4" fmla="*/ 25 w 45"/>
                <a:gd name="T5" fmla="*/ 31 h 54"/>
                <a:gd name="T6" fmla="*/ 44 w 45"/>
                <a:gd name="T7" fmla="*/ 45 h 54"/>
                <a:gd name="T8" fmla="*/ 0 w 45"/>
                <a:gd name="T9" fmla="*/ 54 h 54"/>
                <a:gd name="T10" fmla="*/ 0 w 45"/>
                <a:gd name="T11" fmla="*/ 0 h 54"/>
                <a:gd name="T12" fmla="*/ 12 w 45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4">
                  <a:moveTo>
                    <a:pt x="12" y="3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5" y="28"/>
                    <a:pt x="25" y="31"/>
                  </a:cubicBezTo>
                  <a:cubicBezTo>
                    <a:pt x="34" y="35"/>
                    <a:pt x="45" y="40"/>
                    <a:pt x="44" y="45"/>
                  </a:cubicBezTo>
                  <a:cubicBezTo>
                    <a:pt x="43" y="50"/>
                    <a:pt x="25" y="54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85">
              <a:extLst>
                <a:ext uri="{FF2B5EF4-FFF2-40B4-BE49-F238E27FC236}">
                  <a16:creationId xmlns:a16="http://schemas.microsoft.com/office/drawing/2014/main" id="{8818E009-2F28-AA32-5DFB-DDCF5F651048}"/>
                </a:ext>
              </a:extLst>
            </p:cNvPr>
            <p:cNvSpPr/>
            <p:nvPr/>
          </p:nvSpPr>
          <p:spPr bwMode="auto">
            <a:xfrm>
              <a:off x="6172200" y="2424113"/>
              <a:ext cx="611188" cy="619125"/>
            </a:xfrm>
            <a:custGeom>
              <a:avLst/>
              <a:gdLst>
                <a:gd name="T0" fmla="*/ 120 w 163"/>
                <a:gd name="T1" fmla="*/ 9 h 165"/>
                <a:gd name="T2" fmla="*/ 153 w 163"/>
                <a:gd name="T3" fmla="*/ 74 h 165"/>
                <a:gd name="T4" fmla="*/ 72 w 163"/>
                <a:gd name="T5" fmla="*/ 155 h 165"/>
                <a:gd name="T6" fmla="*/ 8 w 163"/>
                <a:gd name="T7" fmla="*/ 123 h 165"/>
                <a:gd name="T8" fmla="*/ 0 w 163"/>
                <a:gd name="T9" fmla="*/ 129 h 165"/>
                <a:gd name="T10" fmla="*/ 72 w 163"/>
                <a:gd name="T11" fmla="*/ 165 h 165"/>
                <a:gd name="T12" fmla="*/ 163 w 163"/>
                <a:gd name="T13" fmla="*/ 74 h 165"/>
                <a:gd name="T14" fmla="*/ 126 w 163"/>
                <a:gd name="T15" fmla="*/ 0 h 165"/>
                <a:gd name="T16" fmla="*/ 120 w 163"/>
                <a:gd name="T17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5">
                  <a:moveTo>
                    <a:pt x="120" y="9"/>
                  </a:moveTo>
                  <a:cubicBezTo>
                    <a:pt x="140" y="24"/>
                    <a:pt x="153" y="47"/>
                    <a:pt x="153" y="74"/>
                  </a:cubicBezTo>
                  <a:cubicBezTo>
                    <a:pt x="153" y="119"/>
                    <a:pt x="117" y="155"/>
                    <a:pt x="72" y="155"/>
                  </a:cubicBezTo>
                  <a:cubicBezTo>
                    <a:pt x="46" y="155"/>
                    <a:pt x="23" y="142"/>
                    <a:pt x="8" y="123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6" y="151"/>
                    <a:pt x="43" y="165"/>
                    <a:pt x="72" y="165"/>
                  </a:cubicBezTo>
                  <a:cubicBezTo>
                    <a:pt x="122" y="165"/>
                    <a:pt x="163" y="124"/>
                    <a:pt x="163" y="74"/>
                  </a:cubicBezTo>
                  <a:cubicBezTo>
                    <a:pt x="163" y="44"/>
                    <a:pt x="149" y="17"/>
                    <a:pt x="126" y="0"/>
                  </a:cubicBezTo>
                  <a:lnTo>
                    <a:pt x="12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86">
              <a:extLst>
                <a:ext uri="{FF2B5EF4-FFF2-40B4-BE49-F238E27FC236}">
                  <a16:creationId xmlns:a16="http://schemas.microsoft.com/office/drawing/2014/main" id="{501E224B-16E8-BD60-0343-5BFE226DA9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375" y="2436813"/>
              <a:ext cx="544513" cy="542925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87">
              <a:extLst>
                <a:ext uri="{FF2B5EF4-FFF2-40B4-BE49-F238E27FC236}">
                  <a16:creationId xmlns:a16="http://schemas.microsoft.com/office/drawing/2014/main" id="{A1C71F4B-D0A1-B4B5-C35A-852382766828}"/>
                </a:ext>
              </a:extLst>
            </p:cNvPr>
            <p:cNvSpPr/>
            <p:nvPr/>
          </p:nvSpPr>
          <p:spPr bwMode="auto">
            <a:xfrm>
              <a:off x="6161087" y="2447926"/>
              <a:ext cx="608013" cy="531813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7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5 w 162"/>
                <a:gd name="T17" fmla="*/ 44 h 142"/>
                <a:gd name="T18" fmla="*/ 19 w 162"/>
                <a:gd name="T19" fmla="*/ 48 h 142"/>
                <a:gd name="T20" fmla="*/ 19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4 w 162"/>
                <a:gd name="T77" fmla="*/ 53 h 142"/>
                <a:gd name="T78" fmla="*/ 133 w 162"/>
                <a:gd name="T79" fmla="*/ 56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1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3 h 142"/>
                <a:gd name="T116" fmla="*/ 79 w 162"/>
                <a:gd name="T117" fmla="*/ 27 h 142"/>
                <a:gd name="T118" fmla="*/ 77 w 162"/>
                <a:gd name="T119" fmla="*/ 15 h 142"/>
                <a:gd name="T120" fmla="*/ 68 w 162"/>
                <a:gd name="T121" fmla="*/ 8 h 142"/>
                <a:gd name="T122" fmla="*/ 78 w 162"/>
                <a:gd name="T12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6" y="13"/>
                    <a:pt x="46" y="13"/>
                  </a:cubicBezTo>
                  <a:cubicBezTo>
                    <a:pt x="46" y="13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4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7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7" y="23"/>
                    <a:pt x="37" y="23"/>
                  </a:cubicBezTo>
                  <a:cubicBezTo>
                    <a:pt x="37" y="23"/>
                    <a:pt x="37" y="24"/>
                    <a:pt x="36" y="24"/>
                  </a:cubicBezTo>
                  <a:cubicBezTo>
                    <a:pt x="36" y="23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7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0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19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7" y="41"/>
                  </a:cubicBezTo>
                  <a:cubicBezTo>
                    <a:pt x="17" y="41"/>
                    <a:pt x="16" y="41"/>
                    <a:pt x="15" y="42"/>
                  </a:cubicBezTo>
                  <a:cubicBezTo>
                    <a:pt x="15" y="42"/>
                    <a:pt x="14" y="43"/>
                    <a:pt x="14" y="43"/>
                  </a:cubicBezTo>
                  <a:cubicBezTo>
                    <a:pt x="14" y="43"/>
                    <a:pt x="15" y="44"/>
                    <a:pt x="15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0" y="50"/>
                    <a:pt x="20" y="51"/>
                    <a:pt x="20" y="51"/>
                  </a:cubicBezTo>
                  <a:cubicBezTo>
                    <a:pt x="20" y="51"/>
                    <a:pt x="20" y="51"/>
                    <a:pt x="19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4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1"/>
                    <a:pt x="14" y="39"/>
                    <a:pt x="14" y="39"/>
                  </a:cubicBezTo>
                  <a:cubicBezTo>
                    <a:pt x="14" y="39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1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1" y="56"/>
                    <a:pt x="11" y="56"/>
                  </a:cubicBezTo>
                  <a:cubicBezTo>
                    <a:pt x="11" y="57"/>
                    <a:pt x="12" y="58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8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0"/>
                    <a:pt x="29" y="71"/>
                    <a:pt x="30" y="71"/>
                  </a:cubicBezTo>
                  <a:cubicBezTo>
                    <a:pt x="30" y="71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3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8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79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5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5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6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0" y="125"/>
                    <a:pt x="40" y="126"/>
                  </a:cubicBezTo>
                  <a:cubicBezTo>
                    <a:pt x="40" y="126"/>
                    <a:pt x="42" y="128"/>
                    <a:pt x="40" y="127"/>
                  </a:cubicBezTo>
                  <a:cubicBezTo>
                    <a:pt x="38" y="125"/>
                    <a:pt x="40" y="127"/>
                    <a:pt x="37" y="125"/>
                  </a:cubicBezTo>
                  <a:cubicBezTo>
                    <a:pt x="35" y="122"/>
                    <a:pt x="34" y="123"/>
                    <a:pt x="33" y="122"/>
                  </a:cubicBezTo>
                  <a:cubicBezTo>
                    <a:pt x="32" y="121"/>
                    <a:pt x="34" y="125"/>
                    <a:pt x="31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0" y="97"/>
                    <a:pt x="22" y="97"/>
                    <a:pt x="20" y="96"/>
                  </a:cubicBezTo>
                  <a:cubicBezTo>
                    <a:pt x="18" y="94"/>
                    <a:pt x="18" y="95"/>
                    <a:pt x="17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9" y="64"/>
                  </a:cubicBezTo>
                  <a:cubicBezTo>
                    <a:pt x="9" y="63"/>
                    <a:pt x="8" y="63"/>
                    <a:pt x="8" y="62"/>
                  </a:cubicBezTo>
                  <a:cubicBezTo>
                    <a:pt x="8" y="61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0"/>
                  </a:cubicBezTo>
                  <a:cubicBezTo>
                    <a:pt x="70" y="140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6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2" y="132"/>
                    <a:pt x="94" y="132"/>
                  </a:cubicBezTo>
                  <a:cubicBezTo>
                    <a:pt x="95" y="131"/>
                    <a:pt x="96" y="131"/>
                    <a:pt x="97" y="131"/>
                  </a:cubicBezTo>
                  <a:cubicBezTo>
                    <a:pt x="97" y="131"/>
                    <a:pt x="98" y="131"/>
                    <a:pt x="99" y="131"/>
                  </a:cubicBezTo>
                  <a:cubicBezTo>
                    <a:pt x="99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0"/>
                  </a:cubicBezTo>
                  <a:cubicBezTo>
                    <a:pt x="81" y="140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1"/>
                    <a:pt x="143" y="50"/>
                  </a:cubicBezTo>
                  <a:cubicBezTo>
                    <a:pt x="142" y="48"/>
                    <a:pt x="142" y="48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7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7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2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2" y="49"/>
                    <a:pt x="123" y="50"/>
                    <a:pt x="123" y="51"/>
                  </a:cubicBezTo>
                  <a:cubicBezTo>
                    <a:pt x="124" y="51"/>
                    <a:pt x="124" y="53"/>
                    <a:pt x="124" y="53"/>
                  </a:cubicBezTo>
                  <a:cubicBezTo>
                    <a:pt x="125" y="54"/>
                    <a:pt x="127" y="53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7"/>
                    <a:pt x="129" y="57"/>
                  </a:cubicBezTo>
                  <a:cubicBezTo>
                    <a:pt x="129" y="57"/>
                    <a:pt x="129" y="57"/>
                    <a:pt x="130" y="57"/>
                  </a:cubicBezTo>
                  <a:cubicBezTo>
                    <a:pt x="131" y="56"/>
                    <a:pt x="133" y="56"/>
                    <a:pt x="133" y="56"/>
                  </a:cubicBezTo>
                  <a:cubicBezTo>
                    <a:pt x="133" y="56"/>
                    <a:pt x="134" y="58"/>
                    <a:pt x="134" y="58"/>
                  </a:cubicBezTo>
                  <a:cubicBezTo>
                    <a:pt x="134" y="59"/>
                    <a:pt x="134" y="61"/>
                    <a:pt x="134" y="61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1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6"/>
                  </a:cubicBezTo>
                  <a:cubicBezTo>
                    <a:pt x="113" y="107"/>
                    <a:pt x="109" y="108"/>
                    <a:pt x="109" y="108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2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7" y="95"/>
                    <a:pt x="96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4"/>
                    <a:pt x="101" y="84"/>
                  </a:cubicBezTo>
                  <a:cubicBezTo>
                    <a:pt x="101" y="83"/>
                    <a:pt x="99" y="81"/>
                    <a:pt x="99" y="81"/>
                  </a:cubicBezTo>
                  <a:cubicBezTo>
                    <a:pt x="99" y="80"/>
                    <a:pt x="99" y="81"/>
                    <a:pt x="98" y="79"/>
                  </a:cubicBezTo>
                  <a:cubicBezTo>
                    <a:pt x="97" y="78"/>
                    <a:pt x="96" y="77"/>
                    <a:pt x="96" y="77"/>
                  </a:cubicBezTo>
                  <a:cubicBezTo>
                    <a:pt x="96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2" y="68"/>
                    <a:pt x="91" y="66"/>
                  </a:cubicBezTo>
                  <a:cubicBezTo>
                    <a:pt x="89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1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1"/>
                    <a:pt x="67" y="62"/>
                    <a:pt x="67" y="61"/>
                  </a:cubicBezTo>
                  <a:cubicBezTo>
                    <a:pt x="67" y="59"/>
                    <a:pt x="68" y="59"/>
                    <a:pt x="67" y="58"/>
                  </a:cubicBezTo>
                  <a:cubicBezTo>
                    <a:pt x="66" y="57"/>
                    <a:pt x="67" y="59"/>
                    <a:pt x="66" y="57"/>
                  </a:cubicBezTo>
                  <a:cubicBezTo>
                    <a:pt x="64" y="55"/>
                    <a:pt x="63" y="56"/>
                    <a:pt x="64" y="55"/>
                  </a:cubicBezTo>
                  <a:cubicBezTo>
                    <a:pt x="64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69" y="39"/>
                    <a:pt x="70" y="38"/>
                  </a:cubicBezTo>
                  <a:cubicBezTo>
                    <a:pt x="70" y="38"/>
                    <a:pt x="71" y="36"/>
                    <a:pt x="71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0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0" y="29"/>
                    <a:pt x="90" y="29"/>
                    <a:pt x="91" y="29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0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7" y="33"/>
                    <a:pt x="116" y="32"/>
                  </a:cubicBezTo>
                  <a:cubicBezTo>
                    <a:pt x="114" y="31"/>
                    <a:pt x="113" y="32"/>
                    <a:pt x="113" y="30"/>
                  </a:cubicBezTo>
                  <a:cubicBezTo>
                    <a:pt x="112" y="29"/>
                    <a:pt x="114" y="29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2"/>
                    <a:pt x="103" y="22"/>
                    <a:pt x="102" y="22"/>
                  </a:cubicBezTo>
                  <a:cubicBezTo>
                    <a:pt x="101" y="23"/>
                    <a:pt x="101" y="24"/>
                    <a:pt x="101" y="26"/>
                  </a:cubicBezTo>
                  <a:cubicBezTo>
                    <a:pt x="101" y="27"/>
                    <a:pt x="102" y="27"/>
                    <a:pt x="100" y="26"/>
                  </a:cubicBezTo>
                  <a:cubicBezTo>
                    <a:pt x="98" y="25"/>
                    <a:pt x="103" y="26"/>
                    <a:pt x="98" y="24"/>
                  </a:cubicBezTo>
                  <a:cubicBezTo>
                    <a:pt x="93" y="22"/>
                    <a:pt x="91" y="23"/>
                    <a:pt x="91" y="23"/>
                  </a:cubicBezTo>
                  <a:cubicBezTo>
                    <a:pt x="90" y="24"/>
                    <a:pt x="89" y="24"/>
                    <a:pt x="88" y="24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6"/>
                    <a:pt x="76" y="27"/>
                    <a:pt x="78" y="25"/>
                  </a:cubicBezTo>
                  <a:cubicBezTo>
                    <a:pt x="80" y="22"/>
                    <a:pt x="78" y="24"/>
                    <a:pt x="81" y="23"/>
                  </a:cubicBezTo>
                  <a:cubicBezTo>
                    <a:pt x="84" y="21"/>
                    <a:pt x="88" y="21"/>
                    <a:pt x="84" y="20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1" y="13"/>
                    <a:pt x="70" y="13"/>
                  </a:cubicBezTo>
                  <a:cubicBezTo>
                    <a:pt x="69" y="13"/>
                    <a:pt x="70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8" y="8"/>
                  </a:cubicBezTo>
                  <a:cubicBezTo>
                    <a:pt x="70" y="7"/>
                    <a:pt x="69" y="2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2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41E34A1-0A71-B9E1-75D4-685F96163457}"/>
              </a:ext>
            </a:extLst>
          </p:cNvPr>
          <p:cNvGrpSpPr/>
          <p:nvPr/>
        </p:nvGrpSpPr>
        <p:grpSpPr>
          <a:xfrm>
            <a:off x="3903803" y="1842297"/>
            <a:ext cx="1615955" cy="646465"/>
            <a:chOff x="1206504" y="1981995"/>
            <a:chExt cx="1616165" cy="646465"/>
          </a:xfrm>
        </p:grpSpPr>
        <p:sp>
          <p:nvSpPr>
            <p:cNvPr id="48" name="任意多边形 47">
              <a:extLst>
                <a:ext uri="{FF2B5EF4-FFF2-40B4-BE49-F238E27FC236}">
                  <a16:creationId xmlns:a16="http://schemas.microsoft.com/office/drawing/2014/main" id="{7862209B-13FF-4831-CE25-643B8F6A1DA4}"/>
                </a:ext>
              </a:extLst>
            </p:cNvPr>
            <p:cNvSpPr/>
            <p:nvPr/>
          </p:nvSpPr>
          <p:spPr>
            <a:xfrm>
              <a:off x="1206504" y="1981995"/>
              <a:ext cx="1616165" cy="646465"/>
            </a:xfrm>
            <a:custGeom>
              <a:avLst/>
              <a:gdLst>
                <a:gd name="connsiteX0" fmla="*/ 0 w 2477353"/>
                <a:gd name="connsiteY0" fmla="*/ 0 h 990941"/>
                <a:gd name="connsiteX1" fmla="*/ 1981883 w 2477353"/>
                <a:gd name="connsiteY1" fmla="*/ 0 h 990941"/>
                <a:gd name="connsiteX2" fmla="*/ 2477353 w 2477353"/>
                <a:gd name="connsiteY2" fmla="*/ 495471 h 990941"/>
                <a:gd name="connsiteX3" fmla="*/ 1981883 w 2477353"/>
                <a:gd name="connsiteY3" fmla="*/ 990941 h 990941"/>
                <a:gd name="connsiteX4" fmla="*/ 0 w 2477353"/>
                <a:gd name="connsiteY4" fmla="*/ 990941 h 990941"/>
                <a:gd name="connsiteX5" fmla="*/ 495471 w 2477353"/>
                <a:gd name="connsiteY5" fmla="*/ 495471 h 990941"/>
                <a:gd name="connsiteX6" fmla="*/ 0 w 2477353"/>
                <a:gd name="connsiteY6" fmla="*/ 0 h 99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353" h="990941">
                  <a:moveTo>
                    <a:pt x="0" y="0"/>
                  </a:moveTo>
                  <a:lnTo>
                    <a:pt x="1981883" y="0"/>
                  </a:lnTo>
                  <a:lnTo>
                    <a:pt x="2477353" y="495471"/>
                  </a:lnTo>
                  <a:lnTo>
                    <a:pt x="1981883" y="990941"/>
                  </a:lnTo>
                  <a:lnTo>
                    <a:pt x="0" y="990941"/>
                  </a:lnTo>
                  <a:lnTo>
                    <a:pt x="495471" y="495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5F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3492" tIns="56007" rIns="551477" bIns="56007" numCol="1" spcCol="1270" anchor="ctr" anchorCtr="0">
              <a:noAutofit/>
            </a:bodyPr>
            <a:lstStyle/>
            <a:p>
              <a:pPr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A7D18BB0-FBE8-BE8C-D1D0-660E87CB7F38}"/>
                </a:ext>
              </a:extLst>
            </p:cNvPr>
            <p:cNvSpPr/>
            <p:nvPr/>
          </p:nvSpPr>
          <p:spPr>
            <a:xfrm>
              <a:off x="1670536" y="2120370"/>
              <a:ext cx="688098" cy="40011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endParaRPr lang="zh-CN" altLang="en-US" sz="10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A841E5E-50F8-2C7E-4DC6-F3FEF2B1E7CB}"/>
              </a:ext>
            </a:extLst>
          </p:cNvPr>
          <p:cNvGrpSpPr/>
          <p:nvPr/>
        </p:nvGrpSpPr>
        <p:grpSpPr>
          <a:xfrm>
            <a:off x="6668141" y="1842297"/>
            <a:ext cx="1615955" cy="646465"/>
            <a:chOff x="1206504" y="1981995"/>
            <a:chExt cx="1616165" cy="646465"/>
          </a:xfrm>
        </p:grpSpPr>
        <p:sp>
          <p:nvSpPr>
            <p:cNvPr id="51" name="任意多边形 47">
              <a:extLst>
                <a:ext uri="{FF2B5EF4-FFF2-40B4-BE49-F238E27FC236}">
                  <a16:creationId xmlns:a16="http://schemas.microsoft.com/office/drawing/2014/main" id="{D9A8378E-C4EB-49FF-0E09-1EB0EC252D28}"/>
                </a:ext>
              </a:extLst>
            </p:cNvPr>
            <p:cNvSpPr/>
            <p:nvPr/>
          </p:nvSpPr>
          <p:spPr>
            <a:xfrm>
              <a:off x="1206504" y="1981995"/>
              <a:ext cx="1616165" cy="646465"/>
            </a:xfrm>
            <a:custGeom>
              <a:avLst/>
              <a:gdLst>
                <a:gd name="connsiteX0" fmla="*/ 0 w 2477353"/>
                <a:gd name="connsiteY0" fmla="*/ 0 h 990941"/>
                <a:gd name="connsiteX1" fmla="*/ 1981883 w 2477353"/>
                <a:gd name="connsiteY1" fmla="*/ 0 h 990941"/>
                <a:gd name="connsiteX2" fmla="*/ 2477353 w 2477353"/>
                <a:gd name="connsiteY2" fmla="*/ 495471 h 990941"/>
                <a:gd name="connsiteX3" fmla="*/ 1981883 w 2477353"/>
                <a:gd name="connsiteY3" fmla="*/ 990941 h 990941"/>
                <a:gd name="connsiteX4" fmla="*/ 0 w 2477353"/>
                <a:gd name="connsiteY4" fmla="*/ 990941 h 990941"/>
                <a:gd name="connsiteX5" fmla="*/ 495471 w 2477353"/>
                <a:gd name="connsiteY5" fmla="*/ 495471 h 990941"/>
                <a:gd name="connsiteX6" fmla="*/ 0 w 2477353"/>
                <a:gd name="connsiteY6" fmla="*/ 0 h 99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353" h="990941">
                  <a:moveTo>
                    <a:pt x="0" y="0"/>
                  </a:moveTo>
                  <a:lnTo>
                    <a:pt x="1981883" y="0"/>
                  </a:lnTo>
                  <a:lnTo>
                    <a:pt x="2477353" y="495471"/>
                  </a:lnTo>
                  <a:lnTo>
                    <a:pt x="1981883" y="990941"/>
                  </a:lnTo>
                  <a:lnTo>
                    <a:pt x="0" y="990941"/>
                  </a:lnTo>
                  <a:lnTo>
                    <a:pt x="495471" y="495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24E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3492" tIns="56007" rIns="551477" bIns="56007" numCol="1" spcCol="1270" anchor="ctr" anchorCtr="0">
              <a:noAutofit/>
            </a:bodyPr>
            <a:lstStyle/>
            <a:p>
              <a:pPr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CFBF4851-5B90-5923-DB2F-B4FF847024B9}"/>
                </a:ext>
              </a:extLst>
            </p:cNvPr>
            <p:cNvSpPr/>
            <p:nvPr/>
          </p:nvSpPr>
          <p:spPr>
            <a:xfrm>
              <a:off x="1670536" y="2120370"/>
              <a:ext cx="688098" cy="40011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endParaRPr lang="zh-CN" altLang="en-US" sz="10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4C9D663-6891-4C8E-BDB3-326E5865A0B8}"/>
              </a:ext>
            </a:extLst>
          </p:cNvPr>
          <p:cNvGrpSpPr/>
          <p:nvPr/>
        </p:nvGrpSpPr>
        <p:grpSpPr>
          <a:xfrm>
            <a:off x="9342271" y="1842297"/>
            <a:ext cx="1615955" cy="646465"/>
            <a:chOff x="1206504" y="1981995"/>
            <a:chExt cx="1616165" cy="646465"/>
          </a:xfrm>
        </p:grpSpPr>
        <p:sp>
          <p:nvSpPr>
            <p:cNvPr id="54" name="任意多边形 47">
              <a:extLst>
                <a:ext uri="{FF2B5EF4-FFF2-40B4-BE49-F238E27FC236}">
                  <a16:creationId xmlns:a16="http://schemas.microsoft.com/office/drawing/2014/main" id="{E3CF60D4-4483-0B3C-9115-91AEF65EA86F}"/>
                </a:ext>
              </a:extLst>
            </p:cNvPr>
            <p:cNvSpPr/>
            <p:nvPr/>
          </p:nvSpPr>
          <p:spPr>
            <a:xfrm>
              <a:off x="1206504" y="1981995"/>
              <a:ext cx="1616165" cy="646465"/>
            </a:xfrm>
            <a:custGeom>
              <a:avLst/>
              <a:gdLst>
                <a:gd name="connsiteX0" fmla="*/ 0 w 2477353"/>
                <a:gd name="connsiteY0" fmla="*/ 0 h 990941"/>
                <a:gd name="connsiteX1" fmla="*/ 1981883 w 2477353"/>
                <a:gd name="connsiteY1" fmla="*/ 0 h 990941"/>
                <a:gd name="connsiteX2" fmla="*/ 2477353 w 2477353"/>
                <a:gd name="connsiteY2" fmla="*/ 495471 h 990941"/>
                <a:gd name="connsiteX3" fmla="*/ 1981883 w 2477353"/>
                <a:gd name="connsiteY3" fmla="*/ 990941 h 990941"/>
                <a:gd name="connsiteX4" fmla="*/ 0 w 2477353"/>
                <a:gd name="connsiteY4" fmla="*/ 990941 h 990941"/>
                <a:gd name="connsiteX5" fmla="*/ 495471 w 2477353"/>
                <a:gd name="connsiteY5" fmla="*/ 495471 h 990941"/>
                <a:gd name="connsiteX6" fmla="*/ 0 w 2477353"/>
                <a:gd name="connsiteY6" fmla="*/ 0 h 99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7353" h="990941">
                  <a:moveTo>
                    <a:pt x="0" y="0"/>
                  </a:moveTo>
                  <a:lnTo>
                    <a:pt x="1981883" y="0"/>
                  </a:lnTo>
                  <a:lnTo>
                    <a:pt x="2477353" y="495471"/>
                  </a:lnTo>
                  <a:lnTo>
                    <a:pt x="1981883" y="990941"/>
                  </a:lnTo>
                  <a:lnTo>
                    <a:pt x="0" y="990941"/>
                  </a:lnTo>
                  <a:lnTo>
                    <a:pt x="495471" y="4954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5F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3492" tIns="56007" rIns="551477" bIns="56007" numCol="1" spcCol="1270" anchor="ctr" anchorCtr="0">
              <a:noAutofit/>
            </a:bodyPr>
            <a:lstStyle/>
            <a:p>
              <a:pPr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A6DEF2B4-E306-2EE2-4F8A-BE099469C646}"/>
                </a:ext>
              </a:extLst>
            </p:cNvPr>
            <p:cNvSpPr/>
            <p:nvPr/>
          </p:nvSpPr>
          <p:spPr>
            <a:xfrm>
              <a:off x="1670536" y="2120370"/>
              <a:ext cx="688098" cy="40011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标题</a:t>
              </a:r>
              <a:endParaRPr lang="zh-CN" altLang="en-US" sz="10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08F1D61-F1E1-C152-834D-BEA78D9D4CE5}"/>
              </a:ext>
            </a:extLst>
          </p:cNvPr>
          <p:cNvGrpSpPr/>
          <p:nvPr/>
        </p:nvGrpSpPr>
        <p:grpSpPr>
          <a:xfrm>
            <a:off x="1051978" y="4833867"/>
            <a:ext cx="2040946" cy="997944"/>
            <a:chOff x="444501" y="1810231"/>
            <a:chExt cx="2040946" cy="99794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AA10136-D205-584B-1F23-C498A99A5906}"/>
                </a:ext>
              </a:extLst>
            </p:cNvPr>
            <p:cNvSpPr txBox="1"/>
            <p:nvPr/>
          </p:nvSpPr>
          <p:spPr>
            <a:xfrm>
              <a:off x="444501" y="2112022"/>
              <a:ext cx="204094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3CA645A-CA5B-DA25-7795-642F28D83BCD}"/>
                </a:ext>
              </a:extLst>
            </p:cNvPr>
            <p:cNvSpPr txBox="1"/>
            <p:nvPr/>
          </p:nvSpPr>
          <p:spPr>
            <a:xfrm>
              <a:off x="446773" y="18102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4C201DE-5AE7-E7E8-AFDF-824A748E7808}"/>
              </a:ext>
            </a:extLst>
          </p:cNvPr>
          <p:cNvGrpSpPr/>
          <p:nvPr/>
        </p:nvGrpSpPr>
        <p:grpSpPr>
          <a:xfrm>
            <a:off x="3695888" y="4833867"/>
            <a:ext cx="2040946" cy="997944"/>
            <a:chOff x="444501" y="1810231"/>
            <a:chExt cx="2040946" cy="997944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0FE78C9-A3F5-CA14-8549-467BEE9FCB4A}"/>
                </a:ext>
              </a:extLst>
            </p:cNvPr>
            <p:cNvSpPr txBox="1"/>
            <p:nvPr/>
          </p:nvSpPr>
          <p:spPr>
            <a:xfrm>
              <a:off x="444501" y="2112022"/>
              <a:ext cx="204094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EB90E71-1525-C701-26B2-4F58FFFE83B5}"/>
                </a:ext>
              </a:extLst>
            </p:cNvPr>
            <p:cNvSpPr txBox="1"/>
            <p:nvPr/>
          </p:nvSpPr>
          <p:spPr>
            <a:xfrm>
              <a:off x="446773" y="18102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3CFEC63-4CA5-E477-A6CB-631FA56983B7}"/>
              </a:ext>
            </a:extLst>
          </p:cNvPr>
          <p:cNvGrpSpPr/>
          <p:nvPr/>
        </p:nvGrpSpPr>
        <p:grpSpPr>
          <a:xfrm>
            <a:off x="6439039" y="4833867"/>
            <a:ext cx="2040946" cy="1202037"/>
            <a:chOff x="444501" y="1810231"/>
            <a:chExt cx="2040946" cy="120203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6158371-3CF8-8A09-09E8-FC5D520D7973}"/>
                </a:ext>
              </a:extLst>
            </p:cNvPr>
            <p:cNvSpPr txBox="1"/>
            <p:nvPr/>
          </p:nvSpPr>
          <p:spPr>
            <a:xfrm>
              <a:off x="444501" y="2112022"/>
              <a:ext cx="2040946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222FC95-5300-5865-8264-870E99FA8C15}"/>
                </a:ext>
              </a:extLst>
            </p:cNvPr>
            <p:cNvSpPr txBox="1"/>
            <p:nvPr/>
          </p:nvSpPr>
          <p:spPr>
            <a:xfrm>
              <a:off x="446773" y="18102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EDCBAB3-C9B0-FDE1-10C7-0CCF61E79DCE}"/>
              </a:ext>
            </a:extLst>
          </p:cNvPr>
          <p:cNvGrpSpPr/>
          <p:nvPr/>
        </p:nvGrpSpPr>
        <p:grpSpPr>
          <a:xfrm>
            <a:off x="9139817" y="4833867"/>
            <a:ext cx="2040946" cy="997944"/>
            <a:chOff x="444501" y="1810231"/>
            <a:chExt cx="2040946" cy="997944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5ADB09D-E61E-A25B-8785-03C8A786B464}"/>
                </a:ext>
              </a:extLst>
            </p:cNvPr>
            <p:cNvSpPr txBox="1"/>
            <p:nvPr/>
          </p:nvSpPr>
          <p:spPr>
            <a:xfrm>
              <a:off x="444501" y="2112022"/>
              <a:ext cx="204094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76EFC22-DA22-F512-2B24-84A2A2FDD2F8}"/>
                </a:ext>
              </a:extLst>
            </p:cNvPr>
            <p:cNvSpPr txBox="1"/>
            <p:nvPr/>
          </p:nvSpPr>
          <p:spPr>
            <a:xfrm>
              <a:off x="446773" y="18102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9235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95253" y="475525"/>
            <a:ext cx="19800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03</a:t>
            </a:r>
            <a:endParaRPr kumimoji="1" lang="zh-CN" altLang="en-US" sz="11500" b="1" dirty="0">
              <a:solidFill>
                <a:srgbClr val="1324EE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16DAE3-48FD-C310-DAEE-FA1F08749B79}"/>
              </a:ext>
            </a:extLst>
          </p:cNvPr>
          <p:cNvSpPr txBox="1"/>
          <p:nvPr/>
        </p:nvSpPr>
        <p:spPr>
          <a:xfrm>
            <a:off x="5295594" y="2323726"/>
            <a:ext cx="15793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2FE77FE-8CD3-F91C-A347-56B60D382C6B}"/>
              </a:ext>
            </a:extLst>
          </p:cNvPr>
          <p:cNvSpPr/>
          <p:nvPr/>
        </p:nvSpPr>
        <p:spPr>
          <a:xfrm>
            <a:off x="596934" y="-1324274"/>
            <a:ext cx="2319199" cy="2319199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7013696-94DA-E98B-6F63-941340F7DF33}"/>
              </a:ext>
            </a:extLst>
          </p:cNvPr>
          <p:cNvSpPr/>
          <p:nvPr/>
        </p:nvSpPr>
        <p:spPr>
          <a:xfrm>
            <a:off x="7285834" y="659915"/>
            <a:ext cx="670019" cy="670019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F25DA12-0BCE-75CC-F7E7-E2A87EF6D097}"/>
              </a:ext>
            </a:extLst>
          </p:cNvPr>
          <p:cNvSpPr/>
          <p:nvPr/>
        </p:nvSpPr>
        <p:spPr>
          <a:xfrm>
            <a:off x="4305663" y="1518172"/>
            <a:ext cx="453423" cy="453423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5ACA2381-B196-ADE9-0FE5-AC98A32530C2}"/>
              </a:ext>
            </a:extLst>
          </p:cNvPr>
          <p:cNvSpPr/>
          <p:nvPr/>
        </p:nvSpPr>
        <p:spPr>
          <a:xfrm>
            <a:off x="10373453" y="3896526"/>
            <a:ext cx="3933097" cy="3933097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9E3F8B7-8A02-58CB-7FF3-7819DC375D4C}"/>
              </a:ext>
            </a:extLst>
          </p:cNvPr>
          <p:cNvSpPr/>
          <p:nvPr/>
        </p:nvSpPr>
        <p:spPr>
          <a:xfrm>
            <a:off x="7890963" y="6116897"/>
            <a:ext cx="2482490" cy="2482490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24B132E-24EF-450C-61F8-8916ED0A1840}"/>
              </a:ext>
            </a:extLst>
          </p:cNvPr>
          <p:cNvSpPr/>
          <p:nvPr/>
        </p:nvSpPr>
        <p:spPr>
          <a:xfrm>
            <a:off x="380857" y="2871039"/>
            <a:ext cx="11430286" cy="2476094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11ACC1C-E429-5423-D314-1FC00F445969}"/>
              </a:ext>
            </a:extLst>
          </p:cNvPr>
          <p:cNvGrpSpPr/>
          <p:nvPr/>
        </p:nvGrpSpPr>
        <p:grpSpPr>
          <a:xfrm>
            <a:off x="4732335" y="3246310"/>
            <a:ext cx="2727330" cy="670330"/>
            <a:chOff x="1901712" y="2094168"/>
            <a:chExt cx="3213131" cy="789731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838BA13-54EC-F3BF-1D9E-642AE673662E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002C447-C954-0093-803B-B65C4155F4F9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5" name="PA_矩形 34">
              <a:extLst>
                <a:ext uri="{FF2B5EF4-FFF2-40B4-BE49-F238E27FC236}">
                  <a16:creationId xmlns:a16="http://schemas.microsoft.com/office/drawing/2014/main" id="{CB170929-8ABE-3C9E-2347-46EB2F8D28F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2574146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设计过程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348D959-38A2-152E-3A3B-FABB42AEEC08}"/>
              </a:ext>
            </a:extLst>
          </p:cNvPr>
          <p:cNvSpPr txBox="1"/>
          <p:nvPr/>
        </p:nvSpPr>
        <p:spPr>
          <a:xfrm>
            <a:off x="2177143" y="4216505"/>
            <a:ext cx="783771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模 板网，幻灯片演示模板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模板网 唯一 访问网址：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www.51pp tmoban.com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13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设计过程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" name="íṡľíḍè-Straight Connector 6">
            <a:extLst>
              <a:ext uri="{FF2B5EF4-FFF2-40B4-BE49-F238E27FC236}">
                <a16:creationId xmlns:a16="http://schemas.microsoft.com/office/drawing/2014/main" id="{DEDD8391-299D-9FA8-0DFA-322EBC7EFF3B}"/>
              </a:ext>
            </a:extLst>
          </p:cNvPr>
          <p:cNvCxnSpPr/>
          <p:nvPr/>
        </p:nvCxnSpPr>
        <p:spPr>
          <a:xfrm rot="18900000">
            <a:off x="3194758" y="4256288"/>
            <a:ext cx="1376688" cy="0"/>
          </a:xfrm>
          <a:prstGeom prst="line">
            <a:avLst/>
          </a:prstGeom>
          <a:ln w="1905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íṡľíḍè-Straight Connector 7">
            <a:extLst>
              <a:ext uri="{FF2B5EF4-FFF2-40B4-BE49-F238E27FC236}">
                <a16:creationId xmlns:a16="http://schemas.microsoft.com/office/drawing/2014/main" id="{821BE689-DC61-04AE-44AF-115602EB7A61}"/>
              </a:ext>
            </a:extLst>
          </p:cNvPr>
          <p:cNvCxnSpPr/>
          <p:nvPr/>
        </p:nvCxnSpPr>
        <p:spPr>
          <a:xfrm>
            <a:off x="4375472" y="3761325"/>
            <a:ext cx="1376688" cy="0"/>
          </a:xfrm>
          <a:prstGeom prst="line">
            <a:avLst/>
          </a:prstGeom>
          <a:ln w="1905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íṡľíḍè-Straight Connector 8">
            <a:extLst>
              <a:ext uri="{FF2B5EF4-FFF2-40B4-BE49-F238E27FC236}">
                <a16:creationId xmlns:a16="http://schemas.microsoft.com/office/drawing/2014/main" id="{EA4B0D79-2E35-F220-50CC-FA4CB924D786}"/>
              </a:ext>
            </a:extLst>
          </p:cNvPr>
          <p:cNvCxnSpPr/>
          <p:nvPr/>
        </p:nvCxnSpPr>
        <p:spPr>
          <a:xfrm>
            <a:off x="6718462" y="2782855"/>
            <a:ext cx="1376688" cy="0"/>
          </a:xfrm>
          <a:prstGeom prst="line">
            <a:avLst/>
          </a:prstGeom>
          <a:ln w="1905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íṡľíḍè-Straight Connector 9">
            <a:extLst>
              <a:ext uri="{FF2B5EF4-FFF2-40B4-BE49-F238E27FC236}">
                <a16:creationId xmlns:a16="http://schemas.microsoft.com/office/drawing/2014/main" id="{06B2F98D-67E2-8075-0DF1-278460D80BD3}"/>
              </a:ext>
            </a:extLst>
          </p:cNvPr>
          <p:cNvCxnSpPr/>
          <p:nvPr/>
        </p:nvCxnSpPr>
        <p:spPr>
          <a:xfrm rot="18900000">
            <a:off x="5543386" y="3274591"/>
            <a:ext cx="1376688" cy="0"/>
          </a:xfrm>
          <a:prstGeom prst="line">
            <a:avLst/>
          </a:prstGeom>
          <a:ln w="1905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íṡľíḍè-Straight Connector 10">
            <a:extLst>
              <a:ext uri="{FF2B5EF4-FFF2-40B4-BE49-F238E27FC236}">
                <a16:creationId xmlns:a16="http://schemas.microsoft.com/office/drawing/2014/main" id="{0491B67A-2A2C-A922-6F87-91E4A8219D9E}"/>
              </a:ext>
            </a:extLst>
          </p:cNvPr>
          <p:cNvCxnSpPr/>
          <p:nvPr/>
        </p:nvCxnSpPr>
        <p:spPr>
          <a:xfrm flipV="1">
            <a:off x="8103373" y="1567311"/>
            <a:ext cx="1200712" cy="1200712"/>
          </a:xfrm>
          <a:prstGeom prst="line">
            <a:avLst/>
          </a:prstGeom>
          <a:ln w="190500" cap="rnd">
            <a:solidFill>
              <a:schemeClr val="bg1">
                <a:lumMod val="85000"/>
              </a:schemeClr>
            </a:solidFill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ṡľíḍè-Oval 39">
            <a:extLst>
              <a:ext uri="{FF2B5EF4-FFF2-40B4-BE49-F238E27FC236}">
                <a16:creationId xmlns:a16="http://schemas.microsoft.com/office/drawing/2014/main" id="{65F35E09-4D28-2C12-8BAA-79B91650A4E7}"/>
              </a:ext>
            </a:extLst>
          </p:cNvPr>
          <p:cNvSpPr/>
          <p:nvPr/>
        </p:nvSpPr>
        <p:spPr>
          <a:xfrm>
            <a:off x="3995819" y="3414109"/>
            <a:ext cx="694430" cy="694431"/>
          </a:xfrm>
          <a:prstGeom prst="ellipse">
            <a:avLst/>
          </a:prstGeom>
          <a:solidFill>
            <a:srgbClr val="AFB5F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52A2A5"/>
              </a:solidFill>
            </a:endParaRPr>
          </a:p>
        </p:txBody>
      </p:sp>
      <p:sp>
        <p:nvSpPr>
          <p:cNvPr id="22" name="íṡľíḍè-Oval 37">
            <a:extLst>
              <a:ext uri="{FF2B5EF4-FFF2-40B4-BE49-F238E27FC236}">
                <a16:creationId xmlns:a16="http://schemas.microsoft.com/office/drawing/2014/main" id="{7C274FA2-92C6-5AFC-4DF7-63A04C29CDFF}"/>
              </a:ext>
            </a:extLst>
          </p:cNvPr>
          <p:cNvSpPr/>
          <p:nvPr/>
        </p:nvSpPr>
        <p:spPr>
          <a:xfrm>
            <a:off x="6318085" y="2440922"/>
            <a:ext cx="694430" cy="694431"/>
          </a:xfrm>
          <a:prstGeom prst="ellipse">
            <a:avLst/>
          </a:prstGeom>
          <a:solidFill>
            <a:srgbClr val="AFB5F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52A2A5"/>
              </a:solidFill>
            </a:endParaRPr>
          </a:p>
        </p:txBody>
      </p:sp>
      <p:sp>
        <p:nvSpPr>
          <p:cNvPr id="23" name="íṡľíḍè-任意多边形: 形状 18">
            <a:extLst>
              <a:ext uri="{FF2B5EF4-FFF2-40B4-BE49-F238E27FC236}">
                <a16:creationId xmlns:a16="http://schemas.microsoft.com/office/drawing/2014/main" id="{F80FB9F8-FC54-EBF2-6EC1-4474CC5BB059}"/>
              </a:ext>
            </a:extLst>
          </p:cNvPr>
          <p:cNvSpPr/>
          <p:nvPr/>
        </p:nvSpPr>
        <p:spPr bwMode="auto">
          <a:xfrm>
            <a:off x="6461552" y="2591891"/>
            <a:ext cx="407496" cy="392493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52A2A5"/>
              </a:solidFill>
            </a:endParaRPr>
          </a:p>
        </p:txBody>
      </p:sp>
      <p:sp>
        <p:nvSpPr>
          <p:cNvPr id="20" name="íṡľíḍè-Oval 35">
            <a:extLst>
              <a:ext uri="{FF2B5EF4-FFF2-40B4-BE49-F238E27FC236}">
                <a16:creationId xmlns:a16="http://schemas.microsoft.com/office/drawing/2014/main" id="{61863856-D502-5069-2F2E-85CB854528CC}"/>
              </a:ext>
            </a:extLst>
          </p:cNvPr>
          <p:cNvSpPr/>
          <p:nvPr/>
        </p:nvSpPr>
        <p:spPr>
          <a:xfrm>
            <a:off x="7795032" y="2440922"/>
            <a:ext cx="694430" cy="694431"/>
          </a:xfrm>
          <a:prstGeom prst="ellipse">
            <a:avLst/>
          </a:prstGeom>
          <a:solidFill>
            <a:srgbClr val="1324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52A2A5"/>
              </a:solidFill>
            </a:endParaRPr>
          </a:p>
        </p:txBody>
      </p:sp>
      <p:sp>
        <p:nvSpPr>
          <p:cNvPr id="21" name="íṡľíḍè-任意多边形: 形状 21">
            <a:extLst>
              <a:ext uri="{FF2B5EF4-FFF2-40B4-BE49-F238E27FC236}">
                <a16:creationId xmlns:a16="http://schemas.microsoft.com/office/drawing/2014/main" id="{00816802-8146-CF69-B931-1182EB8DA3EF}"/>
              </a:ext>
            </a:extLst>
          </p:cNvPr>
          <p:cNvSpPr/>
          <p:nvPr/>
        </p:nvSpPr>
        <p:spPr bwMode="auto">
          <a:xfrm>
            <a:off x="7938499" y="2591891"/>
            <a:ext cx="407496" cy="392493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52A2A5"/>
              </a:solidFill>
            </a:endParaRPr>
          </a:p>
        </p:txBody>
      </p:sp>
      <p:sp>
        <p:nvSpPr>
          <p:cNvPr id="18" name="íṡľíḍè-Oval 33">
            <a:extLst>
              <a:ext uri="{FF2B5EF4-FFF2-40B4-BE49-F238E27FC236}">
                <a16:creationId xmlns:a16="http://schemas.microsoft.com/office/drawing/2014/main" id="{EADD480D-1164-44E2-8686-3518D005E00E}"/>
              </a:ext>
            </a:extLst>
          </p:cNvPr>
          <p:cNvSpPr/>
          <p:nvPr/>
        </p:nvSpPr>
        <p:spPr>
          <a:xfrm>
            <a:off x="3063584" y="4395805"/>
            <a:ext cx="694430" cy="694431"/>
          </a:xfrm>
          <a:prstGeom prst="ellipse">
            <a:avLst/>
          </a:prstGeom>
          <a:solidFill>
            <a:srgbClr val="1324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52A2A5"/>
              </a:solidFill>
            </a:endParaRPr>
          </a:p>
        </p:txBody>
      </p:sp>
      <p:sp>
        <p:nvSpPr>
          <p:cNvPr id="19" name="íṡľíḍè-任意多边形: 形状 24">
            <a:extLst>
              <a:ext uri="{FF2B5EF4-FFF2-40B4-BE49-F238E27FC236}">
                <a16:creationId xmlns:a16="http://schemas.microsoft.com/office/drawing/2014/main" id="{90ADEC00-19F6-6445-CBDC-AFFFAC9486B9}"/>
              </a:ext>
            </a:extLst>
          </p:cNvPr>
          <p:cNvSpPr/>
          <p:nvPr/>
        </p:nvSpPr>
        <p:spPr bwMode="auto">
          <a:xfrm>
            <a:off x="3207051" y="4546774"/>
            <a:ext cx="407496" cy="392493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52A2A5"/>
              </a:solidFill>
            </a:endParaRPr>
          </a:p>
        </p:txBody>
      </p:sp>
      <p:sp>
        <p:nvSpPr>
          <p:cNvPr id="16" name="íṡľíḍè-Oval 23">
            <a:extLst>
              <a:ext uri="{FF2B5EF4-FFF2-40B4-BE49-F238E27FC236}">
                <a16:creationId xmlns:a16="http://schemas.microsoft.com/office/drawing/2014/main" id="{7C5B3B42-BE30-A481-F9DF-6A0756CAE5A9}"/>
              </a:ext>
            </a:extLst>
          </p:cNvPr>
          <p:cNvSpPr/>
          <p:nvPr/>
        </p:nvSpPr>
        <p:spPr>
          <a:xfrm>
            <a:off x="5404945" y="3414109"/>
            <a:ext cx="694430" cy="694431"/>
          </a:xfrm>
          <a:prstGeom prst="ellipse">
            <a:avLst/>
          </a:prstGeom>
          <a:solidFill>
            <a:srgbClr val="1324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52A2A5"/>
              </a:solidFill>
            </a:endParaRPr>
          </a:p>
        </p:txBody>
      </p:sp>
      <p:sp>
        <p:nvSpPr>
          <p:cNvPr id="17" name="íṡľíḍè-任意多边形: 形状 45">
            <a:extLst>
              <a:ext uri="{FF2B5EF4-FFF2-40B4-BE49-F238E27FC236}">
                <a16:creationId xmlns:a16="http://schemas.microsoft.com/office/drawing/2014/main" id="{9A48FECA-B450-A285-880D-025EEB0383C7}"/>
              </a:ext>
            </a:extLst>
          </p:cNvPr>
          <p:cNvSpPr/>
          <p:nvPr/>
        </p:nvSpPr>
        <p:spPr bwMode="auto">
          <a:xfrm>
            <a:off x="5548412" y="3565078"/>
            <a:ext cx="407496" cy="392493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rgbClr val="52A2A5"/>
              </a:solidFill>
            </a:endParaRPr>
          </a:p>
        </p:txBody>
      </p:sp>
      <p:pic>
        <p:nvPicPr>
          <p:cNvPr id="14" name="图形 39" descr="耳机">
            <a:extLst>
              <a:ext uri="{FF2B5EF4-FFF2-40B4-BE49-F238E27FC236}">
                <a16:creationId xmlns:a16="http://schemas.microsoft.com/office/drawing/2014/main" id="{FBE493AC-DF48-C5BF-F3F3-189B17CE65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6471" y="3528334"/>
            <a:ext cx="437564" cy="437564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C9AE9F9D-AD4F-4F72-C73C-7205B3A6E395}"/>
              </a:ext>
            </a:extLst>
          </p:cNvPr>
          <p:cNvGrpSpPr/>
          <p:nvPr/>
        </p:nvGrpSpPr>
        <p:grpSpPr>
          <a:xfrm>
            <a:off x="8601099" y="2591891"/>
            <a:ext cx="2643164" cy="739394"/>
            <a:chOff x="444501" y="1861031"/>
            <a:chExt cx="2643164" cy="73939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885F52E-3024-48AD-1820-2BFF6F916BBF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DA89B9F-99DB-1252-B5BB-CAC640F3642C}"/>
                </a:ext>
              </a:extLst>
            </p:cNvPr>
            <p:cNvSpPr txBox="1"/>
            <p:nvPr/>
          </p:nvSpPr>
          <p:spPr>
            <a:xfrm>
              <a:off x="446773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575777C-51F6-53A7-6C14-4781D5AB6407}"/>
              </a:ext>
            </a:extLst>
          </p:cNvPr>
          <p:cNvGrpSpPr/>
          <p:nvPr/>
        </p:nvGrpSpPr>
        <p:grpSpPr>
          <a:xfrm>
            <a:off x="6242842" y="3790411"/>
            <a:ext cx="2643164" cy="943488"/>
            <a:chOff x="444501" y="1861031"/>
            <a:chExt cx="2643164" cy="94348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C99B9C9-DE4A-E564-319D-5A8735DAFA36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98CA59C-C4A5-2DBE-084E-0B6B981382F7}"/>
                </a:ext>
              </a:extLst>
            </p:cNvPr>
            <p:cNvSpPr txBox="1"/>
            <p:nvPr/>
          </p:nvSpPr>
          <p:spPr>
            <a:xfrm>
              <a:off x="446773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509B47E-322B-021A-690D-6EAE2A32F0B6}"/>
              </a:ext>
            </a:extLst>
          </p:cNvPr>
          <p:cNvGrpSpPr/>
          <p:nvPr/>
        </p:nvGrpSpPr>
        <p:grpSpPr>
          <a:xfrm>
            <a:off x="3232453" y="5230053"/>
            <a:ext cx="2643164" cy="739394"/>
            <a:chOff x="444501" y="1861031"/>
            <a:chExt cx="2643164" cy="73939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1049BC3-CDD2-50AE-C222-2DEC8109CE69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306E54F-7104-0EDA-2387-B1AB286AF9CB}"/>
                </a:ext>
              </a:extLst>
            </p:cNvPr>
            <p:cNvSpPr txBox="1"/>
            <p:nvPr/>
          </p:nvSpPr>
          <p:spPr>
            <a:xfrm>
              <a:off x="446773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14E0875-4FCA-927E-87D4-A358A5F5F24D}"/>
              </a:ext>
            </a:extLst>
          </p:cNvPr>
          <p:cNvGrpSpPr/>
          <p:nvPr/>
        </p:nvGrpSpPr>
        <p:grpSpPr>
          <a:xfrm>
            <a:off x="4044952" y="1618766"/>
            <a:ext cx="2672481" cy="739394"/>
            <a:chOff x="444501" y="1861031"/>
            <a:chExt cx="2672481" cy="73939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61A6908-F949-92B3-8D64-4AF7964C2590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40B8AD4-38D4-5FCD-CAAB-4DE9DAD9C463}"/>
                </a:ext>
              </a:extLst>
            </p:cNvPr>
            <p:cNvSpPr txBox="1"/>
            <p:nvPr/>
          </p:nvSpPr>
          <p:spPr>
            <a:xfrm>
              <a:off x="1097681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5CCAD86-1B36-6F62-EDEB-37C9A0F99B63}"/>
              </a:ext>
            </a:extLst>
          </p:cNvPr>
          <p:cNvGrpSpPr/>
          <p:nvPr/>
        </p:nvGrpSpPr>
        <p:grpSpPr>
          <a:xfrm>
            <a:off x="1396244" y="2705737"/>
            <a:ext cx="2672481" cy="739394"/>
            <a:chOff x="444501" y="1861031"/>
            <a:chExt cx="2672481" cy="73939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B1F2E08-B220-529B-223C-8778D0A4063D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6097A9E-7F71-8BBC-A578-4E88C491AE79}"/>
                </a:ext>
              </a:extLst>
            </p:cNvPr>
            <p:cNvSpPr txBox="1"/>
            <p:nvPr/>
          </p:nvSpPr>
          <p:spPr>
            <a:xfrm>
              <a:off x="1097681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8259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设计过程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28F0E56B-1BC3-FFB4-C688-5B3E33BE1E5C}"/>
              </a:ext>
            </a:extLst>
          </p:cNvPr>
          <p:cNvSpPr>
            <a:spLocks/>
          </p:cNvSpPr>
          <p:nvPr/>
        </p:nvSpPr>
        <p:spPr bwMode="auto">
          <a:xfrm flipH="1">
            <a:off x="2218127" y="3069124"/>
            <a:ext cx="7549986" cy="1729853"/>
          </a:xfrm>
          <a:custGeom>
            <a:avLst/>
            <a:gdLst>
              <a:gd name="T0" fmla="*/ 39512 w 39512"/>
              <a:gd name="T1" fmla="*/ 7639 h 9309"/>
              <a:gd name="T2" fmla="*/ 39497 w 39512"/>
              <a:gd name="T3" fmla="*/ 7813 h 9309"/>
              <a:gd name="T4" fmla="*/ 39467 w 39512"/>
              <a:gd name="T5" fmla="*/ 7982 h 9309"/>
              <a:gd name="T6" fmla="*/ 39418 w 39512"/>
              <a:gd name="T7" fmla="*/ 8144 h 9309"/>
              <a:gd name="T8" fmla="*/ 39355 w 39512"/>
              <a:gd name="T9" fmla="*/ 8300 h 9309"/>
              <a:gd name="T10" fmla="*/ 39276 w 39512"/>
              <a:gd name="T11" fmla="*/ 8448 h 9309"/>
              <a:gd name="T12" fmla="*/ 39184 w 39512"/>
              <a:gd name="T13" fmla="*/ 8587 h 9309"/>
              <a:gd name="T14" fmla="*/ 39077 w 39512"/>
              <a:gd name="T15" fmla="*/ 8716 h 9309"/>
              <a:gd name="T16" fmla="*/ 38960 w 39512"/>
              <a:gd name="T17" fmla="*/ 8835 h 9309"/>
              <a:gd name="T18" fmla="*/ 38831 w 39512"/>
              <a:gd name="T19" fmla="*/ 8943 h 9309"/>
              <a:gd name="T20" fmla="*/ 38692 w 39512"/>
              <a:gd name="T21" fmla="*/ 9038 h 9309"/>
              <a:gd name="T22" fmla="*/ 38543 w 39512"/>
              <a:gd name="T23" fmla="*/ 9121 h 9309"/>
              <a:gd name="T24" fmla="*/ 38384 w 39512"/>
              <a:gd name="T25" fmla="*/ 9189 h 9309"/>
              <a:gd name="T26" fmla="*/ 38219 w 39512"/>
              <a:gd name="T27" fmla="*/ 9243 h 9309"/>
              <a:gd name="T28" fmla="*/ 38047 w 39512"/>
              <a:gd name="T29" fmla="*/ 9281 h 9309"/>
              <a:gd name="T30" fmla="*/ 37868 w 39512"/>
              <a:gd name="T31" fmla="*/ 9303 h 9309"/>
              <a:gd name="T32" fmla="*/ 20851 w 39512"/>
              <a:gd name="T33" fmla="*/ 9309 h 9309"/>
              <a:gd name="T34" fmla="*/ 20715 w 39512"/>
              <a:gd name="T35" fmla="*/ 9303 h 9309"/>
              <a:gd name="T36" fmla="*/ 20536 w 39512"/>
              <a:gd name="T37" fmla="*/ 9281 h 9309"/>
              <a:gd name="T38" fmla="*/ 20363 w 39512"/>
              <a:gd name="T39" fmla="*/ 9243 h 9309"/>
              <a:gd name="T40" fmla="*/ 20198 w 39512"/>
              <a:gd name="T41" fmla="*/ 9189 h 9309"/>
              <a:gd name="T42" fmla="*/ 20040 w 39512"/>
              <a:gd name="T43" fmla="*/ 9121 h 9309"/>
              <a:gd name="T44" fmla="*/ 19891 w 39512"/>
              <a:gd name="T45" fmla="*/ 9038 h 9309"/>
              <a:gd name="T46" fmla="*/ 19752 w 39512"/>
              <a:gd name="T47" fmla="*/ 8943 h 9309"/>
              <a:gd name="T48" fmla="*/ 19623 w 39512"/>
              <a:gd name="T49" fmla="*/ 8835 h 9309"/>
              <a:gd name="T50" fmla="*/ 19505 w 39512"/>
              <a:gd name="T51" fmla="*/ 8716 h 9309"/>
              <a:gd name="T52" fmla="*/ 19399 w 39512"/>
              <a:gd name="T53" fmla="*/ 8587 h 9309"/>
              <a:gd name="T54" fmla="*/ 19307 w 39512"/>
              <a:gd name="T55" fmla="*/ 8448 h 9309"/>
              <a:gd name="T56" fmla="*/ 19228 w 39512"/>
              <a:gd name="T57" fmla="*/ 8300 h 9309"/>
              <a:gd name="T58" fmla="*/ 19164 w 39512"/>
              <a:gd name="T59" fmla="*/ 8144 h 9309"/>
              <a:gd name="T60" fmla="*/ 19117 w 39512"/>
              <a:gd name="T61" fmla="*/ 7982 h 9309"/>
              <a:gd name="T62" fmla="*/ 19085 w 39512"/>
              <a:gd name="T63" fmla="*/ 7813 h 9309"/>
              <a:gd name="T64" fmla="*/ 19072 w 39512"/>
              <a:gd name="T65" fmla="*/ 7639 h 9309"/>
              <a:gd name="T66" fmla="*/ 19070 w 39512"/>
              <a:gd name="T67" fmla="*/ 4003 h 9309"/>
              <a:gd name="T68" fmla="*/ 19056 w 39512"/>
              <a:gd name="T69" fmla="*/ 3830 h 9309"/>
              <a:gd name="T70" fmla="*/ 19025 w 39512"/>
              <a:gd name="T71" fmla="*/ 3660 h 9309"/>
              <a:gd name="T72" fmla="*/ 18977 w 39512"/>
              <a:gd name="T73" fmla="*/ 3498 h 9309"/>
              <a:gd name="T74" fmla="*/ 18913 w 39512"/>
              <a:gd name="T75" fmla="*/ 3342 h 9309"/>
              <a:gd name="T76" fmla="*/ 18835 w 39512"/>
              <a:gd name="T77" fmla="*/ 3194 h 9309"/>
              <a:gd name="T78" fmla="*/ 18743 w 39512"/>
              <a:gd name="T79" fmla="*/ 3056 h 9309"/>
              <a:gd name="T80" fmla="*/ 18636 w 39512"/>
              <a:gd name="T81" fmla="*/ 2926 h 9309"/>
              <a:gd name="T82" fmla="*/ 18519 w 39512"/>
              <a:gd name="T83" fmla="*/ 2807 h 9309"/>
              <a:gd name="T84" fmla="*/ 18389 w 39512"/>
              <a:gd name="T85" fmla="*/ 2699 h 9309"/>
              <a:gd name="T86" fmla="*/ 18249 w 39512"/>
              <a:gd name="T87" fmla="*/ 2604 h 9309"/>
              <a:gd name="T88" fmla="*/ 18100 w 39512"/>
              <a:gd name="T89" fmla="*/ 2522 h 9309"/>
              <a:gd name="T90" fmla="*/ 17943 w 39512"/>
              <a:gd name="T91" fmla="*/ 2454 h 9309"/>
              <a:gd name="T92" fmla="*/ 17777 w 39512"/>
              <a:gd name="T93" fmla="*/ 2399 h 9309"/>
              <a:gd name="T94" fmla="*/ 17606 w 39512"/>
              <a:gd name="T95" fmla="*/ 2361 h 9309"/>
              <a:gd name="T96" fmla="*/ 17427 w 39512"/>
              <a:gd name="T97" fmla="*/ 2340 h 9309"/>
              <a:gd name="T98" fmla="*/ 0 w 39512"/>
              <a:gd name="T99" fmla="*/ 2334 h 9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9512" h="9309">
                <a:moveTo>
                  <a:pt x="39512" y="0"/>
                </a:moveTo>
                <a:lnTo>
                  <a:pt x="39512" y="7595"/>
                </a:lnTo>
                <a:lnTo>
                  <a:pt x="39512" y="7595"/>
                </a:lnTo>
                <a:lnTo>
                  <a:pt x="39512" y="7639"/>
                </a:lnTo>
                <a:lnTo>
                  <a:pt x="39510" y="7683"/>
                </a:lnTo>
                <a:lnTo>
                  <a:pt x="39507" y="7727"/>
                </a:lnTo>
                <a:lnTo>
                  <a:pt x="39503" y="7770"/>
                </a:lnTo>
                <a:lnTo>
                  <a:pt x="39497" y="7813"/>
                </a:lnTo>
                <a:lnTo>
                  <a:pt x="39492" y="7856"/>
                </a:lnTo>
                <a:lnTo>
                  <a:pt x="39484" y="7899"/>
                </a:lnTo>
                <a:lnTo>
                  <a:pt x="39476" y="7941"/>
                </a:lnTo>
                <a:lnTo>
                  <a:pt x="39467" y="7982"/>
                </a:lnTo>
                <a:lnTo>
                  <a:pt x="39456" y="8024"/>
                </a:lnTo>
                <a:lnTo>
                  <a:pt x="39444" y="8065"/>
                </a:lnTo>
                <a:lnTo>
                  <a:pt x="39432" y="8105"/>
                </a:lnTo>
                <a:lnTo>
                  <a:pt x="39418" y="8144"/>
                </a:lnTo>
                <a:lnTo>
                  <a:pt x="39404" y="8184"/>
                </a:lnTo>
                <a:lnTo>
                  <a:pt x="39389" y="8223"/>
                </a:lnTo>
                <a:lnTo>
                  <a:pt x="39372" y="8262"/>
                </a:lnTo>
                <a:lnTo>
                  <a:pt x="39355" y="8300"/>
                </a:lnTo>
                <a:lnTo>
                  <a:pt x="39337" y="8338"/>
                </a:lnTo>
                <a:lnTo>
                  <a:pt x="39318" y="8375"/>
                </a:lnTo>
                <a:lnTo>
                  <a:pt x="39298" y="8412"/>
                </a:lnTo>
                <a:lnTo>
                  <a:pt x="39276" y="8448"/>
                </a:lnTo>
                <a:lnTo>
                  <a:pt x="39255" y="8484"/>
                </a:lnTo>
                <a:lnTo>
                  <a:pt x="39231" y="8519"/>
                </a:lnTo>
                <a:lnTo>
                  <a:pt x="39208" y="8553"/>
                </a:lnTo>
                <a:lnTo>
                  <a:pt x="39184" y="8587"/>
                </a:lnTo>
                <a:lnTo>
                  <a:pt x="39158" y="8620"/>
                </a:lnTo>
                <a:lnTo>
                  <a:pt x="39132" y="8653"/>
                </a:lnTo>
                <a:lnTo>
                  <a:pt x="39106" y="8685"/>
                </a:lnTo>
                <a:lnTo>
                  <a:pt x="39077" y="8716"/>
                </a:lnTo>
                <a:lnTo>
                  <a:pt x="39050" y="8747"/>
                </a:lnTo>
                <a:lnTo>
                  <a:pt x="39021" y="8777"/>
                </a:lnTo>
                <a:lnTo>
                  <a:pt x="38991" y="8807"/>
                </a:lnTo>
                <a:lnTo>
                  <a:pt x="38960" y="8835"/>
                </a:lnTo>
                <a:lnTo>
                  <a:pt x="38928" y="8864"/>
                </a:lnTo>
                <a:lnTo>
                  <a:pt x="38896" y="8891"/>
                </a:lnTo>
                <a:lnTo>
                  <a:pt x="38865" y="8917"/>
                </a:lnTo>
                <a:lnTo>
                  <a:pt x="38831" y="8943"/>
                </a:lnTo>
                <a:lnTo>
                  <a:pt x="38797" y="8968"/>
                </a:lnTo>
                <a:lnTo>
                  <a:pt x="38763" y="8992"/>
                </a:lnTo>
                <a:lnTo>
                  <a:pt x="38727" y="9016"/>
                </a:lnTo>
                <a:lnTo>
                  <a:pt x="38692" y="9038"/>
                </a:lnTo>
                <a:lnTo>
                  <a:pt x="38655" y="9061"/>
                </a:lnTo>
                <a:lnTo>
                  <a:pt x="38618" y="9081"/>
                </a:lnTo>
                <a:lnTo>
                  <a:pt x="38581" y="9102"/>
                </a:lnTo>
                <a:lnTo>
                  <a:pt x="38543" y="9121"/>
                </a:lnTo>
                <a:lnTo>
                  <a:pt x="38504" y="9139"/>
                </a:lnTo>
                <a:lnTo>
                  <a:pt x="38465" y="9157"/>
                </a:lnTo>
                <a:lnTo>
                  <a:pt x="38424" y="9173"/>
                </a:lnTo>
                <a:lnTo>
                  <a:pt x="38384" y="9189"/>
                </a:lnTo>
                <a:lnTo>
                  <a:pt x="38344" y="9204"/>
                </a:lnTo>
                <a:lnTo>
                  <a:pt x="38303" y="9218"/>
                </a:lnTo>
                <a:lnTo>
                  <a:pt x="38261" y="9231"/>
                </a:lnTo>
                <a:lnTo>
                  <a:pt x="38219" y="9243"/>
                </a:lnTo>
                <a:lnTo>
                  <a:pt x="38177" y="9254"/>
                </a:lnTo>
                <a:lnTo>
                  <a:pt x="38133" y="9264"/>
                </a:lnTo>
                <a:lnTo>
                  <a:pt x="38091" y="9273"/>
                </a:lnTo>
                <a:lnTo>
                  <a:pt x="38047" y="9281"/>
                </a:lnTo>
                <a:lnTo>
                  <a:pt x="38003" y="9288"/>
                </a:lnTo>
                <a:lnTo>
                  <a:pt x="37958" y="9294"/>
                </a:lnTo>
                <a:lnTo>
                  <a:pt x="37913" y="9300"/>
                </a:lnTo>
                <a:lnTo>
                  <a:pt x="37868" y="9303"/>
                </a:lnTo>
                <a:lnTo>
                  <a:pt x="37823" y="9306"/>
                </a:lnTo>
                <a:lnTo>
                  <a:pt x="37777" y="9308"/>
                </a:lnTo>
                <a:lnTo>
                  <a:pt x="37731" y="9309"/>
                </a:lnTo>
                <a:lnTo>
                  <a:pt x="20851" y="9309"/>
                </a:lnTo>
                <a:lnTo>
                  <a:pt x="20851" y="9309"/>
                </a:lnTo>
                <a:lnTo>
                  <a:pt x="20805" y="9308"/>
                </a:lnTo>
                <a:lnTo>
                  <a:pt x="20760" y="9306"/>
                </a:lnTo>
                <a:lnTo>
                  <a:pt x="20715" y="9303"/>
                </a:lnTo>
                <a:lnTo>
                  <a:pt x="20669" y="9300"/>
                </a:lnTo>
                <a:lnTo>
                  <a:pt x="20625" y="9294"/>
                </a:lnTo>
                <a:lnTo>
                  <a:pt x="20580" y="9288"/>
                </a:lnTo>
                <a:lnTo>
                  <a:pt x="20536" y="9281"/>
                </a:lnTo>
                <a:lnTo>
                  <a:pt x="20492" y="9273"/>
                </a:lnTo>
                <a:lnTo>
                  <a:pt x="20449" y="9264"/>
                </a:lnTo>
                <a:lnTo>
                  <a:pt x="20406" y="9254"/>
                </a:lnTo>
                <a:lnTo>
                  <a:pt x="20363" y="9243"/>
                </a:lnTo>
                <a:lnTo>
                  <a:pt x="20322" y="9231"/>
                </a:lnTo>
                <a:lnTo>
                  <a:pt x="20281" y="9218"/>
                </a:lnTo>
                <a:lnTo>
                  <a:pt x="20239" y="9204"/>
                </a:lnTo>
                <a:lnTo>
                  <a:pt x="20198" y="9189"/>
                </a:lnTo>
                <a:lnTo>
                  <a:pt x="20158" y="9173"/>
                </a:lnTo>
                <a:lnTo>
                  <a:pt x="20119" y="9157"/>
                </a:lnTo>
                <a:lnTo>
                  <a:pt x="20080" y="9139"/>
                </a:lnTo>
                <a:lnTo>
                  <a:pt x="20040" y="9121"/>
                </a:lnTo>
                <a:lnTo>
                  <a:pt x="20003" y="9102"/>
                </a:lnTo>
                <a:lnTo>
                  <a:pt x="19965" y="9081"/>
                </a:lnTo>
                <a:lnTo>
                  <a:pt x="19928" y="9061"/>
                </a:lnTo>
                <a:lnTo>
                  <a:pt x="19891" y="9038"/>
                </a:lnTo>
                <a:lnTo>
                  <a:pt x="19856" y="9016"/>
                </a:lnTo>
                <a:lnTo>
                  <a:pt x="19820" y="8992"/>
                </a:lnTo>
                <a:lnTo>
                  <a:pt x="19786" y="8968"/>
                </a:lnTo>
                <a:lnTo>
                  <a:pt x="19752" y="8943"/>
                </a:lnTo>
                <a:lnTo>
                  <a:pt x="19719" y="8917"/>
                </a:lnTo>
                <a:lnTo>
                  <a:pt x="19686" y="8891"/>
                </a:lnTo>
                <a:lnTo>
                  <a:pt x="19654" y="8864"/>
                </a:lnTo>
                <a:lnTo>
                  <a:pt x="19623" y="8835"/>
                </a:lnTo>
                <a:lnTo>
                  <a:pt x="19592" y="8807"/>
                </a:lnTo>
                <a:lnTo>
                  <a:pt x="19563" y="8777"/>
                </a:lnTo>
                <a:lnTo>
                  <a:pt x="19533" y="8747"/>
                </a:lnTo>
                <a:lnTo>
                  <a:pt x="19505" y="8716"/>
                </a:lnTo>
                <a:lnTo>
                  <a:pt x="19477" y="8685"/>
                </a:lnTo>
                <a:lnTo>
                  <a:pt x="19450" y="8653"/>
                </a:lnTo>
                <a:lnTo>
                  <a:pt x="19424" y="8620"/>
                </a:lnTo>
                <a:lnTo>
                  <a:pt x="19399" y="8587"/>
                </a:lnTo>
                <a:lnTo>
                  <a:pt x="19374" y="8553"/>
                </a:lnTo>
                <a:lnTo>
                  <a:pt x="19351" y="8519"/>
                </a:lnTo>
                <a:lnTo>
                  <a:pt x="19328" y="8484"/>
                </a:lnTo>
                <a:lnTo>
                  <a:pt x="19307" y="8448"/>
                </a:lnTo>
                <a:lnTo>
                  <a:pt x="19286" y="8412"/>
                </a:lnTo>
                <a:lnTo>
                  <a:pt x="19266" y="8375"/>
                </a:lnTo>
                <a:lnTo>
                  <a:pt x="19247" y="8338"/>
                </a:lnTo>
                <a:lnTo>
                  <a:pt x="19228" y="8300"/>
                </a:lnTo>
                <a:lnTo>
                  <a:pt x="19211" y="8262"/>
                </a:lnTo>
                <a:lnTo>
                  <a:pt x="19195" y="8223"/>
                </a:lnTo>
                <a:lnTo>
                  <a:pt x="19179" y="8184"/>
                </a:lnTo>
                <a:lnTo>
                  <a:pt x="19164" y="8144"/>
                </a:lnTo>
                <a:lnTo>
                  <a:pt x="19151" y="8105"/>
                </a:lnTo>
                <a:lnTo>
                  <a:pt x="19138" y="8065"/>
                </a:lnTo>
                <a:lnTo>
                  <a:pt x="19127" y="8024"/>
                </a:lnTo>
                <a:lnTo>
                  <a:pt x="19117" y="7982"/>
                </a:lnTo>
                <a:lnTo>
                  <a:pt x="19107" y="7941"/>
                </a:lnTo>
                <a:lnTo>
                  <a:pt x="19099" y="7899"/>
                </a:lnTo>
                <a:lnTo>
                  <a:pt x="19092" y="7856"/>
                </a:lnTo>
                <a:lnTo>
                  <a:pt x="19085" y="7813"/>
                </a:lnTo>
                <a:lnTo>
                  <a:pt x="19080" y="7770"/>
                </a:lnTo>
                <a:lnTo>
                  <a:pt x="19076" y="7727"/>
                </a:lnTo>
                <a:lnTo>
                  <a:pt x="19073" y="7683"/>
                </a:lnTo>
                <a:lnTo>
                  <a:pt x="19072" y="7639"/>
                </a:lnTo>
                <a:lnTo>
                  <a:pt x="19070" y="7595"/>
                </a:lnTo>
                <a:lnTo>
                  <a:pt x="19070" y="4047"/>
                </a:lnTo>
                <a:lnTo>
                  <a:pt x="19070" y="4047"/>
                </a:lnTo>
                <a:lnTo>
                  <a:pt x="19070" y="4003"/>
                </a:lnTo>
                <a:lnTo>
                  <a:pt x="19068" y="3959"/>
                </a:lnTo>
                <a:lnTo>
                  <a:pt x="19066" y="3916"/>
                </a:lnTo>
                <a:lnTo>
                  <a:pt x="19061" y="3872"/>
                </a:lnTo>
                <a:lnTo>
                  <a:pt x="19056" y="3830"/>
                </a:lnTo>
                <a:lnTo>
                  <a:pt x="19050" y="3786"/>
                </a:lnTo>
                <a:lnTo>
                  <a:pt x="19043" y="3744"/>
                </a:lnTo>
                <a:lnTo>
                  <a:pt x="19035" y="3702"/>
                </a:lnTo>
                <a:lnTo>
                  <a:pt x="19025" y="3660"/>
                </a:lnTo>
                <a:lnTo>
                  <a:pt x="19015" y="3619"/>
                </a:lnTo>
                <a:lnTo>
                  <a:pt x="19003" y="3578"/>
                </a:lnTo>
                <a:lnTo>
                  <a:pt x="18991" y="3538"/>
                </a:lnTo>
                <a:lnTo>
                  <a:pt x="18977" y="3498"/>
                </a:lnTo>
                <a:lnTo>
                  <a:pt x="18963" y="3459"/>
                </a:lnTo>
                <a:lnTo>
                  <a:pt x="18947" y="3419"/>
                </a:lnTo>
                <a:lnTo>
                  <a:pt x="18931" y="3380"/>
                </a:lnTo>
                <a:lnTo>
                  <a:pt x="18913" y="3342"/>
                </a:lnTo>
                <a:lnTo>
                  <a:pt x="18895" y="3305"/>
                </a:lnTo>
                <a:lnTo>
                  <a:pt x="18876" y="3267"/>
                </a:lnTo>
                <a:lnTo>
                  <a:pt x="18856" y="3231"/>
                </a:lnTo>
                <a:lnTo>
                  <a:pt x="18835" y="3194"/>
                </a:lnTo>
                <a:lnTo>
                  <a:pt x="18813" y="3159"/>
                </a:lnTo>
                <a:lnTo>
                  <a:pt x="18790" y="3124"/>
                </a:lnTo>
                <a:lnTo>
                  <a:pt x="18766" y="3090"/>
                </a:lnTo>
                <a:lnTo>
                  <a:pt x="18743" y="3056"/>
                </a:lnTo>
                <a:lnTo>
                  <a:pt x="18717" y="3023"/>
                </a:lnTo>
                <a:lnTo>
                  <a:pt x="18691" y="2990"/>
                </a:lnTo>
                <a:lnTo>
                  <a:pt x="18665" y="2958"/>
                </a:lnTo>
                <a:lnTo>
                  <a:pt x="18636" y="2926"/>
                </a:lnTo>
                <a:lnTo>
                  <a:pt x="18608" y="2895"/>
                </a:lnTo>
                <a:lnTo>
                  <a:pt x="18579" y="2866"/>
                </a:lnTo>
                <a:lnTo>
                  <a:pt x="18549" y="2836"/>
                </a:lnTo>
                <a:lnTo>
                  <a:pt x="18519" y="2807"/>
                </a:lnTo>
                <a:lnTo>
                  <a:pt x="18487" y="2779"/>
                </a:lnTo>
                <a:lnTo>
                  <a:pt x="18455" y="2752"/>
                </a:lnTo>
                <a:lnTo>
                  <a:pt x="18423" y="2726"/>
                </a:lnTo>
                <a:lnTo>
                  <a:pt x="18389" y="2699"/>
                </a:lnTo>
                <a:lnTo>
                  <a:pt x="18356" y="2674"/>
                </a:lnTo>
                <a:lnTo>
                  <a:pt x="18320" y="2650"/>
                </a:lnTo>
                <a:lnTo>
                  <a:pt x="18286" y="2627"/>
                </a:lnTo>
                <a:lnTo>
                  <a:pt x="18249" y="2604"/>
                </a:lnTo>
                <a:lnTo>
                  <a:pt x="18214" y="2582"/>
                </a:lnTo>
                <a:lnTo>
                  <a:pt x="18176" y="2562"/>
                </a:lnTo>
                <a:lnTo>
                  <a:pt x="18139" y="2541"/>
                </a:lnTo>
                <a:lnTo>
                  <a:pt x="18100" y="2522"/>
                </a:lnTo>
                <a:lnTo>
                  <a:pt x="18062" y="2504"/>
                </a:lnTo>
                <a:lnTo>
                  <a:pt x="18023" y="2485"/>
                </a:lnTo>
                <a:lnTo>
                  <a:pt x="17983" y="2469"/>
                </a:lnTo>
                <a:lnTo>
                  <a:pt x="17943" y="2454"/>
                </a:lnTo>
                <a:lnTo>
                  <a:pt x="17903" y="2439"/>
                </a:lnTo>
                <a:lnTo>
                  <a:pt x="17861" y="2424"/>
                </a:lnTo>
                <a:lnTo>
                  <a:pt x="17820" y="2411"/>
                </a:lnTo>
                <a:lnTo>
                  <a:pt x="17777" y="2399"/>
                </a:lnTo>
                <a:lnTo>
                  <a:pt x="17735" y="2389"/>
                </a:lnTo>
                <a:lnTo>
                  <a:pt x="17692" y="2378"/>
                </a:lnTo>
                <a:lnTo>
                  <a:pt x="17650" y="2369"/>
                </a:lnTo>
                <a:lnTo>
                  <a:pt x="17606" y="2361"/>
                </a:lnTo>
                <a:lnTo>
                  <a:pt x="17561" y="2354"/>
                </a:lnTo>
                <a:lnTo>
                  <a:pt x="17517" y="2348"/>
                </a:lnTo>
                <a:lnTo>
                  <a:pt x="17472" y="2343"/>
                </a:lnTo>
                <a:lnTo>
                  <a:pt x="17427" y="2340"/>
                </a:lnTo>
                <a:lnTo>
                  <a:pt x="17382" y="2336"/>
                </a:lnTo>
                <a:lnTo>
                  <a:pt x="17336" y="2335"/>
                </a:lnTo>
                <a:lnTo>
                  <a:pt x="17290" y="2334"/>
                </a:lnTo>
                <a:lnTo>
                  <a:pt x="0" y="2334"/>
                </a:lnTo>
              </a:path>
            </a:pathLst>
          </a:custGeom>
          <a:noFill/>
          <a:ln w="3810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8B2EFF0F-9DDC-1365-4729-B92309C9B946}"/>
              </a:ext>
            </a:extLst>
          </p:cNvPr>
          <p:cNvSpPr>
            <a:spLocks/>
          </p:cNvSpPr>
          <p:nvPr/>
        </p:nvSpPr>
        <p:spPr bwMode="auto">
          <a:xfrm flipH="1">
            <a:off x="7122561" y="1959386"/>
            <a:ext cx="2205614" cy="3100574"/>
          </a:xfrm>
          <a:custGeom>
            <a:avLst/>
            <a:gdLst>
              <a:gd name="T0" fmla="*/ 9762 w 11542"/>
              <a:gd name="T1" fmla="*/ 16676 h 16676"/>
              <a:gd name="T2" fmla="*/ 9898 w 11542"/>
              <a:gd name="T3" fmla="*/ 16670 h 16676"/>
              <a:gd name="T4" fmla="*/ 10033 w 11542"/>
              <a:gd name="T5" fmla="*/ 16655 h 16676"/>
              <a:gd name="T6" fmla="*/ 10163 w 11542"/>
              <a:gd name="T7" fmla="*/ 16631 h 16676"/>
              <a:gd name="T8" fmla="*/ 10291 w 11542"/>
              <a:gd name="T9" fmla="*/ 16598 h 16676"/>
              <a:gd name="T10" fmla="*/ 10414 w 11542"/>
              <a:gd name="T11" fmla="*/ 16556 h 16676"/>
              <a:gd name="T12" fmla="*/ 10533 w 11542"/>
              <a:gd name="T13" fmla="*/ 16506 h 16676"/>
              <a:gd name="T14" fmla="*/ 10648 w 11542"/>
              <a:gd name="T15" fmla="*/ 16448 h 16676"/>
              <a:gd name="T16" fmla="*/ 10757 w 11542"/>
              <a:gd name="T17" fmla="*/ 16383 h 16676"/>
              <a:gd name="T18" fmla="*/ 10861 w 11542"/>
              <a:gd name="T19" fmla="*/ 16310 h 16676"/>
              <a:gd name="T20" fmla="*/ 10958 w 11542"/>
              <a:gd name="T21" fmla="*/ 16231 h 16676"/>
              <a:gd name="T22" fmla="*/ 11050 w 11542"/>
              <a:gd name="T23" fmla="*/ 16144 h 16676"/>
              <a:gd name="T24" fmla="*/ 11135 w 11542"/>
              <a:gd name="T25" fmla="*/ 16052 h 16676"/>
              <a:gd name="T26" fmla="*/ 11214 w 11542"/>
              <a:gd name="T27" fmla="*/ 15954 h 16676"/>
              <a:gd name="T28" fmla="*/ 11285 w 11542"/>
              <a:gd name="T29" fmla="*/ 15851 h 16676"/>
              <a:gd name="T30" fmla="*/ 11347 w 11542"/>
              <a:gd name="T31" fmla="*/ 15742 h 16676"/>
              <a:gd name="T32" fmla="*/ 11402 w 11542"/>
              <a:gd name="T33" fmla="*/ 15629 h 16676"/>
              <a:gd name="T34" fmla="*/ 11449 w 11542"/>
              <a:gd name="T35" fmla="*/ 15511 h 16676"/>
              <a:gd name="T36" fmla="*/ 11486 w 11542"/>
              <a:gd name="T37" fmla="*/ 15391 h 16676"/>
              <a:gd name="T38" fmla="*/ 11514 w 11542"/>
              <a:gd name="T39" fmla="*/ 15266 h 16676"/>
              <a:gd name="T40" fmla="*/ 11533 w 11542"/>
              <a:gd name="T41" fmla="*/ 15137 h 16676"/>
              <a:gd name="T42" fmla="*/ 11541 w 11542"/>
              <a:gd name="T43" fmla="*/ 15006 h 16676"/>
              <a:gd name="T44" fmla="*/ 11542 w 11542"/>
              <a:gd name="T45" fmla="*/ 1713 h 16676"/>
              <a:gd name="T46" fmla="*/ 11536 w 11542"/>
              <a:gd name="T47" fmla="*/ 1581 h 16676"/>
              <a:gd name="T48" fmla="*/ 11521 w 11542"/>
              <a:gd name="T49" fmla="*/ 1453 h 16676"/>
              <a:gd name="T50" fmla="*/ 11496 w 11542"/>
              <a:gd name="T51" fmla="*/ 1326 h 16676"/>
              <a:gd name="T52" fmla="*/ 11462 w 11542"/>
              <a:gd name="T53" fmla="*/ 1204 h 16676"/>
              <a:gd name="T54" fmla="*/ 11418 w 11542"/>
              <a:gd name="T55" fmla="*/ 1085 h 16676"/>
              <a:gd name="T56" fmla="*/ 11366 w 11542"/>
              <a:gd name="T57" fmla="*/ 971 h 16676"/>
              <a:gd name="T58" fmla="*/ 11306 w 11542"/>
              <a:gd name="T59" fmla="*/ 861 h 16676"/>
              <a:gd name="T60" fmla="*/ 11238 w 11542"/>
              <a:gd name="T61" fmla="*/ 756 h 16676"/>
              <a:gd name="T62" fmla="*/ 11163 w 11542"/>
              <a:gd name="T63" fmla="*/ 656 h 16676"/>
              <a:gd name="T64" fmla="*/ 11080 w 11542"/>
              <a:gd name="T65" fmla="*/ 561 h 16676"/>
              <a:gd name="T66" fmla="*/ 10990 w 11542"/>
              <a:gd name="T67" fmla="*/ 474 h 16676"/>
              <a:gd name="T68" fmla="*/ 10894 w 11542"/>
              <a:gd name="T69" fmla="*/ 392 h 16676"/>
              <a:gd name="T70" fmla="*/ 10792 w 11542"/>
              <a:gd name="T71" fmla="*/ 317 h 16676"/>
              <a:gd name="T72" fmla="*/ 10685 w 11542"/>
              <a:gd name="T73" fmla="*/ 248 h 16676"/>
              <a:gd name="T74" fmla="*/ 10572 w 11542"/>
              <a:gd name="T75" fmla="*/ 188 h 16676"/>
              <a:gd name="T76" fmla="*/ 10454 w 11542"/>
              <a:gd name="T77" fmla="*/ 135 h 16676"/>
              <a:gd name="T78" fmla="*/ 10332 w 11542"/>
              <a:gd name="T79" fmla="*/ 90 h 16676"/>
              <a:gd name="T80" fmla="*/ 10207 w 11542"/>
              <a:gd name="T81" fmla="*/ 54 h 16676"/>
              <a:gd name="T82" fmla="*/ 10077 w 11542"/>
              <a:gd name="T83" fmla="*/ 28 h 16676"/>
              <a:gd name="T84" fmla="*/ 9943 w 11542"/>
              <a:gd name="T85" fmla="*/ 9 h 16676"/>
              <a:gd name="T86" fmla="*/ 9807 w 11542"/>
              <a:gd name="T87" fmla="*/ 0 h 16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542" h="16676">
                <a:moveTo>
                  <a:pt x="0" y="16676"/>
                </a:moveTo>
                <a:lnTo>
                  <a:pt x="9762" y="16676"/>
                </a:lnTo>
                <a:lnTo>
                  <a:pt x="9762" y="16676"/>
                </a:lnTo>
                <a:lnTo>
                  <a:pt x="9807" y="16675"/>
                </a:lnTo>
                <a:lnTo>
                  <a:pt x="9853" y="16673"/>
                </a:lnTo>
                <a:lnTo>
                  <a:pt x="9898" y="16670"/>
                </a:lnTo>
                <a:lnTo>
                  <a:pt x="9943" y="16667"/>
                </a:lnTo>
                <a:lnTo>
                  <a:pt x="9988" y="16661"/>
                </a:lnTo>
                <a:lnTo>
                  <a:pt x="10033" y="16655"/>
                </a:lnTo>
                <a:lnTo>
                  <a:pt x="10077" y="16648"/>
                </a:lnTo>
                <a:lnTo>
                  <a:pt x="10120" y="16640"/>
                </a:lnTo>
                <a:lnTo>
                  <a:pt x="10163" y="16631"/>
                </a:lnTo>
                <a:lnTo>
                  <a:pt x="10207" y="16621"/>
                </a:lnTo>
                <a:lnTo>
                  <a:pt x="10249" y="16610"/>
                </a:lnTo>
                <a:lnTo>
                  <a:pt x="10291" y="16598"/>
                </a:lnTo>
                <a:lnTo>
                  <a:pt x="10332" y="16586"/>
                </a:lnTo>
                <a:lnTo>
                  <a:pt x="10374" y="16571"/>
                </a:lnTo>
                <a:lnTo>
                  <a:pt x="10414" y="16556"/>
                </a:lnTo>
                <a:lnTo>
                  <a:pt x="10454" y="16540"/>
                </a:lnTo>
                <a:lnTo>
                  <a:pt x="10494" y="16524"/>
                </a:lnTo>
                <a:lnTo>
                  <a:pt x="10533" y="16506"/>
                </a:lnTo>
                <a:lnTo>
                  <a:pt x="10572" y="16488"/>
                </a:lnTo>
                <a:lnTo>
                  <a:pt x="10610" y="16469"/>
                </a:lnTo>
                <a:lnTo>
                  <a:pt x="10648" y="16448"/>
                </a:lnTo>
                <a:lnTo>
                  <a:pt x="10685" y="16428"/>
                </a:lnTo>
                <a:lnTo>
                  <a:pt x="10721" y="16405"/>
                </a:lnTo>
                <a:lnTo>
                  <a:pt x="10757" y="16383"/>
                </a:lnTo>
                <a:lnTo>
                  <a:pt x="10792" y="16359"/>
                </a:lnTo>
                <a:lnTo>
                  <a:pt x="10827" y="16335"/>
                </a:lnTo>
                <a:lnTo>
                  <a:pt x="10861" y="16310"/>
                </a:lnTo>
                <a:lnTo>
                  <a:pt x="10894" y="16284"/>
                </a:lnTo>
                <a:lnTo>
                  <a:pt x="10926" y="16258"/>
                </a:lnTo>
                <a:lnTo>
                  <a:pt x="10958" y="16231"/>
                </a:lnTo>
                <a:lnTo>
                  <a:pt x="10990" y="16202"/>
                </a:lnTo>
                <a:lnTo>
                  <a:pt x="11021" y="16174"/>
                </a:lnTo>
                <a:lnTo>
                  <a:pt x="11050" y="16144"/>
                </a:lnTo>
                <a:lnTo>
                  <a:pt x="11080" y="16113"/>
                </a:lnTo>
                <a:lnTo>
                  <a:pt x="11108" y="16083"/>
                </a:lnTo>
                <a:lnTo>
                  <a:pt x="11135" y="16052"/>
                </a:lnTo>
                <a:lnTo>
                  <a:pt x="11163" y="16020"/>
                </a:lnTo>
                <a:lnTo>
                  <a:pt x="11189" y="15987"/>
                </a:lnTo>
                <a:lnTo>
                  <a:pt x="11214" y="15954"/>
                </a:lnTo>
                <a:lnTo>
                  <a:pt x="11238" y="15920"/>
                </a:lnTo>
                <a:lnTo>
                  <a:pt x="11261" y="15886"/>
                </a:lnTo>
                <a:lnTo>
                  <a:pt x="11285" y="15851"/>
                </a:lnTo>
                <a:lnTo>
                  <a:pt x="11306" y="15815"/>
                </a:lnTo>
                <a:lnTo>
                  <a:pt x="11327" y="15779"/>
                </a:lnTo>
                <a:lnTo>
                  <a:pt x="11347" y="15742"/>
                </a:lnTo>
                <a:lnTo>
                  <a:pt x="11366" y="15705"/>
                </a:lnTo>
                <a:lnTo>
                  <a:pt x="11385" y="15667"/>
                </a:lnTo>
                <a:lnTo>
                  <a:pt x="11402" y="15629"/>
                </a:lnTo>
                <a:lnTo>
                  <a:pt x="11418" y="15590"/>
                </a:lnTo>
                <a:lnTo>
                  <a:pt x="11434" y="15551"/>
                </a:lnTo>
                <a:lnTo>
                  <a:pt x="11449" y="15511"/>
                </a:lnTo>
                <a:lnTo>
                  <a:pt x="11462" y="15472"/>
                </a:lnTo>
                <a:lnTo>
                  <a:pt x="11474" y="15432"/>
                </a:lnTo>
                <a:lnTo>
                  <a:pt x="11486" y="15391"/>
                </a:lnTo>
                <a:lnTo>
                  <a:pt x="11496" y="15349"/>
                </a:lnTo>
                <a:lnTo>
                  <a:pt x="11506" y="15308"/>
                </a:lnTo>
                <a:lnTo>
                  <a:pt x="11514" y="15266"/>
                </a:lnTo>
                <a:lnTo>
                  <a:pt x="11521" y="15223"/>
                </a:lnTo>
                <a:lnTo>
                  <a:pt x="11527" y="15180"/>
                </a:lnTo>
                <a:lnTo>
                  <a:pt x="11533" y="15137"/>
                </a:lnTo>
                <a:lnTo>
                  <a:pt x="11536" y="15094"/>
                </a:lnTo>
                <a:lnTo>
                  <a:pt x="11540" y="15050"/>
                </a:lnTo>
                <a:lnTo>
                  <a:pt x="11541" y="15006"/>
                </a:lnTo>
                <a:lnTo>
                  <a:pt x="11542" y="14963"/>
                </a:lnTo>
                <a:lnTo>
                  <a:pt x="11542" y="1713"/>
                </a:lnTo>
                <a:lnTo>
                  <a:pt x="11542" y="1713"/>
                </a:lnTo>
                <a:lnTo>
                  <a:pt x="11541" y="1669"/>
                </a:lnTo>
                <a:lnTo>
                  <a:pt x="11540" y="1626"/>
                </a:lnTo>
                <a:lnTo>
                  <a:pt x="11536" y="1581"/>
                </a:lnTo>
                <a:lnTo>
                  <a:pt x="11533" y="1538"/>
                </a:lnTo>
                <a:lnTo>
                  <a:pt x="11527" y="1495"/>
                </a:lnTo>
                <a:lnTo>
                  <a:pt x="11521" y="1453"/>
                </a:lnTo>
                <a:lnTo>
                  <a:pt x="11514" y="1410"/>
                </a:lnTo>
                <a:lnTo>
                  <a:pt x="11506" y="1368"/>
                </a:lnTo>
                <a:lnTo>
                  <a:pt x="11496" y="1326"/>
                </a:lnTo>
                <a:lnTo>
                  <a:pt x="11486" y="1285"/>
                </a:lnTo>
                <a:lnTo>
                  <a:pt x="11474" y="1244"/>
                </a:lnTo>
                <a:lnTo>
                  <a:pt x="11462" y="1204"/>
                </a:lnTo>
                <a:lnTo>
                  <a:pt x="11449" y="1163"/>
                </a:lnTo>
                <a:lnTo>
                  <a:pt x="11434" y="1125"/>
                </a:lnTo>
                <a:lnTo>
                  <a:pt x="11418" y="1085"/>
                </a:lnTo>
                <a:lnTo>
                  <a:pt x="11402" y="1046"/>
                </a:lnTo>
                <a:lnTo>
                  <a:pt x="11385" y="1009"/>
                </a:lnTo>
                <a:lnTo>
                  <a:pt x="11366" y="971"/>
                </a:lnTo>
                <a:lnTo>
                  <a:pt x="11347" y="934"/>
                </a:lnTo>
                <a:lnTo>
                  <a:pt x="11327" y="897"/>
                </a:lnTo>
                <a:lnTo>
                  <a:pt x="11306" y="861"/>
                </a:lnTo>
                <a:lnTo>
                  <a:pt x="11285" y="825"/>
                </a:lnTo>
                <a:lnTo>
                  <a:pt x="11261" y="790"/>
                </a:lnTo>
                <a:lnTo>
                  <a:pt x="11238" y="756"/>
                </a:lnTo>
                <a:lnTo>
                  <a:pt x="11214" y="722"/>
                </a:lnTo>
                <a:lnTo>
                  <a:pt x="11189" y="689"/>
                </a:lnTo>
                <a:lnTo>
                  <a:pt x="11163" y="656"/>
                </a:lnTo>
                <a:lnTo>
                  <a:pt x="11135" y="624"/>
                </a:lnTo>
                <a:lnTo>
                  <a:pt x="11108" y="592"/>
                </a:lnTo>
                <a:lnTo>
                  <a:pt x="11080" y="561"/>
                </a:lnTo>
                <a:lnTo>
                  <a:pt x="11050" y="532"/>
                </a:lnTo>
                <a:lnTo>
                  <a:pt x="11021" y="502"/>
                </a:lnTo>
                <a:lnTo>
                  <a:pt x="10990" y="474"/>
                </a:lnTo>
                <a:lnTo>
                  <a:pt x="10958" y="445"/>
                </a:lnTo>
                <a:lnTo>
                  <a:pt x="10926" y="418"/>
                </a:lnTo>
                <a:lnTo>
                  <a:pt x="10894" y="392"/>
                </a:lnTo>
                <a:lnTo>
                  <a:pt x="10861" y="366"/>
                </a:lnTo>
                <a:lnTo>
                  <a:pt x="10827" y="341"/>
                </a:lnTo>
                <a:lnTo>
                  <a:pt x="10792" y="317"/>
                </a:lnTo>
                <a:lnTo>
                  <a:pt x="10757" y="293"/>
                </a:lnTo>
                <a:lnTo>
                  <a:pt x="10721" y="270"/>
                </a:lnTo>
                <a:lnTo>
                  <a:pt x="10685" y="248"/>
                </a:lnTo>
                <a:lnTo>
                  <a:pt x="10648" y="227"/>
                </a:lnTo>
                <a:lnTo>
                  <a:pt x="10610" y="207"/>
                </a:lnTo>
                <a:lnTo>
                  <a:pt x="10572" y="188"/>
                </a:lnTo>
                <a:lnTo>
                  <a:pt x="10533" y="169"/>
                </a:lnTo>
                <a:lnTo>
                  <a:pt x="10494" y="152"/>
                </a:lnTo>
                <a:lnTo>
                  <a:pt x="10454" y="135"/>
                </a:lnTo>
                <a:lnTo>
                  <a:pt x="10414" y="119"/>
                </a:lnTo>
                <a:lnTo>
                  <a:pt x="10374" y="104"/>
                </a:lnTo>
                <a:lnTo>
                  <a:pt x="10332" y="90"/>
                </a:lnTo>
                <a:lnTo>
                  <a:pt x="10291" y="78"/>
                </a:lnTo>
                <a:lnTo>
                  <a:pt x="10249" y="65"/>
                </a:lnTo>
                <a:lnTo>
                  <a:pt x="10207" y="54"/>
                </a:lnTo>
                <a:lnTo>
                  <a:pt x="10163" y="45"/>
                </a:lnTo>
                <a:lnTo>
                  <a:pt x="10120" y="36"/>
                </a:lnTo>
                <a:lnTo>
                  <a:pt x="10077" y="28"/>
                </a:lnTo>
                <a:lnTo>
                  <a:pt x="10033" y="20"/>
                </a:lnTo>
                <a:lnTo>
                  <a:pt x="9988" y="14"/>
                </a:lnTo>
                <a:lnTo>
                  <a:pt x="9943" y="9"/>
                </a:lnTo>
                <a:lnTo>
                  <a:pt x="9898" y="5"/>
                </a:lnTo>
                <a:lnTo>
                  <a:pt x="9853" y="3"/>
                </a:lnTo>
                <a:lnTo>
                  <a:pt x="9807" y="0"/>
                </a:lnTo>
                <a:lnTo>
                  <a:pt x="9762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bg1">
                <a:lumMod val="8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DBDF97E-8707-F9AC-4860-829AE7DBA9C9}"/>
              </a:ext>
            </a:extLst>
          </p:cNvPr>
          <p:cNvSpPr/>
          <p:nvPr/>
        </p:nvSpPr>
        <p:spPr>
          <a:xfrm>
            <a:off x="1365092" y="1762883"/>
            <a:ext cx="1721008" cy="1721008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5875" cap="rnd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9C9D845-B4B1-C50F-1726-FF0C7CA1C614}"/>
              </a:ext>
            </a:extLst>
          </p:cNvPr>
          <p:cNvSpPr/>
          <p:nvPr/>
        </p:nvSpPr>
        <p:spPr>
          <a:xfrm>
            <a:off x="1530193" y="1927985"/>
            <a:ext cx="1390808" cy="1390806"/>
          </a:xfrm>
          <a:prstGeom prst="ellipse">
            <a:avLst/>
          </a:prstGeom>
          <a:solidFill>
            <a:srgbClr val="1324EE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E9DD495-9155-9115-FC9C-156B5919B4F3}"/>
              </a:ext>
            </a:extLst>
          </p:cNvPr>
          <p:cNvGrpSpPr/>
          <p:nvPr/>
        </p:nvGrpSpPr>
        <p:grpSpPr>
          <a:xfrm>
            <a:off x="1782894" y="2208073"/>
            <a:ext cx="885404" cy="779829"/>
            <a:chOff x="2203450" y="770309"/>
            <a:chExt cx="7785100" cy="6856812"/>
          </a:xfrm>
          <a:solidFill>
            <a:sysClr val="window" lastClr="FFFFFF"/>
          </a:solidFill>
        </p:grpSpPr>
        <p:sp>
          <p:nvSpPr>
            <p:cNvPr id="8" name="任意多边形 40">
              <a:extLst>
                <a:ext uri="{FF2B5EF4-FFF2-40B4-BE49-F238E27FC236}">
                  <a16:creationId xmlns:a16="http://schemas.microsoft.com/office/drawing/2014/main" id="{A9289658-D108-A53F-D860-3FB9C4FE8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100" y="770309"/>
              <a:ext cx="3981450" cy="6856812"/>
            </a:xfrm>
            <a:custGeom>
              <a:avLst/>
              <a:gdLst>
                <a:gd name="connsiteX0" fmla="*/ 2051459 w 3981450"/>
                <a:gd name="connsiteY0" fmla="*/ 1433912 h 6856812"/>
                <a:gd name="connsiteX1" fmla="*/ 2082422 w 3981450"/>
                <a:gd name="connsiteY1" fmla="*/ 1433912 h 6856812"/>
                <a:gd name="connsiteX2" fmla="*/ 2112590 w 3981450"/>
                <a:gd name="connsiteY2" fmla="*/ 1435499 h 6856812"/>
                <a:gd name="connsiteX3" fmla="*/ 2143552 w 3981450"/>
                <a:gd name="connsiteY3" fmla="*/ 1437880 h 6856812"/>
                <a:gd name="connsiteX4" fmla="*/ 2173721 w 3981450"/>
                <a:gd name="connsiteY4" fmla="*/ 1441849 h 6856812"/>
                <a:gd name="connsiteX5" fmla="*/ 2202302 w 3981450"/>
                <a:gd name="connsiteY5" fmla="*/ 1446610 h 6856812"/>
                <a:gd name="connsiteX6" fmla="*/ 2232470 w 3981450"/>
                <a:gd name="connsiteY6" fmla="*/ 1452959 h 6856812"/>
                <a:gd name="connsiteX7" fmla="*/ 2261845 w 3981450"/>
                <a:gd name="connsiteY7" fmla="*/ 1460102 h 6856812"/>
                <a:gd name="connsiteX8" fmla="*/ 2289632 w 3981450"/>
                <a:gd name="connsiteY8" fmla="*/ 1469626 h 6856812"/>
                <a:gd name="connsiteX9" fmla="*/ 2318212 w 3981450"/>
                <a:gd name="connsiteY9" fmla="*/ 1479149 h 6856812"/>
                <a:gd name="connsiteX10" fmla="*/ 2345205 w 3981450"/>
                <a:gd name="connsiteY10" fmla="*/ 1491054 h 6856812"/>
                <a:gd name="connsiteX11" fmla="*/ 2372992 w 3981450"/>
                <a:gd name="connsiteY11" fmla="*/ 1502958 h 6856812"/>
                <a:gd name="connsiteX12" fmla="*/ 2390458 w 3981450"/>
                <a:gd name="connsiteY12" fmla="*/ 1509307 h 6856812"/>
                <a:gd name="connsiteX13" fmla="*/ 2406336 w 3981450"/>
                <a:gd name="connsiteY13" fmla="*/ 1517244 h 6856812"/>
                <a:gd name="connsiteX14" fmla="*/ 2424596 w 3981450"/>
                <a:gd name="connsiteY14" fmla="*/ 1527561 h 6856812"/>
                <a:gd name="connsiteX15" fmla="*/ 2440474 w 3981450"/>
                <a:gd name="connsiteY15" fmla="*/ 1537085 h 6856812"/>
                <a:gd name="connsiteX16" fmla="*/ 3409042 w 3981450"/>
                <a:gd name="connsiteY16" fmla="*/ 2224371 h 6856812"/>
                <a:gd name="connsiteX17" fmla="*/ 3435241 w 3981450"/>
                <a:gd name="connsiteY17" fmla="*/ 2243419 h 6856812"/>
                <a:gd name="connsiteX18" fmla="*/ 3462234 w 3981450"/>
                <a:gd name="connsiteY18" fmla="*/ 2263260 h 6856812"/>
                <a:gd name="connsiteX19" fmla="*/ 3486845 w 3981450"/>
                <a:gd name="connsiteY19" fmla="*/ 2283101 h 6856812"/>
                <a:gd name="connsiteX20" fmla="*/ 3511456 w 3981450"/>
                <a:gd name="connsiteY20" fmla="*/ 2306116 h 6856812"/>
                <a:gd name="connsiteX21" fmla="*/ 3533686 w 3981450"/>
                <a:gd name="connsiteY21" fmla="*/ 2329131 h 6856812"/>
                <a:gd name="connsiteX22" fmla="*/ 3556709 w 3981450"/>
                <a:gd name="connsiteY22" fmla="*/ 2352940 h 6856812"/>
                <a:gd name="connsiteX23" fmla="*/ 3576557 w 3981450"/>
                <a:gd name="connsiteY23" fmla="*/ 2377543 h 6856812"/>
                <a:gd name="connsiteX24" fmla="*/ 3597198 w 3981450"/>
                <a:gd name="connsiteY24" fmla="*/ 2404526 h 6856812"/>
                <a:gd name="connsiteX25" fmla="*/ 3614664 w 3981450"/>
                <a:gd name="connsiteY25" fmla="*/ 2430716 h 6856812"/>
                <a:gd name="connsiteX26" fmla="*/ 3632130 w 3981450"/>
                <a:gd name="connsiteY26" fmla="*/ 2458493 h 6856812"/>
                <a:gd name="connsiteX27" fmla="*/ 3648802 w 3981450"/>
                <a:gd name="connsiteY27" fmla="*/ 2487858 h 6856812"/>
                <a:gd name="connsiteX28" fmla="*/ 3662299 w 3981450"/>
                <a:gd name="connsiteY28" fmla="*/ 2516429 h 6856812"/>
                <a:gd name="connsiteX29" fmla="*/ 3676589 w 3981450"/>
                <a:gd name="connsiteY29" fmla="*/ 2545793 h 6856812"/>
                <a:gd name="connsiteX30" fmla="*/ 3687704 w 3981450"/>
                <a:gd name="connsiteY30" fmla="*/ 2576745 h 6856812"/>
                <a:gd name="connsiteX31" fmla="*/ 3698819 w 3981450"/>
                <a:gd name="connsiteY31" fmla="*/ 2606903 h 6856812"/>
                <a:gd name="connsiteX32" fmla="*/ 3707552 w 3981450"/>
                <a:gd name="connsiteY32" fmla="*/ 2640236 h 6856812"/>
                <a:gd name="connsiteX33" fmla="*/ 3971129 w 3981450"/>
                <a:gd name="connsiteY33" fmla="*/ 3622754 h 6856812"/>
                <a:gd name="connsiteX34" fmla="*/ 3975099 w 3981450"/>
                <a:gd name="connsiteY34" fmla="*/ 3637833 h 6856812"/>
                <a:gd name="connsiteX35" fmla="*/ 3977480 w 3981450"/>
                <a:gd name="connsiteY35" fmla="*/ 3652119 h 6856812"/>
                <a:gd name="connsiteX36" fmla="*/ 3981450 w 3981450"/>
                <a:gd name="connsiteY36" fmla="*/ 3680690 h 6856812"/>
                <a:gd name="connsiteX37" fmla="*/ 3981450 w 3981450"/>
                <a:gd name="connsiteY37" fmla="*/ 3710054 h 6856812"/>
                <a:gd name="connsiteX38" fmla="*/ 3979068 w 3981450"/>
                <a:gd name="connsiteY38" fmla="*/ 3737831 h 6856812"/>
                <a:gd name="connsiteX39" fmla="*/ 3973511 w 3981450"/>
                <a:gd name="connsiteY39" fmla="*/ 3765608 h 6856812"/>
                <a:gd name="connsiteX40" fmla="*/ 3964778 w 3981450"/>
                <a:gd name="connsiteY40" fmla="*/ 3793386 h 6856812"/>
                <a:gd name="connsiteX41" fmla="*/ 3955251 w 3981450"/>
                <a:gd name="connsiteY41" fmla="*/ 3817988 h 6856812"/>
                <a:gd name="connsiteX42" fmla="*/ 3942548 w 3981450"/>
                <a:gd name="connsiteY42" fmla="*/ 3843384 h 6856812"/>
                <a:gd name="connsiteX43" fmla="*/ 3927464 w 3981450"/>
                <a:gd name="connsiteY43" fmla="*/ 3866400 h 6856812"/>
                <a:gd name="connsiteX44" fmla="*/ 3909204 w 3981450"/>
                <a:gd name="connsiteY44" fmla="*/ 3888622 h 6856812"/>
                <a:gd name="connsiteX45" fmla="*/ 3890944 w 3981450"/>
                <a:gd name="connsiteY45" fmla="*/ 3909256 h 6856812"/>
                <a:gd name="connsiteX46" fmla="*/ 3869509 w 3981450"/>
                <a:gd name="connsiteY46" fmla="*/ 3926716 h 6856812"/>
                <a:gd name="connsiteX47" fmla="*/ 3846486 w 3981450"/>
                <a:gd name="connsiteY47" fmla="*/ 3943382 h 6856812"/>
                <a:gd name="connsiteX48" fmla="*/ 3821080 w 3981450"/>
                <a:gd name="connsiteY48" fmla="*/ 3956874 h 6856812"/>
                <a:gd name="connsiteX49" fmla="*/ 3794882 w 3981450"/>
                <a:gd name="connsiteY49" fmla="*/ 3969572 h 6856812"/>
                <a:gd name="connsiteX50" fmla="*/ 3780591 w 3981450"/>
                <a:gd name="connsiteY50" fmla="*/ 3974334 h 6856812"/>
                <a:gd name="connsiteX51" fmla="*/ 3765507 w 3981450"/>
                <a:gd name="connsiteY51" fmla="*/ 3978302 h 6856812"/>
                <a:gd name="connsiteX52" fmla="*/ 3747247 w 3981450"/>
                <a:gd name="connsiteY52" fmla="*/ 3982270 h 6856812"/>
                <a:gd name="connsiteX53" fmla="*/ 3728193 w 3981450"/>
                <a:gd name="connsiteY53" fmla="*/ 3986239 h 6856812"/>
                <a:gd name="connsiteX54" fmla="*/ 3710727 w 3981450"/>
                <a:gd name="connsiteY54" fmla="*/ 3987032 h 6856812"/>
                <a:gd name="connsiteX55" fmla="*/ 3691674 w 3981450"/>
                <a:gd name="connsiteY55" fmla="*/ 3988619 h 6856812"/>
                <a:gd name="connsiteX56" fmla="*/ 3667856 w 3981450"/>
                <a:gd name="connsiteY56" fmla="*/ 3987032 h 6856812"/>
                <a:gd name="connsiteX57" fmla="*/ 3643245 w 3981450"/>
                <a:gd name="connsiteY57" fmla="*/ 3984651 h 6856812"/>
                <a:gd name="connsiteX58" fmla="*/ 3621016 w 3981450"/>
                <a:gd name="connsiteY58" fmla="*/ 3979889 h 6856812"/>
                <a:gd name="connsiteX59" fmla="*/ 3597992 w 3981450"/>
                <a:gd name="connsiteY59" fmla="*/ 3973540 h 6856812"/>
                <a:gd name="connsiteX60" fmla="*/ 3576557 w 3981450"/>
                <a:gd name="connsiteY60" fmla="*/ 3964810 h 6856812"/>
                <a:gd name="connsiteX61" fmla="*/ 3555121 w 3981450"/>
                <a:gd name="connsiteY61" fmla="*/ 3954493 h 6856812"/>
                <a:gd name="connsiteX62" fmla="*/ 3535274 w 3981450"/>
                <a:gd name="connsiteY62" fmla="*/ 3943382 h 6856812"/>
                <a:gd name="connsiteX63" fmla="*/ 3516220 w 3981450"/>
                <a:gd name="connsiteY63" fmla="*/ 3929097 h 6856812"/>
                <a:gd name="connsiteX64" fmla="*/ 3497166 w 3981450"/>
                <a:gd name="connsiteY64" fmla="*/ 3914018 h 6856812"/>
                <a:gd name="connsiteX65" fmla="*/ 3481288 w 3981450"/>
                <a:gd name="connsiteY65" fmla="*/ 3898145 h 6856812"/>
                <a:gd name="connsiteX66" fmla="*/ 3465410 w 3981450"/>
                <a:gd name="connsiteY66" fmla="*/ 3879892 h 6856812"/>
                <a:gd name="connsiteX67" fmla="*/ 3451913 w 3981450"/>
                <a:gd name="connsiteY67" fmla="*/ 3860844 h 6856812"/>
                <a:gd name="connsiteX68" fmla="*/ 3438417 w 3981450"/>
                <a:gd name="connsiteY68" fmla="*/ 3841004 h 6856812"/>
                <a:gd name="connsiteX69" fmla="*/ 3428096 w 3981450"/>
                <a:gd name="connsiteY69" fmla="*/ 3819575 h 6856812"/>
                <a:gd name="connsiteX70" fmla="*/ 3417775 w 3981450"/>
                <a:gd name="connsiteY70" fmla="*/ 3796560 h 6856812"/>
                <a:gd name="connsiteX71" fmla="*/ 3410630 w 3981450"/>
                <a:gd name="connsiteY71" fmla="*/ 3772751 h 6856812"/>
                <a:gd name="connsiteX72" fmla="*/ 3147846 w 3981450"/>
                <a:gd name="connsiteY72" fmla="*/ 2790233 h 6856812"/>
                <a:gd name="connsiteX73" fmla="*/ 3144671 w 3981450"/>
                <a:gd name="connsiteY73" fmla="*/ 2777534 h 6856812"/>
                <a:gd name="connsiteX74" fmla="*/ 3138320 w 3981450"/>
                <a:gd name="connsiteY74" fmla="*/ 2764836 h 6856812"/>
                <a:gd name="connsiteX75" fmla="*/ 3132762 w 3981450"/>
                <a:gd name="connsiteY75" fmla="*/ 2753725 h 6856812"/>
                <a:gd name="connsiteX76" fmla="*/ 3125617 w 3981450"/>
                <a:gd name="connsiteY76" fmla="*/ 2743408 h 6856812"/>
                <a:gd name="connsiteX77" fmla="*/ 3117678 w 3981450"/>
                <a:gd name="connsiteY77" fmla="*/ 2733091 h 6856812"/>
                <a:gd name="connsiteX78" fmla="*/ 3108945 w 3981450"/>
                <a:gd name="connsiteY78" fmla="*/ 2723567 h 6856812"/>
                <a:gd name="connsiteX79" fmla="*/ 3098624 w 3981450"/>
                <a:gd name="connsiteY79" fmla="*/ 2715631 h 6856812"/>
                <a:gd name="connsiteX80" fmla="*/ 3087509 w 3981450"/>
                <a:gd name="connsiteY80" fmla="*/ 2707694 h 6856812"/>
                <a:gd name="connsiteX81" fmla="*/ 2909674 w 3981450"/>
                <a:gd name="connsiteY81" fmla="*/ 2580713 h 6856812"/>
                <a:gd name="connsiteX82" fmla="*/ 3034318 w 3981450"/>
                <a:gd name="connsiteY82" fmla="*/ 3035465 h 6856812"/>
                <a:gd name="connsiteX83" fmla="*/ 3043050 w 3981450"/>
                <a:gd name="connsiteY83" fmla="*/ 3067211 h 6856812"/>
                <a:gd name="connsiteX84" fmla="*/ 3049402 w 3981450"/>
                <a:gd name="connsiteY84" fmla="*/ 3098956 h 6856812"/>
                <a:gd name="connsiteX85" fmla="*/ 3053371 w 3981450"/>
                <a:gd name="connsiteY85" fmla="*/ 3131495 h 6856812"/>
                <a:gd name="connsiteX86" fmla="*/ 3057341 w 3981450"/>
                <a:gd name="connsiteY86" fmla="*/ 3163240 h 6856812"/>
                <a:gd name="connsiteX87" fmla="*/ 3059722 w 3981450"/>
                <a:gd name="connsiteY87" fmla="*/ 3178319 h 6856812"/>
                <a:gd name="connsiteX88" fmla="*/ 3062104 w 3981450"/>
                <a:gd name="connsiteY88" fmla="*/ 3193399 h 6856812"/>
                <a:gd name="connsiteX89" fmla="*/ 3139113 w 3981450"/>
                <a:gd name="connsiteY89" fmla="*/ 4625907 h 6856812"/>
                <a:gd name="connsiteX90" fmla="*/ 3141495 w 3981450"/>
                <a:gd name="connsiteY90" fmla="*/ 4660034 h 6856812"/>
                <a:gd name="connsiteX91" fmla="*/ 3145464 w 3981450"/>
                <a:gd name="connsiteY91" fmla="*/ 4694160 h 6856812"/>
                <a:gd name="connsiteX92" fmla="*/ 3149434 w 3981450"/>
                <a:gd name="connsiteY92" fmla="*/ 4728286 h 6856812"/>
                <a:gd name="connsiteX93" fmla="*/ 3153404 w 3981450"/>
                <a:gd name="connsiteY93" fmla="*/ 4762412 h 6856812"/>
                <a:gd name="connsiteX94" fmla="*/ 3159755 w 3981450"/>
                <a:gd name="connsiteY94" fmla="*/ 4796539 h 6856812"/>
                <a:gd name="connsiteX95" fmla="*/ 3166106 w 3981450"/>
                <a:gd name="connsiteY95" fmla="*/ 4829078 h 6856812"/>
                <a:gd name="connsiteX96" fmla="*/ 3171664 w 3981450"/>
                <a:gd name="connsiteY96" fmla="*/ 4863204 h 6856812"/>
                <a:gd name="connsiteX97" fmla="*/ 3179603 w 3981450"/>
                <a:gd name="connsiteY97" fmla="*/ 4895743 h 6856812"/>
                <a:gd name="connsiteX98" fmla="*/ 3188336 w 3981450"/>
                <a:gd name="connsiteY98" fmla="*/ 4928282 h 6856812"/>
                <a:gd name="connsiteX99" fmla="*/ 3197068 w 3981450"/>
                <a:gd name="connsiteY99" fmla="*/ 4961615 h 6856812"/>
                <a:gd name="connsiteX100" fmla="*/ 3207390 w 3981450"/>
                <a:gd name="connsiteY100" fmla="*/ 4994154 h 6856812"/>
                <a:gd name="connsiteX101" fmla="*/ 3218504 w 3981450"/>
                <a:gd name="connsiteY101" fmla="*/ 5025899 h 6856812"/>
                <a:gd name="connsiteX102" fmla="*/ 3230413 w 3981450"/>
                <a:gd name="connsiteY102" fmla="*/ 5058438 h 6856812"/>
                <a:gd name="connsiteX103" fmla="*/ 3242322 w 3981450"/>
                <a:gd name="connsiteY103" fmla="*/ 5090183 h 6856812"/>
                <a:gd name="connsiteX104" fmla="*/ 3256612 w 3981450"/>
                <a:gd name="connsiteY104" fmla="*/ 5121135 h 6856812"/>
                <a:gd name="connsiteX105" fmla="*/ 3270108 w 3981450"/>
                <a:gd name="connsiteY105" fmla="*/ 5152880 h 6856812"/>
                <a:gd name="connsiteX106" fmla="*/ 3883005 w 3981450"/>
                <a:gd name="connsiteY106" fmla="*/ 6325871 h 6856812"/>
                <a:gd name="connsiteX107" fmla="*/ 3891738 w 3981450"/>
                <a:gd name="connsiteY107" fmla="*/ 6342538 h 6856812"/>
                <a:gd name="connsiteX108" fmla="*/ 3899678 w 3981450"/>
                <a:gd name="connsiteY108" fmla="*/ 6359997 h 6856812"/>
                <a:gd name="connsiteX109" fmla="*/ 3906029 w 3981450"/>
                <a:gd name="connsiteY109" fmla="*/ 6376664 h 6856812"/>
                <a:gd name="connsiteX110" fmla="*/ 3910792 w 3981450"/>
                <a:gd name="connsiteY110" fmla="*/ 6394124 h 6856812"/>
                <a:gd name="connsiteX111" fmla="*/ 3915556 w 3981450"/>
                <a:gd name="connsiteY111" fmla="*/ 6411584 h 6856812"/>
                <a:gd name="connsiteX112" fmla="*/ 3919525 w 3981450"/>
                <a:gd name="connsiteY112" fmla="*/ 6429837 h 6856812"/>
                <a:gd name="connsiteX113" fmla="*/ 3921907 w 3981450"/>
                <a:gd name="connsiteY113" fmla="*/ 6447297 h 6856812"/>
                <a:gd name="connsiteX114" fmla="*/ 3923495 w 3981450"/>
                <a:gd name="connsiteY114" fmla="*/ 6464757 h 6856812"/>
                <a:gd name="connsiteX115" fmla="*/ 3925082 w 3981450"/>
                <a:gd name="connsiteY115" fmla="*/ 6482217 h 6856812"/>
                <a:gd name="connsiteX116" fmla="*/ 3925082 w 3981450"/>
                <a:gd name="connsiteY116" fmla="*/ 6500471 h 6856812"/>
                <a:gd name="connsiteX117" fmla="*/ 3925082 w 3981450"/>
                <a:gd name="connsiteY117" fmla="*/ 6516343 h 6856812"/>
                <a:gd name="connsiteX118" fmla="*/ 3921907 w 3981450"/>
                <a:gd name="connsiteY118" fmla="*/ 6533803 h 6856812"/>
                <a:gd name="connsiteX119" fmla="*/ 3921113 w 3981450"/>
                <a:gd name="connsiteY119" fmla="*/ 6552057 h 6856812"/>
                <a:gd name="connsiteX120" fmla="*/ 3917144 w 3981450"/>
                <a:gd name="connsiteY120" fmla="*/ 6569517 h 6856812"/>
                <a:gd name="connsiteX121" fmla="*/ 3913174 w 3981450"/>
                <a:gd name="connsiteY121" fmla="*/ 6586183 h 6856812"/>
                <a:gd name="connsiteX122" fmla="*/ 3908410 w 3981450"/>
                <a:gd name="connsiteY122" fmla="*/ 6602056 h 6856812"/>
                <a:gd name="connsiteX123" fmla="*/ 3903647 w 3981450"/>
                <a:gd name="connsiteY123" fmla="*/ 6618722 h 6856812"/>
                <a:gd name="connsiteX124" fmla="*/ 3897296 w 3981450"/>
                <a:gd name="connsiteY124" fmla="*/ 6635388 h 6856812"/>
                <a:gd name="connsiteX125" fmla="*/ 3889357 w 3981450"/>
                <a:gd name="connsiteY125" fmla="*/ 6651261 h 6856812"/>
                <a:gd name="connsiteX126" fmla="*/ 3882212 w 3981450"/>
                <a:gd name="connsiteY126" fmla="*/ 6666340 h 6856812"/>
                <a:gd name="connsiteX127" fmla="*/ 3872684 w 3981450"/>
                <a:gd name="connsiteY127" fmla="*/ 6681419 h 6856812"/>
                <a:gd name="connsiteX128" fmla="*/ 3863158 w 3981450"/>
                <a:gd name="connsiteY128" fmla="*/ 6696498 h 6856812"/>
                <a:gd name="connsiteX129" fmla="*/ 3852837 w 3981450"/>
                <a:gd name="connsiteY129" fmla="*/ 6710784 h 6856812"/>
                <a:gd name="connsiteX130" fmla="*/ 3842516 w 3981450"/>
                <a:gd name="connsiteY130" fmla="*/ 6724275 h 6856812"/>
                <a:gd name="connsiteX131" fmla="*/ 3829814 w 3981450"/>
                <a:gd name="connsiteY131" fmla="*/ 6738561 h 6856812"/>
                <a:gd name="connsiteX132" fmla="*/ 3818699 w 3981450"/>
                <a:gd name="connsiteY132" fmla="*/ 6751259 h 6856812"/>
                <a:gd name="connsiteX133" fmla="*/ 3805202 w 3981450"/>
                <a:gd name="connsiteY133" fmla="*/ 6763163 h 6856812"/>
                <a:gd name="connsiteX134" fmla="*/ 3790912 w 3981450"/>
                <a:gd name="connsiteY134" fmla="*/ 6775068 h 6856812"/>
                <a:gd name="connsiteX135" fmla="*/ 3777416 w 3981450"/>
                <a:gd name="connsiteY135" fmla="*/ 6786179 h 6856812"/>
                <a:gd name="connsiteX136" fmla="*/ 3762331 w 3981450"/>
                <a:gd name="connsiteY136" fmla="*/ 6796496 h 6856812"/>
                <a:gd name="connsiteX137" fmla="*/ 3747247 w 3981450"/>
                <a:gd name="connsiteY137" fmla="*/ 6806020 h 6856812"/>
                <a:gd name="connsiteX138" fmla="*/ 3730575 w 3981450"/>
                <a:gd name="connsiteY138" fmla="*/ 6815543 h 6856812"/>
                <a:gd name="connsiteX139" fmla="*/ 3710727 w 3981450"/>
                <a:gd name="connsiteY139" fmla="*/ 6825067 h 6856812"/>
                <a:gd name="connsiteX140" fmla="*/ 3689292 w 3981450"/>
                <a:gd name="connsiteY140" fmla="*/ 6833797 h 6856812"/>
                <a:gd name="connsiteX141" fmla="*/ 3668650 w 3981450"/>
                <a:gd name="connsiteY141" fmla="*/ 6840146 h 6856812"/>
                <a:gd name="connsiteX142" fmla="*/ 3647214 w 3981450"/>
                <a:gd name="connsiteY142" fmla="*/ 6846495 h 6856812"/>
                <a:gd name="connsiteX143" fmla="*/ 3625779 w 3981450"/>
                <a:gd name="connsiteY143" fmla="*/ 6850463 h 6856812"/>
                <a:gd name="connsiteX144" fmla="*/ 3604344 w 3981450"/>
                <a:gd name="connsiteY144" fmla="*/ 6854431 h 6856812"/>
                <a:gd name="connsiteX145" fmla="*/ 3584496 w 3981450"/>
                <a:gd name="connsiteY145" fmla="*/ 6856812 h 6856812"/>
                <a:gd name="connsiteX146" fmla="*/ 3563060 w 3981450"/>
                <a:gd name="connsiteY146" fmla="*/ 6856812 h 6856812"/>
                <a:gd name="connsiteX147" fmla="*/ 3537655 w 3981450"/>
                <a:gd name="connsiteY147" fmla="*/ 6855225 h 6856812"/>
                <a:gd name="connsiteX148" fmla="*/ 3513838 w 3981450"/>
                <a:gd name="connsiteY148" fmla="*/ 6852844 h 6856812"/>
                <a:gd name="connsiteX149" fmla="*/ 3490021 w 3981450"/>
                <a:gd name="connsiteY149" fmla="*/ 6848876 h 6856812"/>
                <a:gd name="connsiteX150" fmla="*/ 3465410 w 3981450"/>
                <a:gd name="connsiteY150" fmla="*/ 6844114 h 6856812"/>
                <a:gd name="connsiteX151" fmla="*/ 3443180 w 3981450"/>
                <a:gd name="connsiteY151" fmla="*/ 6836971 h 6856812"/>
                <a:gd name="connsiteX152" fmla="*/ 3420157 w 3981450"/>
                <a:gd name="connsiteY152" fmla="*/ 6827448 h 6856812"/>
                <a:gd name="connsiteX153" fmla="*/ 3397928 w 3981450"/>
                <a:gd name="connsiteY153" fmla="*/ 6817924 h 6856812"/>
                <a:gd name="connsiteX154" fmla="*/ 3377286 w 3981450"/>
                <a:gd name="connsiteY154" fmla="*/ 6806020 h 6856812"/>
                <a:gd name="connsiteX155" fmla="*/ 3355850 w 3981450"/>
                <a:gd name="connsiteY155" fmla="*/ 6792528 h 6856812"/>
                <a:gd name="connsiteX156" fmla="*/ 3336796 w 3981450"/>
                <a:gd name="connsiteY156" fmla="*/ 6779036 h 6856812"/>
                <a:gd name="connsiteX157" fmla="*/ 3318536 w 3981450"/>
                <a:gd name="connsiteY157" fmla="*/ 6762370 h 6856812"/>
                <a:gd name="connsiteX158" fmla="*/ 3299483 w 3981450"/>
                <a:gd name="connsiteY158" fmla="*/ 6744910 h 6856812"/>
                <a:gd name="connsiteX159" fmla="*/ 3282811 w 3981450"/>
                <a:gd name="connsiteY159" fmla="*/ 6725863 h 6856812"/>
                <a:gd name="connsiteX160" fmla="*/ 3267726 w 3981450"/>
                <a:gd name="connsiteY160" fmla="*/ 6705228 h 6856812"/>
                <a:gd name="connsiteX161" fmla="*/ 3254230 w 3981450"/>
                <a:gd name="connsiteY161" fmla="*/ 6683800 h 6856812"/>
                <a:gd name="connsiteX162" fmla="*/ 3241528 w 3981450"/>
                <a:gd name="connsiteY162" fmla="*/ 6662372 h 6856812"/>
                <a:gd name="connsiteX163" fmla="*/ 2623867 w 3981450"/>
                <a:gd name="connsiteY163" fmla="*/ 5480651 h 6856812"/>
                <a:gd name="connsiteX164" fmla="*/ 2615928 w 3981450"/>
                <a:gd name="connsiteY164" fmla="*/ 5465572 h 6856812"/>
                <a:gd name="connsiteX165" fmla="*/ 2594492 w 3981450"/>
                <a:gd name="connsiteY165" fmla="*/ 5418748 h 6856812"/>
                <a:gd name="connsiteX166" fmla="*/ 2573057 w 3981450"/>
                <a:gd name="connsiteY166" fmla="*/ 5371130 h 6856812"/>
                <a:gd name="connsiteX167" fmla="*/ 2554003 w 3981450"/>
                <a:gd name="connsiteY167" fmla="*/ 5321924 h 6856812"/>
                <a:gd name="connsiteX168" fmla="*/ 2536537 w 3981450"/>
                <a:gd name="connsiteY168" fmla="*/ 5274306 h 6856812"/>
                <a:gd name="connsiteX169" fmla="*/ 2519865 w 3981450"/>
                <a:gd name="connsiteY169" fmla="*/ 5225101 h 6856812"/>
                <a:gd name="connsiteX170" fmla="*/ 2503987 w 3981450"/>
                <a:gd name="connsiteY170" fmla="*/ 5174308 h 6856812"/>
                <a:gd name="connsiteX171" fmla="*/ 2489696 w 3981450"/>
                <a:gd name="connsiteY171" fmla="*/ 5125103 h 6856812"/>
                <a:gd name="connsiteX172" fmla="*/ 2476994 w 3981450"/>
                <a:gd name="connsiteY172" fmla="*/ 5075104 h 6856812"/>
                <a:gd name="connsiteX173" fmla="*/ 2465085 w 3981450"/>
                <a:gd name="connsiteY173" fmla="*/ 5024312 h 6856812"/>
                <a:gd name="connsiteX174" fmla="*/ 2454764 w 3981450"/>
                <a:gd name="connsiteY174" fmla="*/ 4974313 h 6856812"/>
                <a:gd name="connsiteX175" fmla="*/ 2444444 w 3981450"/>
                <a:gd name="connsiteY175" fmla="*/ 4923520 h 6856812"/>
                <a:gd name="connsiteX176" fmla="*/ 2437298 w 3981450"/>
                <a:gd name="connsiteY176" fmla="*/ 4871934 h 6856812"/>
                <a:gd name="connsiteX177" fmla="*/ 2429359 w 3981450"/>
                <a:gd name="connsiteY177" fmla="*/ 4821141 h 6856812"/>
                <a:gd name="connsiteX178" fmla="*/ 2423008 w 3981450"/>
                <a:gd name="connsiteY178" fmla="*/ 4769555 h 6856812"/>
                <a:gd name="connsiteX179" fmla="*/ 2419038 w 3981450"/>
                <a:gd name="connsiteY179" fmla="*/ 4717175 h 6856812"/>
                <a:gd name="connsiteX180" fmla="*/ 2415863 w 3981450"/>
                <a:gd name="connsiteY180" fmla="*/ 4665589 h 6856812"/>
                <a:gd name="connsiteX181" fmla="*/ 2373786 w 3981450"/>
                <a:gd name="connsiteY181" fmla="*/ 3891796 h 6856812"/>
                <a:gd name="connsiteX182" fmla="*/ 2369022 w 3981450"/>
                <a:gd name="connsiteY182" fmla="*/ 3891796 h 6856812"/>
                <a:gd name="connsiteX183" fmla="*/ 1663238 w 3981450"/>
                <a:gd name="connsiteY183" fmla="*/ 4856855 h 6856812"/>
                <a:gd name="connsiteX184" fmla="*/ 1632276 w 3981450"/>
                <a:gd name="connsiteY184" fmla="*/ 4899711 h 6856812"/>
                <a:gd name="connsiteX185" fmla="*/ 1604489 w 3981450"/>
                <a:gd name="connsiteY185" fmla="*/ 4944155 h 6856812"/>
                <a:gd name="connsiteX186" fmla="*/ 1580672 w 3981450"/>
                <a:gd name="connsiteY186" fmla="*/ 4990185 h 6856812"/>
                <a:gd name="connsiteX187" fmla="*/ 1558442 w 3981450"/>
                <a:gd name="connsiteY187" fmla="*/ 5037010 h 6856812"/>
                <a:gd name="connsiteX188" fmla="*/ 1537801 w 3981450"/>
                <a:gd name="connsiteY188" fmla="*/ 5083834 h 6856812"/>
                <a:gd name="connsiteX189" fmla="*/ 1518747 w 3981450"/>
                <a:gd name="connsiteY189" fmla="*/ 5133039 h 6856812"/>
                <a:gd name="connsiteX190" fmla="*/ 1503662 w 3981450"/>
                <a:gd name="connsiteY190" fmla="*/ 5183038 h 6856812"/>
                <a:gd name="connsiteX191" fmla="*/ 1491754 w 3981450"/>
                <a:gd name="connsiteY191" fmla="*/ 5233831 h 6856812"/>
                <a:gd name="connsiteX192" fmla="*/ 1191657 w 3981450"/>
                <a:gd name="connsiteY192" fmla="*/ 6573485 h 6856812"/>
                <a:gd name="connsiteX193" fmla="*/ 1183717 w 3981450"/>
                <a:gd name="connsiteY193" fmla="*/ 6604437 h 6856812"/>
                <a:gd name="connsiteX194" fmla="*/ 1172603 w 3981450"/>
                <a:gd name="connsiteY194" fmla="*/ 6633801 h 6856812"/>
                <a:gd name="connsiteX195" fmla="*/ 1159900 w 3981450"/>
                <a:gd name="connsiteY195" fmla="*/ 6662372 h 6856812"/>
                <a:gd name="connsiteX196" fmla="*/ 1143228 w 3981450"/>
                <a:gd name="connsiteY196" fmla="*/ 6689356 h 6856812"/>
                <a:gd name="connsiteX197" fmla="*/ 1125762 w 3981450"/>
                <a:gd name="connsiteY197" fmla="*/ 6714752 h 6856812"/>
                <a:gd name="connsiteX198" fmla="*/ 1106708 w 3981450"/>
                <a:gd name="connsiteY198" fmla="*/ 6736974 h 6856812"/>
                <a:gd name="connsiteX199" fmla="*/ 1085273 w 3981450"/>
                <a:gd name="connsiteY199" fmla="*/ 6758402 h 6856812"/>
                <a:gd name="connsiteX200" fmla="*/ 1063043 w 3981450"/>
                <a:gd name="connsiteY200" fmla="*/ 6779036 h 6856812"/>
                <a:gd name="connsiteX201" fmla="*/ 1038432 w 3981450"/>
                <a:gd name="connsiteY201" fmla="*/ 6796496 h 6856812"/>
                <a:gd name="connsiteX202" fmla="*/ 1013821 w 3981450"/>
                <a:gd name="connsiteY202" fmla="*/ 6811575 h 6856812"/>
                <a:gd name="connsiteX203" fmla="*/ 986034 w 3981450"/>
                <a:gd name="connsiteY203" fmla="*/ 6825067 h 6856812"/>
                <a:gd name="connsiteX204" fmla="*/ 958248 w 3981450"/>
                <a:gd name="connsiteY204" fmla="*/ 6836971 h 6856812"/>
                <a:gd name="connsiteX205" fmla="*/ 928873 w 3981450"/>
                <a:gd name="connsiteY205" fmla="*/ 6845701 h 6856812"/>
                <a:gd name="connsiteX206" fmla="*/ 898704 w 3981450"/>
                <a:gd name="connsiteY206" fmla="*/ 6852050 h 6856812"/>
                <a:gd name="connsiteX207" fmla="*/ 868536 w 3981450"/>
                <a:gd name="connsiteY207" fmla="*/ 6855225 h 6856812"/>
                <a:gd name="connsiteX208" fmla="*/ 838367 w 3981450"/>
                <a:gd name="connsiteY208" fmla="*/ 6856812 h 6856812"/>
                <a:gd name="connsiteX209" fmla="*/ 818520 w 3981450"/>
                <a:gd name="connsiteY209" fmla="*/ 6856812 h 6856812"/>
                <a:gd name="connsiteX210" fmla="*/ 797878 w 3981450"/>
                <a:gd name="connsiteY210" fmla="*/ 6854431 h 6856812"/>
                <a:gd name="connsiteX211" fmla="*/ 778824 w 3981450"/>
                <a:gd name="connsiteY211" fmla="*/ 6852050 h 6856812"/>
                <a:gd name="connsiteX212" fmla="*/ 758977 w 3981450"/>
                <a:gd name="connsiteY212" fmla="*/ 6848082 h 6856812"/>
                <a:gd name="connsiteX213" fmla="*/ 739923 w 3981450"/>
                <a:gd name="connsiteY213" fmla="*/ 6843320 h 6856812"/>
                <a:gd name="connsiteX214" fmla="*/ 722457 w 3981450"/>
                <a:gd name="connsiteY214" fmla="*/ 6837765 h 6856812"/>
                <a:gd name="connsiteX215" fmla="*/ 705785 w 3981450"/>
                <a:gd name="connsiteY215" fmla="*/ 6831416 h 6856812"/>
                <a:gd name="connsiteX216" fmla="*/ 688319 w 3981450"/>
                <a:gd name="connsiteY216" fmla="*/ 6825067 h 6856812"/>
                <a:gd name="connsiteX217" fmla="*/ 671647 w 3981450"/>
                <a:gd name="connsiteY217" fmla="*/ 6816337 h 6856812"/>
                <a:gd name="connsiteX218" fmla="*/ 656562 w 3981450"/>
                <a:gd name="connsiteY218" fmla="*/ 6809194 h 6856812"/>
                <a:gd name="connsiteX219" fmla="*/ 641478 w 3981450"/>
                <a:gd name="connsiteY219" fmla="*/ 6798877 h 6856812"/>
                <a:gd name="connsiteX220" fmla="*/ 626394 w 3981450"/>
                <a:gd name="connsiteY220" fmla="*/ 6788560 h 6856812"/>
                <a:gd name="connsiteX221" fmla="*/ 612897 w 3981450"/>
                <a:gd name="connsiteY221" fmla="*/ 6779036 h 6856812"/>
                <a:gd name="connsiteX222" fmla="*/ 598607 w 3981450"/>
                <a:gd name="connsiteY222" fmla="*/ 6767132 h 6856812"/>
                <a:gd name="connsiteX223" fmla="*/ 585905 w 3981450"/>
                <a:gd name="connsiteY223" fmla="*/ 6756021 h 6856812"/>
                <a:gd name="connsiteX224" fmla="*/ 573202 w 3981450"/>
                <a:gd name="connsiteY224" fmla="*/ 6743323 h 6856812"/>
                <a:gd name="connsiteX225" fmla="*/ 562087 w 3981450"/>
                <a:gd name="connsiteY225" fmla="*/ 6730624 h 6856812"/>
                <a:gd name="connsiteX226" fmla="*/ 550973 w 3981450"/>
                <a:gd name="connsiteY226" fmla="*/ 6717133 h 6856812"/>
                <a:gd name="connsiteX227" fmla="*/ 540652 w 3981450"/>
                <a:gd name="connsiteY227" fmla="*/ 6702847 h 6856812"/>
                <a:gd name="connsiteX228" fmla="*/ 531919 w 3981450"/>
                <a:gd name="connsiteY228" fmla="*/ 6687768 h 6856812"/>
                <a:gd name="connsiteX229" fmla="*/ 521598 w 3981450"/>
                <a:gd name="connsiteY229" fmla="*/ 6672689 h 6856812"/>
                <a:gd name="connsiteX230" fmla="*/ 514453 w 3981450"/>
                <a:gd name="connsiteY230" fmla="*/ 6657610 h 6856812"/>
                <a:gd name="connsiteX231" fmla="*/ 506514 w 3981450"/>
                <a:gd name="connsiteY231" fmla="*/ 6642531 h 6856812"/>
                <a:gd name="connsiteX232" fmla="*/ 500162 w 3981450"/>
                <a:gd name="connsiteY232" fmla="*/ 6625865 h 6856812"/>
                <a:gd name="connsiteX233" fmla="*/ 493811 w 3981450"/>
                <a:gd name="connsiteY233" fmla="*/ 6609992 h 6856812"/>
                <a:gd name="connsiteX234" fmla="*/ 489048 w 3981450"/>
                <a:gd name="connsiteY234" fmla="*/ 6593326 h 6856812"/>
                <a:gd name="connsiteX235" fmla="*/ 484284 w 3981450"/>
                <a:gd name="connsiteY235" fmla="*/ 6575866 h 6856812"/>
                <a:gd name="connsiteX236" fmla="*/ 480315 w 3981450"/>
                <a:gd name="connsiteY236" fmla="*/ 6559200 h 6856812"/>
                <a:gd name="connsiteX237" fmla="*/ 477933 w 3981450"/>
                <a:gd name="connsiteY237" fmla="*/ 6541740 h 6856812"/>
                <a:gd name="connsiteX238" fmla="*/ 476345 w 3981450"/>
                <a:gd name="connsiteY238" fmla="*/ 6524280 h 6856812"/>
                <a:gd name="connsiteX239" fmla="*/ 475551 w 3981450"/>
                <a:gd name="connsiteY239" fmla="*/ 6506820 h 6856812"/>
                <a:gd name="connsiteX240" fmla="*/ 475551 w 3981450"/>
                <a:gd name="connsiteY240" fmla="*/ 6487773 h 6856812"/>
                <a:gd name="connsiteX241" fmla="*/ 475551 w 3981450"/>
                <a:gd name="connsiteY241" fmla="*/ 6470313 h 6856812"/>
                <a:gd name="connsiteX242" fmla="*/ 477933 w 3981450"/>
                <a:gd name="connsiteY242" fmla="*/ 6451265 h 6856812"/>
                <a:gd name="connsiteX243" fmla="*/ 480315 w 3981450"/>
                <a:gd name="connsiteY243" fmla="*/ 6433012 h 6856812"/>
                <a:gd name="connsiteX244" fmla="*/ 484284 w 3981450"/>
                <a:gd name="connsiteY244" fmla="*/ 6414758 h 6856812"/>
                <a:gd name="connsiteX245" fmla="*/ 784382 w 3981450"/>
                <a:gd name="connsiteY245" fmla="*/ 5075104 h 6856812"/>
                <a:gd name="connsiteX246" fmla="*/ 793908 w 3981450"/>
                <a:gd name="connsiteY246" fmla="*/ 5032248 h 6856812"/>
                <a:gd name="connsiteX247" fmla="*/ 805817 w 3981450"/>
                <a:gd name="connsiteY247" fmla="*/ 4987804 h 6856812"/>
                <a:gd name="connsiteX248" fmla="*/ 818520 w 3981450"/>
                <a:gd name="connsiteY248" fmla="*/ 4944948 h 6856812"/>
                <a:gd name="connsiteX249" fmla="*/ 832016 w 3981450"/>
                <a:gd name="connsiteY249" fmla="*/ 4902092 h 6856812"/>
                <a:gd name="connsiteX250" fmla="*/ 845513 w 3981450"/>
                <a:gd name="connsiteY250" fmla="*/ 4860823 h 6856812"/>
                <a:gd name="connsiteX251" fmla="*/ 862185 w 3981450"/>
                <a:gd name="connsiteY251" fmla="*/ 4818760 h 6856812"/>
                <a:gd name="connsiteX252" fmla="*/ 878857 w 3981450"/>
                <a:gd name="connsiteY252" fmla="*/ 4777491 h 6856812"/>
                <a:gd name="connsiteX253" fmla="*/ 896323 w 3981450"/>
                <a:gd name="connsiteY253" fmla="*/ 4737016 h 6856812"/>
                <a:gd name="connsiteX254" fmla="*/ 915376 w 3981450"/>
                <a:gd name="connsiteY254" fmla="*/ 4696541 h 6856812"/>
                <a:gd name="connsiteX255" fmla="*/ 935224 w 3981450"/>
                <a:gd name="connsiteY255" fmla="*/ 4656065 h 6856812"/>
                <a:gd name="connsiteX256" fmla="*/ 956660 w 3981450"/>
                <a:gd name="connsiteY256" fmla="*/ 4617177 h 6856812"/>
                <a:gd name="connsiteX257" fmla="*/ 978095 w 3981450"/>
                <a:gd name="connsiteY257" fmla="*/ 4579877 h 6856812"/>
                <a:gd name="connsiteX258" fmla="*/ 1001912 w 3981450"/>
                <a:gd name="connsiteY258" fmla="*/ 4540195 h 6856812"/>
                <a:gd name="connsiteX259" fmla="*/ 1026524 w 3981450"/>
                <a:gd name="connsiteY259" fmla="*/ 4502894 h 6856812"/>
                <a:gd name="connsiteX260" fmla="*/ 1051135 w 3981450"/>
                <a:gd name="connsiteY260" fmla="*/ 4466387 h 6856812"/>
                <a:gd name="connsiteX261" fmla="*/ 1076540 w 3981450"/>
                <a:gd name="connsiteY261" fmla="*/ 4429880 h 6856812"/>
                <a:gd name="connsiteX262" fmla="*/ 1764064 w 3981450"/>
                <a:gd name="connsiteY262" fmla="*/ 3489424 h 6856812"/>
                <a:gd name="connsiteX263" fmla="*/ 1754537 w 3981450"/>
                <a:gd name="connsiteY263" fmla="*/ 3466408 h 6856812"/>
                <a:gd name="connsiteX264" fmla="*/ 1745011 w 3981450"/>
                <a:gd name="connsiteY264" fmla="*/ 3442599 h 6856812"/>
                <a:gd name="connsiteX265" fmla="*/ 1737071 w 3981450"/>
                <a:gd name="connsiteY265" fmla="*/ 3420378 h 6856812"/>
                <a:gd name="connsiteX266" fmla="*/ 1729926 w 3981450"/>
                <a:gd name="connsiteY266" fmla="*/ 3396569 h 6856812"/>
                <a:gd name="connsiteX267" fmla="*/ 1530655 w 3981450"/>
                <a:gd name="connsiteY267" fmla="*/ 2676743 h 6856812"/>
                <a:gd name="connsiteX268" fmla="*/ 1413157 w 3981450"/>
                <a:gd name="connsiteY268" fmla="*/ 2837851 h 6856812"/>
                <a:gd name="connsiteX269" fmla="*/ 1393309 w 3981450"/>
                <a:gd name="connsiteY269" fmla="*/ 2864040 h 6856812"/>
                <a:gd name="connsiteX270" fmla="*/ 1371874 w 3981450"/>
                <a:gd name="connsiteY270" fmla="*/ 2891024 h 6856812"/>
                <a:gd name="connsiteX271" fmla="*/ 1350438 w 3981450"/>
                <a:gd name="connsiteY271" fmla="*/ 2917214 h 6856812"/>
                <a:gd name="connsiteX272" fmla="*/ 1329003 w 3981450"/>
                <a:gd name="connsiteY272" fmla="*/ 2942610 h 6856812"/>
                <a:gd name="connsiteX273" fmla="*/ 1305979 w 3981450"/>
                <a:gd name="connsiteY273" fmla="*/ 2966419 h 6856812"/>
                <a:gd name="connsiteX274" fmla="*/ 1282162 w 3981450"/>
                <a:gd name="connsiteY274" fmla="*/ 2990228 h 6856812"/>
                <a:gd name="connsiteX275" fmla="*/ 1258345 w 3981450"/>
                <a:gd name="connsiteY275" fmla="*/ 3013244 h 6856812"/>
                <a:gd name="connsiteX276" fmla="*/ 1234528 w 3981450"/>
                <a:gd name="connsiteY276" fmla="*/ 3035465 h 6856812"/>
                <a:gd name="connsiteX277" fmla="*/ 1209122 w 3981450"/>
                <a:gd name="connsiteY277" fmla="*/ 3056893 h 6856812"/>
                <a:gd name="connsiteX278" fmla="*/ 1182130 w 3981450"/>
                <a:gd name="connsiteY278" fmla="*/ 3078321 h 6856812"/>
                <a:gd name="connsiteX279" fmla="*/ 1157518 w 3981450"/>
                <a:gd name="connsiteY279" fmla="*/ 3098956 h 6856812"/>
                <a:gd name="connsiteX280" fmla="*/ 1129732 w 3981450"/>
                <a:gd name="connsiteY280" fmla="*/ 3118797 h 6856812"/>
                <a:gd name="connsiteX281" fmla="*/ 1102739 w 3981450"/>
                <a:gd name="connsiteY281" fmla="*/ 3137844 h 6856812"/>
                <a:gd name="connsiteX282" fmla="*/ 1074158 w 3981450"/>
                <a:gd name="connsiteY282" fmla="*/ 3156891 h 6856812"/>
                <a:gd name="connsiteX283" fmla="*/ 1046371 w 3981450"/>
                <a:gd name="connsiteY283" fmla="*/ 3174351 h 6856812"/>
                <a:gd name="connsiteX284" fmla="*/ 1016997 w 3981450"/>
                <a:gd name="connsiteY284" fmla="*/ 3191811 h 6856812"/>
                <a:gd name="connsiteX285" fmla="*/ 432680 w 3981450"/>
                <a:gd name="connsiteY285" fmla="*/ 3523550 h 6856812"/>
                <a:gd name="connsiteX286" fmla="*/ 416008 w 3981450"/>
                <a:gd name="connsiteY286" fmla="*/ 3532280 h 6856812"/>
                <a:gd name="connsiteX287" fmla="*/ 398542 w 3981450"/>
                <a:gd name="connsiteY287" fmla="*/ 3540216 h 6856812"/>
                <a:gd name="connsiteX288" fmla="*/ 380282 w 3981450"/>
                <a:gd name="connsiteY288" fmla="*/ 3545772 h 6856812"/>
                <a:gd name="connsiteX289" fmla="*/ 362816 w 3981450"/>
                <a:gd name="connsiteY289" fmla="*/ 3552121 h 6856812"/>
                <a:gd name="connsiteX290" fmla="*/ 343763 w 3981450"/>
                <a:gd name="connsiteY290" fmla="*/ 3556089 h 6856812"/>
                <a:gd name="connsiteX291" fmla="*/ 326297 w 3981450"/>
                <a:gd name="connsiteY291" fmla="*/ 3558470 h 6856812"/>
                <a:gd name="connsiteX292" fmla="*/ 307243 w 3981450"/>
                <a:gd name="connsiteY292" fmla="*/ 3561644 h 6856812"/>
                <a:gd name="connsiteX293" fmla="*/ 289777 w 3981450"/>
                <a:gd name="connsiteY293" fmla="*/ 3561644 h 6856812"/>
                <a:gd name="connsiteX294" fmla="*/ 270723 w 3981450"/>
                <a:gd name="connsiteY294" fmla="*/ 3561644 h 6856812"/>
                <a:gd name="connsiteX295" fmla="*/ 251669 w 3981450"/>
                <a:gd name="connsiteY295" fmla="*/ 3558470 h 6856812"/>
                <a:gd name="connsiteX296" fmla="*/ 233409 w 3981450"/>
                <a:gd name="connsiteY296" fmla="*/ 3556089 h 6856812"/>
                <a:gd name="connsiteX297" fmla="*/ 215149 w 3981450"/>
                <a:gd name="connsiteY297" fmla="*/ 3551327 h 6856812"/>
                <a:gd name="connsiteX298" fmla="*/ 197683 w 3981450"/>
                <a:gd name="connsiteY298" fmla="*/ 3545772 h 6856812"/>
                <a:gd name="connsiteX299" fmla="*/ 180217 w 3981450"/>
                <a:gd name="connsiteY299" fmla="*/ 3540216 h 6856812"/>
                <a:gd name="connsiteX300" fmla="*/ 162751 w 3981450"/>
                <a:gd name="connsiteY300" fmla="*/ 3532280 h 6856812"/>
                <a:gd name="connsiteX301" fmla="*/ 146079 w 3981450"/>
                <a:gd name="connsiteY301" fmla="*/ 3523550 h 6856812"/>
                <a:gd name="connsiteX302" fmla="*/ 129407 w 3981450"/>
                <a:gd name="connsiteY302" fmla="*/ 3513233 h 6856812"/>
                <a:gd name="connsiteX303" fmla="*/ 114323 w 3981450"/>
                <a:gd name="connsiteY303" fmla="*/ 3502122 h 6856812"/>
                <a:gd name="connsiteX304" fmla="*/ 99239 w 3981450"/>
                <a:gd name="connsiteY304" fmla="*/ 3491011 h 6856812"/>
                <a:gd name="connsiteX305" fmla="*/ 85742 w 3981450"/>
                <a:gd name="connsiteY305" fmla="*/ 3476726 h 6856812"/>
                <a:gd name="connsiteX306" fmla="*/ 71452 w 3981450"/>
                <a:gd name="connsiteY306" fmla="*/ 3463234 h 6856812"/>
                <a:gd name="connsiteX307" fmla="*/ 58749 w 3981450"/>
                <a:gd name="connsiteY307" fmla="*/ 3448155 h 6856812"/>
                <a:gd name="connsiteX308" fmla="*/ 47635 w 3981450"/>
                <a:gd name="connsiteY308" fmla="*/ 3431489 h 6856812"/>
                <a:gd name="connsiteX309" fmla="*/ 37314 w 3981450"/>
                <a:gd name="connsiteY309" fmla="*/ 3414822 h 6856812"/>
                <a:gd name="connsiteX310" fmla="*/ 30169 w 3981450"/>
                <a:gd name="connsiteY310" fmla="*/ 3401331 h 6856812"/>
                <a:gd name="connsiteX311" fmla="*/ 23817 w 3981450"/>
                <a:gd name="connsiteY311" fmla="*/ 3387045 h 6856812"/>
                <a:gd name="connsiteX312" fmla="*/ 13497 w 3981450"/>
                <a:gd name="connsiteY312" fmla="*/ 3360855 h 6856812"/>
                <a:gd name="connsiteX313" fmla="*/ 6352 w 3981450"/>
                <a:gd name="connsiteY313" fmla="*/ 3333078 h 6856812"/>
                <a:gd name="connsiteX314" fmla="*/ 794 w 3981450"/>
                <a:gd name="connsiteY314" fmla="*/ 3305301 h 6856812"/>
                <a:gd name="connsiteX315" fmla="*/ 0 w 3981450"/>
                <a:gd name="connsiteY315" fmla="*/ 3276730 h 6856812"/>
                <a:gd name="connsiteX316" fmla="*/ 0 w 3981450"/>
                <a:gd name="connsiteY316" fmla="*/ 3248953 h 6856812"/>
                <a:gd name="connsiteX317" fmla="*/ 3970 w 3981450"/>
                <a:gd name="connsiteY317" fmla="*/ 3221176 h 6856812"/>
                <a:gd name="connsiteX318" fmla="*/ 10321 w 3981450"/>
                <a:gd name="connsiteY318" fmla="*/ 3194192 h 6856812"/>
                <a:gd name="connsiteX319" fmla="*/ 19054 w 3981450"/>
                <a:gd name="connsiteY319" fmla="*/ 3168002 h 6856812"/>
                <a:gd name="connsiteX320" fmla="*/ 30169 w 3981450"/>
                <a:gd name="connsiteY320" fmla="*/ 3141812 h 6856812"/>
                <a:gd name="connsiteX321" fmla="*/ 42871 w 3981450"/>
                <a:gd name="connsiteY321" fmla="*/ 3118003 h 6856812"/>
                <a:gd name="connsiteX322" fmla="*/ 58749 w 3981450"/>
                <a:gd name="connsiteY322" fmla="*/ 3094988 h 6856812"/>
                <a:gd name="connsiteX323" fmla="*/ 77803 w 3981450"/>
                <a:gd name="connsiteY323" fmla="*/ 3073560 h 6856812"/>
                <a:gd name="connsiteX324" fmla="*/ 98445 w 3981450"/>
                <a:gd name="connsiteY324" fmla="*/ 3053719 h 6856812"/>
                <a:gd name="connsiteX325" fmla="*/ 120674 w 3981450"/>
                <a:gd name="connsiteY325" fmla="*/ 3034672 h 6856812"/>
                <a:gd name="connsiteX326" fmla="*/ 133377 w 3981450"/>
                <a:gd name="connsiteY326" fmla="*/ 3026735 h 6856812"/>
                <a:gd name="connsiteX327" fmla="*/ 146079 w 3981450"/>
                <a:gd name="connsiteY327" fmla="*/ 3019593 h 6856812"/>
                <a:gd name="connsiteX328" fmla="*/ 729602 w 3981450"/>
                <a:gd name="connsiteY328" fmla="*/ 2686267 h 6856812"/>
                <a:gd name="connsiteX329" fmla="*/ 761358 w 3981450"/>
                <a:gd name="connsiteY329" fmla="*/ 2668806 h 6856812"/>
                <a:gd name="connsiteX330" fmla="*/ 791527 w 3981450"/>
                <a:gd name="connsiteY330" fmla="*/ 2647378 h 6856812"/>
                <a:gd name="connsiteX331" fmla="*/ 819314 w 3981450"/>
                <a:gd name="connsiteY331" fmla="*/ 2625950 h 6856812"/>
                <a:gd name="connsiteX332" fmla="*/ 847100 w 3981450"/>
                <a:gd name="connsiteY332" fmla="*/ 2603728 h 6856812"/>
                <a:gd name="connsiteX333" fmla="*/ 873299 w 3981450"/>
                <a:gd name="connsiteY333" fmla="*/ 2578332 h 6856812"/>
                <a:gd name="connsiteX334" fmla="*/ 898704 w 3981450"/>
                <a:gd name="connsiteY334" fmla="*/ 2552142 h 6856812"/>
                <a:gd name="connsiteX335" fmla="*/ 921728 w 3981450"/>
                <a:gd name="connsiteY335" fmla="*/ 2525159 h 6856812"/>
                <a:gd name="connsiteX336" fmla="*/ 943957 w 3981450"/>
                <a:gd name="connsiteY336" fmla="*/ 2496588 h 6856812"/>
                <a:gd name="connsiteX337" fmla="*/ 1511602 w 3981450"/>
                <a:gd name="connsiteY337" fmla="*/ 1717239 h 6856812"/>
                <a:gd name="connsiteX338" fmla="*/ 1526686 w 3981450"/>
                <a:gd name="connsiteY338" fmla="*/ 1698986 h 6856812"/>
                <a:gd name="connsiteX339" fmla="*/ 1544152 w 3981450"/>
                <a:gd name="connsiteY339" fmla="*/ 1680732 h 6856812"/>
                <a:gd name="connsiteX340" fmla="*/ 1561618 w 3981450"/>
                <a:gd name="connsiteY340" fmla="*/ 1665653 h 6856812"/>
                <a:gd name="connsiteX341" fmla="*/ 1579878 w 3981450"/>
                <a:gd name="connsiteY341" fmla="*/ 1652161 h 6856812"/>
                <a:gd name="connsiteX342" fmla="*/ 1595756 w 3981450"/>
                <a:gd name="connsiteY342" fmla="*/ 1635495 h 6856812"/>
                <a:gd name="connsiteX343" fmla="*/ 1612428 w 3981450"/>
                <a:gd name="connsiteY343" fmla="*/ 1619622 h 6856812"/>
                <a:gd name="connsiteX344" fmla="*/ 1629100 w 3981450"/>
                <a:gd name="connsiteY344" fmla="*/ 1603750 h 6856812"/>
                <a:gd name="connsiteX345" fmla="*/ 1646566 w 3981450"/>
                <a:gd name="connsiteY345" fmla="*/ 1588671 h 6856812"/>
                <a:gd name="connsiteX346" fmla="*/ 1665620 w 3981450"/>
                <a:gd name="connsiteY346" fmla="*/ 1573592 h 6856812"/>
                <a:gd name="connsiteX347" fmla="*/ 1683086 w 3981450"/>
                <a:gd name="connsiteY347" fmla="*/ 1560100 h 6856812"/>
                <a:gd name="connsiteX348" fmla="*/ 1702140 w 3981450"/>
                <a:gd name="connsiteY348" fmla="*/ 1547402 h 6856812"/>
                <a:gd name="connsiteX349" fmla="*/ 1721987 w 3981450"/>
                <a:gd name="connsiteY349" fmla="*/ 1534704 h 6856812"/>
                <a:gd name="connsiteX350" fmla="*/ 1742629 w 3981450"/>
                <a:gd name="connsiteY350" fmla="*/ 1522006 h 6856812"/>
                <a:gd name="connsiteX351" fmla="*/ 1762477 w 3981450"/>
                <a:gd name="connsiteY351" fmla="*/ 1510895 h 6856812"/>
                <a:gd name="connsiteX352" fmla="*/ 1783912 w 3981450"/>
                <a:gd name="connsiteY352" fmla="*/ 1500577 h 6856812"/>
                <a:gd name="connsiteX353" fmla="*/ 1805348 w 3981450"/>
                <a:gd name="connsiteY353" fmla="*/ 1491054 h 6856812"/>
                <a:gd name="connsiteX354" fmla="*/ 1828371 w 3981450"/>
                <a:gd name="connsiteY354" fmla="*/ 1481530 h 6856812"/>
                <a:gd name="connsiteX355" fmla="*/ 1850600 w 3981450"/>
                <a:gd name="connsiteY355" fmla="*/ 1472800 h 6856812"/>
                <a:gd name="connsiteX356" fmla="*/ 1873624 w 3981450"/>
                <a:gd name="connsiteY356" fmla="*/ 1465658 h 6856812"/>
                <a:gd name="connsiteX357" fmla="*/ 1895853 w 3981450"/>
                <a:gd name="connsiteY357" fmla="*/ 1457721 h 6856812"/>
                <a:gd name="connsiteX358" fmla="*/ 1927609 w 3981450"/>
                <a:gd name="connsiteY358" fmla="*/ 1450579 h 6856812"/>
                <a:gd name="connsiteX359" fmla="*/ 1959366 w 3981450"/>
                <a:gd name="connsiteY359" fmla="*/ 1444229 h 6856812"/>
                <a:gd name="connsiteX360" fmla="*/ 1989534 w 3981450"/>
                <a:gd name="connsiteY360" fmla="*/ 1440261 h 6856812"/>
                <a:gd name="connsiteX361" fmla="*/ 2021291 w 3981450"/>
                <a:gd name="connsiteY361" fmla="*/ 1436293 h 6856812"/>
                <a:gd name="connsiteX362" fmla="*/ 1547613 w 3981450"/>
                <a:gd name="connsiteY362" fmla="*/ 0 h 6856812"/>
                <a:gd name="connsiteX363" fmla="*/ 2208213 w 3981450"/>
                <a:gd name="connsiteY363" fmla="*/ 660600 h 6856812"/>
                <a:gd name="connsiteX364" fmla="*/ 1547613 w 3981450"/>
                <a:gd name="connsiteY364" fmla="*/ 1321200 h 6856812"/>
                <a:gd name="connsiteX365" fmla="*/ 887013 w 3981450"/>
                <a:gd name="connsiteY365" fmla="*/ 660600 h 6856812"/>
                <a:gd name="connsiteX366" fmla="*/ 1547613 w 3981450"/>
                <a:gd name="connsiteY366" fmla="*/ 0 h 685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</a:cxnLst>
              <a:rect l="l" t="t" r="r" b="b"/>
              <a:pathLst>
                <a:path w="3981450" h="6856812">
                  <a:moveTo>
                    <a:pt x="2051459" y="1433912"/>
                  </a:moveTo>
                  <a:lnTo>
                    <a:pt x="2082422" y="1433912"/>
                  </a:lnTo>
                  <a:lnTo>
                    <a:pt x="2112590" y="1435499"/>
                  </a:lnTo>
                  <a:lnTo>
                    <a:pt x="2143552" y="1437880"/>
                  </a:lnTo>
                  <a:lnTo>
                    <a:pt x="2173721" y="1441849"/>
                  </a:lnTo>
                  <a:lnTo>
                    <a:pt x="2202302" y="1446610"/>
                  </a:lnTo>
                  <a:lnTo>
                    <a:pt x="2232470" y="1452959"/>
                  </a:lnTo>
                  <a:lnTo>
                    <a:pt x="2261845" y="1460102"/>
                  </a:lnTo>
                  <a:lnTo>
                    <a:pt x="2289632" y="1469626"/>
                  </a:lnTo>
                  <a:lnTo>
                    <a:pt x="2318212" y="1479149"/>
                  </a:lnTo>
                  <a:lnTo>
                    <a:pt x="2345205" y="1491054"/>
                  </a:lnTo>
                  <a:lnTo>
                    <a:pt x="2372992" y="1502958"/>
                  </a:lnTo>
                  <a:lnTo>
                    <a:pt x="2390458" y="1509307"/>
                  </a:lnTo>
                  <a:lnTo>
                    <a:pt x="2406336" y="1517244"/>
                  </a:lnTo>
                  <a:lnTo>
                    <a:pt x="2424596" y="1527561"/>
                  </a:lnTo>
                  <a:lnTo>
                    <a:pt x="2440474" y="1537085"/>
                  </a:lnTo>
                  <a:lnTo>
                    <a:pt x="3409042" y="2224371"/>
                  </a:lnTo>
                  <a:lnTo>
                    <a:pt x="3435241" y="2243419"/>
                  </a:lnTo>
                  <a:lnTo>
                    <a:pt x="3462234" y="2263260"/>
                  </a:lnTo>
                  <a:lnTo>
                    <a:pt x="3486845" y="2283101"/>
                  </a:lnTo>
                  <a:lnTo>
                    <a:pt x="3511456" y="2306116"/>
                  </a:lnTo>
                  <a:lnTo>
                    <a:pt x="3533686" y="2329131"/>
                  </a:lnTo>
                  <a:lnTo>
                    <a:pt x="3556709" y="2352940"/>
                  </a:lnTo>
                  <a:lnTo>
                    <a:pt x="3576557" y="2377543"/>
                  </a:lnTo>
                  <a:lnTo>
                    <a:pt x="3597198" y="2404526"/>
                  </a:lnTo>
                  <a:lnTo>
                    <a:pt x="3614664" y="2430716"/>
                  </a:lnTo>
                  <a:lnTo>
                    <a:pt x="3632130" y="2458493"/>
                  </a:lnTo>
                  <a:lnTo>
                    <a:pt x="3648802" y="2487858"/>
                  </a:lnTo>
                  <a:lnTo>
                    <a:pt x="3662299" y="2516429"/>
                  </a:lnTo>
                  <a:lnTo>
                    <a:pt x="3676589" y="2545793"/>
                  </a:lnTo>
                  <a:lnTo>
                    <a:pt x="3687704" y="2576745"/>
                  </a:lnTo>
                  <a:lnTo>
                    <a:pt x="3698819" y="2606903"/>
                  </a:lnTo>
                  <a:lnTo>
                    <a:pt x="3707552" y="2640236"/>
                  </a:lnTo>
                  <a:lnTo>
                    <a:pt x="3971129" y="3622754"/>
                  </a:lnTo>
                  <a:lnTo>
                    <a:pt x="3975099" y="3637833"/>
                  </a:lnTo>
                  <a:lnTo>
                    <a:pt x="3977480" y="3652119"/>
                  </a:lnTo>
                  <a:lnTo>
                    <a:pt x="3981450" y="3680690"/>
                  </a:lnTo>
                  <a:lnTo>
                    <a:pt x="3981450" y="3710054"/>
                  </a:lnTo>
                  <a:lnTo>
                    <a:pt x="3979068" y="3737831"/>
                  </a:lnTo>
                  <a:lnTo>
                    <a:pt x="3973511" y="3765608"/>
                  </a:lnTo>
                  <a:lnTo>
                    <a:pt x="3964778" y="3793386"/>
                  </a:lnTo>
                  <a:lnTo>
                    <a:pt x="3955251" y="3817988"/>
                  </a:lnTo>
                  <a:lnTo>
                    <a:pt x="3942548" y="3843384"/>
                  </a:lnTo>
                  <a:lnTo>
                    <a:pt x="3927464" y="3866400"/>
                  </a:lnTo>
                  <a:lnTo>
                    <a:pt x="3909204" y="3888622"/>
                  </a:lnTo>
                  <a:lnTo>
                    <a:pt x="3890944" y="3909256"/>
                  </a:lnTo>
                  <a:lnTo>
                    <a:pt x="3869509" y="3926716"/>
                  </a:lnTo>
                  <a:lnTo>
                    <a:pt x="3846486" y="3943382"/>
                  </a:lnTo>
                  <a:lnTo>
                    <a:pt x="3821080" y="3956874"/>
                  </a:lnTo>
                  <a:lnTo>
                    <a:pt x="3794882" y="3969572"/>
                  </a:lnTo>
                  <a:lnTo>
                    <a:pt x="3780591" y="3974334"/>
                  </a:lnTo>
                  <a:lnTo>
                    <a:pt x="3765507" y="3978302"/>
                  </a:lnTo>
                  <a:lnTo>
                    <a:pt x="3747247" y="3982270"/>
                  </a:lnTo>
                  <a:lnTo>
                    <a:pt x="3728193" y="3986239"/>
                  </a:lnTo>
                  <a:lnTo>
                    <a:pt x="3710727" y="3987032"/>
                  </a:lnTo>
                  <a:lnTo>
                    <a:pt x="3691674" y="3988619"/>
                  </a:lnTo>
                  <a:lnTo>
                    <a:pt x="3667856" y="3987032"/>
                  </a:lnTo>
                  <a:lnTo>
                    <a:pt x="3643245" y="3984651"/>
                  </a:lnTo>
                  <a:lnTo>
                    <a:pt x="3621016" y="3979889"/>
                  </a:lnTo>
                  <a:lnTo>
                    <a:pt x="3597992" y="3973540"/>
                  </a:lnTo>
                  <a:lnTo>
                    <a:pt x="3576557" y="3964810"/>
                  </a:lnTo>
                  <a:lnTo>
                    <a:pt x="3555121" y="3954493"/>
                  </a:lnTo>
                  <a:lnTo>
                    <a:pt x="3535274" y="3943382"/>
                  </a:lnTo>
                  <a:lnTo>
                    <a:pt x="3516220" y="3929097"/>
                  </a:lnTo>
                  <a:lnTo>
                    <a:pt x="3497166" y="3914018"/>
                  </a:lnTo>
                  <a:lnTo>
                    <a:pt x="3481288" y="3898145"/>
                  </a:lnTo>
                  <a:lnTo>
                    <a:pt x="3465410" y="3879892"/>
                  </a:lnTo>
                  <a:lnTo>
                    <a:pt x="3451913" y="3860844"/>
                  </a:lnTo>
                  <a:lnTo>
                    <a:pt x="3438417" y="3841004"/>
                  </a:lnTo>
                  <a:lnTo>
                    <a:pt x="3428096" y="3819575"/>
                  </a:lnTo>
                  <a:lnTo>
                    <a:pt x="3417775" y="3796560"/>
                  </a:lnTo>
                  <a:lnTo>
                    <a:pt x="3410630" y="3772751"/>
                  </a:lnTo>
                  <a:lnTo>
                    <a:pt x="3147846" y="2790233"/>
                  </a:lnTo>
                  <a:lnTo>
                    <a:pt x="3144671" y="2777534"/>
                  </a:lnTo>
                  <a:lnTo>
                    <a:pt x="3138320" y="2764836"/>
                  </a:lnTo>
                  <a:lnTo>
                    <a:pt x="3132762" y="2753725"/>
                  </a:lnTo>
                  <a:lnTo>
                    <a:pt x="3125617" y="2743408"/>
                  </a:lnTo>
                  <a:lnTo>
                    <a:pt x="3117678" y="2733091"/>
                  </a:lnTo>
                  <a:lnTo>
                    <a:pt x="3108945" y="2723567"/>
                  </a:lnTo>
                  <a:lnTo>
                    <a:pt x="3098624" y="2715631"/>
                  </a:lnTo>
                  <a:lnTo>
                    <a:pt x="3087509" y="2707694"/>
                  </a:lnTo>
                  <a:lnTo>
                    <a:pt x="2909674" y="2580713"/>
                  </a:lnTo>
                  <a:lnTo>
                    <a:pt x="3034318" y="3035465"/>
                  </a:lnTo>
                  <a:lnTo>
                    <a:pt x="3043050" y="3067211"/>
                  </a:lnTo>
                  <a:lnTo>
                    <a:pt x="3049402" y="3098956"/>
                  </a:lnTo>
                  <a:lnTo>
                    <a:pt x="3053371" y="3131495"/>
                  </a:lnTo>
                  <a:lnTo>
                    <a:pt x="3057341" y="3163240"/>
                  </a:lnTo>
                  <a:lnTo>
                    <a:pt x="3059722" y="3178319"/>
                  </a:lnTo>
                  <a:lnTo>
                    <a:pt x="3062104" y="3193399"/>
                  </a:lnTo>
                  <a:lnTo>
                    <a:pt x="3139113" y="4625907"/>
                  </a:lnTo>
                  <a:lnTo>
                    <a:pt x="3141495" y="4660034"/>
                  </a:lnTo>
                  <a:lnTo>
                    <a:pt x="3145464" y="4694160"/>
                  </a:lnTo>
                  <a:lnTo>
                    <a:pt x="3149434" y="4728286"/>
                  </a:lnTo>
                  <a:lnTo>
                    <a:pt x="3153404" y="4762412"/>
                  </a:lnTo>
                  <a:lnTo>
                    <a:pt x="3159755" y="4796539"/>
                  </a:lnTo>
                  <a:lnTo>
                    <a:pt x="3166106" y="4829078"/>
                  </a:lnTo>
                  <a:lnTo>
                    <a:pt x="3171664" y="4863204"/>
                  </a:lnTo>
                  <a:lnTo>
                    <a:pt x="3179603" y="4895743"/>
                  </a:lnTo>
                  <a:lnTo>
                    <a:pt x="3188336" y="4928282"/>
                  </a:lnTo>
                  <a:lnTo>
                    <a:pt x="3197068" y="4961615"/>
                  </a:lnTo>
                  <a:lnTo>
                    <a:pt x="3207390" y="4994154"/>
                  </a:lnTo>
                  <a:lnTo>
                    <a:pt x="3218504" y="5025899"/>
                  </a:lnTo>
                  <a:lnTo>
                    <a:pt x="3230413" y="5058438"/>
                  </a:lnTo>
                  <a:lnTo>
                    <a:pt x="3242322" y="5090183"/>
                  </a:lnTo>
                  <a:lnTo>
                    <a:pt x="3256612" y="5121135"/>
                  </a:lnTo>
                  <a:lnTo>
                    <a:pt x="3270108" y="5152880"/>
                  </a:lnTo>
                  <a:lnTo>
                    <a:pt x="3883005" y="6325871"/>
                  </a:lnTo>
                  <a:lnTo>
                    <a:pt x="3891738" y="6342538"/>
                  </a:lnTo>
                  <a:lnTo>
                    <a:pt x="3899678" y="6359997"/>
                  </a:lnTo>
                  <a:lnTo>
                    <a:pt x="3906029" y="6376664"/>
                  </a:lnTo>
                  <a:lnTo>
                    <a:pt x="3910792" y="6394124"/>
                  </a:lnTo>
                  <a:lnTo>
                    <a:pt x="3915556" y="6411584"/>
                  </a:lnTo>
                  <a:lnTo>
                    <a:pt x="3919525" y="6429837"/>
                  </a:lnTo>
                  <a:lnTo>
                    <a:pt x="3921907" y="6447297"/>
                  </a:lnTo>
                  <a:lnTo>
                    <a:pt x="3923495" y="6464757"/>
                  </a:lnTo>
                  <a:lnTo>
                    <a:pt x="3925082" y="6482217"/>
                  </a:lnTo>
                  <a:lnTo>
                    <a:pt x="3925082" y="6500471"/>
                  </a:lnTo>
                  <a:lnTo>
                    <a:pt x="3925082" y="6516343"/>
                  </a:lnTo>
                  <a:lnTo>
                    <a:pt x="3921907" y="6533803"/>
                  </a:lnTo>
                  <a:lnTo>
                    <a:pt x="3921113" y="6552057"/>
                  </a:lnTo>
                  <a:lnTo>
                    <a:pt x="3917144" y="6569517"/>
                  </a:lnTo>
                  <a:lnTo>
                    <a:pt x="3913174" y="6586183"/>
                  </a:lnTo>
                  <a:lnTo>
                    <a:pt x="3908410" y="6602056"/>
                  </a:lnTo>
                  <a:lnTo>
                    <a:pt x="3903647" y="6618722"/>
                  </a:lnTo>
                  <a:lnTo>
                    <a:pt x="3897296" y="6635388"/>
                  </a:lnTo>
                  <a:lnTo>
                    <a:pt x="3889357" y="6651261"/>
                  </a:lnTo>
                  <a:lnTo>
                    <a:pt x="3882212" y="6666340"/>
                  </a:lnTo>
                  <a:lnTo>
                    <a:pt x="3872684" y="6681419"/>
                  </a:lnTo>
                  <a:lnTo>
                    <a:pt x="3863158" y="6696498"/>
                  </a:lnTo>
                  <a:lnTo>
                    <a:pt x="3852837" y="6710784"/>
                  </a:lnTo>
                  <a:lnTo>
                    <a:pt x="3842516" y="6724275"/>
                  </a:lnTo>
                  <a:lnTo>
                    <a:pt x="3829814" y="6738561"/>
                  </a:lnTo>
                  <a:lnTo>
                    <a:pt x="3818699" y="6751259"/>
                  </a:lnTo>
                  <a:lnTo>
                    <a:pt x="3805202" y="6763163"/>
                  </a:lnTo>
                  <a:lnTo>
                    <a:pt x="3790912" y="6775068"/>
                  </a:lnTo>
                  <a:lnTo>
                    <a:pt x="3777416" y="6786179"/>
                  </a:lnTo>
                  <a:lnTo>
                    <a:pt x="3762331" y="6796496"/>
                  </a:lnTo>
                  <a:lnTo>
                    <a:pt x="3747247" y="6806020"/>
                  </a:lnTo>
                  <a:lnTo>
                    <a:pt x="3730575" y="6815543"/>
                  </a:lnTo>
                  <a:lnTo>
                    <a:pt x="3710727" y="6825067"/>
                  </a:lnTo>
                  <a:lnTo>
                    <a:pt x="3689292" y="6833797"/>
                  </a:lnTo>
                  <a:lnTo>
                    <a:pt x="3668650" y="6840146"/>
                  </a:lnTo>
                  <a:lnTo>
                    <a:pt x="3647214" y="6846495"/>
                  </a:lnTo>
                  <a:lnTo>
                    <a:pt x="3625779" y="6850463"/>
                  </a:lnTo>
                  <a:lnTo>
                    <a:pt x="3604344" y="6854431"/>
                  </a:lnTo>
                  <a:lnTo>
                    <a:pt x="3584496" y="6856812"/>
                  </a:lnTo>
                  <a:lnTo>
                    <a:pt x="3563060" y="6856812"/>
                  </a:lnTo>
                  <a:lnTo>
                    <a:pt x="3537655" y="6855225"/>
                  </a:lnTo>
                  <a:lnTo>
                    <a:pt x="3513838" y="6852844"/>
                  </a:lnTo>
                  <a:lnTo>
                    <a:pt x="3490021" y="6848876"/>
                  </a:lnTo>
                  <a:lnTo>
                    <a:pt x="3465410" y="6844114"/>
                  </a:lnTo>
                  <a:lnTo>
                    <a:pt x="3443180" y="6836971"/>
                  </a:lnTo>
                  <a:lnTo>
                    <a:pt x="3420157" y="6827448"/>
                  </a:lnTo>
                  <a:lnTo>
                    <a:pt x="3397928" y="6817924"/>
                  </a:lnTo>
                  <a:lnTo>
                    <a:pt x="3377286" y="6806020"/>
                  </a:lnTo>
                  <a:lnTo>
                    <a:pt x="3355850" y="6792528"/>
                  </a:lnTo>
                  <a:lnTo>
                    <a:pt x="3336796" y="6779036"/>
                  </a:lnTo>
                  <a:lnTo>
                    <a:pt x="3318536" y="6762370"/>
                  </a:lnTo>
                  <a:lnTo>
                    <a:pt x="3299483" y="6744910"/>
                  </a:lnTo>
                  <a:lnTo>
                    <a:pt x="3282811" y="6725863"/>
                  </a:lnTo>
                  <a:lnTo>
                    <a:pt x="3267726" y="6705228"/>
                  </a:lnTo>
                  <a:lnTo>
                    <a:pt x="3254230" y="6683800"/>
                  </a:lnTo>
                  <a:lnTo>
                    <a:pt x="3241528" y="6662372"/>
                  </a:lnTo>
                  <a:lnTo>
                    <a:pt x="2623867" y="5480651"/>
                  </a:lnTo>
                  <a:lnTo>
                    <a:pt x="2615928" y="5465572"/>
                  </a:lnTo>
                  <a:lnTo>
                    <a:pt x="2594492" y="5418748"/>
                  </a:lnTo>
                  <a:lnTo>
                    <a:pt x="2573057" y="5371130"/>
                  </a:lnTo>
                  <a:lnTo>
                    <a:pt x="2554003" y="5321924"/>
                  </a:lnTo>
                  <a:lnTo>
                    <a:pt x="2536537" y="5274306"/>
                  </a:lnTo>
                  <a:lnTo>
                    <a:pt x="2519865" y="5225101"/>
                  </a:lnTo>
                  <a:lnTo>
                    <a:pt x="2503987" y="5174308"/>
                  </a:lnTo>
                  <a:lnTo>
                    <a:pt x="2489696" y="5125103"/>
                  </a:lnTo>
                  <a:lnTo>
                    <a:pt x="2476994" y="5075104"/>
                  </a:lnTo>
                  <a:lnTo>
                    <a:pt x="2465085" y="5024312"/>
                  </a:lnTo>
                  <a:lnTo>
                    <a:pt x="2454764" y="4974313"/>
                  </a:lnTo>
                  <a:lnTo>
                    <a:pt x="2444444" y="4923520"/>
                  </a:lnTo>
                  <a:lnTo>
                    <a:pt x="2437298" y="4871934"/>
                  </a:lnTo>
                  <a:lnTo>
                    <a:pt x="2429359" y="4821141"/>
                  </a:lnTo>
                  <a:lnTo>
                    <a:pt x="2423008" y="4769555"/>
                  </a:lnTo>
                  <a:lnTo>
                    <a:pt x="2419038" y="4717175"/>
                  </a:lnTo>
                  <a:lnTo>
                    <a:pt x="2415863" y="4665589"/>
                  </a:lnTo>
                  <a:lnTo>
                    <a:pt x="2373786" y="3891796"/>
                  </a:lnTo>
                  <a:lnTo>
                    <a:pt x="2369022" y="3891796"/>
                  </a:lnTo>
                  <a:lnTo>
                    <a:pt x="1663238" y="4856855"/>
                  </a:lnTo>
                  <a:lnTo>
                    <a:pt x="1632276" y="4899711"/>
                  </a:lnTo>
                  <a:lnTo>
                    <a:pt x="1604489" y="4944155"/>
                  </a:lnTo>
                  <a:lnTo>
                    <a:pt x="1580672" y="4990185"/>
                  </a:lnTo>
                  <a:lnTo>
                    <a:pt x="1558442" y="5037010"/>
                  </a:lnTo>
                  <a:lnTo>
                    <a:pt x="1537801" y="5083834"/>
                  </a:lnTo>
                  <a:lnTo>
                    <a:pt x="1518747" y="5133039"/>
                  </a:lnTo>
                  <a:lnTo>
                    <a:pt x="1503662" y="5183038"/>
                  </a:lnTo>
                  <a:lnTo>
                    <a:pt x="1491754" y="5233831"/>
                  </a:lnTo>
                  <a:lnTo>
                    <a:pt x="1191657" y="6573485"/>
                  </a:lnTo>
                  <a:lnTo>
                    <a:pt x="1183717" y="6604437"/>
                  </a:lnTo>
                  <a:lnTo>
                    <a:pt x="1172603" y="6633801"/>
                  </a:lnTo>
                  <a:lnTo>
                    <a:pt x="1159900" y="6662372"/>
                  </a:lnTo>
                  <a:lnTo>
                    <a:pt x="1143228" y="6689356"/>
                  </a:lnTo>
                  <a:lnTo>
                    <a:pt x="1125762" y="6714752"/>
                  </a:lnTo>
                  <a:lnTo>
                    <a:pt x="1106708" y="6736974"/>
                  </a:lnTo>
                  <a:lnTo>
                    <a:pt x="1085273" y="6758402"/>
                  </a:lnTo>
                  <a:lnTo>
                    <a:pt x="1063043" y="6779036"/>
                  </a:lnTo>
                  <a:lnTo>
                    <a:pt x="1038432" y="6796496"/>
                  </a:lnTo>
                  <a:lnTo>
                    <a:pt x="1013821" y="6811575"/>
                  </a:lnTo>
                  <a:lnTo>
                    <a:pt x="986034" y="6825067"/>
                  </a:lnTo>
                  <a:lnTo>
                    <a:pt x="958248" y="6836971"/>
                  </a:lnTo>
                  <a:lnTo>
                    <a:pt x="928873" y="6845701"/>
                  </a:lnTo>
                  <a:lnTo>
                    <a:pt x="898704" y="6852050"/>
                  </a:lnTo>
                  <a:lnTo>
                    <a:pt x="868536" y="6855225"/>
                  </a:lnTo>
                  <a:lnTo>
                    <a:pt x="838367" y="6856812"/>
                  </a:lnTo>
                  <a:lnTo>
                    <a:pt x="818520" y="6856812"/>
                  </a:lnTo>
                  <a:lnTo>
                    <a:pt x="797878" y="6854431"/>
                  </a:lnTo>
                  <a:lnTo>
                    <a:pt x="778824" y="6852050"/>
                  </a:lnTo>
                  <a:lnTo>
                    <a:pt x="758977" y="6848082"/>
                  </a:lnTo>
                  <a:lnTo>
                    <a:pt x="739923" y="6843320"/>
                  </a:lnTo>
                  <a:lnTo>
                    <a:pt x="722457" y="6837765"/>
                  </a:lnTo>
                  <a:lnTo>
                    <a:pt x="705785" y="6831416"/>
                  </a:lnTo>
                  <a:lnTo>
                    <a:pt x="688319" y="6825067"/>
                  </a:lnTo>
                  <a:lnTo>
                    <a:pt x="671647" y="6816337"/>
                  </a:lnTo>
                  <a:lnTo>
                    <a:pt x="656562" y="6809194"/>
                  </a:lnTo>
                  <a:lnTo>
                    <a:pt x="641478" y="6798877"/>
                  </a:lnTo>
                  <a:lnTo>
                    <a:pt x="626394" y="6788560"/>
                  </a:lnTo>
                  <a:lnTo>
                    <a:pt x="612897" y="6779036"/>
                  </a:lnTo>
                  <a:lnTo>
                    <a:pt x="598607" y="6767132"/>
                  </a:lnTo>
                  <a:lnTo>
                    <a:pt x="585905" y="6756021"/>
                  </a:lnTo>
                  <a:lnTo>
                    <a:pt x="573202" y="6743323"/>
                  </a:lnTo>
                  <a:lnTo>
                    <a:pt x="562087" y="6730624"/>
                  </a:lnTo>
                  <a:lnTo>
                    <a:pt x="550973" y="6717133"/>
                  </a:lnTo>
                  <a:lnTo>
                    <a:pt x="540652" y="6702847"/>
                  </a:lnTo>
                  <a:lnTo>
                    <a:pt x="531919" y="6687768"/>
                  </a:lnTo>
                  <a:lnTo>
                    <a:pt x="521598" y="6672689"/>
                  </a:lnTo>
                  <a:lnTo>
                    <a:pt x="514453" y="6657610"/>
                  </a:lnTo>
                  <a:lnTo>
                    <a:pt x="506514" y="6642531"/>
                  </a:lnTo>
                  <a:lnTo>
                    <a:pt x="500162" y="6625865"/>
                  </a:lnTo>
                  <a:lnTo>
                    <a:pt x="493811" y="6609992"/>
                  </a:lnTo>
                  <a:lnTo>
                    <a:pt x="489048" y="6593326"/>
                  </a:lnTo>
                  <a:lnTo>
                    <a:pt x="484284" y="6575866"/>
                  </a:lnTo>
                  <a:lnTo>
                    <a:pt x="480315" y="6559200"/>
                  </a:lnTo>
                  <a:lnTo>
                    <a:pt x="477933" y="6541740"/>
                  </a:lnTo>
                  <a:lnTo>
                    <a:pt x="476345" y="6524280"/>
                  </a:lnTo>
                  <a:lnTo>
                    <a:pt x="475551" y="6506820"/>
                  </a:lnTo>
                  <a:lnTo>
                    <a:pt x="475551" y="6487773"/>
                  </a:lnTo>
                  <a:lnTo>
                    <a:pt x="475551" y="6470313"/>
                  </a:lnTo>
                  <a:lnTo>
                    <a:pt x="477933" y="6451265"/>
                  </a:lnTo>
                  <a:lnTo>
                    <a:pt x="480315" y="6433012"/>
                  </a:lnTo>
                  <a:lnTo>
                    <a:pt x="484284" y="6414758"/>
                  </a:lnTo>
                  <a:lnTo>
                    <a:pt x="784382" y="5075104"/>
                  </a:lnTo>
                  <a:lnTo>
                    <a:pt x="793908" y="5032248"/>
                  </a:lnTo>
                  <a:lnTo>
                    <a:pt x="805817" y="4987804"/>
                  </a:lnTo>
                  <a:lnTo>
                    <a:pt x="818520" y="4944948"/>
                  </a:lnTo>
                  <a:lnTo>
                    <a:pt x="832016" y="4902092"/>
                  </a:lnTo>
                  <a:lnTo>
                    <a:pt x="845513" y="4860823"/>
                  </a:lnTo>
                  <a:lnTo>
                    <a:pt x="862185" y="4818760"/>
                  </a:lnTo>
                  <a:lnTo>
                    <a:pt x="878857" y="4777491"/>
                  </a:lnTo>
                  <a:lnTo>
                    <a:pt x="896323" y="4737016"/>
                  </a:lnTo>
                  <a:lnTo>
                    <a:pt x="915376" y="4696541"/>
                  </a:lnTo>
                  <a:lnTo>
                    <a:pt x="935224" y="4656065"/>
                  </a:lnTo>
                  <a:lnTo>
                    <a:pt x="956660" y="4617177"/>
                  </a:lnTo>
                  <a:lnTo>
                    <a:pt x="978095" y="4579877"/>
                  </a:lnTo>
                  <a:lnTo>
                    <a:pt x="1001912" y="4540195"/>
                  </a:lnTo>
                  <a:lnTo>
                    <a:pt x="1026524" y="4502894"/>
                  </a:lnTo>
                  <a:lnTo>
                    <a:pt x="1051135" y="4466387"/>
                  </a:lnTo>
                  <a:lnTo>
                    <a:pt x="1076540" y="4429880"/>
                  </a:lnTo>
                  <a:lnTo>
                    <a:pt x="1764064" y="3489424"/>
                  </a:lnTo>
                  <a:lnTo>
                    <a:pt x="1754537" y="3466408"/>
                  </a:lnTo>
                  <a:lnTo>
                    <a:pt x="1745011" y="3442599"/>
                  </a:lnTo>
                  <a:lnTo>
                    <a:pt x="1737071" y="3420378"/>
                  </a:lnTo>
                  <a:lnTo>
                    <a:pt x="1729926" y="3396569"/>
                  </a:lnTo>
                  <a:lnTo>
                    <a:pt x="1530655" y="2676743"/>
                  </a:lnTo>
                  <a:lnTo>
                    <a:pt x="1413157" y="2837851"/>
                  </a:lnTo>
                  <a:lnTo>
                    <a:pt x="1393309" y="2864040"/>
                  </a:lnTo>
                  <a:lnTo>
                    <a:pt x="1371874" y="2891024"/>
                  </a:lnTo>
                  <a:lnTo>
                    <a:pt x="1350438" y="2917214"/>
                  </a:lnTo>
                  <a:lnTo>
                    <a:pt x="1329003" y="2942610"/>
                  </a:lnTo>
                  <a:lnTo>
                    <a:pt x="1305979" y="2966419"/>
                  </a:lnTo>
                  <a:lnTo>
                    <a:pt x="1282162" y="2990228"/>
                  </a:lnTo>
                  <a:lnTo>
                    <a:pt x="1258345" y="3013244"/>
                  </a:lnTo>
                  <a:lnTo>
                    <a:pt x="1234528" y="3035465"/>
                  </a:lnTo>
                  <a:lnTo>
                    <a:pt x="1209122" y="3056893"/>
                  </a:lnTo>
                  <a:lnTo>
                    <a:pt x="1182130" y="3078321"/>
                  </a:lnTo>
                  <a:lnTo>
                    <a:pt x="1157518" y="3098956"/>
                  </a:lnTo>
                  <a:lnTo>
                    <a:pt x="1129732" y="3118797"/>
                  </a:lnTo>
                  <a:lnTo>
                    <a:pt x="1102739" y="3137844"/>
                  </a:lnTo>
                  <a:lnTo>
                    <a:pt x="1074158" y="3156891"/>
                  </a:lnTo>
                  <a:lnTo>
                    <a:pt x="1046371" y="3174351"/>
                  </a:lnTo>
                  <a:lnTo>
                    <a:pt x="1016997" y="3191811"/>
                  </a:lnTo>
                  <a:lnTo>
                    <a:pt x="432680" y="3523550"/>
                  </a:lnTo>
                  <a:lnTo>
                    <a:pt x="416008" y="3532280"/>
                  </a:lnTo>
                  <a:lnTo>
                    <a:pt x="398542" y="3540216"/>
                  </a:lnTo>
                  <a:lnTo>
                    <a:pt x="380282" y="3545772"/>
                  </a:lnTo>
                  <a:lnTo>
                    <a:pt x="362816" y="3552121"/>
                  </a:lnTo>
                  <a:lnTo>
                    <a:pt x="343763" y="3556089"/>
                  </a:lnTo>
                  <a:lnTo>
                    <a:pt x="326297" y="3558470"/>
                  </a:lnTo>
                  <a:lnTo>
                    <a:pt x="307243" y="3561644"/>
                  </a:lnTo>
                  <a:lnTo>
                    <a:pt x="289777" y="3561644"/>
                  </a:lnTo>
                  <a:lnTo>
                    <a:pt x="270723" y="3561644"/>
                  </a:lnTo>
                  <a:lnTo>
                    <a:pt x="251669" y="3558470"/>
                  </a:lnTo>
                  <a:lnTo>
                    <a:pt x="233409" y="3556089"/>
                  </a:lnTo>
                  <a:lnTo>
                    <a:pt x="215149" y="3551327"/>
                  </a:lnTo>
                  <a:lnTo>
                    <a:pt x="197683" y="3545772"/>
                  </a:lnTo>
                  <a:lnTo>
                    <a:pt x="180217" y="3540216"/>
                  </a:lnTo>
                  <a:lnTo>
                    <a:pt x="162751" y="3532280"/>
                  </a:lnTo>
                  <a:lnTo>
                    <a:pt x="146079" y="3523550"/>
                  </a:lnTo>
                  <a:lnTo>
                    <a:pt x="129407" y="3513233"/>
                  </a:lnTo>
                  <a:lnTo>
                    <a:pt x="114323" y="3502122"/>
                  </a:lnTo>
                  <a:lnTo>
                    <a:pt x="99239" y="3491011"/>
                  </a:lnTo>
                  <a:lnTo>
                    <a:pt x="85742" y="3476726"/>
                  </a:lnTo>
                  <a:lnTo>
                    <a:pt x="71452" y="3463234"/>
                  </a:lnTo>
                  <a:lnTo>
                    <a:pt x="58749" y="3448155"/>
                  </a:lnTo>
                  <a:lnTo>
                    <a:pt x="47635" y="3431489"/>
                  </a:lnTo>
                  <a:lnTo>
                    <a:pt x="37314" y="3414822"/>
                  </a:lnTo>
                  <a:lnTo>
                    <a:pt x="30169" y="3401331"/>
                  </a:lnTo>
                  <a:lnTo>
                    <a:pt x="23817" y="3387045"/>
                  </a:lnTo>
                  <a:lnTo>
                    <a:pt x="13497" y="3360855"/>
                  </a:lnTo>
                  <a:lnTo>
                    <a:pt x="6352" y="3333078"/>
                  </a:lnTo>
                  <a:lnTo>
                    <a:pt x="794" y="3305301"/>
                  </a:lnTo>
                  <a:lnTo>
                    <a:pt x="0" y="3276730"/>
                  </a:lnTo>
                  <a:lnTo>
                    <a:pt x="0" y="3248953"/>
                  </a:lnTo>
                  <a:lnTo>
                    <a:pt x="3970" y="3221176"/>
                  </a:lnTo>
                  <a:lnTo>
                    <a:pt x="10321" y="3194192"/>
                  </a:lnTo>
                  <a:lnTo>
                    <a:pt x="19054" y="3168002"/>
                  </a:lnTo>
                  <a:lnTo>
                    <a:pt x="30169" y="3141812"/>
                  </a:lnTo>
                  <a:lnTo>
                    <a:pt x="42871" y="3118003"/>
                  </a:lnTo>
                  <a:lnTo>
                    <a:pt x="58749" y="3094988"/>
                  </a:lnTo>
                  <a:lnTo>
                    <a:pt x="77803" y="3073560"/>
                  </a:lnTo>
                  <a:lnTo>
                    <a:pt x="98445" y="3053719"/>
                  </a:lnTo>
                  <a:lnTo>
                    <a:pt x="120674" y="3034672"/>
                  </a:lnTo>
                  <a:lnTo>
                    <a:pt x="133377" y="3026735"/>
                  </a:lnTo>
                  <a:lnTo>
                    <a:pt x="146079" y="3019593"/>
                  </a:lnTo>
                  <a:lnTo>
                    <a:pt x="729602" y="2686267"/>
                  </a:lnTo>
                  <a:lnTo>
                    <a:pt x="761358" y="2668806"/>
                  </a:lnTo>
                  <a:lnTo>
                    <a:pt x="791527" y="2647378"/>
                  </a:lnTo>
                  <a:lnTo>
                    <a:pt x="819314" y="2625950"/>
                  </a:lnTo>
                  <a:lnTo>
                    <a:pt x="847100" y="2603728"/>
                  </a:lnTo>
                  <a:lnTo>
                    <a:pt x="873299" y="2578332"/>
                  </a:lnTo>
                  <a:lnTo>
                    <a:pt x="898704" y="2552142"/>
                  </a:lnTo>
                  <a:lnTo>
                    <a:pt x="921728" y="2525159"/>
                  </a:lnTo>
                  <a:lnTo>
                    <a:pt x="943957" y="2496588"/>
                  </a:lnTo>
                  <a:lnTo>
                    <a:pt x="1511602" y="1717239"/>
                  </a:lnTo>
                  <a:lnTo>
                    <a:pt x="1526686" y="1698986"/>
                  </a:lnTo>
                  <a:lnTo>
                    <a:pt x="1544152" y="1680732"/>
                  </a:lnTo>
                  <a:lnTo>
                    <a:pt x="1561618" y="1665653"/>
                  </a:lnTo>
                  <a:lnTo>
                    <a:pt x="1579878" y="1652161"/>
                  </a:lnTo>
                  <a:lnTo>
                    <a:pt x="1595756" y="1635495"/>
                  </a:lnTo>
                  <a:lnTo>
                    <a:pt x="1612428" y="1619622"/>
                  </a:lnTo>
                  <a:lnTo>
                    <a:pt x="1629100" y="1603750"/>
                  </a:lnTo>
                  <a:lnTo>
                    <a:pt x="1646566" y="1588671"/>
                  </a:lnTo>
                  <a:lnTo>
                    <a:pt x="1665620" y="1573592"/>
                  </a:lnTo>
                  <a:lnTo>
                    <a:pt x="1683086" y="1560100"/>
                  </a:lnTo>
                  <a:lnTo>
                    <a:pt x="1702140" y="1547402"/>
                  </a:lnTo>
                  <a:lnTo>
                    <a:pt x="1721987" y="1534704"/>
                  </a:lnTo>
                  <a:lnTo>
                    <a:pt x="1742629" y="1522006"/>
                  </a:lnTo>
                  <a:lnTo>
                    <a:pt x="1762477" y="1510895"/>
                  </a:lnTo>
                  <a:lnTo>
                    <a:pt x="1783912" y="1500577"/>
                  </a:lnTo>
                  <a:lnTo>
                    <a:pt x="1805348" y="1491054"/>
                  </a:lnTo>
                  <a:lnTo>
                    <a:pt x="1828371" y="1481530"/>
                  </a:lnTo>
                  <a:lnTo>
                    <a:pt x="1850600" y="1472800"/>
                  </a:lnTo>
                  <a:lnTo>
                    <a:pt x="1873624" y="1465658"/>
                  </a:lnTo>
                  <a:lnTo>
                    <a:pt x="1895853" y="1457721"/>
                  </a:lnTo>
                  <a:lnTo>
                    <a:pt x="1927609" y="1450579"/>
                  </a:lnTo>
                  <a:lnTo>
                    <a:pt x="1959366" y="1444229"/>
                  </a:lnTo>
                  <a:lnTo>
                    <a:pt x="1989534" y="1440261"/>
                  </a:lnTo>
                  <a:lnTo>
                    <a:pt x="2021291" y="1436293"/>
                  </a:lnTo>
                  <a:close/>
                  <a:moveTo>
                    <a:pt x="1547613" y="0"/>
                  </a:moveTo>
                  <a:cubicBezTo>
                    <a:pt x="1912452" y="0"/>
                    <a:pt x="2208213" y="295761"/>
                    <a:pt x="2208213" y="660600"/>
                  </a:cubicBezTo>
                  <a:cubicBezTo>
                    <a:pt x="2208213" y="1025439"/>
                    <a:pt x="1912452" y="1321200"/>
                    <a:pt x="1547613" y="1321200"/>
                  </a:cubicBezTo>
                  <a:cubicBezTo>
                    <a:pt x="1182774" y="1321200"/>
                    <a:pt x="887013" y="1025439"/>
                    <a:pt x="887013" y="660600"/>
                  </a:cubicBezTo>
                  <a:cubicBezTo>
                    <a:pt x="887013" y="295761"/>
                    <a:pt x="1182774" y="0"/>
                    <a:pt x="15476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任意多边形 41">
              <a:extLst>
                <a:ext uri="{FF2B5EF4-FFF2-40B4-BE49-F238E27FC236}">
                  <a16:creationId xmlns:a16="http://schemas.microsoft.com/office/drawing/2014/main" id="{017F185C-E76D-3910-4489-60986F21BCAC}"/>
                </a:ext>
              </a:extLst>
            </p:cNvPr>
            <p:cNvSpPr/>
            <p:nvPr/>
          </p:nvSpPr>
          <p:spPr>
            <a:xfrm>
              <a:off x="2203450" y="770309"/>
              <a:ext cx="3981450" cy="6856812"/>
            </a:xfrm>
            <a:custGeom>
              <a:avLst/>
              <a:gdLst>
                <a:gd name="connsiteX0" fmla="*/ 1899029 w 3981450"/>
                <a:gd name="connsiteY0" fmla="*/ 1433912 h 6856812"/>
                <a:gd name="connsiteX1" fmla="*/ 1929991 w 3981450"/>
                <a:gd name="connsiteY1" fmla="*/ 1433912 h 6856812"/>
                <a:gd name="connsiteX2" fmla="*/ 1960160 w 3981450"/>
                <a:gd name="connsiteY2" fmla="*/ 1436293 h 6856812"/>
                <a:gd name="connsiteX3" fmla="*/ 1991916 w 3981450"/>
                <a:gd name="connsiteY3" fmla="*/ 1440261 h 6856812"/>
                <a:gd name="connsiteX4" fmla="*/ 2022085 w 3981450"/>
                <a:gd name="connsiteY4" fmla="*/ 1444229 h 6856812"/>
                <a:gd name="connsiteX5" fmla="*/ 2053841 w 3981450"/>
                <a:gd name="connsiteY5" fmla="*/ 1450579 h 6856812"/>
                <a:gd name="connsiteX6" fmla="*/ 2084009 w 3981450"/>
                <a:gd name="connsiteY6" fmla="*/ 1457721 h 6856812"/>
                <a:gd name="connsiteX7" fmla="*/ 2107827 w 3981450"/>
                <a:gd name="connsiteY7" fmla="*/ 1465658 h 6856812"/>
                <a:gd name="connsiteX8" fmla="*/ 2130850 w 3981450"/>
                <a:gd name="connsiteY8" fmla="*/ 1472800 h 6856812"/>
                <a:gd name="connsiteX9" fmla="*/ 2153079 w 3981450"/>
                <a:gd name="connsiteY9" fmla="*/ 1481530 h 6856812"/>
                <a:gd name="connsiteX10" fmla="*/ 2176103 w 3981450"/>
                <a:gd name="connsiteY10" fmla="*/ 1491054 h 6856812"/>
                <a:gd name="connsiteX11" fmla="*/ 2197538 w 3981450"/>
                <a:gd name="connsiteY11" fmla="*/ 1500577 h 6856812"/>
                <a:gd name="connsiteX12" fmla="*/ 2218974 w 3981450"/>
                <a:gd name="connsiteY12" fmla="*/ 1510895 h 6856812"/>
                <a:gd name="connsiteX13" fmla="*/ 2238821 w 3981450"/>
                <a:gd name="connsiteY13" fmla="*/ 1522006 h 6856812"/>
                <a:gd name="connsiteX14" fmla="*/ 2259463 w 3981450"/>
                <a:gd name="connsiteY14" fmla="*/ 1534704 h 6856812"/>
                <a:gd name="connsiteX15" fmla="*/ 2278517 w 3981450"/>
                <a:gd name="connsiteY15" fmla="*/ 1547402 h 6856812"/>
                <a:gd name="connsiteX16" fmla="*/ 2298365 w 3981450"/>
                <a:gd name="connsiteY16" fmla="*/ 1560100 h 6856812"/>
                <a:gd name="connsiteX17" fmla="*/ 2315831 w 3981450"/>
                <a:gd name="connsiteY17" fmla="*/ 1573592 h 6856812"/>
                <a:gd name="connsiteX18" fmla="*/ 2334884 w 3981450"/>
                <a:gd name="connsiteY18" fmla="*/ 1588671 h 6856812"/>
                <a:gd name="connsiteX19" fmla="*/ 2351556 w 3981450"/>
                <a:gd name="connsiteY19" fmla="*/ 1603750 h 6856812"/>
                <a:gd name="connsiteX20" fmla="*/ 2369022 w 3981450"/>
                <a:gd name="connsiteY20" fmla="*/ 1619622 h 6856812"/>
                <a:gd name="connsiteX21" fmla="*/ 2385694 w 3981450"/>
                <a:gd name="connsiteY21" fmla="*/ 1635495 h 6856812"/>
                <a:gd name="connsiteX22" fmla="*/ 2400779 w 3981450"/>
                <a:gd name="connsiteY22" fmla="*/ 1652161 h 6856812"/>
                <a:gd name="connsiteX23" fmla="*/ 2419833 w 3981450"/>
                <a:gd name="connsiteY23" fmla="*/ 1665653 h 6856812"/>
                <a:gd name="connsiteX24" fmla="*/ 2437299 w 3981450"/>
                <a:gd name="connsiteY24" fmla="*/ 1680732 h 6856812"/>
                <a:gd name="connsiteX25" fmla="*/ 2453177 w 3981450"/>
                <a:gd name="connsiteY25" fmla="*/ 1698986 h 6856812"/>
                <a:gd name="connsiteX26" fmla="*/ 2469849 w 3981450"/>
                <a:gd name="connsiteY26" fmla="*/ 1717239 h 6856812"/>
                <a:gd name="connsiteX27" fmla="*/ 3037493 w 3981450"/>
                <a:gd name="connsiteY27" fmla="*/ 2496588 h 6856812"/>
                <a:gd name="connsiteX28" fmla="*/ 3059723 w 3981450"/>
                <a:gd name="connsiteY28" fmla="*/ 2525159 h 6856812"/>
                <a:gd name="connsiteX29" fmla="*/ 3082746 w 3981450"/>
                <a:gd name="connsiteY29" fmla="*/ 2552142 h 6856812"/>
                <a:gd name="connsiteX30" fmla="*/ 3108151 w 3981450"/>
                <a:gd name="connsiteY30" fmla="*/ 2578332 h 6856812"/>
                <a:gd name="connsiteX31" fmla="*/ 3134350 w 3981450"/>
                <a:gd name="connsiteY31" fmla="*/ 2603728 h 6856812"/>
                <a:gd name="connsiteX32" fmla="*/ 3162137 w 3981450"/>
                <a:gd name="connsiteY32" fmla="*/ 2625950 h 6856812"/>
                <a:gd name="connsiteX33" fmla="*/ 3189924 w 3981450"/>
                <a:gd name="connsiteY33" fmla="*/ 2647378 h 6856812"/>
                <a:gd name="connsiteX34" fmla="*/ 3220092 w 3981450"/>
                <a:gd name="connsiteY34" fmla="*/ 2668806 h 6856812"/>
                <a:gd name="connsiteX35" fmla="*/ 3251848 w 3981450"/>
                <a:gd name="connsiteY35" fmla="*/ 2686267 h 6856812"/>
                <a:gd name="connsiteX36" fmla="*/ 3835371 w 3981450"/>
                <a:gd name="connsiteY36" fmla="*/ 3019593 h 6856812"/>
                <a:gd name="connsiteX37" fmla="*/ 3848074 w 3981450"/>
                <a:gd name="connsiteY37" fmla="*/ 3026735 h 6856812"/>
                <a:gd name="connsiteX38" fmla="*/ 3860776 w 3981450"/>
                <a:gd name="connsiteY38" fmla="*/ 3034672 h 6856812"/>
                <a:gd name="connsiteX39" fmla="*/ 3883005 w 3981450"/>
                <a:gd name="connsiteY39" fmla="*/ 3053719 h 6856812"/>
                <a:gd name="connsiteX40" fmla="*/ 3903647 w 3981450"/>
                <a:gd name="connsiteY40" fmla="*/ 3073560 h 6856812"/>
                <a:gd name="connsiteX41" fmla="*/ 3922701 w 3981450"/>
                <a:gd name="connsiteY41" fmla="*/ 3094988 h 6856812"/>
                <a:gd name="connsiteX42" fmla="*/ 3937785 w 3981450"/>
                <a:gd name="connsiteY42" fmla="*/ 3118003 h 6856812"/>
                <a:gd name="connsiteX43" fmla="*/ 3951282 w 3981450"/>
                <a:gd name="connsiteY43" fmla="*/ 3141812 h 6856812"/>
                <a:gd name="connsiteX44" fmla="*/ 3962396 w 3981450"/>
                <a:gd name="connsiteY44" fmla="*/ 3168002 h 6856812"/>
                <a:gd name="connsiteX45" fmla="*/ 3971129 w 3981450"/>
                <a:gd name="connsiteY45" fmla="*/ 3194192 h 6856812"/>
                <a:gd name="connsiteX46" fmla="*/ 3977481 w 3981450"/>
                <a:gd name="connsiteY46" fmla="*/ 3221176 h 6856812"/>
                <a:gd name="connsiteX47" fmla="*/ 3981450 w 3981450"/>
                <a:gd name="connsiteY47" fmla="*/ 3248953 h 6856812"/>
                <a:gd name="connsiteX48" fmla="*/ 3981450 w 3981450"/>
                <a:gd name="connsiteY48" fmla="*/ 3276730 h 6856812"/>
                <a:gd name="connsiteX49" fmla="*/ 3980656 w 3981450"/>
                <a:gd name="connsiteY49" fmla="*/ 3305301 h 6856812"/>
                <a:gd name="connsiteX50" fmla="*/ 3975099 w 3981450"/>
                <a:gd name="connsiteY50" fmla="*/ 3333078 h 6856812"/>
                <a:gd name="connsiteX51" fmla="*/ 3967954 w 3981450"/>
                <a:gd name="connsiteY51" fmla="*/ 3360855 h 6856812"/>
                <a:gd name="connsiteX52" fmla="*/ 3957633 w 3981450"/>
                <a:gd name="connsiteY52" fmla="*/ 3387045 h 6856812"/>
                <a:gd name="connsiteX53" fmla="*/ 3951282 w 3981450"/>
                <a:gd name="connsiteY53" fmla="*/ 3401331 h 6856812"/>
                <a:gd name="connsiteX54" fmla="*/ 3944136 w 3981450"/>
                <a:gd name="connsiteY54" fmla="*/ 3414822 h 6856812"/>
                <a:gd name="connsiteX55" fmla="*/ 3933816 w 3981450"/>
                <a:gd name="connsiteY55" fmla="*/ 3431489 h 6856812"/>
                <a:gd name="connsiteX56" fmla="*/ 3922701 w 3981450"/>
                <a:gd name="connsiteY56" fmla="*/ 3448155 h 6856812"/>
                <a:gd name="connsiteX57" fmla="*/ 3909998 w 3981450"/>
                <a:gd name="connsiteY57" fmla="*/ 3463234 h 6856812"/>
                <a:gd name="connsiteX58" fmla="*/ 3895708 w 3981450"/>
                <a:gd name="connsiteY58" fmla="*/ 3476726 h 6856812"/>
                <a:gd name="connsiteX59" fmla="*/ 3882212 w 3981450"/>
                <a:gd name="connsiteY59" fmla="*/ 3491011 h 6856812"/>
                <a:gd name="connsiteX60" fmla="*/ 3867127 w 3981450"/>
                <a:gd name="connsiteY60" fmla="*/ 3502122 h 6856812"/>
                <a:gd name="connsiteX61" fmla="*/ 3852043 w 3981450"/>
                <a:gd name="connsiteY61" fmla="*/ 3513233 h 6856812"/>
                <a:gd name="connsiteX62" fmla="*/ 3835371 w 3981450"/>
                <a:gd name="connsiteY62" fmla="*/ 3523550 h 6856812"/>
                <a:gd name="connsiteX63" fmla="*/ 3818699 w 3981450"/>
                <a:gd name="connsiteY63" fmla="*/ 3532280 h 6856812"/>
                <a:gd name="connsiteX64" fmla="*/ 3801233 w 3981450"/>
                <a:gd name="connsiteY64" fmla="*/ 3540216 h 6856812"/>
                <a:gd name="connsiteX65" fmla="*/ 3783767 w 3981450"/>
                <a:gd name="connsiteY65" fmla="*/ 3545772 h 6856812"/>
                <a:gd name="connsiteX66" fmla="*/ 3766301 w 3981450"/>
                <a:gd name="connsiteY66" fmla="*/ 3551327 h 6856812"/>
                <a:gd name="connsiteX67" fmla="*/ 3747247 w 3981450"/>
                <a:gd name="connsiteY67" fmla="*/ 3556089 h 6856812"/>
                <a:gd name="connsiteX68" fmla="*/ 3729781 w 3981450"/>
                <a:gd name="connsiteY68" fmla="*/ 3558470 h 6856812"/>
                <a:gd name="connsiteX69" fmla="*/ 3710727 w 3981450"/>
                <a:gd name="connsiteY69" fmla="*/ 3561644 h 6856812"/>
                <a:gd name="connsiteX70" fmla="*/ 3691674 w 3981450"/>
                <a:gd name="connsiteY70" fmla="*/ 3561644 h 6856812"/>
                <a:gd name="connsiteX71" fmla="*/ 3672620 w 3981450"/>
                <a:gd name="connsiteY71" fmla="*/ 3561644 h 6856812"/>
                <a:gd name="connsiteX72" fmla="*/ 3655154 w 3981450"/>
                <a:gd name="connsiteY72" fmla="*/ 3558470 h 6856812"/>
                <a:gd name="connsiteX73" fmla="*/ 3636100 w 3981450"/>
                <a:gd name="connsiteY73" fmla="*/ 3556089 h 6856812"/>
                <a:gd name="connsiteX74" fmla="*/ 3618634 w 3981450"/>
                <a:gd name="connsiteY74" fmla="*/ 3552121 h 6856812"/>
                <a:gd name="connsiteX75" fmla="*/ 3601168 w 3981450"/>
                <a:gd name="connsiteY75" fmla="*/ 3545772 h 6856812"/>
                <a:gd name="connsiteX76" fmla="*/ 3582908 w 3981450"/>
                <a:gd name="connsiteY76" fmla="*/ 3540216 h 6856812"/>
                <a:gd name="connsiteX77" fmla="*/ 3565442 w 3981450"/>
                <a:gd name="connsiteY77" fmla="*/ 3532280 h 6856812"/>
                <a:gd name="connsiteX78" fmla="*/ 3547976 w 3981450"/>
                <a:gd name="connsiteY78" fmla="*/ 3523550 h 6856812"/>
                <a:gd name="connsiteX79" fmla="*/ 2964454 w 3981450"/>
                <a:gd name="connsiteY79" fmla="*/ 3191811 h 6856812"/>
                <a:gd name="connsiteX80" fmla="*/ 2935079 w 3981450"/>
                <a:gd name="connsiteY80" fmla="*/ 3174351 h 6856812"/>
                <a:gd name="connsiteX81" fmla="*/ 2907292 w 3981450"/>
                <a:gd name="connsiteY81" fmla="*/ 3156891 h 6856812"/>
                <a:gd name="connsiteX82" fmla="*/ 2878712 w 3981450"/>
                <a:gd name="connsiteY82" fmla="*/ 3137844 h 6856812"/>
                <a:gd name="connsiteX83" fmla="*/ 2851719 w 3981450"/>
                <a:gd name="connsiteY83" fmla="*/ 3118797 h 6856812"/>
                <a:gd name="connsiteX84" fmla="*/ 2823932 w 3981450"/>
                <a:gd name="connsiteY84" fmla="*/ 3098956 h 6856812"/>
                <a:gd name="connsiteX85" fmla="*/ 2797733 w 3981450"/>
                <a:gd name="connsiteY85" fmla="*/ 3078321 h 6856812"/>
                <a:gd name="connsiteX86" fmla="*/ 2772328 w 3981450"/>
                <a:gd name="connsiteY86" fmla="*/ 3056893 h 6856812"/>
                <a:gd name="connsiteX87" fmla="*/ 2746923 w 3981450"/>
                <a:gd name="connsiteY87" fmla="*/ 3035465 h 6856812"/>
                <a:gd name="connsiteX88" fmla="*/ 2723106 w 3981450"/>
                <a:gd name="connsiteY88" fmla="*/ 3013244 h 6856812"/>
                <a:gd name="connsiteX89" fmla="*/ 2699288 w 3981450"/>
                <a:gd name="connsiteY89" fmla="*/ 2990228 h 6856812"/>
                <a:gd name="connsiteX90" fmla="*/ 2675471 w 3981450"/>
                <a:gd name="connsiteY90" fmla="*/ 2966419 h 6856812"/>
                <a:gd name="connsiteX91" fmla="*/ 2652448 w 3981450"/>
                <a:gd name="connsiteY91" fmla="*/ 2942610 h 6856812"/>
                <a:gd name="connsiteX92" fmla="*/ 2630218 w 3981450"/>
                <a:gd name="connsiteY92" fmla="*/ 2917214 h 6856812"/>
                <a:gd name="connsiteX93" fmla="*/ 2608783 w 3981450"/>
                <a:gd name="connsiteY93" fmla="*/ 2891024 h 6856812"/>
                <a:gd name="connsiteX94" fmla="*/ 2588141 w 3981450"/>
                <a:gd name="connsiteY94" fmla="*/ 2864040 h 6856812"/>
                <a:gd name="connsiteX95" fmla="*/ 2568293 w 3981450"/>
                <a:gd name="connsiteY95" fmla="*/ 2837851 h 6856812"/>
                <a:gd name="connsiteX96" fmla="*/ 2450795 w 3981450"/>
                <a:gd name="connsiteY96" fmla="*/ 2676743 h 6856812"/>
                <a:gd name="connsiteX97" fmla="*/ 2251524 w 3981450"/>
                <a:gd name="connsiteY97" fmla="*/ 3396569 h 6856812"/>
                <a:gd name="connsiteX98" fmla="*/ 2244379 w 3981450"/>
                <a:gd name="connsiteY98" fmla="*/ 3420378 h 6856812"/>
                <a:gd name="connsiteX99" fmla="*/ 2235646 w 3981450"/>
                <a:gd name="connsiteY99" fmla="*/ 3442599 h 6856812"/>
                <a:gd name="connsiteX100" fmla="*/ 2226913 w 3981450"/>
                <a:gd name="connsiteY100" fmla="*/ 3466408 h 6856812"/>
                <a:gd name="connsiteX101" fmla="*/ 2217386 w 3981450"/>
                <a:gd name="connsiteY101" fmla="*/ 3489424 h 6856812"/>
                <a:gd name="connsiteX102" fmla="*/ 2904911 w 3981450"/>
                <a:gd name="connsiteY102" fmla="*/ 4429880 h 6856812"/>
                <a:gd name="connsiteX103" fmla="*/ 2930316 w 3981450"/>
                <a:gd name="connsiteY103" fmla="*/ 4466387 h 6856812"/>
                <a:gd name="connsiteX104" fmla="*/ 2954927 w 3981450"/>
                <a:gd name="connsiteY104" fmla="*/ 4502894 h 6856812"/>
                <a:gd name="connsiteX105" fmla="*/ 2979538 w 3981450"/>
                <a:gd name="connsiteY105" fmla="*/ 4540195 h 6856812"/>
                <a:gd name="connsiteX106" fmla="*/ 3003355 w 3981450"/>
                <a:gd name="connsiteY106" fmla="*/ 4579877 h 6856812"/>
                <a:gd name="connsiteX107" fmla="*/ 3024791 w 3981450"/>
                <a:gd name="connsiteY107" fmla="*/ 4617177 h 6856812"/>
                <a:gd name="connsiteX108" fmla="*/ 3046226 w 3981450"/>
                <a:gd name="connsiteY108" fmla="*/ 4656065 h 6856812"/>
                <a:gd name="connsiteX109" fmla="*/ 3065280 w 3981450"/>
                <a:gd name="connsiteY109" fmla="*/ 4696541 h 6856812"/>
                <a:gd name="connsiteX110" fmla="*/ 3083540 w 3981450"/>
                <a:gd name="connsiteY110" fmla="*/ 4737016 h 6856812"/>
                <a:gd name="connsiteX111" fmla="*/ 3102594 w 3981450"/>
                <a:gd name="connsiteY111" fmla="*/ 4777491 h 6856812"/>
                <a:gd name="connsiteX112" fmla="*/ 3119266 w 3981450"/>
                <a:gd name="connsiteY112" fmla="*/ 4818760 h 6856812"/>
                <a:gd name="connsiteX113" fmla="*/ 3134350 w 3981450"/>
                <a:gd name="connsiteY113" fmla="*/ 4860823 h 6856812"/>
                <a:gd name="connsiteX114" fmla="*/ 3149434 w 3981450"/>
                <a:gd name="connsiteY114" fmla="*/ 4902092 h 6856812"/>
                <a:gd name="connsiteX115" fmla="*/ 3163725 w 3981450"/>
                <a:gd name="connsiteY115" fmla="*/ 4944948 h 6856812"/>
                <a:gd name="connsiteX116" fmla="*/ 3175633 w 3981450"/>
                <a:gd name="connsiteY116" fmla="*/ 4987804 h 6856812"/>
                <a:gd name="connsiteX117" fmla="*/ 3187542 w 3981450"/>
                <a:gd name="connsiteY117" fmla="*/ 5032248 h 6856812"/>
                <a:gd name="connsiteX118" fmla="*/ 3197069 w 3981450"/>
                <a:gd name="connsiteY118" fmla="*/ 5075104 h 6856812"/>
                <a:gd name="connsiteX119" fmla="*/ 3497166 w 3981450"/>
                <a:gd name="connsiteY119" fmla="*/ 6414758 h 6856812"/>
                <a:gd name="connsiteX120" fmla="*/ 3501136 w 3981450"/>
                <a:gd name="connsiteY120" fmla="*/ 6433012 h 6856812"/>
                <a:gd name="connsiteX121" fmla="*/ 3503517 w 3981450"/>
                <a:gd name="connsiteY121" fmla="*/ 6451265 h 6856812"/>
                <a:gd name="connsiteX122" fmla="*/ 3505105 w 3981450"/>
                <a:gd name="connsiteY122" fmla="*/ 6470313 h 6856812"/>
                <a:gd name="connsiteX123" fmla="*/ 3505899 w 3981450"/>
                <a:gd name="connsiteY123" fmla="*/ 6487773 h 6856812"/>
                <a:gd name="connsiteX124" fmla="*/ 3505899 w 3981450"/>
                <a:gd name="connsiteY124" fmla="*/ 6506820 h 6856812"/>
                <a:gd name="connsiteX125" fmla="*/ 3505105 w 3981450"/>
                <a:gd name="connsiteY125" fmla="*/ 6524280 h 6856812"/>
                <a:gd name="connsiteX126" fmla="*/ 3503517 w 3981450"/>
                <a:gd name="connsiteY126" fmla="*/ 6541740 h 6856812"/>
                <a:gd name="connsiteX127" fmla="*/ 3500342 w 3981450"/>
                <a:gd name="connsiteY127" fmla="*/ 6559200 h 6856812"/>
                <a:gd name="connsiteX128" fmla="*/ 3497166 w 3981450"/>
                <a:gd name="connsiteY128" fmla="*/ 6575866 h 6856812"/>
                <a:gd name="connsiteX129" fmla="*/ 3492403 w 3981450"/>
                <a:gd name="connsiteY129" fmla="*/ 6593326 h 6856812"/>
                <a:gd name="connsiteX130" fmla="*/ 3487639 w 3981450"/>
                <a:gd name="connsiteY130" fmla="*/ 6609992 h 6856812"/>
                <a:gd name="connsiteX131" fmla="*/ 3481288 w 3981450"/>
                <a:gd name="connsiteY131" fmla="*/ 6625865 h 6856812"/>
                <a:gd name="connsiteX132" fmla="*/ 3474937 w 3981450"/>
                <a:gd name="connsiteY132" fmla="*/ 6642531 h 6856812"/>
                <a:gd name="connsiteX133" fmla="*/ 3466998 w 3981450"/>
                <a:gd name="connsiteY133" fmla="*/ 6657610 h 6856812"/>
                <a:gd name="connsiteX134" fmla="*/ 3458265 w 3981450"/>
                <a:gd name="connsiteY134" fmla="*/ 6672689 h 6856812"/>
                <a:gd name="connsiteX135" fmla="*/ 3449532 w 3981450"/>
                <a:gd name="connsiteY135" fmla="*/ 6687768 h 6856812"/>
                <a:gd name="connsiteX136" fmla="*/ 3440799 w 3981450"/>
                <a:gd name="connsiteY136" fmla="*/ 6702847 h 6856812"/>
                <a:gd name="connsiteX137" fmla="*/ 3429684 w 3981450"/>
                <a:gd name="connsiteY137" fmla="*/ 6717133 h 6856812"/>
                <a:gd name="connsiteX138" fmla="*/ 3419363 w 3981450"/>
                <a:gd name="connsiteY138" fmla="*/ 6730624 h 6856812"/>
                <a:gd name="connsiteX139" fmla="*/ 3406661 w 3981450"/>
                <a:gd name="connsiteY139" fmla="*/ 6743323 h 6856812"/>
                <a:gd name="connsiteX140" fmla="*/ 3395546 w 3981450"/>
                <a:gd name="connsiteY140" fmla="*/ 6756021 h 6856812"/>
                <a:gd name="connsiteX141" fmla="*/ 3381255 w 3981450"/>
                <a:gd name="connsiteY141" fmla="*/ 6767132 h 6856812"/>
                <a:gd name="connsiteX142" fmla="*/ 3368553 w 3981450"/>
                <a:gd name="connsiteY142" fmla="*/ 6779036 h 6856812"/>
                <a:gd name="connsiteX143" fmla="*/ 3353469 w 3981450"/>
                <a:gd name="connsiteY143" fmla="*/ 6788560 h 6856812"/>
                <a:gd name="connsiteX144" fmla="*/ 3339972 w 3981450"/>
                <a:gd name="connsiteY144" fmla="*/ 6798877 h 6856812"/>
                <a:gd name="connsiteX145" fmla="*/ 3324888 w 3981450"/>
                <a:gd name="connsiteY145" fmla="*/ 6809194 h 6856812"/>
                <a:gd name="connsiteX146" fmla="*/ 3308216 w 3981450"/>
                <a:gd name="connsiteY146" fmla="*/ 6816337 h 6856812"/>
                <a:gd name="connsiteX147" fmla="*/ 3291544 w 3981450"/>
                <a:gd name="connsiteY147" fmla="*/ 6825067 h 6856812"/>
                <a:gd name="connsiteX148" fmla="*/ 3275666 w 3981450"/>
                <a:gd name="connsiteY148" fmla="*/ 6831416 h 6856812"/>
                <a:gd name="connsiteX149" fmla="*/ 3258994 w 3981450"/>
                <a:gd name="connsiteY149" fmla="*/ 6837765 h 6856812"/>
                <a:gd name="connsiteX150" fmla="*/ 3241528 w 3981450"/>
                <a:gd name="connsiteY150" fmla="*/ 6843320 h 6856812"/>
                <a:gd name="connsiteX151" fmla="*/ 3222474 w 3981450"/>
                <a:gd name="connsiteY151" fmla="*/ 6848082 h 6856812"/>
                <a:gd name="connsiteX152" fmla="*/ 3202626 w 3981450"/>
                <a:gd name="connsiteY152" fmla="*/ 6852050 h 6856812"/>
                <a:gd name="connsiteX153" fmla="*/ 3181984 w 3981450"/>
                <a:gd name="connsiteY153" fmla="*/ 6854431 h 6856812"/>
                <a:gd name="connsiteX154" fmla="*/ 3163725 w 3981450"/>
                <a:gd name="connsiteY154" fmla="*/ 6856812 h 6856812"/>
                <a:gd name="connsiteX155" fmla="*/ 3143083 w 3981450"/>
                <a:gd name="connsiteY155" fmla="*/ 6856812 h 6856812"/>
                <a:gd name="connsiteX156" fmla="*/ 3111327 w 3981450"/>
                <a:gd name="connsiteY156" fmla="*/ 6855225 h 6856812"/>
                <a:gd name="connsiteX157" fmla="*/ 3081158 w 3981450"/>
                <a:gd name="connsiteY157" fmla="*/ 6852050 h 6856812"/>
                <a:gd name="connsiteX158" fmla="*/ 3052577 w 3981450"/>
                <a:gd name="connsiteY158" fmla="*/ 6845701 h 6856812"/>
                <a:gd name="connsiteX159" fmla="*/ 3023203 w 3981450"/>
                <a:gd name="connsiteY159" fmla="*/ 6836971 h 6856812"/>
                <a:gd name="connsiteX160" fmla="*/ 2995416 w 3981450"/>
                <a:gd name="connsiteY160" fmla="*/ 6825067 h 6856812"/>
                <a:gd name="connsiteX161" fmla="*/ 2967629 w 3981450"/>
                <a:gd name="connsiteY161" fmla="*/ 6811575 h 6856812"/>
                <a:gd name="connsiteX162" fmla="*/ 2943018 w 3981450"/>
                <a:gd name="connsiteY162" fmla="*/ 6796496 h 6856812"/>
                <a:gd name="connsiteX163" fmla="*/ 2918407 w 3981450"/>
                <a:gd name="connsiteY163" fmla="*/ 6779036 h 6856812"/>
                <a:gd name="connsiteX164" fmla="*/ 2896178 w 3981450"/>
                <a:gd name="connsiteY164" fmla="*/ 6758402 h 6856812"/>
                <a:gd name="connsiteX165" fmla="*/ 2874742 w 3981450"/>
                <a:gd name="connsiteY165" fmla="*/ 6736974 h 6856812"/>
                <a:gd name="connsiteX166" fmla="*/ 2854100 w 3981450"/>
                <a:gd name="connsiteY166" fmla="*/ 6714752 h 6856812"/>
                <a:gd name="connsiteX167" fmla="*/ 2838222 w 3981450"/>
                <a:gd name="connsiteY167" fmla="*/ 6689356 h 6856812"/>
                <a:gd name="connsiteX168" fmla="*/ 2821550 w 3981450"/>
                <a:gd name="connsiteY168" fmla="*/ 6662372 h 6856812"/>
                <a:gd name="connsiteX169" fmla="*/ 2808848 w 3981450"/>
                <a:gd name="connsiteY169" fmla="*/ 6633801 h 6856812"/>
                <a:gd name="connsiteX170" fmla="*/ 2797733 w 3981450"/>
                <a:gd name="connsiteY170" fmla="*/ 6604437 h 6856812"/>
                <a:gd name="connsiteX171" fmla="*/ 2789794 w 3981450"/>
                <a:gd name="connsiteY171" fmla="*/ 6573485 h 6856812"/>
                <a:gd name="connsiteX172" fmla="*/ 2489696 w 3981450"/>
                <a:gd name="connsiteY172" fmla="*/ 5233831 h 6856812"/>
                <a:gd name="connsiteX173" fmla="*/ 2476200 w 3981450"/>
                <a:gd name="connsiteY173" fmla="*/ 5183038 h 6856812"/>
                <a:gd name="connsiteX174" fmla="*/ 2461116 w 3981450"/>
                <a:gd name="connsiteY174" fmla="*/ 5133039 h 6856812"/>
                <a:gd name="connsiteX175" fmla="*/ 2443650 w 3981450"/>
                <a:gd name="connsiteY175" fmla="*/ 5083834 h 6856812"/>
                <a:gd name="connsiteX176" fmla="*/ 2423008 w 3981450"/>
                <a:gd name="connsiteY176" fmla="*/ 5037010 h 6856812"/>
                <a:gd name="connsiteX177" fmla="*/ 2400779 w 3981450"/>
                <a:gd name="connsiteY177" fmla="*/ 4990185 h 6856812"/>
                <a:gd name="connsiteX178" fmla="*/ 2375374 w 3981450"/>
                <a:gd name="connsiteY178" fmla="*/ 4944155 h 6856812"/>
                <a:gd name="connsiteX179" fmla="*/ 2349175 w 3981450"/>
                <a:gd name="connsiteY179" fmla="*/ 4899711 h 6856812"/>
                <a:gd name="connsiteX180" fmla="*/ 2318212 w 3981450"/>
                <a:gd name="connsiteY180" fmla="*/ 4856855 h 6856812"/>
                <a:gd name="connsiteX181" fmla="*/ 1612428 w 3981450"/>
                <a:gd name="connsiteY181" fmla="*/ 3891796 h 6856812"/>
                <a:gd name="connsiteX182" fmla="*/ 1607664 w 3981450"/>
                <a:gd name="connsiteY182" fmla="*/ 3891796 h 6856812"/>
                <a:gd name="connsiteX183" fmla="*/ 1565587 w 3981450"/>
                <a:gd name="connsiteY183" fmla="*/ 4665589 h 6856812"/>
                <a:gd name="connsiteX184" fmla="*/ 1562411 w 3981450"/>
                <a:gd name="connsiteY184" fmla="*/ 4717175 h 6856812"/>
                <a:gd name="connsiteX185" fmla="*/ 1558442 w 3981450"/>
                <a:gd name="connsiteY185" fmla="*/ 4769555 h 6856812"/>
                <a:gd name="connsiteX186" fmla="*/ 1552090 w 3981450"/>
                <a:gd name="connsiteY186" fmla="*/ 4821141 h 6856812"/>
                <a:gd name="connsiteX187" fmla="*/ 1544151 w 3981450"/>
                <a:gd name="connsiteY187" fmla="*/ 4871934 h 6856812"/>
                <a:gd name="connsiteX188" fmla="*/ 1537006 w 3981450"/>
                <a:gd name="connsiteY188" fmla="*/ 4923520 h 6856812"/>
                <a:gd name="connsiteX189" fmla="*/ 1526685 w 3981450"/>
                <a:gd name="connsiteY189" fmla="*/ 4974313 h 6856812"/>
                <a:gd name="connsiteX190" fmla="*/ 1516365 w 3981450"/>
                <a:gd name="connsiteY190" fmla="*/ 5024312 h 6856812"/>
                <a:gd name="connsiteX191" fmla="*/ 1504456 w 3981450"/>
                <a:gd name="connsiteY191" fmla="*/ 5075104 h 6856812"/>
                <a:gd name="connsiteX192" fmla="*/ 1491753 w 3981450"/>
                <a:gd name="connsiteY192" fmla="*/ 5125103 h 6856812"/>
                <a:gd name="connsiteX193" fmla="*/ 1476669 w 3981450"/>
                <a:gd name="connsiteY193" fmla="*/ 5174308 h 6856812"/>
                <a:gd name="connsiteX194" fmla="*/ 1461585 w 3981450"/>
                <a:gd name="connsiteY194" fmla="*/ 5225101 h 6856812"/>
                <a:gd name="connsiteX195" fmla="*/ 1444913 w 3981450"/>
                <a:gd name="connsiteY195" fmla="*/ 5274306 h 6856812"/>
                <a:gd name="connsiteX196" fmla="*/ 1427447 w 3981450"/>
                <a:gd name="connsiteY196" fmla="*/ 5321924 h 6856812"/>
                <a:gd name="connsiteX197" fmla="*/ 1406805 w 3981450"/>
                <a:gd name="connsiteY197" fmla="*/ 5371130 h 6856812"/>
                <a:gd name="connsiteX198" fmla="*/ 1386958 w 3981450"/>
                <a:gd name="connsiteY198" fmla="*/ 5418748 h 6856812"/>
                <a:gd name="connsiteX199" fmla="*/ 1365522 w 3981450"/>
                <a:gd name="connsiteY199" fmla="*/ 5465572 h 6856812"/>
                <a:gd name="connsiteX200" fmla="*/ 1357583 w 3981450"/>
                <a:gd name="connsiteY200" fmla="*/ 5480651 h 6856812"/>
                <a:gd name="connsiteX201" fmla="*/ 739922 w 3981450"/>
                <a:gd name="connsiteY201" fmla="*/ 6662372 h 6856812"/>
                <a:gd name="connsiteX202" fmla="*/ 727220 w 3981450"/>
                <a:gd name="connsiteY202" fmla="*/ 6683800 h 6856812"/>
                <a:gd name="connsiteX203" fmla="*/ 713723 w 3981450"/>
                <a:gd name="connsiteY203" fmla="*/ 6705228 h 6856812"/>
                <a:gd name="connsiteX204" fmla="*/ 698639 w 3981450"/>
                <a:gd name="connsiteY204" fmla="*/ 6725863 h 6856812"/>
                <a:gd name="connsiteX205" fmla="*/ 681173 w 3981450"/>
                <a:gd name="connsiteY205" fmla="*/ 6744910 h 6856812"/>
                <a:gd name="connsiteX206" fmla="*/ 662913 w 3981450"/>
                <a:gd name="connsiteY206" fmla="*/ 6762370 h 6856812"/>
                <a:gd name="connsiteX207" fmla="*/ 644653 w 3981450"/>
                <a:gd name="connsiteY207" fmla="*/ 6779036 h 6856812"/>
                <a:gd name="connsiteX208" fmla="*/ 625600 w 3981450"/>
                <a:gd name="connsiteY208" fmla="*/ 6792528 h 6856812"/>
                <a:gd name="connsiteX209" fmla="*/ 604164 w 3981450"/>
                <a:gd name="connsiteY209" fmla="*/ 6806020 h 6856812"/>
                <a:gd name="connsiteX210" fmla="*/ 582729 w 3981450"/>
                <a:gd name="connsiteY210" fmla="*/ 6817924 h 6856812"/>
                <a:gd name="connsiteX211" fmla="*/ 561293 w 3981450"/>
                <a:gd name="connsiteY211" fmla="*/ 6827448 h 6856812"/>
                <a:gd name="connsiteX212" fmla="*/ 538270 w 3981450"/>
                <a:gd name="connsiteY212" fmla="*/ 6836971 h 6856812"/>
                <a:gd name="connsiteX213" fmla="*/ 516040 w 3981450"/>
                <a:gd name="connsiteY213" fmla="*/ 6844114 h 6856812"/>
                <a:gd name="connsiteX214" fmla="*/ 491429 w 3981450"/>
                <a:gd name="connsiteY214" fmla="*/ 6848876 h 6856812"/>
                <a:gd name="connsiteX215" fmla="*/ 467612 w 3981450"/>
                <a:gd name="connsiteY215" fmla="*/ 6852844 h 6856812"/>
                <a:gd name="connsiteX216" fmla="*/ 442207 w 3981450"/>
                <a:gd name="connsiteY216" fmla="*/ 6855225 h 6856812"/>
                <a:gd name="connsiteX217" fmla="*/ 418390 w 3981450"/>
                <a:gd name="connsiteY217" fmla="*/ 6856812 h 6856812"/>
                <a:gd name="connsiteX218" fmla="*/ 396954 w 3981450"/>
                <a:gd name="connsiteY218" fmla="*/ 6856812 h 6856812"/>
                <a:gd name="connsiteX219" fmla="*/ 375518 w 3981450"/>
                <a:gd name="connsiteY219" fmla="*/ 6854431 h 6856812"/>
                <a:gd name="connsiteX220" fmla="*/ 354083 w 3981450"/>
                <a:gd name="connsiteY220" fmla="*/ 6850463 h 6856812"/>
                <a:gd name="connsiteX221" fmla="*/ 334235 w 3981450"/>
                <a:gd name="connsiteY221" fmla="*/ 6846495 h 6856812"/>
                <a:gd name="connsiteX222" fmla="*/ 312800 w 3981450"/>
                <a:gd name="connsiteY222" fmla="*/ 6840146 h 6856812"/>
                <a:gd name="connsiteX223" fmla="*/ 291364 w 3981450"/>
                <a:gd name="connsiteY223" fmla="*/ 6833797 h 6856812"/>
                <a:gd name="connsiteX224" fmla="*/ 270723 w 3981450"/>
                <a:gd name="connsiteY224" fmla="*/ 6825067 h 6856812"/>
                <a:gd name="connsiteX225" fmla="*/ 250875 w 3981450"/>
                <a:gd name="connsiteY225" fmla="*/ 6815543 h 6856812"/>
                <a:gd name="connsiteX226" fmla="*/ 234203 w 3981450"/>
                <a:gd name="connsiteY226" fmla="*/ 6806020 h 6856812"/>
                <a:gd name="connsiteX227" fmla="*/ 219119 w 3981450"/>
                <a:gd name="connsiteY227" fmla="*/ 6796496 h 6856812"/>
                <a:gd name="connsiteX228" fmla="*/ 204034 w 3981450"/>
                <a:gd name="connsiteY228" fmla="*/ 6786179 h 6856812"/>
                <a:gd name="connsiteX229" fmla="*/ 188950 w 3981450"/>
                <a:gd name="connsiteY229" fmla="*/ 6775068 h 6856812"/>
                <a:gd name="connsiteX230" fmla="*/ 176248 w 3981450"/>
                <a:gd name="connsiteY230" fmla="*/ 6763163 h 6856812"/>
                <a:gd name="connsiteX231" fmla="*/ 162751 w 3981450"/>
                <a:gd name="connsiteY231" fmla="*/ 6751259 h 6856812"/>
                <a:gd name="connsiteX232" fmla="*/ 150049 w 3981450"/>
                <a:gd name="connsiteY232" fmla="*/ 6738561 h 6856812"/>
                <a:gd name="connsiteX233" fmla="*/ 138934 w 3981450"/>
                <a:gd name="connsiteY233" fmla="*/ 6724275 h 6856812"/>
                <a:gd name="connsiteX234" fmla="*/ 128613 w 3981450"/>
                <a:gd name="connsiteY234" fmla="*/ 6710784 h 6856812"/>
                <a:gd name="connsiteX235" fmla="*/ 118292 w 3981450"/>
                <a:gd name="connsiteY235" fmla="*/ 6696498 h 6856812"/>
                <a:gd name="connsiteX236" fmla="*/ 108765 w 3981450"/>
                <a:gd name="connsiteY236" fmla="*/ 6681419 h 6856812"/>
                <a:gd name="connsiteX237" fmla="*/ 99238 w 3981450"/>
                <a:gd name="connsiteY237" fmla="*/ 6666340 h 6856812"/>
                <a:gd name="connsiteX238" fmla="*/ 92093 w 3981450"/>
                <a:gd name="connsiteY238" fmla="*/ 6651261 h 6856812"/>
                <a:gd name="connsiteX239" fmla="*/ 84154 w 3981450"/>
                <a:gd name="connsiteY239" fmla="*/ 6635388 h 6856812"/>
                <a:gd name="connsiteX240" fmla="*/ 77803 w 3981450"/>
                <a:gd name="connsiteY240" fmla="*/ 6618722 h 6856812"/>
                <a:gd name="connsiteX241" fmla="*/ 73039 w 3981450"/>
                <a:gd name="connsiteY241" fmla="*/ 6602056 h 6856812"/>
                <a:gd name="connsiteX242" fmla="*/ 68276 w 3981450"/>
                <a:gd name="connsiteY242" fmla="*/ 6586183 h 6856812"/>
                <a:gd name="connsiteX243" fmla="*/ 64306 w 3981450"/>
                <a:gd name="connsiteY243" fmla="*/ 6569517 h 6856812"/>
                <a:gd name="connsiteX244" fmla="*/ 60337 w 3981450"/>
                <a:gd name="connsiteY244" fmla="*/ 6552057 h 6856812"/>
                <a:gd name="connsiteX245" fmla="*/ 57955 w 3981450"/>
                <a:gd name="connsiteY245" fmla="*/ 6533803 h 6856812"/>
                <a:gd name="connsiteX246" fmla="*/ 56367 w 3981450"/>
                <a:gd name="connsiteY246" fmla="*/ 6516343 h 6856812"/>
                <a:gd name="connsiteX247" fmla="*/ 56367 w 3981450"/>
                <a:gd name="connsiteY247" fmla="*/ 6500471 h 6856812"/>
                <a:gd name="connsiteX248" fmla="*/ 56367 w 3981450"/>
                <a:gd name="connsiteY248" fmla="*/ 6482217 h 6856812"/>
                <a:gd name="connsiteX249" fmla="*/ 56367 w 3981450"/>
                <a:gd name="connsiteY249" fmla="*/ 6464757 h 6856812"/>
                <a:gd name="connsiteX250" fmla="*/ 59543 w 3981450"/>
                <a:gd name="connsiteY250" fmla="*/ 6447297 h 6856812"/>
                <a:gd name="connsiteX251" fmla="*/ 61925 w 3981450"/>
                <a:gd name="connsiteY251" fmla="*/ 6429837 h 6856812"/>
                <a:gd name="connsiteX252" fmla="*/ 65894 w 3981450"/>
                <a:gd name="connsiteY252" fmla="*/ 6411584 h 6856812"/>
                <a:gd name="connsiteX253" fmla="*/ 70658 w 3981450"/>
                <a:gd name="connsiteY253" fmla="*/ 6394124 h 6856812"/>
                <a:gd name="connsiteX254" fmla="*/ 75421 w 3981450"/>
                <a:gd name="connsiteY254" fmla="*/ 6376664 h 6856812"/>
                <a:gd name="connsiteX255" fmla="*/ 81772 w 3981450"/>
                <a:gd name="connsiteY255" fmla="*/ 6359997 h 6856812"/>
                <a:gd name="connsiteX256" fmla="*/ 89712 w 3981450"/>
                <a:gd name="connsiteY256" fmla="*/ 6342538 h 6856812"/>
                <a:gd name="connsiteX257" fmla="*/ 96857 w 3981450"/>
                <a:gd name="connsiteY257" fmla="*/ 6325871 h 6856812"/>
                <a:gd name="connsiteX258" fmla="*/ 711342 w 3981450"/>
                <a:gd name="connsiteY258" fmla="*/ 5152880 h 6856812"/>
                <a:gd name="connsiteX259" fmla="*/ 724838 w 3981450"/>
                <a:gd name="connsiteY259" fmla="*/ 5121135 h 6856812"/>
                <a:gd name="connsiteX260" fmla="*/ 739128 w 3981450"/>
                <a:gd name="connsiteY260" fmla="*/ 5090183 h 6856812"/>
                <a:gd name="connsiteX261" fmla="*/ 751037 w 3981450"/>
                <a:gd name="connsiteY261" fmla="*/ 5058438 h 6856812"/>
                <a:gd name="connsiteX262" fmla="*/ 762946 w 3981450"/>
                <a:gd name="connsiteY262" fmla="*/ 5025899 h 6856812"/>
                <a:gd name="connsiteX263" fmla="*/ 772473 w 3981450"/>
                <a:gd name="connsiteY263" fmla="*/ 4994154 h 6856812"/>
                <a:gd name="connsiteX264" fmla="*/ 782793 w 3981450"/>
                <a:gd name="connsiteY264" fmla="*/ 4961615 h 6856812"/>
                <a:gd name="connsiteX265" fmla="*/ 793114 w 3981450"/>
                <a:gd name="connsiteY265" fmla="*/ 4928282 h 6856812"/>
                <a:gd name="connsiteX266" fmla="*/ 801847 w 3981450"/>
                <a:gd name="connsiteY266" fmla="*/ 4895743 h 6856812"/>
                <a:gd name="connsiteX267" fmla="*/ 809786 w 3981450"/>
                <a:gd name="connsiteY267" fmla="*/ 4863204 h 6856812"/>
                <a:gd name="connsiteX268" fmla="*/ 815344 w 3981450"/>
                <a:gd name="connsiteY268" fmla="*/ 4829078 h 6856812"/>
                <a:gd name="connsiteX269" fmla="*/ 821695 w 3981450"/>
                <a:gd name="connsiteY269" fmla="*/ 4796539 h 6856812"/>
                <a:gd name="connsiteX270" fmla="*/ 828046 w 3981450"/>
                <a:gd name="connsiteY270" fmla="*/ 4762412 h 6856812"/>
                <a:gd name="connsiteX271" fmla="*/ 832016 w 3981450"/>
                <a:gd name="connsiteY271" fmla="*/ 4728286 h 6856812"/>
                <a:gd name="connsiteX272" fmla="*/ 835985 w 3981450"/>
                <a:gd name="connsiteY272" fmla="*/ 4694160 h 6856812"/>
                <a:gd name="connsiteX273" fmla="*/ 839955 w 3981450"/>
                <a:gd name="connsiteY273" fmla="*/ 4660034 h 6856812"/>
                <a:gd name="connsiteX274" fmla="*/ 840749 w 3981450"/>
                <a:gd name="connsiteY274" fmla="*/ 4625907 h 6856812"/>
                <a:gd name="connsiteX275" fmla="*/ 919346 w 3981450"/>
                <a:gd name="connsiteY275" fmla="*/ 3193399 h 6856812"/>
                <a:gd name="connsiteX276" fmla="*/ 921727 w 3981450"/>
                <a:gd name="connsiteY276" fmla="*/ 3178319 h 6856812"/>
                <a:gd name="connsiteX277" fmla="*/ 924109 w 3981450"/>
                <a:gd name="connsiteY277" fmla="*/ 3163240 h 6856812"/>
                <a:gd name="connsiteX278" fmla="*/ 926491 w 3981450"/>
                <a:gd name="connsiteY278" fmla="*/ 3131495 h 6856812"/>
                <a:gd name="connsiteX279" fmla="*/ 932048 w 3981450"/>
                <a:gd name="connsiteY279" fmla="*/ 3098956 h 6856812"/>
                <a:gd name="connsiteX280" fmla="*/ 938399 w 3981450"/>
                <a:gd name="connsiteY280" fmla="*/ 3067211 h 6856812"/>
                <a:gd name="connsiteX281" fmla="*/ 945545 w 3981450"/>
                <a:gd name="connsiteY281" fmla="*/ 3035465 h 6856812"/>
                <a:gd name="connsiteX282" fmla="*/ 1071776 w 3981450"/>
                <a:gd name="connsiteY282" fmla="*/ 2580713 h 6856812"/>
                <a:gd name="connsiteX283" fmla="*/ 893941 w 3981450"/>
                <a:gd name="connsiteY283" fmla="*/ 2707694 h 6856812"/>
                <a:gd name="connsiteX284" fmla="*/ 882826 w 3981450"/>
                <a:gd name="connsiteY284" fmla="*/ 2715631 h 6856812"/>
                <a:gd name="connsiteX285" fmla="*/ 872505 w 3981450"/>
                <a:gd name="connsiteY285" fmla="*/ 2723567 h 6856812"/>
                <a:gd name="connsiteX286" fmla="*/ 863772 w 3981450"/>
                <a:gd name="connsiteY286" fmla="*/ 2733091 h 6856812"/>
                <a:gd name="connsiteX287" fmla="*/ 855833 w 3981450"/>
                <a:gd name="connsiteY287" fmla="*/ 2743408 h 6856812"/>
                <a:gd name="connsiteX288" fmla="*/ 848688 w 3981450"/>
                <a:gd name="connsiteY288" fmla="*/ 2753725 h 6856812"/>
                <a:gd name="connsiteX289" fmla="*/ 842337 w 3981450"/>
                <a:gd name="connsiteY289" fmla="*/ 2764836 h 6856812"/>
                <a:gd name="connsiteX290" fmla="*/ 836779 w 3981450"/>
                <a:gd name="connsiteY290" fmla="*/ 2777534 h 6856812"/>
                <a:gd name="connsiteX291" fmla="*/ 833604 w 3981450"/>
                <a:gd name="connsiteY291" fmla="*/ 2790233 h 6856812"/>
                <a:gd name="connsiteX292" fmla="*/ 570026 w 3981450"/>
                <a:gd name="connsiteY292" fmla="*/ 3772751 h 6856812"/>
                <a:gd name="connsiteX293" fmla="*/ 562087 w 3981450"/>
                <a:gd name="connsiteY293" fmla="*/ 3796560 h 6856812"/>
                <a:gd name="connsiteX294" fmla="*/ 553354 w 3981450"/>
                <a:gd name="connsiteY294" fmla="*/ 3819575 h 6856812"/>
                <a:gd name="connsiteX295" fmla="*/ 542239 w 3981450"/>
                <a:gd name="connsiteY295" fmla="*/ 3841004 h 6856812"/>
                <a:gd name="connsiteX296" fmla="*/ 529537 w 3981450"/>
                <a:gd name="connsiteY296" fmla="*/ 3860844 h 6856812"/>
                <a:gd name="connsiteX297" fmla="*/ 516040 w 3981450"/>
                <a:gd name="connsiteY297" fmla="*/ 3879892 h 6856812"/>
                <a:gd name="connsiteX298" fmla="*/ 500162 w 3981450"/>
                <a:gd name="connsiteY298" fmla="*/ 3898145 h 6856812"/>
                <a:gd name="connsiteX299" fmla="*/ 482696 w 3981450"/>
                <a:gd name="connsiteY299" fmla="*/ 3914018 h 6856812"/>
                <a:gd name="connsiteX300" fmla="*/ 465230 w 3981450"/>
                <a:gd name="connsiteY300" fmla="*/ 3929097 h 6856812"/>
                <a:gd name="connsiteX301" fmla="*/ 446176 w 3981450"/>
                <a:gd name="connsiteY301" fmla="*/ 3943382 h 6856812"/>
                <a:gd name="connsiteX302" fmla="*/ 426329 w 3981450"/>
                <a:gd name="connsiteY302" fmla="*/ 3954493 h 6856812"/>
                <a:gd name="connsiteX303" fmla="*/ 404893 w 3981450"/>
                <a:gd name="connsiteY303" fmla="*/ 3964810 h 6856812"/>
                <a:gd name="connsiteX304" fmla="*/ 383458 w 3981450"/>
                <a:gd name="connsiteY304" fmla="*/ 3973540 h 6856812"/>
                <a:gd name="connsiteX305" fmla="*/ 360434 w 3981450"/>
                <a:gd name="connsiteY305" fmla="*/ 3979889 h 6856812"/>
                <a:gd name="connsiteX306" fmla="*/ 338205 w 3981450"/>
                <a:gd name="connsiteY306" fmla="*/ 3984651 h 6856812"/>
                <a:gd name="connsiteX307" fmla="*/ 313594 w 3981450"/>
                <a:gd name="connsiteY307" fmla="*/ 3987032 h 6856812"/>
                <a:gd name="connsiteX308" fmla="*/ 289776 w 3981450"/>
                <a:gd name="connsiteY308" fmla="*/ 3988619 h 6856812"/>
                <a:gd name="connsiteX309" fmla="*/ 270723 w 3981450"/>
                <a:gd name="connsiteY309" fmla="*/ 3987032 h 6856812"/>
                <a:gd name="connsiteX310" fmla="*/ 252463 w 3981450"/>
                <a:gd name="connsiteY310" fmla="*/ 3986239 h 6856812"/>
                <a:gd name="connsiteX311" fmla="*/ 233409 w 3981450"/>
                <a:gd name="connsiteY311" fmla="*/ 3982270 h 6856812"/>
                <a:gd name="connsiteX312" fmla="*/ 214355 w 3981450"/>
                <a:gd name="connsiteY312" fmla="*/ 3978302 h 6856812"/>
                <a:gd name="connsiteX313" fmla="*/ 200859 w 3981450"/>
                <a:gd name="connsiteY313" fmla="*/ 3974334 h 6856812"/>
                <a:gd name="connsiteX314" fmla="*/ 186568 w 3981450"/>
                <a:gd name="connsiteY314" fmla="*/ 3969572 h 6856812"/>
                <a:gd name="connsiteX315" fmla="*/ 160369 w 3981450"/>
                <a:gd name="connsiteY315" fmla="*/ 3956874 h 6856812"/>
                <a:gd name="connsiteX316" fmla="*/ 134964 w 3981450"/>
                <a:gd name="connsiteY316" fmla="*/ 3943382 h 6856812"/>
                <a:gd name="connsiteX317" fmla="*/ 111941 w 3981450"/>
                <a:gd name="connsiteY317" fmla="*/ 3926716 h 6856812"/>
                <a:gd name="connsiteX318" fmla="*/ 90505 w 3981450"/>
                <a:gd name="connsiteY318" fmla="*/ 3909256 h 6856812"/>
                <a:gd name="connsiteX319" fmla="*/ 70658 w 3981450"/>
                <a:gd name="connsiteY319" fmla="*/ 3888622 h 6856812"/>
                <a:gd name="connsiteX320" fmla="*/ 53986 w 3981450"/>
                <a:gd name="connsiteY320" fmla="*/ 3866400 h 6856812"/>
                <a:gd name="connsiteX321" fmla="*/ 38901 w 3981450"/>
                <a:gd name="connsiteY321" fmla="*/ 3843384 h 6856812"/>
                <a:gd name="connsiteX322" fmla="*/ 26199 w 3981450"/>
                <a:gd name="connsiteY322" fmla="*/ 3817988 h 6856812"/>
                <a:gd name="connsiteX323" fmla="*/ 15084 w 3981450"/>
                <a:gd name="connsiteY323" fmla="*/ 3793386 h 6856812"/>
                <a:gd name="connsiteX324" fmla="*/ 7939 w 3981450"/>
                <a:gd name="connsiteY324" fmla="*/ 3765608 h 6856812"/>
                <a:gd name="connsiteX325" fmla="*/ 2382 w 3981450"/>
                <a:gd name="connsiteY325" fmla="*/ 3737831 h 6856812"/>
                <a:gd name="connsiteX326" fmla="*/ 0 w 3981450"/>
                <a:gd name="connsiteY326" fmla="*/ 3710054 h 6856812"/>
                <a:gd name="connsiteX327" fmla="*/ 0 w 3981450"/>
                <a:gd name="connsiteY327" fmla="*/ 3680690 h 6856812"/>
                <a:gd name="connsiteX328" fmla="*/ 3969 w 3981450"/>
                <a:gd name="connsiteY328" fmla="*/ 3652119 h 6856812"/>
                <a:gd name="connsiteX329" fmla="*/ 6351 w 3981450"/>
                <a:gd name="connsiteY329" fmla="*/ 3637833 h 6856812"/>
                <a:gd name="connsiteX330" fmla="*/ 10321 w 3981450"/>
                <a:gd name="connsiteY330" fmla="*/ 3622754 h 6856812"/>
                <a:gd name="connsiteX331" fmla="*/ 272310 w 3981450"/>
                <a:gd name="connsiteY331" fmla="*/ 2640236 h 6856812"/>
                <a:gd name="connsiteX332" fmla="*/ 282631 w 3981450"/>
                <a:gd name="connsiteY332" fmla="*/ 2606903 h 6856812"/>
                <a:gd name="connsiteX333" fmla="*/ 292158 w 3981450"/>
                <a:gd name="connsiteY333" fmla="*/ 2576745 h 6856812"/>
                <a:gd name="connsiteX334" fmla="*/ 304861 w 3981450"/>
                <a:gd name="connsiteY334" fmla="*/ 2545793 h 6856812"/>
                <a:gd name="connsiteX335" fmla="*/ 319151 w 3981450"/>
                <a:gd name="connsiteY335" fmla="*/ 2516429 h 6856812"/>
                <a:gd name="connsiteX336" fmla="*/ 332647 w 3981450"/>
                <a:gd name="connsiteY336" fmla="*/ 2487858 h 6856812"/>
                <a:gd name="connsiteX337" fmla="*/ 349320 w 3981450"/>
                <a:gd name="connsiteY337" fmla="*/ 2458493 h 6856812"/>
                <a:gd name="connsiteX338" fmla="*/ 366785 w 3981450"/>
                <a:gd name="connsiteY338" fmla="*/ 2430716 h 6856812"/>
                <a:gd name="connsiteX339" fmla="*/ 384251 w 3981450"/>
                <a:gd name="connsiteY339" fmla="*/ 2404526 h 6856812"/>
                <a:gd name="connsiteX340" fmla="*/ 404893 w 3981450"/>
                <a:gd name="connsiteY340" fmla="*/ 2377543 h 6856812"/>
                <a:gd name="connsiteX341" fmla="*/ 424741 w 3981450"/>
                <a:gd name="connsiteY341" fmla="*/ 2352940 h 6856812"/>
                <a:gd name="connsiteX342" fmla="*/ 447764 w 3981450"/>
                <a:gd name="connsiteY342" fmla="*/ 2329131 h 6856812"/>
                <a:gd name="connsiteX343" fmla="*/ 469994 w 3981450"/>
                <a:gd name="connsiteY343" fmla="*/ 2306116 h 6856812"/>
                <a:gd name="connsiteX344" fmla="*/ 494605 w 3981450"/>
                <a:gd name="connsiteY344" fmla="*/ 2283101 h 6856812"/>
                <a:gd name="connsiteX345" fmla="*/ 519216 w 3981450"/>
                <a:gd name="connsiteY345" fmla="*/ 2263260 h 6856812"/>
                <a:gd name="connsiteX346" fmla="*/ 546209 w 3981450"/>
                <a:gd name="connsiteY346" fmla="*/ 2243419 h 6856812"/>
                <a:gd name="connsiteX347" fmla="*/ 572408 w 3981450"/>
                <a:gd name="connsiteY347" fmla="*/ 2224371 h 6856812"/>
                <a:gd name="connsiteX348" fmla="*/ 1540976 w 3981450"/>
                <a:gd name="connsiteY348" fmla="*/ 1537085 h 6856812"/>
                <a:gd name="connsiteX349" fmla="*/ 1556854 w 3981450"/>
                <a:gd name="connsiteY349" fmla="*/ 1527561 h 6856812"/>
                <a:gd name="connsiteX350" fmla="*/ 1573526 w 3981450"/>
                <a:gd name="connsiteY350" fmla="*/ 1517244 h 6856812"/>
                <a:gd name="connsiteX351" fmla="*/ 1590992 w 3981450"/>
                <a:gd name="connsiteY351" fmla="*/ 1509307 h 6856812"/>
                <a:gd name="connsiteX352" fmla="*/ 1608458 w 3981450"/>
                <a:gd name="connsiteY352" fmla="*/ 1502958 h 6856812"/>
                <a:gd name="connsiteX353" fmla="*/ 1635451 w 3981450"/>
                <a:gd name="connsiteY353" fmla="*/ 1491054 h 6856812"/>
                <a:gd name="connsiteX354" fmla="*/ 1663238 w 3981450"/>
                <a:gd name="connsiteY354" fmla="*/ 1479149 h 6856812"/>
                <a:gd name="connsiteX355" fmla="*/ 1691818 w 3981450"/>
                <a:gd name="connsiteY355" fmla="*/ 1469626 h 6856812"/>
                <a:gd name="connsiteX356" fmla="*/ 1719605 w 3981450"/>
                <a:gd name="connsiteY356" fmla="*/ 1460102 h 6856812"/>
                <a:gd name="connsiteX357" fmla="*/ 1748980 w 3981450"/>
                <a:gd name="connsiteY357" fmla="*/ 1452959 h 6856812"/>
                <a:gd name="connsiteX358" fmla="*/ 1779149 w 3981450"/>
                <a:gd name="connsiteY358" fmla="*/ 1446610 h 6856812"/>
                <a:gd name="connsiteX359" fmla="*/ 1807729 w 3981450"/>
                <a:gd name="connsiteY359" fmla="*/ 1441849 h 6856812"/>
                <a:gd name="connsiteX360" fmla="*/ 1837898 w 3981450"/>
                <a:gd name="connsiteY360" fmla="*/ 1437880 h 6856812"/>
                <a:gd name="connsiteX361" fmla="*/ 1868860 w 3981450"/>
                <a:gd name="connsiteY361" fmla="*/ 1435499 h 6856812"/>
                <a:gd name="connsiteX362" fmla="*/ 2433438 w 3981450"/>
                <a:gd name="connsiteY362" fmla="*/ 0 h 6856812"/>
                <a:gd name="connsiteX363" fmla="*/ 3094038 w 3981450"/>
                <a:gd name="connsiteY363" fmla="*/ 660600 h 6856812"/>
                <a:gd name="connsiteX364" fmla="*/ 2433438 w 3981450"/>
                <a:gd name="connsiteY364" fmla="*/ 1321200 h 6856812"/>
                <a:gd name="connsiteX365" fmla="*/ 1772838 w 3981450"/>
                <a:gd name="connsiteY365" fmla="*/ 660600 h 6856812"/>
                <a:gd name="connsiteX366" fmla="*/ 2433438 w 3981450"/>
                <a:gd name="connsiteY366" fmla="*/ 0 h 685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</a:cxnLst>
              <a:rect l="l" t="t" r="r" b="b"/>
              <a:pathLst>
                <a:path w="3981450" h="6856812">
                  <a:moveTo>
                    <a:pt x="1899029" y="1433912"/>
                  </a:moveTo>
                  <a:lnTo>
                    <a:pt x="1929991" y="1433912"/>
                  </a:lnTo>
                  <a:lnTo>
                    <a:pt x="1960160" y="1436293"/>
                  </a:lnTo>
                  <a:lnTo>
                    <a:pt x="1991916" y="1440261"/>
                  </a:lnTo>
                  <a:lnTo>
                    <a:pt x="2022085" y="1444229"/>
                  </a:lnTo>
                  <a:lnTo>
                    <a:pt x="2053841" y="1450579"/>
                  </a:lnTo>
                  <a:lnTo>
                    <a:pt x="2084009" y="1457721"/>
                  </a:lnTo>
                  <a:lnTo>
                    <a:pt x="2107827" y="1465658"/>
                  </a:lnTo>
                  <a:lnTo>
                    <a:pt x="2130850" y="1472800"/>
                  </a:lnTo>
                  <a:lnTo>
                    <a:pt x="2153079" y="1481530"/>
                  </a:lnTo>
                  <a:lnTo>
                    <a:pt x="2176103" y="1491054"/>
                  </a:lnTo>
                  <a:lnTo>
                    <a:pt x="2197538" y="1500577"/>
                  </a:lnTo>
                  <a:lnTo>
                    <a:pt x="2218974" y="1510895"/>
                  </a:lnTo>
                  <a:lnTo>
                    <a:pt x="2238821" y="1522006"/>
                  </a:lnTo>
                  <a:lnTo>
                    <a:pt x="2259463" y="1534704"/>
                  </a:lnTo>
                  <a:lnTo>
                    <a:pt x="2278517" y="1547402"/>
                  </a:lnTo>
                  <a:lnTo>
                    <a:pt x="2298365" y="1560100"/>
                  </a:lnTo>
                  <a:lnTo>
                    <a:pt x="2315831" y="1573592"/>
                  </a:lnTo>
                  <a:lnTo>
                    <a:pt x="2334884" y="1588671"/>
                  </a:lnTo>
                  <a:lnTo>
                    <a:pt x="2351556" y="1603750"/>
                  </a:lnTo>
                  <a:lnTo>
                    <a:pt x="2369022" y="1619622"/>
                  </a:lnTo>
                  <a:lnTo>
                    <a:pt x="2385694" y="1635495"/>
                  </a:lnTo>
                  <a:lnTo>
                    <a:pt x="2400779" y="1652161"/>
                  </a:lnTo>
                  <a:lnTo>
                    <a:pt x="2419833" y="1665653"/>
                  </a:lnTo>
                  <a:lnTo>
                    <a:pt x="2437299" y="1680732"/>
                  </a:lnTo>
                  <a:lnTo>
                    <a:pt x="2453177" y="1698986"/>
                  </a:lnTo>
                  <a:lnTo>
                    <a:pt x="2469849" y="1717239"/>
                  </a:lnTo>
                  <a:lnTo>
                    <a:pt x="3037493" y="2496588"/>
                  </a:lnTo>
                  <a:lnTo>
                    <a:pt x="3059723" y="2525159"/>
                  </a:lnTo>
                  <a:lnTo>
                    <a:pt x="3082746" y="2552142"/>
                  </a:lnTo>
                  <a:lnTo>
                    <a:pt x="3108151" y="2578332"/>
                  </a:lnTo>
                  <a:lnTo>
                    <a:pt x="3134350" y="2603728"/>
                  </a:lnTo>
                  <a:lnTo>
                    <a:pt x="3162137" y="2625950"/>
                  </a:lnTo>
                  <a:lnTo>
                    <a:pt x="3189924" y="2647378"/>
                  </a:lnTo>
                  <a:lnTo>
                    <a:pt x="3220092" y="2668806"/>
                  </a:lnTo>
                  <a:lnTo>
                    <a:pt x="3251848" y="2686267"/>
                  </a:lnTo>
                  <a:lnTo>
                    <a:pt x="3835371" y="3019593"/>
                  </a:lnTo>
                  <a:lnTo>
                    <a:pt x="3848074" y="3026735"/>
                  </a:lnTo>
                  <a:lnTo>
                    <a:pt x="3860776" y="3034672"/>
                  </a:lnTo>
                  <a:lnTo>
                    <a:pt x="3883005" y="3053719"/>
                  </a:lnTo>
                  <a:lnTo>
                    <a:pt x="3903647" y="3073560"/>
                  </a:lnTo>
                  <a:lnTo>
                    <a:pt x="3922701" y="3094988"/>
                  </a:lnTo>
                  <a:lnTo>
                    <a:pt x="3937785" y="3118003"/>
                  </a:lnTo>
                  <a:lnTo>
                    <a:pt x="3951282" y="3141812"/>
                  </a:lnTo>
                  <a:lnTo>
                    <a:pt x="3962396" y="3168002"/>
                  </a:lnTo>
                  <a:lnTo>
                    <a:pt x="3971129" y="3194192"/>
                  </a:lnTo>
                  <a:lnTo>
                    <a:pt x="3977481" y="3221176"/>
                  </a:lnTo>
                  <a:lnTo>
                    <a:pt x="3981450" y="3248953"/>
                  </a:lnTo>
                  <a:lnTo>
                    <a:pt x="3981450" y="3276730"/>
                  </a:lnTo>
                  <a:lnTo>
                    <a:pt x="3980656" y="3305301"/>
                  </a:lnTo>
                  <a:lnTo>
                    <a:pt x="3975099" y="3333078"/>
                  </a:lnTo>
                  <a:lnTo>
                    <a:pt x="3967954" y="3360855"/>
                  </a:lnTo>
                  <a:lnTo>
                    <a:pt x="3957633" y="3387045"/>
                  </a:lnTo>
                  <a:lnTo>
                    <a:pt x="3951282" y="3401331"/>
                  </a:lnTo>
                  <a:lnTo>
                    <a:pt x="3944136" y="3414822"/>
                  </a:lnTo>
                  <a:lnTo>
                    <a:pt x="3933816" y="3431489"/>
                  </a:lnTo>
                  <a:lnTo>
                    <a:pt x="3922701" y="3448155"/>
                  </a:lnTo>
                  <a:lnTo>
                    <a:pt x="3909998" y="3463234"/>
                  </a:lnTo>
                  <a:lnTo>
                    <a:pt x="3895708" y="3476726"/>
                  </a:lnTo>
                  <a:lnTo>
                    <a:pt x="3882212" y="3491011"/>
                  </a:lnTo>
                  <a:lnTo>
                    <a:pt x="3867127" y="3502122"/>
                  </a:lnTo>
                  <a:lnTo>
                    <a:pt x="3852043" y="3513233"/>
                  </a:lnTo>
                  <a:lnTo>
                    <a:pt x="3835371" y="3523550"/>
                  </a:lnTo>
                  <a:lnTo>
                    <a:pt x="3818699" y="3532280"/>
                  </a:lnTo>
                  <a:lnTo>
                    <a:pt x="3801233" y="3540216"/>
                  </a:lnTo>
                  <a:lnTo>
                    <a:pt x="3783767" y="3545772"/>
                  </a:lnTo>
                  <a:lnTo>
                    <a:pt x="3766301" y="3551327"/>
                  </a:lnTo>
                  <a:lnTo>
                    <a:pt x="3747247" y="3556089"/>
                  </a:lnTo>
                  <a:lnTo>
                    <a:pt x="3729781" y="3558470"/>
                  </a:lnTo>
                  <a:lnTo>
                    <a:pt x="3710727" y="3561644"/>
                  </a:lnTo>
                  <a:lnTo>
                    <a:pt x="3691674" y="3561644"/>
                  </a:lnTo>
                  <a:lnTo>
                    <a:pt x="3672620" y="3561644"/>
                  </a:lnTo>
                  <a:lnTo>
                    <a:pt x="3655154" y="3558470"/>
                  </a:lnTo>
                  <a:lnTo>
                    <a:pt x="3636100" y="3556089"/>
                  </a:lnTo>
                  <a:lnTo>
                    <a:pt x="3618634" y="3552121"/>
                  </a:lnTo>
                  <a:lnTo>
                    <a:pt x="3601168" y="3545772"/>
                  </a:lnTo>
                  <a:lnTo>
                    <a:pt x="3582908" y="3540216"/>
                  </a:lnTo>
                  <a:lnTo>
                    <a:pt x="3565442" y="3532280"/>
                  </a:lnTo>
                  <a:lnTo>
                    <a:pt x="3547976" y="3523550"/>
                  </a:lnTo>
                  <a:lnTo>
                    <a:pt x="2964454" y="3191811"/>
                  </a:lnTo>
                  <a:lnTo>
                    <a:pt x="2935079" y="3174351"/>
                  </a:lnTo>
                  <a:lnTo>
                    <a:pt x="2907292" y="3156891"/>
                  </a:lnTo>
                  <a:lnTo>
                    <a:pt x="2878712" y="3137844"/>
                  </a:lnTo>
                  <a:lnTo>
                    <a:pt x="2851719" y="3118797"/>
                  </a:lnTo>
                  <a:lnTo>
                    <a:pt x="2823932" y="3098956"/>
                  </a:lnTo>
                  <a:lnTo>
                    <a:pt x="2797733" y="3078321"/>
                  </a:lnTo>
                  <a:lnTo>
                    <a:pt x="2772328" y="3056893"/>
                  </a:lnTo>
                  <a:lnTo>
                    <a:pt x="2746923" y="3035465"/>
                  </a:lnTo>
                  <a:lnTo>
                    <a:pt x="2723106" y="3013244"/>
                  </a:lnTo>
                  <a:lnTo>
                    <a:pt x="2699288" y="2990228"/>
                  </a:lnTo>
                  <a:lnTo>
                    <a:pt x="2675471" y="2966419"/>
                  </a:lnTo>
                  <a:lnTo>
                    <a:pt x="2652448" y="2942610"/>
                  </a:lnTo>
                  <a:lnTo>
                    <a:pt x="2630218" y="2917214"/>
                  </a:lnTo>
                  <a:lnTo>
                    <a:pt x="2608783" y="2891024"/>
                  </a:lnTo>
                  <a:lnTo>
                    <a:pt x="2588141" y="2864040"/>
                  </a:lnTo>
                  <a:lnTo>
                    <a:pt x="2568293" y="2837851"/>
                  </a:lnTo>
                  <a:lnTo>
                    <a:pt x="2450795" y="2676743"/>
                  </a:lnTo>
                  <a:lnTo>
                    <a:pt x="2251524" y="3396569"/>
                  </a:lnTo>
                  <a:lnTo>
                    <a:pt x="2244379" y="3420378"/>
                  </a:lnTo>
                  <a:lnTo>
                    <a:pt x="2235646" y="3442599"/>
                  </a:lnTo>
                  <a:lnTo>
                    <a:pt x="2226913" y="3466408"/>
                  </a:lnTo>
                  <a:lnTo>
                    <a:pt x="2217386" y="3489424"/>
                  </a:lnTo>
                  <a:lnTo>
                    <a:pt x="2904911" y="4429880"/>
                  </a:lnTo>
                  <a:lnTo>
                    <a:pt x="2930316" y="4466387"/>
                  </a:lnTo>
                  <a:lnTo>
                    <a:pt x="2954927" y="4502894"/>
                  </a:lnTo>
                  <a:lnTo>
                    <a:pt x="2979538" y="4540195"/>
                  </a:lnTo>
                  <a:lnTo>
                    <a:pt x="3003355" y="4579877"/>
                  </a:lnTo>
                  <a:lnTo>
                    <a:pt x="3024791" y="4617177"/>
                  </a:lnTo>
                  <a:lnTo>
                    <a:pt x="3046226" y="4656065"/>
                  </a:lnTo>
                  <a:lnTo>
                    <a:pt x="3065280" y="4696541"/>
                  </a:lnTo>
                  <a:lnTo>
                    <a:pt x="3083540" y="4737016"/>
                  </a:lnTo>
                  <a:lnTo>
                    <a:pt x="3102594" y="4777491"/>
                  </a:lnTo>
                  <a:lnTo>
                    <a:pt x="3119266" y="4818760"/>
                  </a:lnTo>
                  <a:lnTo>
                    <a:pt x="3134350" y="4860823"/>
                  </a:lnTo>
                  <a:lnTo>
                    <a:pt x="3149434" y="4902092"/>
                  </a:lnTo>
                  <a:lnTo>
                    <a:pt x="3163725" y="4944948"/>
                  </a:lnTo>
                  <a:lnTo>
                    <a:pt x="3175633" y="4987804"/>
                  </a:lnTo>
                  <a:lnTo>
                    <a:pt x="3187542" y="5032248"/>
                  </a:lnTo>
                  <a:lnTo>
                    <a:pt x="3197069" y="5075104"/>
                  </a:lnTo>
                  <a:lnTo>
                    <a:pt x="3497166" y="6414758"/>
                  </a:lnTo>
                  <a:lnTo>
                    <a:pt x="3501136" y="6433012"/>
                  </a:lnTo>
                  <a:lnTo>
                    <a:pt x="3503517" y="6451265"/>
                  </a:lnTo>
                  <a:lnTo>
                    <a:pt x="3505105" y="6470313"/>
                  </a:lnTo>
                  <a:lnTo>
                    <a:pt x="3505899" y="6487773"/>
                  </a:lnTo>
                  <a:lnTo>
                    <a:pt x="3505899" y="6506820"/>
                  </a:lnTo>
                  <a:lnTo>
                    <a:pt x="3505105" y="6524280"/>
                  </a:lnTo>
                  <a:lnTo>
                    <a:pt x="3503517" y="6541740"/>
                  </a:lnTo>
                  <a:lnTo>
                    <a:pt x="3500342" y="6559200"/>
                  </a:lnTo>
                  <a:lnTo>
                    <a:pt x="3497166" y="6575866"/>
                  </a:lnTo>
                  <a:lnTo>
                    <a:pt x="3492403" y="6593326"/>
                  </a:lnTo>
                  <a:lnTo>
                    <a:pt x="3487639" y="6609992"/>
                  </a:lnTo>
                  <a:lnTo>
                    <a:pt x="3481288" y="6625865"/>
                  </a:lnTo>
                  <a:lnTo>
                    <a:pt x="3474937" y="6642531"/>
                  </a:lnTo>
                  <a:lnTo>
                    <a:pt x="3466998" y="6657610"/>
                  </a:lnTo>
                  <a:lnTo>
                    <a:pt x="3458265" y="6672689"/>
                  </a:lnTo>
                  <a:lnTo>
                    <a:pt x="3449532" y="6687768"/>
                  </a:lnTo>
                  <a:lnTo>
                    <a:pt x="3440799" y="6702847"/>
                  </a:lnTo>
                  <a:lnTo>
                    <a:pt x="3429684" y="6717133"/>
                  </a:lnTo>
                  <a:lnTo>
                    <a:pt x="3419363" y="6730624"/>
                  </a:lnTo>
                  <a:lnTo>
                    <a:pt x="3406661" y="6743323"/>
                  </a:lnTo>
                  <a:lnTo>
                    <a:pt x="3395546" y="6756021"/>
                  </a:lnTo>
                  <a:lnTo>
                    <a:pt x="3381255" y="6767132"/>
                  </a:lnTo>
                  <a:lnTo>
                    <a:pt x="3368553" y="6779036"/>
                  </a:lnTo>
                  <a:lnTo>
                    <a:pt x="3353469" y="6788560"/>
                  </a:lnTo>
                  <a:lnTo>
                    <a:pt x="3339972" y="6798877"/>
                  </a:lnTo>
                  <a:lnTo>
                    <a:pt x="3324888" y="6809194"/>
                  </a:lnTo>
                  <a:lnTo>
                    <a:pt x="3308216" y="6816337"/>
                  </a:lnTo>
                  <a:lnTo>
                    <a:pt x="3291544" y="6825067"/>
                  </a:lnTo>
                  <a:lnTo>
                    <a:pt x="3275666" y="6831416"/>
                  </a:lnTo>
                  <a:lnTo>
                    <a:pt x="3258994" y="6837765"/>
                  </a:lnTo>
                  <a:lnTo>
                    <a:pt x="3241528" y="6843320"/>
                  </a:lnTo>
                  <a:lnTo>
                    <a:pt x="3222474" y="6848082"/>
                  </a:lnTo>
                  <a:lnTo>
                    <a:pt x="3202626" y="6852050"/>
                  </a:lnTo>
                  <a:lnTo>
                    <a:pt x="3181984" y="6854431"/>
                  </a:lnTo>
                  <a:lnTo>
                    <a:pt x="3163725" y="6856812"/>
                  </a:lnTo>
                  <a:lnTo>
                    <a:pt x="3143083" y="6856812"/>
                  </a:lnTo>
                  <a:lnTo>
                    <a:pt x="3111327" y="6855225"/>
                  </a:lnTo>
                  <a:lnTo>
                    <a:pt x="3081158" y="6852050"/>
                  </a:lnTo>
                  <a:lnTo>
                    <a:pt x="3052577" y="6845701"/>
                  </a:lnTo>
                  <a:lnTo>
                    <a:pt x="3023203" y="6836971"/>
                  </a:lnTo>
                  <a:lnTo>
                    <a:pt x="2995416" y="6825067"/>
                  </a:lnTo>
                  <a:lnTo>
                    <a:pt x="2967629" y="6811575"/>
                  </a:lnTo>
                  <a:lnTo>
                    <a:pt x="2943018" y="6796496"/>
                  </a:lnTo>
                  <a:lnTo>
                    <a:pt x="2918407" y="6779036"/>
                  </a:lnTo>
                  <a:lnTo>
                    <a:pt x="2896178" y="6758402"/>
                  </a:lnTo>
                  <a:lnTo>
                    <a:pt x="2874742" y="6736974"/>
                  </a:lnTo>
                  <a:lnTo>
                    <a:pt x="2854100" y="6714752"/>
                  </a:lnTo>
                  <a:lnTo>
                    <a:pt x="2838222" y="6689356"/>
                  </a:lnTo>
                  <a:lnTo>
                    <a:pt x="2821550" y="6662372"/>
                  </a:lnTo>
                  <a:lnTo>
                    <a:pt x="2808848" y="6633801"/>
                  </a:lnTo>
                  <a:lnTo>
                    <a:pt x="2797733" y="6604437"/>
                  </a:lnTo>
                  <a:lnTo>
                    <a:pt x="2789794" y="6573485"/>
                  </a:lnTo>
                  <a:lnTo>
                    <a:pt x="2489696" y="5233831"/>
                  </a:lnTo>
                  <a:lnTo>
                    <a:pt x="2476200" y="5183038"/>
                  </a:lnTo>
                  <a:lnTo>
                    <a:pt x="2461116" y="5133039"/>
                  </a:lnTo>
                  <a:lnTo>
                    <a:pt x="2443650" y="5083834"/>
                  </a:lnTo>
                  <a:lnTo>
                    <a:pt x="2423008" y="5037010"/>
                  </a:lnTo>
                  <a:lnTo>
                    <a:pt x="2400779" y="4990185"/>
                  </a:lnTo>
                  <a:lnTo>
                    <a:pt x="2375374" y="4944155"/>
                  </a:lnTo>
                  <a:lnTo>
                    <a:pt x="2349175" y="4899711"/>
                  </a:lnTo>
                  <a:lnTo>
                    <a:pt x="2318212" y="4856855"/>
                  </a:lnTo>
                  <a:lnTo>
                    <a:pt x="1612428" y="3891796"/>
                  </a:lnTo>
                  <a:lnTo>
                    <a:pt x="1607664" y="3891796"/>
                  </a:lnTo>
                  <a:lnTo>
                    <a:pt x="1565587" y="4665589"/>
                  </a:lnTo>
                  <a:lnTo>
                    <a:pt x="1562411" y="4717175"/>
                  </a:lnTo>
                  <a:lnTo>
                    <a:pt x="1558442" y="4769555"/>
                  </a:lnTo>
                  <a:lnTo>
                    <a:pt x="1552090" y="4821141"/>
                  </a:lnTo>
                  <a:lnTo>
                    <a:pt x="1544151" y="4871934"/>
                  </a:lnTo>
                  <a:lnTo>
                    <a:pt x="1537006" y="4923520"/>
                  </a:lnTo>
                  <a:lnTo>
                    <a:pt x="1526685" y="4974313"/>
                  </a:lnTo>
                  <a:lnTo>
                    <a:pt x="1516365" y="5024312"/>
                  </a:lnTo>
                  <a:lnTo>
                    <a:pt x="1504456" y="5075104"/>
                  </a:lnTo>
                  <a:lnTo>
                    <a:pt x="1491753" y="5125103"/>
                  </a:lnTo>
                  <a:lnTo>
                    <a:pt x="1476669" y="5174308"/>
                  </a:lnTo>
                  <a:lnTo>
                    <a:pt x="1461585" y="5225101"/>
                  </a:lnTo>
                  <a:lnTo>
                    <a:pt x="1444913" y="5274306"/>
                  </a:lnTo>
                  <a:lnTo>
                    <a:pt x="1427447" y="5321924"/>
                  </a:lnTo>
                  <a:lnTo>
                    <a:pt x="1406805" y="5371130"/>
                  </a:lnTo>
                  <a:lnTo>
                    <a:pt x="1386958" y="5418748"/>
                  </a:lnTo>
                  <a:lnTo>
                    <a:pt x="1365522" y="5465572"/>
                  </a:lnTo>
                  <a:lnTo>
                    <a:pt x="1357583" y="5480651"/>
                  </a:lnTo>
                  <a:lnTo>
                    <a:pt x="739922" y="6662372"/>
                  </a:lnTo>
                  <a:lnTo>
                    <a:pt x="727220" y="6683800"/>
                  </a:lnTo>
                  <a:lnTo>
                    <a:pt x="713723" y="6705228"/>
                  </a:lnTo>
                  <a:lnTo>
                    <a:pt x="698639" y="6725863"/>
                  </a:lnTo>
                  <a:lnTo>
                    <a:pt x="681173" y="6744910"/>
                  </a:lnTo>
                  <a:lnTo>
                    <a:pt x="662913" y="6762370"/>
                  </a:lnTo>
                  <a:lnTo>
                    <a:pt x="644653" y="6779036"/>
                  </a:lnTo>
                  <a:lnTo>
                    <a:pt x="625600" y="6792528"/>
                  </a:lnTo>
                  <a:lnTo>
                    <a:pt x="604164" y="6806020"/>
                  </a:lnTo>
                  <a:lnTo>
                    <a:pt x="582729" y="6817924"/>
                  </a:lnTo>
                  <a:lnTo>
                    <a:pt x="561293" y="6827448"/>
                  </a:lnTo>
                  <a:lnTo>
                    <a:pt x="538270" y="6836971"/>
                  </a:lnTo>
                  <a:lnTo>
                    <a:pt x="516040" y="6844114"/>
                  </a:lnTo>
                  <a:lnTo>
                    <a:pt x="491429" y="6848876"/>
                  </a:lnTo>
                  <a:lnTo>
                    <a:pt x="467612" y="6852844"/>
                  </a:lnTo>
                  <a:lnTo>
                    <a:pt x="442207" y="6855225"/>
                  </a:lnTo>
                  <a:lnTo>
                    <a:pt x="418390" y="6856812"/>
                  </a:lnTo>
                  <a:lnTo>
                    <a:pt x="396954" y="6856812"/>
                  </a:lnTo>
                  <a:lnTo>
                    <a:pt x="375518" y="6854431"/>
                  </a:lnTo>
                  <a:lnTo>
                    <a:pt x="354083" y="6850463"/>
                  </a:lnTo>
                  <a:lnTo>
                    <a:pt x="334235" y="6846495"/>
                  </a:lnTo>
                  <a:lnTo>
                    <a:pt x="312800" y="6840146"/>
                  </a:lnTo>
                  <a:lnTo>
                    <a:pt x="291364" y="6833797"/>
                  </a:lnTo>
                  <a:lnTo>
                    <a:pt x="270723" y="6825067"/>
                  </a:lnTo>
                  <a:lnTo>
                    <a:pt x="250875" y="6815543"/>
                  </a:lnTo>
                  <a:lnTo>
                    <a:pt x="234203" y="6806020"/>
                  </a:lnTo>
                  <a:lnTo>
                    <a:pt x="219119" y="6796496"/>
                  </a:lnTo>
                  <a:lnTo>
                    <a:pt x="204034" y="6786179"/>
                  </a:lnTo>
                  <a:lnTo>
                    <a:pt x="188950" y="6775068"/>
                  </a:lnTo>
                  <a:lnTo>
                    <a:pt x="176248" y="6763163"/>
                  </a:lnTo>
                  <a:lnTo>
                    <a:pt x="162751" y="6751259"/>
                  </a:lnTo>
                  <a:lnTo>
                    <a:pt x="150049" y="6738561"/>
                  </a:lnTo>
                  <a:lnTo>
                    <a:pt x="138934" y="6724275"/>
                  </a:lnTo>
                  <a:lnTo>
                    <a:pt x="128613" y="6710784"/>
                  </a:lnTo>
                  <a:lnTo>
                    <a:pt x="118292" y="6696498"/>
                  </a:lnTo>
                  <a:lnTo>
                    <a:pt x="108765" y="6681419"/>
                  </a:lnTo>
                  <a:lnTo>
                    <a:pt x="99238" y="6666340"/>
                  </a:lnTo>
                  <a:lnTo>
                    <a:pt x="92093" y="6651261"/>
                  </a:lnTo>
                  <a:lnTo>
                    <a:pt x="84154" y="6635388"/>
                  </a:lnTo>
                  <a:lnTo>
                    <a:pt x="77803" y="6618722"/>
                  </a:lnTo>
                  <a:lnTo>
                    <a:pt x="73039" y="6602056"/>
                  </a:lnTo>
                  <a:lnTo>
                    <a:pt x="68276" y="6586183"/>
                  </a:lnTo>
                  <a:lnTo>
                    <a:pt x="64306" y="6569517"/>
                  </a:lnTo>
                  <a:lnTo>
                    <a:pt x="60337" y="6552057"/>
                  </a:lnTo>
                  <a:lnTo>
                    <a:pt x="57955" y="6533803"/>
                  </a:lnTo>
                  <a:lnTo>
                    <a:pt x="56367" y="6516343"/>
                  </a:lnTo>
                  <a:lnTo>
                    <a:pt x="56367" y="6500471"/>
                  </a:lnTo>
                  <a:lnTo>
                    <a:pt x="56367" y="6482217"/>
                  </a:lnTo>
                  <a:lnTo>
                    <a:pt x="56367" y="6464757"/>
                  </a:lnTo>
                  <a:lnTo>
                    <a:pt x="59543" y="6447297"/>
                  </a:lnTo>
                  <a:lnTo>
                    <a:pt x="61925" y="6429837"/>
                  </a:lnTo>
                  <a:lnTo>
                    <a:pt x="65894" y="6411584"/>
                  </a:lnTo>
                  <a:lnTo>
                    <a:pt x="70658" y="6394124"/>
                  </a:lnTo>
                  <a:lnTo>
                    <a:pt x="75421" y="6376664"/>
                  </a:lnTo>
                  <a:lnTo>
                    <a:pt x="81772" y="6359997"/>
                  </a:lnTo>
                  <a:lnTo>
                    <a:pt x="89712" y="6342538"/>
                  </a:lnTo>
                  <a:lnTo>
                    <a:pt x="96857" y="6325871"/>
                  </a:lnTo>
                  <a:lnTo>
                    <a:pt x="711342" y="5152880"/>
                  </a:lnTo>
                  <a:lnTo>
                    <a:pt x="724838" y="5121135"/>
                  </a:lnTo>
                  <a:lnTo>
                    <a:pt x="739128" y="5090183"/>
                  </a:lnTo>
                  <a:lnTo>
                    <a:pt x="751037" y="5058438"/>
                  </a:lnTo>
                  <a:lnTo>
                    <a:pt x="762946" y="5025899"/>
                  </a:lnTo>
                  <a:lnTo>
                    <a:pt x="772473" y="4994154"/>
                  </a:lnTo>
                  <a:lnTo>
                    <a:pt x="782793" y="4961615"/>
                  </a:lnTo>
                  <a:lnTo>
                    <a:pt x="793114" y="4928282"/>
                  </a:lnTo>
                  <a:lnTo>
                    <a:pt x="801847" y="4895743"/>
                  </a:lnTo>
                  <a:lnTo>
                    <a:pt x="809786" y="4863204"/>
                  </a:lnTo>
                  <a:lnTo>
                    <a:pt x="815344" y="4829078"/>
                  </a:lnTo>
                  <a:lnTo>
                    <a:pt x="821695" y="4796539"/>
                  </a:lnTo>
                  <a:lnTo>
                    <a:pt x="828046" y="4762412"/>
                  </a:lnTo>
                  <a:lnTo>
                    <a:pt x="832016" y="4728286"/>
                  </a:lnTo>
                  <a:lnTo>
                    <a:pt x="835985" y="4694160"/>
                  </a:lnTo>
                  <a:lnTo>
                    <a:pt x="839955" y="4660034"/>
                  </a:lnTo>
                  <a:lnTo>
                    <a:pt x="840749" y="4625907"/>
                  </a:lnTo>
                  <a:lnTo>
                    <a:pt x="919346" y="3193399"/>
                  </a:lnTo>
                  <a:lnTo>
                    <a:pt x="921727" y="3178319"/>
                  </a:lnTo>
                  <a:lnTo>
                    <a:pt x="924109" y="3163240"/>
                  </a:lnTo>
                  <a:lnTo>
                    <a:pt x="926491" y="3131495"/>
                  </a:lnTo>
                  <a:lnTo>
                    <a:pt x="932048" y="3098956"/>
                  </a:lnTo>
                  <a:lnTo>
                    <a:pt x="938399" y="3067211"/>
                  </a:lnTo>
                  <a:lnTo>
                    <a:pt x="945545" y="3035465"/>
                  </a:lnTo>
                  <a:lnTo>
                    <a:pt x="1071776" y="2580713"/>
                  </a:lnTo>
                  <a:lnTo>
                    <a:pt x="893941" y="2707694"/>
                  </a:lnTo>
                  <a:lnTo>
                    <a:pt x="882826" y="2715631"/>
                  </a:lnTo>
                  <a:lnTo>
                    <a:pt x="872505" y="2723567"/>
                  </a:lnTo>
                  <a:lnTo>
                    <a:pt x="863772" y="2733091"/>
                  </a:lnTo>
                  <a:lnTo>
                    <a:pt x="855833" y="2743408"/>
                  </a:lnTo>
                  <a:lnTo>
                    <a:pt x="848688" y="2753725"/>
                  </a:lnTo>
                  <a:lnTo>
                    <a:pt x="842337" y="2764836"/>
                  </a:lnTo>
                  <a:lnTo>
                    <a:pt x="836779" y="2777534"/>
                  </a:lnTo>
                  <a:lnTo>
                    <a:pt x="833604" y="2790233"/>
                  </a:lnTo>
                  <a:lnTo>
                    <a:pt x="570026" y="3772751"/>
                  </a:lnTo>
                  <a:lnTo>
                    <a:pt x="562087" y="3796560"/>
                  </a:lnTo>
                  <a:lnTo>
                    <a:pt x="553354" y="3819575"/>
                  </a:lnTo>
                  <a:lnTo>
                    <a:pt x="542239" y="3841004"/>
                  </a:lnTo>
                  <a:lnTo>
                    <a:pt x="529537" y="3860844"/>
                  </a:lnTo>
                  <a:lnTo>
                    <a:pt x="516040" y="3879892"/>
                  </a:lnTo>
                  <a:lnTo>
                    <a:pt x="500162" y="3898145"/>
                  </a:lnTo>
                  <a:lnTo>
                    <a:pt x="482696" y="3914018"/>
                  </a:lnTo>
                  <a:lnTo>
                    <a:pt x="465230" y="3929097"/>
                  </a:lnTo>
                  <a:lnTo>
                    <a:pt x="446176" y="3943382"/>
                  </a:lnTo>
                  <a:lnTo>
                    <a:pt x="426329" y="3954493"/>
                  </a:lnTo>
                  <a:lnTo>
                    <a:pt x="404893" y="3964810"/>
                  </a:lnTo>
                  <a:lnTo>
                    <a:pt x="383458" y="3973540"/>
                  </a:lnTo>
                  <a:lnTo>
                    <a:pt x="360434" y="3979889"/>
                  </a:lnTo>
                  <a:lnTo>
                    <a:pt x="338205" y="3984651"/>
                  </a:lnTo>
                  <a:lnTo>
                    <a:pt x="313594" y="3987032"/>
                  </a:lnTo>
                  <a:lnTo>
                    <a:pt x="289776" y="3988619"/>
                  </a:lnTo>
                  <a:lnTo>
                    <a:pt x="270723" y="3987032"/>
                  </a:lnTo>
                  <a:lnTo>
                    <a:pt x="252463" y="3986239"/>
                  </a:lnTo>
                  <a:lnTo>
                    <a:pt x="233409" y="3982270"/>
                  </a:lnTo>
                  <a:lnTo>
                    <a:pt x="214355" y="3978302"/>
                  </a:lnTo>
                  <a:lnTo>
                    <a:pt x="200859" y="3974334"/>
                  </a:lnTo>
                  <a:lnTo>
                    <a:pt x="186568" y="3969572"/>
                  </a:lnTo>
                  <a:lnTo>
                    <a:pt x="160369" y="3956874"/>
                  </a:lnTo>
                  <a:lnTo>
                    <a:pt x="134964" y="3943382"/>
                  </a:lnTo>
                  <a:lnTo>
                    <a:pt x="111941" y="3926716"/>
                  </a:lnTo>
                  <a:lnTo>
                    <a:pt x="90505" y="3909256"/>
                  </a:lnTo>
                  <a:lnTo>
                    <a:pt x="70658" y="3888622"/>
                  </a:lnTo>
                  <a:lnTo>
                    <a:pt x="53986" y="3866400"/>
                  </a:lnTo>
                  <a:lnTo>
                    <a:pt x="38901" y="3843384"/>
                  </a:lnTo>
                  <a:lnTo>
                    <a:pt x="26199" y="3817988"/>
                  </a:lnTo>
                  <a:lnTo>
                    <a:pt x="15084" y="3793386"/>
                  </a:lnTo>
                  <a:lnTo>
                    <a:pt x="7939" y="3765608"/>
                  </a:lnTo>
                  <a:lnTo>
                    <a:pt x="2382" y="3737831"/>
                  </a:lnTo>
                  <a:lnTo>
                    <a:pt x="0" y="3710054"/>
                  </a:lnTo>
                  <a:lnTo>
                    <a:pt x="0" y="3680690"/>
                  </a:lnTo>
                  <a:lnTo>
                    <a:pt x="3969" y="3652119"/>
                  </a:lnTo>
                  <a:lnTo>
                    <a:pt x="6351" y="3637833"/>
                  </a:lnTo>
                  <a:lnTo>
                    <a:pt x="10321" y="3622754"/>
                  </a:lnTo>
                  <a:lnTo>
                    <a:pt x="272310" y="2640236"/>
                  </a:lnTo>
                  <a:lnTo>
                    <a:pt x="282631" y="2606903"/>
                  </a:lnTo>
                  <a:lnTo>
                    <a:pt x="292158" y="2576745"/>
                  </a:lnTo>
                  <a:lnTo>
                    <a:pt x="304861" y="2545793"/>
                  </a:lnTo>
                  <a:lnTo>
                    <a:pt x="319151" y="2516429"/>
                  </a:lnTo>
                  <a:lnTo>
                    <a:pt x="332647" y="2487858"/>
                  </a:lnTo>
                  <a:lnTo>
                    <a:pt x="349320" y="2458493"/>
                  </a:lnTo>
                  <a:lnTo>
                    <a:pt x="366785" y="2430716"/>
                  </a:lnTo>
                  <a:lnTo>
                    <a:pt x="384251" y="2404526"/>
                  </a:lnTo>
                  <a:lnTo>
                    <a:pt x="404893" y="2377543"/>
                  </a:lnTo>
                  <a:lnTo>
                    <a:pt x="424741" y="2352940"/>
                  </a:lnTo>
                  <a:lnTo>
                    <a:pt x="447764" y="2329131"/>
                  </a:lnTo>
                  <a:lnTo>
                    <a:pt x="469994" y="2306116"/>
                  </a:lnTo>
                  <a:lnTo>
                    <a:pt x="494605" y="2283101"/>
                  </a:lnTo>
                  <a:lnTo>
                    <a:pt x="519216" y="2263260"/>
                  </a:lnTo>
                  <a:lnTo>
                    <a:pt x="546209" y="2243419"/>
                  </a:lnTo>
                  <a:lnTo>
                    <a:pt x="572408" y="2224371"/>
                  </a:lnTo>
                  <a:lnTo>
                    <a:pt x="1540976" y="1537085"/>
                  </a:lnTo>
                  <a:lnTo>
                    <a:pt x="1556854" y="1527561"/>
                  </a:lnTo>
                  <a:lnTo>
                    <a:pt x="1573526" y="1517244"/>
                  </a:lnTo>
                  <a:lnTo>
                    <a:pt x="1590992" y="1509307"/>
                  </a:lnTo>
                  <a:lnTo>
                    <a:pt x="1608458" y="1502958"/>
                  </a:lnTo>
                  <a:lnTo>
                    <a:pt x="1635451" y="1491054"/>
                  </a:lnTo>
                  <a:lnTo>
                    <a:pt x="1663238" y="1479149"/>
                  </a:lnTo>
                  <a:lnTo>
                    <a:pt x="1691818" y="1469626"/>
                  </a:lnTo>
                  <a:lnTo>
                    <a:pt x="1719605" y="1460102"/>
                  </a:lnTo>
                  <a:lnTo>
                    <a:pt x="1748980" y="1452959"/>
                  </a:lnTo>
                  <a:lnTo>
                    <a:pt x="1779149" y="1446610"/>
                  </a:lnTo>
                  <a:lnTo>
                    <a:pt x="1807729" y="1441849"/>
                  </a:lnTo>
                  <a:lnTo>
                    <a:pt x="1837898" y="1437880"/>
                  </a:lnTo>
                  <a:lnTo>
                    <a:pt x="1868860" y="1435499"/>
                  </a:lnTo>
                  <a:close/>
                  <a:moveTo>
                    <a:pt x="2433438" y="0"/>
                  </a:moveTo>
                  <a:cubicBezTo>
                    <a:pt x="2798277" y="0"/>
                    <a:pt x="3094038" y="295761"/>
                    <a:pt x="3094038" y="660600"/>
                  </a:cubicBezTo>
                  <a:cubicBezTo>
                    <a:pt x="3094038" y="1025439"/>
                    <a:pt x="2798277" y="1321200"/>
                    <a:pt x="2433438" y="1321200"/>
                  </a:cubicBezTo>
                  <a:cubicBezTo>
                    <a:pt x="2068599" y="1321200"/>
                    <a:pt x="1772838" y="1025439"/>
                    <a:pt x="1772838" y="660600"/>
                  </a:cubicBezTo>
                  <a:cubicBezTo>
                    <a:pt x="1772838" y="295761"/>
                    <a:pt x="2068599" y="0"/>
                    <a:pt x="243343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4E171D4-0059-3359-F0D1-EBA95AA41517}"/>
              </a:ext>
            </a:extLst>
          </p:cNvPr>
          <p:cNvGrpSpPr/>
          <p:nvPr/>
        </p:nvGrpSpPr>
        <p:grpSpPr>
          <a:xfrm>
            <a:off x="2939280" y="4343948"/>
            <a:ext cx="900766" cy="900766"/>
            <a:chOff x="2939280" y="4610731"/>
            <a:chExt cx="900766" cy="90076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467C789-C6C1-610C-8253-30FFF20F6E9B}"/>
                </a:ext>
              </a:extLst>
            </p:cNvPr>
            <p:cNvGrpSpPr/>
            <p:nvPr/>
          </p:nvGrpSpPr>
          <p:grpSpPr>
            <a:xfrm>
              <a:off x="2939280" y="4610731"/>
              <a:ext cx="900766" cy="900766"/>
              <a:chOff x="4489450" y="2618448"/>
              <a:chExt cx="2209800" cy="220980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E79FDE83-6BB5-F00E-7848-0624643797D6}"/>
                  </a:ext>
                </a:extLst>
              </p:cNvPr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3AA53FC-0091-2CDA-5970-EB115EB20A7C}"/>
                  </a:ext>
                </a:extLst>
              </p:cNvPr>
              <p:cNvSpPr/>
              <p:nvPr/>
            </p:nvSpPr>
            <p:spPr>
              <a:xfrm>
                <a:off x="4740142" y="2869140"/>
                <a:ext cx="1708416" cy="1708416"/>
              </a:xfrm>
              <a:prstGeom prst="ellipse">
                <a:avLst/>
              </a:prstGeom>
              <a:solidFill>
                <a:srgbClr val="AFB5F9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 52">
              <a:extLst>
                <a:ext uri="{FF2B5EF4-FFF2-40B4-BE49-F238E27FC236}">
                  <a16:creationId xmlns:a16="http://schemas.microsoft.com/office/drawing/2014/main" id="{683574C2-C490-EC97-696A-7FFF1EDDB9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7738" y="4924589"/>
              <a:ext cx="323850" cy="273050"/>
            </a:xfrm>
            <a:custGeom>
              <a:avLst/>
              <a:gdLst>
                <a:gd name="T0" fmla="*/ 392 w 1017"/>
                <a:gd name="T1" fmla="*/ 364 h 858"/>
                <a:gd name="T2" fmla="*/ 352 w 1017"/>
                <a:gd name="T3" fmla="*/ 304 h 858"/>
                <a:gd name="T4" fmla="*/ 336 w 1017"/>
                <a:gd name="T5" fmla="*/ 259 h 858"/>
                <a:gd name="T6" fmla="*/ 295 w 1017"/>
                <a:gd name="T7" fmla="*/ 264 h 858"/>
                <a:gd name="T8" fmla="*/ 293 w 1017"/>
                <a:gd name="T9" fmla="*/ 333 h 858"/>
                <a:gd name="T10" fmla="*/ 369 w 1017"/>
                <a:gd name="T11" fmla="*/ 426 h 858"/>
                <a:gd name="T12" fmla="*/ 457 w 1017"/>
                <a:gd name="T13" fmla="*/ 442 h 858"/>
                <a:gd name="T14" fmla="*/ 476 w 1017"/>
                <a:gd name="T15" fmla="*/ 406 h 858"/>
                <a:gd name="T16" fmla="*/ 445 w 1017"/>
                <a:gd name="T17" fmla="*/ 380 h 858"/>
                <a:gd name="T18" fmla="*/ 813 w 1017"/>
                <a:gd name="T19" fmla="*/ 511 h 858"/>
                <a:gd name="T20" fmla="*/ 793 w 1017"/>
                <a:gd name="T21" fmla="*/ 592 h 858"/>
                <a:gd name="T22" fmla="*/ 710 w 1017"/>
                <a:gd name="T23" fmla="*/ 660 h 858"/>
                <a:gd name="T24" fmla="*/ 645 w 1017"/>
                <a:gd name="T25" fmla="*/ 677 h 858"/>
                <a:gd name="T26" fmla="*/ 642 w 1017"/>
                <a:gd name="T27" fmla="*/ 716 h 858"/>
                <a:gd name="T28" fmla="*/ 709 w 1017"/>
                <a:gd name="T29" fmla="*/ 727 h 858"/>
                <a:gd name="T30" fmla="*/ 839 w 1017"/>
                <a:gd name="T31" fmla="*/ 639 h 858"/>
                <a:gd name="T32" fmla="*/ 873 w 1017"/>
                <a:gd name="T33" fmla="*/ 518 h 858"/>
                <a:gd name="T34" fmla="*/ 842 w 1017"/>
                <a:gd name="T35" fmla="*/ 492 h 858"/>
                <a:gd name="T36" fmla="*/ 645 w 1017"/>
                <a:gd name="T37" fmla="*/ 81 h 858"/>
                <a:gd name="T38" fmla="*/ 490 w 1017"/>
                <a:gd name="T39" fmla="*/ 3 h 858"/>
                <a:gd name="T40" fmla="*/ 373 w 1017"/>
                <a:gd name="T41" fmla="*/ 8 h 858"/>
                <a:gd name="T42" fmla="*/ 273 w 1017"/>
                <a:gd name="T43" fmla="*/ 56 h 858"/>
                <a:gd name="T44" fmla="*/ 201 w 1017"/>
                <a:gd name="T45" fmla="*/ 137 h 858"/>
                <a:gd name="T46" fmla="*/ 162 w 1017"/>
                <a:gd name="T47" fmla="*/ 242 h 858"/>
                <a:gd name="T48" fmla="*/ 169 w 1017"/>
                <a:gd name="T49" fmla="*/ 363 h 858"/>
                <a:gd name="T50" fmla="*/ 59 w 1017"/>
                <a:gd name="T51" fmla="*/ 441 h 858"/>
                <a:gd name="T52" fmla="*/ 0 w 1017"/>
                <a:gd name="T53" fmla="*/ 583 h 858"/>
                <a:gd name="T54" fmla="*/ 19 w 1017"/>
                <a:gd name="T55" fmla="*/ 702 h 858"/>
                <a:gd name="T56" fmla="*/ 155 w 1017"/>
                <a:gd name="T57" fmla="*/ 838 h 858"/>
                <a:gd name="T58" fmla="*/ 699 w 1017"/>
                <a:gd name="T59" fmla="*/ 858 h 858"/>
                <a:gd name="T60" fmla="*/ 786 w 1017"/>
                <a:gd name="T61" fmla="*/ 842 h 858"/>
                <a:gd name="T62" fmla="*/ 895 w 1017"/>
                <a:gd name="T63" fmla="*/ 783 h 858"/>
                <a:gd name="T64" fmla="*/ 973 w 1017"/>
                <a:gd name="T65" fmla="*/ 689 h 858"/>
                <a:gd name="T66" fmla="*/ 1014 w 1017"/>
                <a:gd name="T67" fmla="*/ 573 h 858"/>
                <a:gd name="T68" fmla="*/ 1012 w 1017"/>
                <a:gd name="T69" fmla="*/ 460 h 858"/>
                <a:gd name="T70" fmla="*/ 967 w 1017"/>
                <a:gd name="T71" fmla="*/ 346 h 858"/>
                <a:gd name="T72" fmla="*/ 886 w 1017"/>
                <a:gd name="T73" fmla="*/ 258 h 858"/>
                <a:gd name="T74" fmla="*/ 777 w 1017"/>
                <a:gd name="T75" fmla="*/ 203 h 858"/>
                <a:gd name="T76" fmla="*/ 692 w 1017"/>
                <a:gd name="T77" fmla="*/ 795 h 858"/>
                <a:gd name="T78" fmla="*/ 147 w 1017"/>
                <a:gd name="T79" fmla="*/ 761 h 858"/>
                <a:gd name="T80" fmla="*/ 67 w 1017"/>
                <a:gd name="T81" fmla="*/ 642 h 858"/>
                <a:gd name="T82" fmla="*/ 80 w 1017"/>
                <a:gd name="T83" fmla="*/ 523 h 858"/>
                <a:gd name="T84" fmla="*/ 169 w 1017"/>
                <a:gd name="T85" fmla="*/ 432 h 858"/>
                <a:gd name="T86" fmla="*/ 239 w 1017"/>
                <a:gd name="T87" fmla="*/ 400 h 858"/>
                <a:gd name="T88" fmla="*/ 226 w 1017"/>
                <a:gd name="T89" fmla="*/ 330 h 858"/>
                <a:gd name="T90" fmla="*/ 249 w 1017"/>
                <a:gd name="T91" fmla="*/ 180 h 858"/>
                <a:gd name="T92" fmla="*/ 379 w 1017"/>
                <a:gd name="T93" fmla="*/ 73 h 858"/>
                <a:gd name="T94" fmla="*/ 518 w 1017"/>
                <a:gd name="T95" fmla="*/ 75 h 858"/>
                <a:gd name="T96" fmla="*/ 630 w 1017"/>
                <a:gd name="T97" fmla="*/ 163 h 858"/>
                <a:gd name="T98" fmla="*/ 667 w 1017"/>
                <a:gd name="T99" fmla="*/ 244 h 858"/>
                <a:gd name="T100" fmla="*/ 718 w 1017"/>
                <a:gd name="T101" fmla="*/ 256 h 858"/>
                <a:gd name="T102" fmla="*/ 858 w 1017"/>
                <a:gd name="T103" fmla="*/ 318 h 858"/>
                <a:gd name="T104" fmla="*/ 948 w 1017"/>
                <a:gd name="T105" fmla="*/ 471 h 858"/>
                <a:gd name="T106" fmla="*/ 948 w 1017"/>
                <a:gd name="T107" fmla="*/ 577 h 858"/>
                <a:gd name="T108" fmla="*/ 842 w 1017"/>
                <a:gd name="T109" fmla="*/ 743 h 858"/>
                <a:gd name="T110" fmla="*/ 697 w 1017"/>
                <a:gd name="T111" fmla="*/ 79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7" h="858">
                  <a:moveTo>
                    <a:pt x="445" y="380"/>
                  </a:moveTo>
                  <a:lnTo>
                    <a:pt x="445" y="380"/>
                  </a:lnTo>
                  <a:lnTo>
                    <a:pt x="436" y="380"/>
                  </a:lnTo>
                  <a:lnTo>
                    <a:pt x="426" y="379"/>
                  </a:lnTo>
                  <a:lnTo>
                    <a:pt x="416" y="376"/>
                  </a:lnTo>
                  <a:lnTo>
                    <a:pt x="408" y="373"/>
                  </a:lnTo>
                  <a:lnTo>
                    <a:pt x="399" y="370"/>
                  </a:lnTo>
                  <a:lnTo>
                    <a:pt x="392" y="364"/>
                  </a:lnTo>
                  <a:lnTo>
                    <a:pt x="384" y="359"/>
                  </a:lnTo>
                  <a:lnTo>
                    <a:pt x="378" y="353"/>
                  </a:lnTo>
                  <a:lnTo>
                    <a:pt x="371" y="346"/>
                  </a:lnTo>
                  <a:lnTo>
                    <a:pt x="366" y="339"/>
                  </a:lnTo>
                  <a:lnTo>
                    <a:pt x="360" y="331"/>
                  </a:lnTo>
                  <a:lnTo>
                    <a:pt x="357" y="323"/>
                  </a:lnTo>
                  <a:lnTo>
                    <a:pt x="354" y="314"/>
                  </a:lnTo>
                  <a:lnTo>
                    <a:pt x="352" y="304"/>
                  </a:lnTo>
                  <a:lnTo>
                    <a:pt x="350" y="296"/>
                  </a:lnTo>
                  <a:lnTo>
                    <a:pt x="350" y="285"/>
                  </a:lnTo>
                  <a:lnTo>
                    <a:pt x="350" y="285"/>
                  </a:lnTo>
                  <a:lnTo>
                    <a:pt x="349" y="280"/>
                  </a:lnTo>
                  <a:lnTo>
                    <a:pt x="346" y="273"/>
                  </a:lnTo>
                  <a:lnTo>
                    <a:pt x="344" y="268"/>
                  </a:lnTo>
                  <a:lnTo>
                    <a:pt x="340" y="264"/>
                  </a:lnTo>
                  <a:lnTo>
                    <a:pt x="336" y="259"/>
                  </a:lnTo>
                  <a:lnTo>
                    <a:pt x="330" y="256"/>
                  </a:lnTo>
                  <a:lnTo>
                    <a:pt x="324" y="254"/>
                  </a:lnTo>
                  <a:lnTo>
                    <a:pt x="317" y="254"/>
                  </a:lnTo>
                  <a:lnTo>
                    <a:pt x="317" y="254"/>
                  </a:lnTo>
                  <a:lnTo>
                    <a:pt x="311" y="254"/>
                  </a:lnTo>
                  <a:lnTo>
                    <a:pt x="306" y="256"/>
                  </a:lnTo>
                  <a:lnTo>
                    <a:pt x="299" y="259"/>
                  </a:lnTo>
                  <a:lnTo>
                    <a:pt x="295" y="264"/>
                  </a:lnTo>
                  <a:lnTo>
                    <a:pt x="291" y="268"/>
                  </a:lnTo>
                  <a:lnTo>
                    <a:pt x="289" y="273"/>
                  </a:lnTo>
                  <a:lnTo>
                    <a:pt x="286" y="280"/>
                  </a:lnTo>
                  <a:lnTo>
                    <a:pt x="285" y="285"/>
                  </a:lnTo>
                  <a:lnTo>
                    <a:pt x="285" y="285"/>
                  </a:lnTo>
                  <a:lnTo>
                    <a:pt x="286" y="302"/>
                  </a:lnTo>
                  <a:lnTo>
                    <a:pt x="289" y="317"/>
                  </a:lnTo>
                  <a:lnTo>
                    <a:pt x="293" y="333"/>
                  </a:lnTo>
                  <a:lnTo>
                    <a:pt x="298" y="347"/>
                  </a:lnTo>
                  <a:lnTo>
                    <a:pt x="305" y="361"/>
                  </a:lnTo>
                  <a:lnTo>
                    <a:pt x="313" y="374"/>
                  </a:lnTo>
                  <a:lnTo>
                    <a:pt x="322" y="387"/>
                  </a:lnTo>
                  <a:lnTo>
                    <a:pt x="332" y="398"/>
                  </a:lnTo>
                  <a:lnTo>
                    <a:pt x="343" y="408"/>
                  </a:lnTo>
                  <a:lnTo>
                    <a:pt x="356" y="417"/>
                  </a:lnTo>
                  <a:lnTo>
                    <a:pt x="369" y="426"/>
                  </a:lnTo>
                  <a:lnTo>
                    <a:pt x="383" y="432"/>
                  </a:lnTo>
                  <a:lnTo>
                    <a:pt x="398" y="437"/>
                  </a:lnTo>
                  <a:lnTo>
                    <a:pt x="413" y="442"/>
                  </a:lnTo>
                  <a:lnTo>
                    <a:pt x="428" y="444"/>
                  </a:lnTo>
                  <a:lnTo>
                    <a:pt x="445" y="445"/>
                  </a:lnTo>
                  <a:lnTo>
                    <a:pt x="445" y="445"/>
                  </a:lnTo>
                  <a:lnTo>
                    <a:pt x="452" y="444"/>
                  </a:lnTo>
                  <a:lnTo>
                    <a:pt x="457" y="442"/>
                  </a:lnTo>
                  <a:lnTo>
                    <a:pt x="462" y="439"/>
                  </a:lnTo>
                  <a:lnTo>
                    <a:pt x="468" y="435"/>
                  </a:lnTo>
                  <a:lnTo>
                    <a:pt x="471" y="431"/>
                  </a:lnTo>
                  <a:lnTo>
                    <a:pt x="474" y="426"/>
                  </a:lnTo>
                  <a:lnTo>
                    <a:pt x="476" y="419"/>
                  </a:lnTo>
                  <a:lnTo>
                    <a:pt x="476" y="413"/>
                  </a:lnTo>
                  <a:lnTo>
                    <a:pt x="476" y="413"/>
                  </a:lnTo>
                  <a:lnTo>
                    <a:pt x="476" y="406"/>
                  </a:lnTo>
                  <a:lnTo>
                    <a:pt x="474" y="401"/>
                  </a:lnTo>
                  <a:lnTo>
                    <a:pt x="471" y="394"/>
                  </a:lnTo>
                  <a:lnTo>
                    <a:pt x="468" y="390"/>
                  </a:lnTo>
                  <a:lnTo>
                    <a:pt x="462" y="386"/>
                  </a:lnTo>
                  <a:lnTo>
                    <a:pt x="457" y="384"/>
                  </a:lnTo>
                  <a:lnTo>
                    <a:pt x="452" y="382"/>
                  </a:lnTo>
                  <a:lnTo>
                    <a:pt x="445" y="380"/>
                  </a:lnTo>
                  <a:lnTo>
                    <a:pt x="445" y="380"/>
                  </a:lnTo>
                  <a:close/>
                  <a:moveTo>
                    <a:pt x="842" y="492"/>
                  </a:moveTo>
                  <a:lnTo>
                    <a:pt x="842" y="492"/>
                  </a:lnTo>
                  <a:lnTo>
                    <a:pt x="836" y="493"/>
                  </a:lnTo>
                  <a:lnTo>
                    <a:pt x="830" y="494"/>
                  </a:lnTo>
                  <a:lnTo>
                    <a:pt x="825" y="497"/>
                  </a:lnTo>
                  <a:lnTo>
                    <a:pt x="820" y="502"/>
                  </a:lnTo>
                  <a:lnTo>
                    <a:pt x="816" y="506"/>
                  </a:lnTo>
                  <a:lnTo>
                    <a:pt x="813" y="511"/>
                  </a:lnTo>
                  <a:lnTo>
                    <a:pt x="811" y="518"/>
                  </a:lnTo>
                  <a:lnTo>
                    <a:pt x="811" y="524"/>
                  </a:lnTo>
                  <a:lnTo>
                    <a:pt x="811" y="524"/>
                  </a:lnTo>
                  <a:lnTo>
                    <a:pt x="810" y="538"/>
                  </a:lnTo>
                  <a:lnTo>
                    <a:pt x="808" y="553"/>
                  </a:lnTo>
                  <a:lnTo>
                    <a:pt x="805" y="566"/>
                  </a:lnTo>
                  <a:lnTo>
                    <a:pt x="799" y="580"/>
                  </a:lnTo>
                  <a:lnTo>
                    <a:pt x="793" y="592"/>
                  </a:lnTo>
                  <a:lnTo>
                    <a:pt x="786" y="604"/>
                  </a:lnTo>
                  <a:lnTo>
                    <a:pt x="778" y="615"/>
                  </a:lnTo>
                  <a:lnTo>
                    <a:pt x="768" y="625"/>
                  </a:lnTo>
                  <a:lnTo>
                    <a:pt x="758" y="635"/>
                  </a:lnTo>
                  <a:lnTo>
                    <a:pt x="748" y="642"/>
                  </a:lnTo>
                  <a:lnTo>
                    <a:pt x="736" y="650"/>
                  </a:lnTo>
                  <a:lnTo>
                    <a:pt x="723" y="656"/>
                  </a:lnTo>
                  <a:lnTo>
                    <a:pt x="710" y="660"/>
                  </a:lnTo>
                  <a:lnTo>
                    <a:pt x="696" y="664"/>
                  </a:lnTo>
                  <a:lnTo>
                    <a:pt x="682" y="667"/>
                  </a:lnTo>
                  <a:lnTo>
                    <a:pt x="667" y="667"/>
                  </a:lnTo>
                  <a:lnTo>
                    <a:pt x="667" y="667"/>
                  </a:lnTo>
                  <a:lnTo>
                    <a:pt x="661" y="668"/>
                  </a:lnTo>
                  <a:lnTo>
                    <a:pt x="655" y="670"/>
                  </a:lnTo>
                  <a:lnTo>
                    <a:pt x="650" y="672"/>
                  </a:lnTo>
                  <a:lnTo>
                    <a:pt x="645" y="677"/>
                  </a:lnTo>
                  <a:lnTo>
                    <a:pt x="642" y="681"/>
                  </a:lnTo>
                  <a:lnTo>
                    <a:pt x="638" y="686"/>
                  </a:lnTo>
                  <a:lnTo>
                    <a:pt x="636" y="693"/>
                  </a:lnTo>
                  <a:lnTo>
                    <a:pt x="635" y="699"/>
                  </a:lnTo>
                  <a:lnTo>
                    <a:pt x="635" y="699"/>
                  </a:lnTo>
                  <a:lnTo>
                    <a:pt x="636" y="706"/>
                  </a:lnTo>
                  <a:lnTo>
                    <a:pt x="638" y="711"/>
                  </a:lnTo>
                  <a:lnTo>
                    <a:pt x="642" y="716"/>
                  </a:lnTo>
                  <a:lnTo>
                    <a:pt x="645" y="722"/>
                  </a:lnTo>
                  <a:lnTo>
                    <a:pt x="650" y="725"/>
                  </a:lnTo>
                  <a:lnTo>
                    <a:pt x="655" y="728"/>
                  </a:lnTo>
                  <a:lnTo>
                    <a:pt x="661" y="730"/>
                  </a:lnTo>
                  <a:lnTo>
                    <a:pt x="667" y="730"/>
                  </a:lnTo>
                  <a:lnTo>
                    <a:pt x="667" y="730"/>
                  </a:lnTo>
                  <a:lnTo>
                    <a:pt x="689" y="729"/>
                  </a:lnTo>
                  <a:lnTo>
                    <a:pt x="709" y="727"/>
                  </a:lnTo>
                  <a:lnTo>
                    <a:pt x="728" y="722"/>
                  </a:lnTo>
                  <a:lnTo>
                    <a:pt x="748" y="714"/>
                  </a:lnTo>
                  <a:lnTo>
                    <a:pt x="766" y="706"/>
                  </a:lnTo>
                  <a:lnTo>
                    <a:pt x="783" y="696"/>
                  </a:lnTo>
                  <a:lnTo>
                    <a:pt x="799" y="683"/>
                  </a:lnTo>
                  <a:lnTo>
                    <a:pt x="813" y="670"/>
                  </a:lnTo>
                  <a:lnTo>
                    <a:pt x="827" y="655"/>
                  </a:lnTo>
                  <a:lnTo>
                    <a:pt x="839" y="639"/>
                  </a:lnTo>
                  <a:lnTo>
                    <a:pt x="850" y="623"/>
                  </a:lnTo>
                  <a:lnTo>
                    <a:pt x="858" y="605"/>
                  </a:lnTo>
                  <a:lnTo>
                    <a:pt x="865" y="585"/>
                  </a:lnTo>
                  <a:lnTo>
                    <a:pt x="870" y="566"/>
                  </a:lnTo>
                  <a:lnTo>
                    <a:pt x="873" y="545"/>
                  </a:lnTo>
                  <a:lnTo>
                    <a:pt x="874" y="524"/>
                  </a:lnTo>
                  <a:lnTo>
                    <a:pt x="874" y="524"/>
                  </a:lnTo>
                  <a:lnTo>
                    <a:pt x="873" y="518"/>
                  </a:lnTo>
                  <a:lnTo>
                    <a:pt x="871" y="511"/>
                  </a:lnTo>
                  <a:lnTo>
                    <a:pt x="869" y="506"/>
                  </a:lnTo>
                  <a:lnTo>
                    <a:pt x="865" y="502"/>
                  </a:lnTo>
                  <a:lnTo>
                    <a:pt x="860" y="497"/>
                  </a:lnTo>
                  <a:lnTo>
                    <a:pt x="855" y="494"/>
                  </a:lnTo>
                  <a:lnTo>
                    <a:pt x="849" y="493"/>
                  </a:lnTo>
                  <a:lnTo>
                    <a:pt x="842" y="492"/>
                  </a:lnTo>
                  <a:lnTo>
                    <a:pt x="842" y="492"/>
                  </a:lnTo>
                  <a:close/>
                  <a:moveTo>
                    <a:pt x="716" y="192"/>
                  </a:moveTo>
                  <a:lnTo>
                    <a:pt x="716" y="192"/>
                  </a:lnTo>
                  <a:lnTo>
                    <a:pt x="707" y="171"/>
                  </a:lnTo>
                  <a:lnTo>
                    <a:pt x="697" y="151"/>
                  </a:lnTo>
                  <a:lnTo>
                    <a:pt x="686" y="132"/>
                  </a:lnTo>
                  <a:lnTo>
                    <a:pt x="674" y="113"/>
                  </a:lnTo>
                  <a:lnTo>
                    <a:pt x="660" y="96"/>
                  </a:lnTo>
                  <a:lnTo>
                    <a:pt x="645" y="81"/>
                  </a:lnTo>
                  <a:lnTo>
                    <a:pt x="629" y="66"/>
                  </a:lnTo>
                  <a:lnTo>
                    <a:pt x="611" y="52"/>
                  </a:lnTo>
                  <a:lnTo>
                    <a:pt x="593" y="40"/>
                  </a:lnTo>
                  <a:lnTo>
                    <a:pt x="574" y="30"/>
                  </a:lnTo>
                  <a:lnTo>
                    <a:pt x="554" y="21"/>
                  </a:lnTo>
                  <a:lnTo>
                    <a:pt x="533" y="14"/>
                  </a:lnTo>
                  <a:lnTo>
                    <a:pt x="512" y="7"/>
                  </a:lnTo>
                  <a:lnTo>
                    <a:pt x="490" y="3"/>
                  </a:lnTo>
                  <a:lnTo>
                    <a:pt x="468" y="1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30" y="0"/>
                  </a:lnTo>
                  <a:lnTo>
                    <a:pt x="415" y="1"/>
                  </a:lnTo>
                  <a:lnTo>
                    <a:pt x="401" y="3"/>
                  </a:lnTo>
                  <a:lnTo>
                    <a:pt x="387" y="5"/>
                  </a:lnTo>
                  <a:lnTo>
                    <a:pt x="373" y="8"/>
                  </a:lnTo>
                  <a:lnTo>
                    <a:pt x="359" y="12"/>
                  </a:lnTo>
                  <a:lnTo>
                    <a:pt x="346" y="17"/>
                  </a:lnTo>
                  <a:lnTo>
                    <a:pt x="334" y="22"/>
                  </a:lnTo>
                  <a:lnTo>
                    <a:pt x="321" y="27"/>
                  </a:lnTo>
                  <a:lnTo>
                    <a:pt x="309" y="34"/>
                  </a:lnTo>
                  <a:lnTo>
                    <a:pt x="296" y="40"/>
                  </a:lnTo>
                  <a:lnTo>
                    <a:pt x="285" y="48"/>
                  </a:lnTo>
                  <a:lnTo>
                    <a:pt x="273" y="56"/>
                  </a:lnTo>
                  <a:lnTo>
                    <a:pt x="263" y="65"/>
                  </a:lnTo>
                  <a:lnTo>
                    <a:pt x="252" y="74"/>
                  </a:lnTo>
                  <a:lnTo>
                    <a:pt x="242" y="83"/>
                  </a:lnTo>
                  <a:lnTo>
                    <a:pt x="233" y="93"/>
                  </a:lnTo>
                  <a:lnTo>
                    <a:pt x="224" y="104"/>
                  </a:lnTo>
                  <a:lnTo>
                    <a:pt x="216" y="114"/>
                  </a:lnTo>
                  <a:lnTo>
                    <a:pt x="207" y="125"/>
                  </a:lnTo>
                  <a:lnTo>
                    <a:pt x="201" y="137"/>
                  </a:lnTo>
                  <a:lnTo>
                    <a:pt x="193" y="149"/>
                  </a:lnTo>
                  <a:lnTo>
                    <a:pt x="187" y="162"/>
                  </a:lnTo>
                  <a:lnTo>
                    <a:pt x="181" y="174"/>
                  </a:lnTo>
                  <a:lnTo>
                    <a:pt x="176" y="187"/>
                  </a:lnTo>
                  <a:lnTo>
                    <a:pt x="172" y="200"/>
                  </a:lnTo>
                  <a:lnTo>
                    <a:pt x="167" y="214"/>
                  </a:lnTo>
                  <a:lnTo>
                    <a:pt x="164" y="228"/>
                  </a:lnTo>
                  <a:lnTo>
                    <a:pt x="162" y="242"/>
                  </a:lnTo>
                  <a:lnTo>
                    <a:pt x="160" y="256"/>
                  </a:lnTo>
                  <a:lnTo>
                    <a:pt x="159" y="271"/>
                  </a:lnTo>
                  <a:lnTo>
                    <a:pt x="159" y="285"/>
                  </a:lnTo>
                  <a:lnTo>
                    <a:pt x="159" y="285"/>
                  </a:lnTo>
                  <a:lnTo>
                    <a:pt x="159" y="305"/>
                  </a:lnTo>
                  <a:lnTo>
                    <a:pt x="161" y="325"/>
                  </a:lnTo>
                  <a:lnTo>
                    <a:pt x="165" y="344"/>
                  </a:lnTo>
                  <a:lnTo>
                    <a:pt x="169" y="363"/>
                  </a:lnTo>
                  <a:lnTo>
                    <a:pt x="169" y="363"/>
                  </a:lnTo>
                  <a:lnTo>
                    <a:pt x="151" y="371"/>
                  </a:lnTo>
                  <a:lnTo>
                    <a:pt x="133" y="379"/>
                  </a:lnTo>
                  <a:lnTo>
                    <a:pt x="117" y="389"/>
                  </a:lnTo>
                  <a:lnTo>
                    <a:pt x="101" y="401"/>
                  </a:lnTo>
                  <a:lnTo>
                    <a:pt x="86" y="413"/>
                  </a:lnTo>
                  <a:lnTo>
                    <a:pt x="72" y="427"/>
                  </a:lnTo>
                  <a:lnTo>
                    <a:pt x="59" y="441"/>
                  </a:lnTo>
                  <a:lnTo>
                    <a:pt x="47" y="456"/>
                  </a:lnTo>
                  <a:lnTo>
                    <a:pt x="36" y="472"/>
                  </a:lnTo>
                  <a:lnTo>
                    <a:pt x="27" y="489"/>
                  </a:lnTo>
                  <a:lnTo>
                    <a:pt x="19" y="507"/>
                  </a:lnTo>
                  <a:lnTo>
                    <a:pt x="12" y="525"/>
                  </a:lnTo>
                  <a:lnTo>
                    <a:pt x="6" y="544"/>
                  </a:lnTo>
                  <a:lnTo>
                    <a:pt x="3" y="564"/>
                  </a:lnTo>
                  <a:lnTo>
                    <a:pt x="0" y="583"/>
                  </a:lnTo>
                  <a:lnTo>
                    <a:pt x="0" y="604"/>
                  </a:lnTo>
                  <a:lnTo>
                    <a:pt x="0" y="604"/>
                  </a:lnTo>
                  <a:lnTo>
                    <a:pt x="0" y="617"/>
                  </a:lnTo>
                  <a:lnTo>
                    <a:pt x="1" y="629"/>
                  </a:lnTo>
                  <a:lnTo>
                    <a:pt x="2" y="642"/>
                  </a:lnTo>
                  <a:lnTo>
                    <a:pt x="4" y="655"/>
                  </a:lnTo>
                  <a:lnTo>
                    <a:pt x="11" y="679"/>
                  </a:lnTo>
                  <a:lnTo>
                    <a:pt x="19" y="702"/>
                  </a:lnTo>
                  <a:lnTo>
                    <a:pt x="30" y="725"/>
                  </a:lnTo>
                  <a:lnTo>
                    <a:pt x="43" y="745"/>
                  </a:lnTo>
                  <a:lnTo>
                    <a:pt x="58" y="766"/>
                  </a:lnTo>
                  <a:lnTo>
                    <a:pt x="74" y="784"/>
                  </a:lnTo>
                  <a:lnTo>
                    <a:pt x="92" y="800"/>
                  </a:lnTo>
                  <a:lnTo>
                    <a:pt x="111" y="815"/>
                  </a:lnTo>
                  <a:lnTo>
                    <a:pt x="133" y="827"/>
                  </a:lnTo>
                  <a:lnTo>
                    <a:pt x="155" y="838"/>
                  </a:lnTo>
                  <a:lnTo>
                    <a:pt x="178" y="846"/>
                  </a:lnTo>
                  <a:lnTo>
                    <a:pt x="203" y="853"/>
                  </a:lnTo>
                  <a:lnTo>
                    <a:pt x="216" y="855"/>
                  </a:lnTo>
                  <a:lnTo>
                    <a:pt x="228" y="857"/>
                  </a:lnTo>
                  <a:lnTo>
                    <a:pt x="241" y="858"/>
                  </a:lnTo>
                  <a:lnTo>
                    <a:pt x="254" y="858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704" y="858"/>
                  </a:lnTo>
                  <a:lnTo>
                    <a:pt x="708" y="857"/>
                  </a:lnTo>
                  <a:lnTo>
                    <a:pt x="708" y="857"/>
                  </a:lnTo>
                  <a:lnTo>
                    <a:pt x="724" y="855"/>
                  </a:lnTo>
                  <a:lnTo>
                    <a:pt x="740" y="853"/>
                  </a:lnTo>
                  <a:lnTo>
                    <a:pt x="756" y="849"/>
                  </a:lnTo>
                  <a:lnTo>
                    <a:pt x="771" y="846"/>
                  </a:lnTo>
                  <a:lnTo>
                    <a:pt x="786" y="842"/>
                  </a:lnTo>
                  <a:lnTo>
                    <a:pt x="801" y="836"/>
                  </a:lnTo>
                  <a:lnTo>
                    <a:pt x="815" y="830"/>
                  </a:lnTo>
                  <a:lnTo>
                    <a:pt x="829" y="824"/>
                  </a:lnTo>
                  <a:lnTo>
                    <a:pt x="843" y="817"/>
                  </a:lnTo>
                  <a:lnTo>
                    <a:pt x="857" y="810"/>
                  </a:lnTo>
                  <a:lnTo>
                    <a:pt x="870" y="801"/>
                  </a:lnTo>
                  <a:lnTo>
                    <a:pt x="882" y="792"/>
                  </a:lnTo>
                  <a:lnTo>
                    <a:pt x="895" y="783"/>
                  </a:lnTo>
                  <a:lnTo>
                    <a:pt x="907" y="773"/>
                  </a:lnTo>
                  <a:lnTo>
                    <a:pt x="917" y="762"/>
                  </a:lnTo>
                  <a:lnTo>
                    <a:pt x="928" y="752"/>
                  </a:lnTo>
                  <a:lnTo>
                    <a:pt x="938" y="740"/>
                  </a:lnTo>
                  <a:lnTo>
                    <a:pt x="947" y="728"/>
                  </a:lnTo>
                  <a:lnTo>
                    <a:pt x="957" y="715"/>
                  </a:lnTo>
                  <a:lnTo>
                    <a:pt x="966" y="702"/>
                  </a:lnTo>
                  <a:lnTo>
                    <a:pt x="973" y="689"/>
                  </a:lnTo>
                  <a:lnTo>
                    <a:pt x="981" y="677"/>
                  </a:lnTo>
                  <a:lnTo>
                    <a:pt x="987" y="663"/>
                  </a:lnTo>
                  <a:lnTo>
                    <a:pt x="993" y="648"/>
                  </a:lnTo>
                  <a:lnTo>
                    <a:pt x="999" y="634"/>
                  </a:lnTo>
                  <a:lnTo>
                    <a:pt x="1003" y="619"/>
                  </a:lnTo>
                  <a:lnTo>
                    <a:pt x="1007" y="604"/>
                  </a:lnTo>
                  <a:lnTo>
                    <a:pt x="1011" y="589"/>
                  </a:lnTo>
                  <a:lnTo>
                    <a:pt x="1014" y="573"/>
                  </a:lnTo>
                  <a:lnTo>
                    <a:pt x="1016" y="556"/>
                  </a:lnTo>
                  <a:lnTo>
                    <a:pt x="1017" y="540"/>
                  </a:lnTo>
                  <a:lnTo>
                    <a:pt x="1017" y="524"/>
                  </a:lnTo>
                  <a:lnTo>
                    <a:pt x="1017" y="524"/>
                  </a:lnTo>
                  <a:lnTo>
                    <a:pt x="1017" y="508"/>
                  </a:lnTo>
                  <a:lnTo>
                    <a:pt x="1016" y="492"/>
                  </a:lnTo>
                  <a:lnTo>
                    <a:pt x="1014" y="476"/>
                  </a:lnTo>
                  <a:lnTo>
                    <a:pt x="1012" y="460"/>
                  </a:lnTo>
                  <a:lnTo>
                    <a:pt x="1008" y="445"/>
                  </a:lnTo>
                  <a:lnTo>
                    <a:pt x="1004" y="430"/>
                  </a:lnTo>
                  <a:lnTo>
                    <a:pt x="1000" y="415"/>
                  </a:lnTo>
                  <a:lnTo>
                    <a:pt x="995" y="401"/>
                  </a:lnTo>
                  <a:lnTo>
                    <a:pt x="988" y="387"/>
                  </a:lnTo>
                  <a:lnTo>
                    <a:pt x="982" y="373"/>
                  </a:lnTo>
                  <a:lnTo>
                    <a:pt x="974" y="359"/>
                  </a:lnTo>
                  <a:lnTo>
                    <a:pt x="967" y="346"/>
                  </a:lnTo>
                  <a:lnTo>
                    <a:pt x="958" y="333"/>
                  </a:lnTo>
                  <a:lnTo>
                    <a:pt x="949" y="321"/>
                  </a:lnTo>
                  <a:lnTo>
                    <a:pt x="940" y="310"/>
                  </a:lnTo>
                  <a:lnTo>
                    <a:pt x="930" y="299"/>
                  </a:lnTo>
                  <a:lnTo>
                    <a:pt x="920" y="287"/>
                  </a:lnTo>
                  <a:lnTo>
                    <a:pt x="909" y="277"/>
                  </a:lnTo>
                  <a:lnTo>
                    <a:pt x="898" y="267"/>
                  </a:lnTo>
                  <a:lnTo>
                    <a:pt x="886" y="258"/>
                  </a:lnTo>
                  <a:lnTo>
                    <a:pt x="873" y="250"/>
                  </a:lnTo>
                  <a:lnTo>
                    <a:pt x="861" y="241"/>
                  </a:lnTo>
                  <a:lnTo>
                    <a:pt x="848" y="233"/>
                  </a:lnTo>
                  <a:lnTo>
                    <a:pt x="835" y="226"/>
                  </a:lnTo>
                  <a:lnTo>
                    <a:pt x="821" y="220"/>
                  </a:lnTo>
                  <a:lnTo>
                    <a:pt x="807" y="213"/>
                  </a:lnTo>
                  <a:lnTo>
                    <a:pt x="792" y="208"/>
                  </a:lnTo>
                  <a:lnTo>
                    <a:pt x="777" y="203"/>
                  </a:lnTo>
                  <a:lnTo>
                    <a:pt x="762" y="199"/>
                  </a:lnTo>
                  <a:lnTo>
                    <a:pt x="747" y="196"/>
                  </a:lnTo>
                  <a:lnTo>
                    <a:pt x="731" y="194"/>
                  </a:lnTo>
                  <a:lnTo>
                    <a:pt x="716" y="192"/>
                  </a:lnTo>
                  <a:lnTo>
                    <a:pt x="716" y="192"/>
                  </a:lnTo>
                  <a:close/>
                  <a:moveTo>
                    <a:pt x="697" y="794"/>
                  </a:moveTo>
                  <a:lnTo>
                    <a:pt x="697" y="794"/>
                  </a:lnTo>
                  <a:lnTo>
                    <a:pt x="692" y="795"/>
                  </a:lnTo>
                  <a:lnTo>
                    <a:pt x="254" y="795"/>
                  </a:lnTo>
                  <a:lnTo>
                    <a:pt x="254" y="795"/>
                  </a:lnTo>
                  <a:lnTo>
                    <a:pt x="235" y="794"/>
                  </a:lnTo>
                  <a:lnTo>
                    <a:pt x="216" y="790"/>
                  </a:lnTo>
                  <a:lnTo>
                    <a:pt x="197" y="786"/>
                  </a:lnTo>
                  <a:lnTo>
                    <a:pt x="180" y="780"/>
                  </a:lnTo>
                  <a:lnTo>
                    <a:pt x="163" y="771"/>
                  </a:lnTo>
                  <a:lnTo>
                    <a:pt x="147" y="761"/>
                  </a:lnTo>
                  <a:lnTo>
                    <a:pt x="133" y="751"/>
                  </a:lnTo>
                  <a:lnTo>
                    <a:pt x="119" y="739"/>
                  </a:lnTo>
                  <a:lnTo>
                    <a:pt x="107" y="725"/>
                  </a:lnTo>
                  <a:lnTo>
                    <a:pt x="95" y="710"/>
                  </a:lnTo>
                  <a:lnTo>
                    <a:pt x="86" y="695"/>
                  </a:lnTo>
                  <a:lnTo>
                    <a:pt x="78" y="678"/>
                  </a:lnTo>
                  <a:lnTo>
                    <a:pt x="72" y="660"/>
                  </a:lnTo>
                  <a:lnTo>
                    <a:pt x="67" y="642"/>
                  </a:lnTo>
                  <a:lnTo>
                    <a:pt x="64" y="623"/>
                  </a:lnTo>
                  <a:lnTo>
                    <a:pt x="63" y="604"/>
                  </a:lnTo>
                  <a:lnTo>
                    <a:pt x="63" y="604"/>
                  </a:lnTo>
                  <a:lnTo>
                    <a:pt x="64" y="586"/>
                  </a:lnTo>
                  <a:lnTo>
                    <a:pt x="66" y="570"/>
                  </a:lnTo>
                  <a:lnTo>
                    <a:pt x="70" y="554"/>
                  </a:lnTo>
                  <a:lnTo>
                    <a:pt x="75" y="538"/>
                  </a:lnTo>
                  <a:lnTo>
                    <a:pt x="80" y="523"/>
                  </a:lnTo>
                  <a:lnTo>
                    <a:pt x="88" y="509"/>
                  </a:lnTo>
                  <a:lnTo>
                    <a:pt x="96" y="495"/>
                  </a:lnTo>
                  <a:lnTo>
                    <a:pt x="106" y="482"/>
                  </a:lnTo>
                  <a:lnTo>
                    <a:pt x="117" y="471"/>
                  </a:lnTo>
                  <a:lnTo>
                    <a:pt x="129" y="460"/>
                  </a:lnTo>
                  <a:lnTo>
                    <a:pt x="142" y="449"/>
                  </a:lnTo>
                  <a:lnTo>
                    <a:pt x="155" y="441"/>
                  </a:lnTo>
                  <a:lnTo>
                    <a:pt x="169" y="432"/>
                  </a:lnTo>
                  <a:lnTo>
                    <a:pt x="184" y="426"/>
                  </a:lnTo>
                  <a:lnTo>
                    <a:pt x="201" y="420"/>
                  </a:lnTo>
                  <a:lnTo>
                    <a:pt x="217" y="416"/>
                  </a:lnTo>
                  <a:lnTo>
                    <a:pt x="217" y="416"/>
                  </a:lnTo>
                  <a:lnTo>
                    <a:pt x="223" y="414"/>
                  </a:lnTo>
                  <a:lnTo>
                    <a:pt x="229" y="411"/>
                  </a:lnTo>
                  <a:lnTo>
                    <a:pt x="235" y="406"/>
                  </a:lnTo>
                  <a:lnTo>
                    <a:pt x="239" y="400"/>
                  </a:lnTo>
                  <a:lnTo>
                    <a:pt x="239" y="400"/>
                  </a:lnTo>
                  <a:lnTo>
                    <a:pt x="241" y="393"/>
                  </a:lnTo>
                  <a:lnTo>
                    <a:pt x="242" y="387"/>
                  </a:lnTo>
                  <a:lnTo>
                    <a:pt x="242" y="379"/>
                  </a:lnTo>
                  <a:lnTo>
                    <a:pt x="240" y="373"/>
                  </a:lnTo>
                  <a:lnTo>
                    <a:pt x="240" y="373"/>
                  </a:lnTo>
                  <a:lnTo>
                    <a:pt x="232" y="351"/>
                  </a:lnTo>
                  <a:lnTo>
                    <a:pt x="226" y="330"/>
                  </a:lnTo>
                  <a:lnTo>
                    <a:pt x="223" y="308"/>
                  </a:lnTo>
                  <a:lnTo>
                    <a:pt x="222" y="285"/>
                  </a:lnTo>
                  <a:lnTo>
                    <a:pt x="222" y="285"/>
                  </a:lnTo>
                  <a:lnTo>
                    <a:pt x="223" y="262"/>
                  </a:lnTo>
                  <a:lnTo>
                    <a:pt x="226" y="241"/>
                  </a:lnTo>
                  <a:lnTo>
                    <a:pt x="232" y="220"/>
                  </a:lnTo>
                  <a:lnTo>
                    <a:pt x="239" y="199"/>
                  </a:lnTo>
                  <a:lnTo>
                    <a:pt x="249" y="180"/>
                  </a:lnTo>
                  <a:lnTo>
                    <a:pt x="261" y="162"/>
                  </a:lnTo>
                  <a:lnTo>
                    <a:pt x="273" y="144"/>
                  </a:lnTo>
                  <a:lnTo>
                    <a:pt x="287" y="128"/>
                  </a:lnTo>
                  <a:lnTo>
                    <a:pt x="304" y="113"/>
                  </a:lnTo>
                  <a:lnTo>
                    <a:pt x="321" y="100"/>
                  </a:lnTo>
                  <a:lnTo>
                    <a:pt x="339" y="90"/>
                  </a:lnTo>
                  <a:lnTo>
                    <a:pt x="358" y="80"/>
                  </a:lnTo>
                  <a:lnTo>
                    <a:pt x="379" y="73"/>
                  </a:lnTo>
                  <a:lnTo>
                    <a:pt x="400" y="67"/>
                  </a:lnTo>
                  <a:lnTo>
                    <a:pt x="422" y="64"/>
                  </a:lnTo>
                  <a:lnTo>
                    <a:pt x="445" y="63"/>
                  </a:lnTo>
                  <a:lnTo>
                    <a:pt x="445" y="63"/>
                  </a:lnTo>
                  <a:lnTo>
                    <a:pt x="463" y="64"/>
                  </a:lnTo>
                  <a:lnTo>
                    <a:pt x="482" y="66"/>
                  </a:lnTo>
                  <a:lnTo>
                    <a:pt x="500" y="70"/>
                  </a:lnTo>
                  <a:lnTo>
                    <a:pt x="518" y="75"/>
                  </a:lnTo>
                  <a:lnTo>
                    <a:pt x="534" y="82"/>
                  </a:lnTo>
                  <a:lnTo>
                    <a:pt x="551" y="90"/>
                  </a:lnTo>
                  <a:lnTo>
                    <a:pt x="566" y="99"/>
                  </a:lnTo>
                  <a:lnTo>
                    <a:pt x="581" y="110"/>
                  </a:lnTo>
                  <a:lnTo>
                    <a:pt x="595" y="121"/>
                  </a:lnTo>
                  <a:lnTo>
                    <a:pt x="607" y="134"/>
                  </a:lnTo>
                  <a:lnTo>
                    <a:pt x="619" y="148"/>
                  </a:lnTo>
                  <a:lnTo>
                    <a:pt x="630" y="163"/>
                  </a:lnTo>
                  <a:lnTo>
                    <a:pt x="639" y="178"/>
                  </a:lnTo>
                  <a:lnTo>
                    <a:pt x="648" y="195"/>
                  </a:lnTo>
                  <a:lnTo>
                    <a:pt x="654" y="212"/>
                  </a:lnTo>
                  <a:lnTo>
                    <a:pt x="660" y="230"/>
                  </a:lnTo>
                  <a:lnTo>
                    <a:pt x="660" y="230"/>
                  </a:lnTo>
                  <a:lnTo>
                    <a:pt x="662" y="236"/>
                  </a:lnTo>
                  <a:lnTo>
                    <a:pt x="664" y="240"/>
                  </a:lnTo>
                  <a:lnTo>
                    <a:pt x="667" y="244"/>
                  </a:lnTo>
                  <a:lnTo>
                    <a:pt x="672" y="247"/>
                  </a:lnTo>
                  <a:lnTo>
                    <a:pt x="676" y="250"/>
                  </a:lnTo>
                  <a:lnTo>
                    <a:pt x="680" y="252"/>
                  </a:lnTo>
                  <a:lnTo>
                    <a:pt x="684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704" y="255"/>
                  </a:lnTo>
                  <a:lnTo>
                    <a:pt x="718" y="256"/>
                  </a:lnTo>
                  <a:lnTo>
                    <a:pt x="731" y="258"/>
                  </a:lnTo>
                  <a:lnTo>
                    <a:pt x="743" y="260"/>
                  </a:lnTo>
                  <a:lnTo>
                    <a:pt x="756" y="264"/>
                  </a:lnTo>
                  <a:lnTo>
                    <a:pt x="769" y="268"/>
                  </a:lnTo>
                  <a:lnTo>
                    <a:pt x="794" y="277"/>
                  </a:lnTo>
                  <a:lnTo>
                    <a:pt x="816" y="288"/>
                  </a:lnTo>
                  <a:lnTo>
                    <a:pt x="839" y="302"/>
                  </a:lnTo>
                  <a:lnTo>
                    <a:pt x="858" y="318"/>
                  </a:lnTo>
                  <a:lnTo>
                    <a:pt x="878" y="335"/>
                  </a:lnTo>
                  <a:lnTo>
                    <a:pt x="895" y="354"/>
                  </a:lnTo>
                  <a:lnTo>
                    <a:pt x="910" y="375"/>
                  </a:lnTo>
                  <a:lnTo>
                    <a:pt x="923" y="397"/>
                  </a:lnTo>
                  <a:lnTo>
                    <a:pt x="933" y="420"/>
                  </a:lnTo>
                  <a:lnTo>
                    <a:pt x="942" y="445"/>
                  </a:lnTo>
                  <a:lnTo>
                    <a:pt x="945" y="458"/>
                  </a:lnTo>
                  <a:lnTo>
                    <a:pt x="948" y="471"/>
                  </a:lnTo>
                  <a:lnTo>
                    <a:pt x="951" y="483"/>
                  </a:lnTo>
                  <a:lnTo>
                    <a:pt x="953" y="496"/>
                  </a:lnTo>
                  <a:lnTo>
                    <a:pt x="954" y="510"/>
                  </a:lnTo>
                  <a:lnTo>
                    <a:pt x="954" y="524"/>
                  </a:lnTo>
                  <a:lnTo>
                    <a:pt x="954" y="524"/>
                  </a:lnTo>
                  <a:lnTo>
                    <a:pt x="954" y="537"/>
                  </a:lnTo>
                  <a:lnTo>
                    <a:pt x="953" y="551"/>
                  </a:lnTo>
                  <a:lnTo>
                    <a:pt x="948" y="577"/>
                  </a:lnTo>
                  <a:lnTo>
                    <a:pt x="942" y="601"/>
                  </a:lnTo>
                  <a:lnTo>
                    <a:pt x="933" y="626"/>
                  </a:lnTo>
                  <a:lnTo>
                    <a:pt x="924" y="649"/>
                  </a:lnTo>
                  <a:lnTo>
                    <a:pt x="911" y="670"/>
                  </a:lnTo>
                  <a:lnTo>
                    <a:pt x="896" y="691"/>
                  </a:lnTo>
                  <a:lnTo>
                    <a:pt x="880" y="710"/>
                  </a:lnTo>
                  <a:lnTo>
                    <a:pt x="861" y="727"/>
                  </a:lnTo>
                  <a:lnTo>
                    <a:pt x="842" y="743"/>
                  </a:lnTo>
                  <a:lnTo>
                    <a:pt x="821" y="757"/>
                  </a:lnTo>
                  <a:lnTo>
                    <a:pt x="798" y="769"/>
                  </a:lnTo>
                  <a:lnTo>
                    <a:pt x="775" y="779"/>
                  </a:lnTo>
                  <a:lnTo>
                    <a:pt x="750" y="786"/>
                  </a:lnTo>
                  <a:lnTo>
                    <a:pt x="724" y="791"/>
                  </a:lnTo>
                  <a:lnTo>
                    <a:pt x="711" y="792"/>
                  </a:lnTo>
                  <a:lnTo>
                    <a:pt x="697" y="794"/>
                  </a:lnTo>
                  <a:lnTo>
                    <a:pt x="697" y="79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44D8A65-52D8-6E23-AE66-3131639BAE08}"/>
              </a:ext>
            </a:extLst>
          </p:cNvPr>
          <p:cNvGrpSpPr/>
          <p:nvPr/>
        </p:nvGrpSpPr>
        <p:grpSpPr>
          <a:xfrm>
            <a:off x="7832135" y="3064245"/>
            <a:ext cx="900766" cy="900766"/>
            <a:chOff x="7832136" y="3331028"/>
            <a:chExt cx="900766" cy="90076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7CDE3C4-3BE9-6EEB-11F4-ADA95C46ED83}"/>
                </a:ext>
              </a:extLst>
            </p:cNvPr>
            <p:cNvGrpSpPr/>
            <p:nvPr/>
          </p:nvGrpSpPr>
          <p:grpSpPr>
            <a:xfrm>
              <a:off x="7832136" y="3331028"/>
              <a:ext cx="900766" cy="900766"/>
              <a:chOff x="4489450" y="2618448"/>
              <a:chExt cx="2209800" cy="220980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1A3310FD-3264-CAD6-87EB-AFC9A65EB30F}"/>
                  </a:ext>
                </a:extLst>
              </p:cNvPr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A6C87F04-67DC-3EC1-6282-7B60B8842D35}"/>
                  </a:ext>
                </a:extLst>
              </p:cNvPr>
              <p:cNvSpPr/>
              <p:nvPr/>
            </p:nvSpPr>
            <p:spPr>
              <a:xfrm>
                <a:off x="4740142" y="2869140"/>
                <a:ext cx="1708416" cy="1708416"/>
              </a:xfrm>
              <a:prstGeom prst="ellipse">
                <a:avLst/>
              </a:prstGeom>
              <a:solidFill>
                <a:srgbClr val="AFB5F9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Freeform 61">
              <a:extLst>
                <a:ext uri="{FF2B5EF4-FFF2-40B4-BE49-F238E27FC236}">
                  <a16:creationId xmlns:a16="http://schemas.microsoft.com/office/drawing/2014/main" id="{80C215A3-81F4-9B95-BDA8-D23862DE69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1388" y="3620280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6D91084-74C2-60C8-67D7-10804CDAF3E9}"/>
              </a:ext>
            </a:extLst>
          </p:cNvPr>
          <p:cNvGrpSpPr/>
          <p:nvPr/>
        </p:nvGrpSpPr>
        <p:grpSpPr>
          <a:xfrm>
            <a:off x="7832135" y="4601053"/>
            <a:ext cx="900766" cy="900766"/>
            <a:chOff x="7832136" y="4867836"/>
            <a:chExt cx="900766" cy="90076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A9BBB8B-C83F-9E17-A829-2C11D7C13139}"/>
                </a:ext>
              </a:extLst>
            </p:cNvPr>
            <p:cNvGrpSpPr/>
            <p:nvPr/>
          </p:nvGrpSpPr>
          <p:grpSpPr>
            <a:xfrm>
              <a:off x="7832136" y="4867836"/>
              <a:ext cx="900766" cy="900766"/>
              <a:chOff x="4489450" y="2618448"/>
              <a:chExt cx="2209800" cy="220980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51E79A6-0EB2-E3AC-1070-6503A1301A85}"/>
                  </a:ext>
                </a:extLst>
              </p:cNvPr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61AEA04-CFFC-3CC4-D5DF-2F5687BDA4F0}"/>
                  </a:ext>
                </a:extLst>
              </p:cNvPr>
              <p:cNvSpPr/>
              <p:nvPr/>
            </p:nvSpPr>
            <p:spPr>
              <a:xfrm>
                <a:off x="4740142" y="2869140"/>
                <a:ext cx="1708416" cy="1708416"/>
              </a:xfrm>
              <a:prstGeom prst="ellipse">
                <a:avLst/>
              </a:prstGeom>
              <a:solidFill>
                <a:srgbClr val="1324EE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 80">
              <a:extLst>
                <a:ext uri="{FF2B5EF4-FFF2-40B4-BE49-F238E27FC236}">
                  <a16:creationId xmlns:a16="http://schemas.microsoft.com/office/drawing/2014/main" id="{F65BDF8C-CC90-C570-F8D1-0FFC884D49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1388" y="5156294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C28136D-C914-7AF1-3427-5AE83B6FDD4A}"/>
              </a:ext>
            </a:extLst>
          </p:cNvPr>
          <p:cNvGrpSpPr/>
          <p:nvPr/>
        </p:nvGrpSpPr>
        <p:grpSpPr>
          <a:xfrm>
            <a:off x="7832135" y="1512467"/>
            <a:ext cx="900766" cy="900766"/>
            <a:chOff x="7832136" y="1779250"/>
            <a:chExt cx="900766" cy="90076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D62EA3D-E750-955E-5BCD-F676FD01FD19}"/>
                </a:ext>
              </a:extLst>
            </p:cNvPr>
            <p:cNvGrpSpPr/>
            <p:nvPr/>
          </p:nvGrpSpPr>
          <p:grpSpPr>
            <a:xfrm>
              <a:off x="7832136" y="1779250"/>
              <a:ext cx="900766" cy="900766"/>
              <a:chOff x="4489450" y="2618448"/>
              <a:chExt cx="2209800" cy="2209800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DDCA2D16-B79B-96D5-3CFB-4C719552C536}"/>
                  </a:ext>
                </a:extLst>
              </p:cNvPr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163EF708-309B-209D-D2AF-CE7F5AC76BE6}"/>
                  </a:ext>
                </a:extLst>
              </p:cNvPr>
              <p:cNvSpPr/>
              <p:nvPr/>
            </p:nvSpPr>
            <p:spPr>
              <a:xfrm>
                <a:off x="4740142" y="2869140"/>
                <a:ext cx="1708416" cy="1708416"/>
              </a:xfrm>
              <a:prstGeom prst="ellipse">
                <a:avLst/>
              </a:prstGeom>
              <a:solidFill>
                <a:srgbClr val="1324EE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Freeform 84">
              <a:extLst>
                <a:ext uri="{FF2B5EF4-FFF2-40B4-BE49-F238E27FC236}">
                  <a16:creationId xmlns:a16="http://schemas.microsoft.com/office/drawing/2014/main" id="{2310B4B3-C634-6BB2-0795-A92BEB4FAB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1388" y="2068502"/>
              <a:ext cx="322263" cy="322263"/>
            </a:xfrm>
            <a:custGeom>
              <a:avLst/>
              <a:gdLst>
                <a:gd name="T0" fmla="*/ 1017 w 1019"/>
                <a:gd name="T1" fmla="*/ 375 h 1017"/>
                <a:gd name="T2" fmla="*/ 1014 w 1019"/>
                <a:gd name="T3" fmla="*/ 366 h 1017"/>
                <a:gd name="T4" fmla="*/ 757 w 1019"/>
                <a:gd name="T5" fmla="*/ 13 h 1017"/>
                <a:gd name="T6" fmla="*/ 750 w 1019"/>
                <a:gd name="T7" fmla="*/ 6 h 1017"/>
                <a:gd name="T8" fmla="*/ 749 w 1019"/>
                <a:gd name="T9" fmla="*/ 5 h 1017"/>
                <a:gd name="T10" fmla="*/ 739 w 1019"/>
                <a:gd name="T11" fmla="*/ 1 h 1017"/>
                <a:gd name="T12" fmla="*/ 739 w 1019"/>
                <a:gd name="T13" fmla="*/ 1 h 1017"/>
                <a:gd name="T14" fmla="*/ 286 w 1019"/>
                <a:gd name="T15" fmla="*/ 0 h 1017"/>
                <a:gd name="T16" fmla="*/ 279 w 1019"/>
                <a:gd name="T17" fmla="*/ 1 h 1017"/>
                <a:gd name="T18" fmla="*/ 278 w 1019"/>
                <a:gd name="T19" fmla="*/ 1 h 1017"/>
                <a:gd name="T20" fmla="*/ 269 w 1019"/>
                <a:gd name="T21" fmla="*/ 5 h 1017"/>
                <a:gd name="T22" fmla="*/ 267 w 1019"/>
                <a:gd name="T23" fmla="*/ 6 h 1017"/>
                <a:gd name="T24" fmla="*/ 6 w 1019"/>
                <a:gd name="T25" fmla="*/ 363 h 1017"/>
                <a:gd name="T26" fmla="*/ 5 w 1019"/>
                <a:gd name="T27" fmla="*/ 365 h 1017"/>
                <a:gd name="T28" fmla="*/ 3 w 1019"/>
                <a:gd name="T29" fmla="*/ 369 h 1017"/>
                <a:gd name="T30" fmla="*/ 1 w 1019"/>
                <a:gd name="T31" fmla="*/ 373 h 1017"/>
                <a:gd name="T32" fmla="*/ 0 w 1019"/>
                <a:gd name="T33" fmla="*/ 382 h 1017"/>
                <a:gd name="T34" fmla="*/ 0 w 1019"/>
                <a:gd name="T35" fmla="*/ 386 h 1017"/>
                <a:gd name="T36" fmla="*/ 3 w 1019"/>
                <a:gd name="T37" fmla="*/ 395 h 1017"/>
                <a:gd name="T38" fmla="*/ 4 w 1019"/>
                <a:gd name="T39" fmla="*/ 396 h 1017"/>
                <a:gd name="T40" fmla="*/ 7 w 1019"/>
                <a:gd name="T41" fmla="*/ 401 h 1017"/>
                <a:gd name="T42" fmla="*/ 485 w 1019"/>
                <a:gd name="T43" fmla="*/ 1007 h 1017"/>
                <a:gd name="T44" fmla="*/ 490 w 1019"/>
                <a:gd name="T45" fmla="*/ 1011 h 1017"/>
                <a:gd name="T46" fmla="*/ 493 w 1019"/>
                <a:gd name="T47" fmla="*/ 1013 h 1017"/>
                <a:gd name="T48" fmla="*/ 496 w 1019"/>
                <a:gd name="T49" fmla="*/ 1015 h 1017"/>
                <a:gd name="T50" fmla="*/ 501 w 1019"/>
                <a:gd name="T51" fmla="*/ 1017 h 1017"/>
                <a:gd name="T52" fmla="*/ 509 w 1019"/>
                <a:gd name="T53" fmla="*/ 1017 h 1017"/>
                <a:gd name="T54" fmla="*/ 509 w 1019"/>
                <a:gd name="T55" fmla="*/ 1017 h 1017"/>
                <a:gd name="T56" fmla="*/ 515 w 1019"/>
                <a:gd name="T57" fmla="*/ 1017 h 1017"/>
                <a:gd name="T58" fmla="*/ 518 w 1019"/>
                <a:gd name="T59" fmla="*/ 1016 h 1017"/>
                <a:gd name="T60" fmla="*/ 524 w 1019"/>
                <a:gd name="T61" fmla="*/ 1013 h 1017"/>
                <a:gd name="T62" fmla="*/ 525 w 1019"/>
                <a:gd name="T63" fmla="*/ 1013 h 1017"/>
                <a:gd name="T64" fmla="*/ 532 w 1019"/>
                <a:gd name="T65" fmla="*/ 1007 h 1017"/>
                <a:gd name="T66" fmla="*/ 1008 w 1019"/>
                <a:gd name="T67" fmla="*/ 404 h 1017"/>
                <a:gd name="T68" fmla="*/ 1015 w 1019"/>
                <a:gd name="T69" fmla="*/ 394 h 1017"/>
                <a:gd name="T70" fmla="*/ 1019 w 1019"/>
                <a:gd name="T71" fmla="*/ 382 h 1017"/>
                <a:gd name="T72" fmla="*/ 691 w 1019"/>
                <a:gd name="T73" fmla="*/ 63 h 1017"/>
                <a:gd name="T74" fmla="*/ 327 w 1019"/>
                <a:gd name="T75" fmla="*/ 63 h 1017"/>
                <a:gd name="T76" fmla="*/ 328 w 1019"/>
                <a:gd name="T77" fmla="*/ 350 h 1017"/>
                <a:gd name="T78" fmla="*/ 97 w 1019"/>
                <a:gd name="T79" fmla="*/ 413 h 1017"/>
                <a:gd name="T80" fmla="*/ 97 w 1019"/>
                <a:gd name="T81" fmla="*/ 413 h 1017"/>
                <a:gd name="T82" fmla="*/ 610 w 1019"/>
                <a:gd name="T83" fmla="*/ 413 h 1017"/>
                <a:gd name="T84" fmla="*/ 675 w 1019"/>
                <a:gd name="T85" fmla="*/ 413 h 1017"/>
                <a:gd name="T86" fmla="*/ 689 w 1019"/>
                <a:gd name="T87" fmla="*/ 350 h 1017"/>
                <a:gd name="T88" fmla="*/ 689 w 1019"/>
                <a:gd name="T89" fmla="*/ 35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1017">
                  <a:moveTo>
                    <a:pt x="1018" y="376"/>
                  </a:moveTo>
                  <a:lnTo>
                    <a:pt x="1018" y="376"/>
                  </a:lnTo>
                  <a:lnTo>
                    <a:pt x="1017" y="375"/>
                  </a:lnTo>
                  <a:lnTo>
                    <a:pt x="1017" y="375"/>
                  </a:lnTo>
                  <a:lnTo>
                    <a:pt x="1015" y="371"/>
                  </a:lnTo>
                  <a:lnTo>
                    <a:pt x="1014" y="366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757" y="13"/>
                  </a:lnTo>
                  <a:lnTo>
                    <a:pt x="757" y="13"/>
                  </a:lnTo>
                  <a:lnTo>
                    <a:pt x="754" y="10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49" y="5"/>
                  </a:lnTo>
                  <a:lnTo>
                    <a:pt x="749" y="5"/>
                  </a:lnTo>
                  <a:lnTo>
                    <a:pt x="744" y="2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9" y="1"/>
                  </a:lnTo>
                  <a:lnTo>
                    <a:pt x="731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9" y="1"/>
                  </a:lnTo>
                  <a:lnTo>
                    <a:pt x="279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73" y="2"/>
                  </a:lnTo>
                  <a:lnTo>
                    <a:pt x="269" y="5"/>
                  </a:lnTo>
                  <a:lnTo>
                    <a:pt x="269" y="5"/>
                  </a:lnTo>
                  <a:lnTo>
                    <a:pt x="267" y="6"/>
                  </a:lnTo>
                  <a:lnTo>
                    <a:pt x="267" y="6"/>
                  </a:lnTo>
                  <a:lnTo>
                    <a:pt x="263" y="10"/>
                  </a:lnTo>
                  <a:lnTo>
                    <a:pt x="260" y="13"/>
                  </a:lnTo>
                  <a:lnTo>
                    <a:pt x="6" y="363"/>
                  </a:lnTo>
                  <a:lnTo>
                    <a:pt x="6" y="363"/>
                  </a:lnTo>
                  <a:lnTo>
                    <a:pt x="5" y="365"/>
                  </a:lnTo>
                  <a:lnTo>
                    <a:pt x="5" y="365"/>
                  </a:lnTo>
                  <a:lnTo>
                    <a:pt x="3" y="368"/>
                  </a:lnTo>
                  <a:lnTo>
                    <a:pt x="3" y="368"/>
                  </a:lnTo>
                  <a:lnTo>
                    <a:pt x="3" y="369"/>
                  </a:lnTo>
                  <a:lnTo>
                    <a:pt x="3" y="369"/>
                  </a:lnTo>
                  <a:lnTo>
                    <a:pt x="1" y="373"/>
                  </a:lnTo>
                  <a:lnTo>
                    <a:pt x="1" y="373"/>
                  </a:lnTo>
                  <a:lnTo>
                    <a:pt x="0" y="378"/>
                  </a:lnTo>
                  <a:lnTo>
                    <a:pt x="0" y="378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3" y="395"/>
                  </a:lnTo>
                  <a:lnTo>
                    <a:pt x="4" y="396"/>
                  </a:lnTo>
                  <a:lnTo>
                    <a:pt x="4" y="396"/>
                  </a:lnTo>
                  <a:lnTo>
                    <a:pt x="5" y="398"/>
                  </a:lnTo>
                  <a:lnTo>
                    <a:pt x="5" y="398"/>
                  </a:lnTo>
                  <a:lnTo>
                    <a:pt x="7" y="401"/>
                  </a:lnTo>
                  <a:lnTo>
                    <a:pt x="483" y="1005"/>
                  </a:lnTo>
                  <a:lnTo>
                    <a:pt x="483" y="1005"/>
                  </a:lnTo>
                  <a:lnTo>
                    <a:pt x="485" y="1007"/>
                  </a:lnTo>
                  <a:lnTo>
                    <a:pt x="485" y="1007"/>
                  </a:lnTo>
                  <a:lnTo>
                    <a:pt x="490" y="1011"/>
                  </a:lnTo>
                  <a:lnTo>
                    <a:pt x="490" y="1011"/>
                  </a:lnTo>
                  <a:lnTo>
                    <a:pt x="492" y="1013"/>
                  </a:lnTo>
                  <a:lnTo>
                    <a:pt x="492" y="1013"/>
                  </a:lnTo>
                  <a:lnTo>
                    <a:pt x="493" y="1013"/>
                  </a:lnTo>
                  <a:lnTo>
                    <a:pt x="493" y="1013"/>
                  </a:lnTo>
                  <a:lnTo>
                    <a:pt x="496" y="1015"/>
                  </a:lnTo>
                  <a:lnTo>
                    <a:pt x="496" y="1015"/>
                  </a:lnTo>
                  <a:lnTo>
                    <a:pt x="500" y="1016"/>
                  </a:lnTo>
                  <a:lnTo>
                    <a:pt x="500" y="1016"/>
                  </a:lnTo>
                  <a:lnTo>
                    <a:pt x="501" y="1017"/>
                  </a:lnTo>
                  <a:lnTo>
                    <a:pt x="501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09" y="1017"/>
                  </a:lnTo>
                  <a:lnTo>
                    <a:pt x="515" y="1017"/>
                  </a:lnTo>
                  <a:lnTo>
                    <a:pt x="515" y="1017"/>
                  </a:lnTo>
                  <a:lnTo>
                    <a:pt x="518" y="1016"/>
                  </a:lnTo>
                  <a:lnTo>
                    <a:pt x="518" y="1016"/>
                  </a:lnTo>
                  <a:lnTo>
                    <a:pt x="521" y="1015"/>
                  </a:lnTo>
                  <a:lnTo>
                    <a:pt x="521" y="1015"/>
                  </a:lnTo>
                  <a:lnTo>
                    <a:pt x="524" y="1013"/>
                  </a:lnTo>
                  <a:lnTo>
                    <a:pt x="524" y="1013"/>
                  </a:lnTo>
                  <a:lnTo>
                    <a:pt x="525" y="1013"/>
                  </a:lnTo>
                  <a:lnTo>
                    <a:pt x="525" y="1013"/>
                  </a:lnTo>
                  <a:lnTo>
                    <a:pt x="527" y="1011"/>
                  </a:lnTo>
                  <a:lnTo>
                    <a:pt x="527" y="1011"/>
                  </a:lnTo>
                  <a:lnTo>
                    <a:pt x="532" y="1007"/>
                  </a:lnTo>
                  <a:lnTo>
                    <a:pt x="532" y="1007"/>
                  </a:lnTo>
                  <a:lnTo>
                    <a:pt x="534" y="1005"/>
                  </a:lnTo>
                  <a:lnTo>
                    <a:pt x="1008" y="404"/>
                  </a:lnTo>
                  <a:lnTo>
                    <a:pt x="1008" y="404"/>
                  </a:lnTo>
                  <a:lnTo>
                    <a:pt x="1012" y="400"/>
                  </a:lnTo>
                  <a:lnTo>
                    <a:pt x="1015" y="394"/>
                  </a:lnTo>
                  <a:lnTo>
                    <a:pt x="1018" y="388"/>
                  </a:lnTo>
                  <a:lnTo>
                    <a:pt x="1019" y="382"/>
                  </a:lnTo>
                  <a:lnTo>
                    <a:pt x="1019" y="382"/>
                  </a:lnTo>
                  <a:lnTo>
                    <a:pt x="1018" y="376"/>
                  </a:lnTo>
                  <a:lnTo>
                    <a:pt x="1018" y="376"/>
                  </a:lnTo>
                  <a:close/>
                  <a:moveTo>
                    <a:pt x="691" y="63"/>
                  </a:moveTo>
                  <a:lnTo>
                    <a:pt x="625" y="350"/>
                  </a:lnTo>
                  <a:lnTo>
                    <a:pt x="393" y="350"/>
                  </a:lnTo>
                  <a:lnTo>
                    <a:pt x="327" y="63"/>
                  </a:lnTo>
                  <a:lnTo>
                    <a:pt x="691" y="63"/>
                  </a:lnTo>
                  <a:close/>
                  <a:moveTo>
                    <a:pt x="271" y="106"/>
                  </a:moveTo>
                  <a:lnTo>
                    <a:pt x="328" y="350"/>
                  </a:lnTo>
                  <a:lnTo>
                    <a:pt x="94" y="350"/>
                  </a:lnTo>
                  <a:lnTo>
                    <a:pt x="271" y="106"/>
                  </a:lnTo>
                  <a:close/>
                  <a:moveTo>
                    <a:pt x="97" y="413"/>
                  </a:moveTo>
                  <a:lnTo>
                    <a:pt x="343" y="413"/>
                  </a:lnTo>
                  <a:lnTo>
                    <a:pt x="446" y="854"/>
                  </a:lnTo>
                  <a:lnTo>
                    <a:pt x="97" y="413"/>
                  </a:lnTo>
                  <a:close/>
                  <a:moveTo>
                    <a:pt x="509" y="845"/>
                  </a:moveTo>
                  <a:lnTo>
                    <a:pt x="408" y="413"/>
                  </a:lnTo>
                  <a:lnTo>
                    <a:pt x="610" y="413"/>
                  </a:lnTo>
                  <a:lnTo>
                    <a:pt x="509" y="845"/>
                  </a:lnTo>
                  <a:close/>
                  <a:moveTo>
                    <a:pt x="572" y="854"/>
                  </a:moveTo>
                  <a:lnTo>
                    <a:pt x="675" y="413"/>
                  </a:lnTo>
                  <a:lnTo>
                    <a:pt x="920" y="413"/>
                  </a:lnTo>
                  <a:lnTo>
                    <a:pt x="572" y="854"/>
                  </a:lnTo>
                  <a:close/>
                  <a:moveTo>
                    <a:pt x="689" y="350"/>
                  </a:moveTo>
                  <a:lnTo>
                    <a:pt x="746" y="106"/>
                  </a:lnTo>
                  <a:lnTo>
                    <a:pt x="923" y="350"/>
                  </a:lnTo>
                  <a:lnTo>
                    <a:pt x="689" y="35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6B7135F-5333-6E78-4F69-B71357E64154}"/>
              </a:ext>
            </a:extLst>
          </p:cNvPr>
          <p:cNvGrpSpPr/>
          <p:nvPr/>
        </p:nvGrpSpPr>
        <p:grpSpPr>
          <a:xfrm>
            <a:off x="9309934" y="1512467"/>
            <a:ext cx="900766" cy="900766"/>
            <a:chOff x="9309761" y="1779250"/>
            <a:chExt cx="900766" cy="90076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B9827E1-2381-2369-9EEB-925082C103FF}"/>
                </a:ext>
              </a:extLst>
            </p:cNvPr>
            <p:cNvGrpSpPr/>
            <p:nvPr/>
          </p:nvGrpSpPr>
          <p:grpSpPr>
            <a:xfrm>
              <a:off x="9309761" y="1779250"/>
              <a:ext cx="900766" cy="900766"/>
              <a:chOff x="4489450" y="2618448"/>
              <a:chExt cx="2209800" cy="2209800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ABC280CC-C2B1-0453-C3C6-278B18579F7A}"/>
                  </a:ext>
                </a:extLst>
              </p:cNvPr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DD7B7EE-8939-1EA6-83F5-144560FC706E}"/>
                  </a:ext>
                </a:extLst>
              </p:cNvPr>
              <p:cNvSpPr/>
              <p:nvPr/>
            </p:nvSpPr>
            <p:spPr>
              <a:xfrm>
                <a:off x="4740142" y="2869140"/>
                <a:ext cx="1708416" cy="1708416"/>
              </a:xfrm>
              <a:prstGeom prst="ellipse">
                <a:avLst/>
              </a:prstGeom>
              <a:solidFill>
                <a:srgbClr val="1324EE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Freeform 96">
              <a:extLst>
                <a:ext uri="{FF2B5EF4-FFF2-40B4-BE49-F238E27FC236}">
                  <a16:creationId xmlns:a16="http://schemas.microsoft.com/office/drawing/2014/main" id="{6F7BA509-E073-0149-8B6D-5DB10855E6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99013" y="2068502"/>
              <a:ext cx="322263" cy="322263"/>
            </a:xfrm>
            <a:custGeom>
              <a:avLst/>
              <a:gdLst>
                <a:gd name="T0" fmla="*/ 658 w 1017"/>
                <a:gd name="T1" fmla="*/ 2 h 1017"/>
                <a:gd name="T2" fmla="*/ 600 w 1017"/>
                <a:gd name="T3" fmla="*/ 16 h 1017"/>
                <a:gd name="T4" fmla="*/ 551 w 1017"/>
                <a:gd name="T5" fmla="*/ 36 h 1017"/>
                <a:gd name="T6" fmla="*/ 513 w 1017"/>
                <a:gd name="T7" fmla="*/ 61 h 1017"/>
                <a:gd name="T8" fmla="*/ 393 w 1017"/>
                <a:gd name="T9" fmla="*/ 10 h 1017"/>
                <a:gd name="T10" fmla="*/ 269 w 1017"/>
                <a:gd name="T11" fmla="*/ 3 h 1017"/>
                <a:gd name="T12" fmla="*/ 166 w 1017"/>
                <a:gd name="T13" fmla="*/ 39 h 1017"/>
                <a:gd name="T14" fmla="*/ 82 w 1017"/>
                <a:gd name="T15" fmla="*/ 104 h 1017"/>
                <a:gd name="T16" fmla="*/ 24 w 1017"/>
                <a:gd name="T17" fmla="*/ 194 h 1017"/>
                <a:gd name="T18" fmla="*/ 0 w 1017"/>
                <a:gd name="T19" fmla="*/ 301 h 1017"/>
                <a:gd name="T20" fmla="*/ 13 w 1017"/>
                <a:gd name="T21" fmla="*/ 451 h 1017"/>
                <a:gd name="T22" fmla="*/ 74 w 1017"/>
                <a:gd name="T23" fmla="*/ 625 h 1017"/>
                <a:gd name="T24" fmla="*/ 182 w 1017"/>
                <a:gd name="T25" fmla="*/ 784 h 1017"/>
                <a:gd name="T26" fmla="*/ 333 w 1017"/>
                <a:gd name="T27" fmla="*/ 919 h 1017"/>
                <a:gd name="T28" fmla="*/ 494 w 1017"/>
                <a:gd name="T29" fmla="*/ 1014 h 1017"/>
                <a:gd name="T30" fmla="*/ 550 w 1017"/>
                <a:gd name="T31" fmla="*/ 1000 h 1017"/>
                <a:gd name="T32" fmla="*/ 730 w 1017"/>
                <a:gd name="T33" fmla="*/ 883 h 1017"/>
                <a:gd name="T34" fmla="*/ 869 w 1017"/>
                <a:gd name="T35" fmla="*/ 740 h 1017"/>
                <a:gd name="T36" fmla="*/ 964 w 1017"/>
                <a:gd name="T37" fmla="*/ 577 h 1017"/>
                <a:gd name="T38" fmla="*/ 1013 w 1017"/>
                <a:gd name="T39" fmla="*/ 398 h 1017"/>
                <a:gd name="T40" fmla="*/ 1014 w 1017"/>
                <a:gd name="T41" fmla="*/ 269 h 1017"/>
                <a:gd name="T42" fmla="*/ 978 w 1017"/>
                <a:gd name="T43" fmla="*/ 166 h 1017"/>
                <a:gd name="T44" fmla="*/ 913 w 1017"/>
                <a:gd name="T45" fmla="*/ 82 h 1017"/>
                <a:gd name="T46" fmla="*/ 823 w 1017"/>
                <a:gd name="T47" fmla="*/ 25 h 1017"/>
                <a:gd name="T48" fmla="*/ 715 w 1017"/>
                <a:gd name="T49" fmla="*/ 0 h 1017"/>
                <a:gd name="T50" fmla="*/ 433 w 1017"/>
                <a:gd name="T51" fmla="*/ 909 h 1017"/>
                <a:gd name="T52" fmla="*/ 281 w 1017"/>
                <a:gd name="T53" fmla="*/ 794 h 1017"/>
                <a:gd name="T54" fmla="*/ 167 w 1017"/>
                <a:gd name="T55" fmla="*/ 659 h 1017"/>
                <a:gd name="T56" fmla="*/ 93 w 1017"/>
                <a:gd name="T57" fmla="*/ 506 h 1017"/>
                <a:gd name="T58" fmla="*/ 63 w 1017"/>
                <a:gd name="T59" fmla="*/ 342 h 1017"/>
                <a:gd name="T60" fmla="*/ 75 w 1017"/>
                <a:gd name="T61" fmla="*/ 242 h 1017"/>
                <a:gd name="T62" fmla="*/ 176 w 1017"/>
                <a:gd name="T63" fmla="*/ 107 h 1017"/>
                <a:gd name="T64" fmla="*/ 304 w 1017"/>
                <a:gd name="T65" fmla="*/ 63 h 1017"/>
                <a:gd name="T66" fmla="*/ 411 w 1017"/>
                <a:gd name="T67" fmla="*/ 81 h 1017"/>
                <a:gd name="T68" fmla="*/ 414 w 1017"/>
                <a:gd name="T69" fmla="*/ 178 h 1017"/>
                <a:gd name="T70" fmla="*/ 383 w 1017"/>
                <a:gd name="T71" fmla="*/ 288 h 1017"/>
                <a:gd name="T72" fmla="*/ 390 w 1017"/>
                <a:gd name="T73" fmla="*/ 340 h 1017"/>
                <a:gd name="T74" fmla="*/ 425 w 1017"/>
                <a:gd name="T75" fmla="*/ 348 h 1017"/>
                <a:gd name="T76" fmla="*/ 445 w 1017"/>
                <a:gd name="T77" fmla="*/ 317 h 1017"/>
                <a:gd name="T78" fmla="*/ 462 w 1017"/>
                <a:gd name="T79" fmla="*/ 224 h 1017"/>
                <a:gd name="T80" fmla="*/ 511 w 1017"/>
                <a:gd name="T81" fmla="*/ 146 h 1017"/>
                <a:gd name="T82" fmla="*/ 549 w 1017"/>
                <a:gd name="T83" fmla="*/ 113 h 1017"/>
                <a:gd name="T84" fmla="*/ 591 w 1017"/>
                <a:gd name="T85" fmla="*/ 88 h 1017"/>
                <a:gd name="T86" fmla="*/ 628 w 1017"/>
                <a:gd name="T87" fmla="*/ 74 h 1017"/>
                <a:gd name="T88" fmla="*/ 675 w 1017"/>
                <a:gd name="T89" fmla="*/ 64 h 1017"/>
                <a:gd name="T90" fmla="*/ 750 w 1017"/>
                <a:gd name="T91" fmla="*/ 69 h 1017"/>
                <a:gd name="T92" fmla="*/ 896 w 1017"/>
                <a:gd name="T93" fmla="*/ 157 h 1017"/>
                <a:gd name="T94" fmla="*/ 952 w 1017"/>
                <a:gd name="T95" fmla="*/ 292 h 1017"/>
                <a:gd name="T96" fmla="*/ 946 w 1017"/>
                <a:gd name="T97" fmla="*/ 413 h 1017"/>
                <a:gd name="T98" fmla="*/ 897 w 1017"/>
                <a:gd name="T99" fmla="*/ 573 h 1017"/>
                <a:gd name="T100" fmla="*/ 805 w 1017"/>
                <a:gd name="T101" fmla="*/ 719 h 1017"/>
                <a:gd name="T102" fmla="*/ 675 w 1017"/>
                <a:gd name="T103" fmla="*/ 846 h 1017"/>
                <a:gd name="T104" fmla="*/ 508 w 1017"/>
                <a:gd name="T105" fmla="*/ 950 h 1017"/>
                <a:gd name="T106" fmla="*/ 677 w 1017"/>
                <a:gd name="T107" fmla="*/ 136 h 1017"/>
                <a:gd name="T108" fmla="*/ 669 w 1017"/>
                <a:gd name="T109" fmla="*/ 172 h 1017"/>
                <a:gd name="T110" fmla="*/ 699 w 1017"/>
                <a:gd name="T111" fmla="*/ 191 h 1017"/>
                <a:gd name="T112" fmla="*/ 780 w 1017"/>
                <a:gd name="T113" fmla="*/ 220 h 1017"/>
                <a:gd name="T114" fmla="*/ 824 w 1017"/>
                <a:gd name="T115" fmla="*/ 292 h 1017"/>
                <a:gd name="T116" fmla="*/ 835 w 1017"/>
                <a:gd name="T117" fmla="*/ 340 h 1017"/>
                <a:gd name="T118" fmla="*/ 870 w 1017"/>
                <a:gd name="T119" fmla="*/ 348 h 1017"/>
                <a:gd name="T120" fmla="*/ 890 w 1017"/>
                <a:gd name="T121" fmla="*/ 317 h 1017"/>
                <a:gd name="T122" fmla="*/ 846 w 1017"/>
                <a:gd name="T123" fmla="*/ 196 h 1017"/>
                <a:gd name="T124" fmla="*/ 738 w 1017"/>
                <a:gd name="T125" fmla="*/ 13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699" y="0"/>
                  </a:moveTo>
                  <a:lnTo>
                    <a:pt x="699" y="0"/>
                  </a:lnTo>
                  <a:lnTo>
                    <a:pt x="684" y="0"/>
                  </a:lnTo>
                  <a:lnTo>
                    <a:pt x="669" y="1"/>
                  </a:lnTo>
                  <a:lnTo>
                    <a:pt x="669" y="1"/>
                  </a:lnTo>
                  <a:lnTo>
                    <a:pt x="658" y="2"/>
                  </a:lnTo>
                  <a:lnTo>
                    <a:pt x="658" y="2"/>
                  </a:lnTo>
                  <a:lnTo>
                    <a:pt x="641" y="5"/>
                  </a:lnTo>
                  <a:lnTo>
                    <a:pt x="641" y="5"/>
                  </a:lnTo>
                  <a:lnTo>
                    <a:pt x="628" y="7"/>
                  </a:lnTo>
                  <a:lnTo>
                    <a:pt x="628" y="7"/>
                  </a:lnTo>
                  <a:lnTo>
                    <a:pt x="613" y="12"/>
                  </a:lnTo>
                  <a:lnTo>
                    <a:pt x="613" y="12"/>
                  </a:lnTo>
                  <a:lnTo>
                    <a:pt x="600" y="16"/>
                  </a:lnTo>
                  <a:lnTo>
                    <a:pt x="600" y="16"/>
                  </a:lnTo>
                  <a:lnTo>
                    <a:pt x="588" y="20"/>
                  </a:lnTo>
                  <a:lnTo>
                    <a:pt x="588" y="20"/>
                  </a:lnTo>
                  <a:lnTo>
                    <a:pt x="573" y="27"/>
                  </a:lnTo>
                  <a:lnTo>
                    <a:pt x="558" y="33"/>
                  </a:lnTo>
                  <a:lnTo>
                    <a:pt x="558" y="33"/>
                  </a:lnTo>
                  <a:lnTo>
                    <a:pt x="551" y="36"/>
                  </a:lnTo>
                  <a:lnTo>
                    <a:pt x="551" y="36"/>
                  </a:lnTo>
                  <a:lnTo>
                    <a:pt x="535" y="45"/>
                  </a:lnTo>
                  <a:lnTo>
                    <a:pt x="535" y="45"/>
                  </a:lnTo>
                  <a:lnTo>
                    <a:pt x="528" y="50"/>
                  </a:lnTo>
                  <a:lnTo>
                    <a:pt x="528" y="50"/>
                  </a:lnTo>
                  <a:lnTo>
                    <a:pt x="513" y="61"/>
                  </a:lnTo>
                  <a:lnTo>
                    <a:pt x="513" y="61"/>
                  </a:lnTo>
                  <a:lnTo>
                    <a:pt x="508" y="63"/>
                  </a:lnTo>
                  <a:lnTo>
                    <a:pt x="508" y="63"/>
                  </a:lnTo>
                  <a:lnTo>
                    <a:pt x="487" y="49"/>
                  </a:lnTo>
                  <a:lnTo>
                    <a:pt x="465" y="36"/>
                  </a:lnTo>
                  <a:lnTo>
                    <a:pt x="442" y="26"/>
                  </a:lnTo>
                  <a:lnTo>
                    <a:pt x="418" y="16"/>
                  </a:lnTo>
                  <a:lnTo>
                    <a:pt x="393" y="10"/>
                  </a:lnTo>
                  <a:lnTo>
                    <a:pt x="369" y="4"/>
                  </a:lnTo>
                  <a:lnTo>
                    <a:pt x="343" y="1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01" y="0"/>
                  </a:lnTo>
                  <a:lnTo>
                    <a:pt x="285" y="1"/>
                  </a:lnTo>
                  <a:lnTo>
                    <a:pt x="269" y="3"/>
                  </a:lnTo>
                  <a:lnTo>
                    <a:pt x="253" y="6"/>
                  </a:lnTo>
                  <a:lnTo>
                    <a:pt x="238" y="10"/>
                  </a:lnTo>
                  <a:lnTo>
                    <a:pt x="223" y="14"/>
                  </a:lnTo>
                  <a:lnTo>
                    <a:pt x="208" y="19"/>
                  </a:lnTo>
                  <a:lnTo>
                    <a:pt x="194" y="25"/>
                  </a:lnTo>
                  <a:lnTo>
                    <a:pt x="180" y="31"/>
                  </a:lnTo>
                  <a:lnTo>
                    <a:pt x="166" y="39"/>
                  </a:lnTo>
                  <a:lnTo>
                    <a:pt x="152" y="46"/>
                  </a:lnTo>
                  <a:lnTo>
                    <a:pt x="139" y="55"/>
                  </a:lnTo>
                  <a:lnTo>
                    <a:pt x="127" y="63"/>
                  </a:lnTo>
                  <a:lnTo>
                    <a:pt x="116" y="73"/>
                  </a:lnTo>
                  <a:lnTo>
                    <a:pt x="104" y="82"/>
                  </a:lnTo>
                  <a:lnTo>
                    <a:pt x="93" y="93"/>
                  </a:lnTo>
                  <a:lnTo>
                    <a:pt x="82" y="104"/>
                  </a:lnTo>
                  <a:lnTo>
                    <a:pt x="72" y="116"/>
                  </a:lnTo>
                  <a:lnTo>
                    <a:pt x="63" y="128"/>
                  </a:lnTo>
                  <a:lnTo>
                    <a:pt x="53" y="140"/>
                  </a:lnTo>
                  <a:lnTo>
                    <a:pt x="46" y="153"/>
                  </a:lnTo>
                  <a:lnTo>
                    <a:pt x="37" y="166"/>
                  </a:lnTo>
                  <a:lnTo>
                    <a:pt x="31" y="180"/>
                  </a:lnTo>
                  <a:lnTo>
                    <a:pt x="24" y="194"/>
                  </a:lnTo>
                  <a:lnTo>
                    <a:pt x="19" y="208"/>
                  </a:lnTo>
                  <a:lnTo>
                    <a:pt x="14" y="223"/>
                  </a:lnTo>
                  <a:lnTo>
                    <a:pt x="9" y="238"/>
                  </a:lnTo>
                  <a:lnTo>
                    <a:pt x="6" y="254"/>
                  </a:lnTo>
                  <a:lnTo>
                    <a:pt x="3" y="269"/>
                  </a:lnTo>
                  <a:lnTo>
                    <a:pt x="1" y="285"/>
                  </a:lnTo>
                  <a:lnTo>
                    <a:pt x="0" y="301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0" y="344"/>
                  </a:lnTo>
                  <a:lnTo>
                    <a:pt x="2" y="371"/>
                  </a:lnTo>
                  <a:lnTo>
                    <a:pt x="4" y="398"/>
                  </a:lnTo>
                  <a:lnTo>
                    <a:pt x="8" y="425"/>
                  </a:lnTo>
                  <a:lnTo>
                    <a:pt x="13" y="451"/>
                  </a:lnTo>
                  <a:lnTo>
                    <a:pt x="18" y="476"/>
                  </a:lnTo>
                  <a:lnTo>
                    <a:pt x="25" y="502"/>
                  </a:lnTo>
                  <a:lnTo>
                    <a:pt x="33" y="527"/>
                  </a:lnTo>
                  <a:lnTo>
                    <a:pt x="41" y="552"/>
                  </a:lnTo>
                  <a:lnTo>
                    <a:pt x="51" y="577"/>
                  </a:lnTo>
                  <a:lnTo>
                    <a:pt x="62" y="602"/>
                  </a:lnTo>
                  <a:lnTo>
                    <a:pt x="74" y="625"/>
                  </a:lnTo>
                  <a:lnTo>
                    <a:pt x="87" y="649"/>
                  </a:lnTo>
                  <a:lnTo>
                    <a:pt x="100" y="673"/>
                  </a:lnTo>
                  <a:lnTo>
                    <a:pt x="116" y="696"/>
                  </a:lnTo>
                  <a:lnTo>
                    <a:pt x="131" y="719"/>
                  </a:lnTo>
                  <a:lnTo>
                    <a:pt x="147" y="740"/>
                  </a:lnTo>
                  <a:lnTo>
                    <a:pt x="164" y="763"/>
                  </a:lnTo>
                  <a:lnTo>
                    <a:pt x="182" y="784"/>
                  </a:lnTo>
                  <a:lnTo>
                    <a:pt x="201" y="805"/>
                  </a:lnTo>
                  <a:lnTo>
                    <a:pt x="222" y="825"/>
                  </a:lnTo>
                  <a:lnTo>
                    <a:pt x="242" y="845"/>
                  </a:lnTo>
                  <a:lnTo>
                    <a:pt x="264" y="865"/>
                  </a:lnTo>
                  <a:lnTo>
                    <a:pt x="286" y="883"/>
                  </a:lnTo>
                  <a:lnTo>
                    <a:pt x="310" y="902"/>
                  </a:lnTo>
                  <a:lnTo>
                    <a:pt x="333" y="919"/>
                  </a:lnTo>
                  <a:lnTo>
                    <a:pt x="358" y="937"/>
                  </a:lnTo>
                  <a:lnTo>
                    <a:pt x="384" y="954"/>
                  </a:lnTo>
                  <a:lnTo>
                    <a:pt x="411" y="970"/>
                  </a:lnTo>
                  <a:lnTo>
                    <a:pt x="437" y="985"/>
                  </a:lnTo>
                  <a:lnTo>
                    <a:pt x="465" y="1000"/>
                  </a:lnTo>
                  <a:lnTo>
                    <a:pt x="494" y="1014"/>
                  </a:lnTo>
                  <a:lnTo>
                    <a:pt x="494" y="1014"/>
                  </a:lnTo>
                  <a:lnTo>
                    <a:pt x="501" y="1017"/>
                  </a:lnTo>
                  <a:lnTo>
                    <a:pt x="508" y="1017"/>
                  </a:lnTo>
                  <a:lnTo>
                    <a:pt x="508" y="1017"/>
                  </a:lnTo>
                  <a:lnTo>
                    <a:pt x="515" y="1017"/>
                  </a:lnTo>
                  <a:lnTo>
                    <a:pt x="522" y="1014"/>
                  </a:lnTo>
                  <a:lnTo>
                    <a:pt x="522" y="1014"/>
                  </a:lnTo>
                  <a:lnTo>
                    <a:pt x="550" y="1000"/>
                  </a:lnTo>
                  <a:lnTo>
                    <a:pt x="578" y="985"/>
                  </a:lnTo>
                  <a:lnTo>
                    <a:pt x="606" y="970"/>
                  </a:lnTo>
                  <a:lnTo>
                    <a:pt x="632" y="954"/>
                  </a:lnTo>
                  <a:lnTo>
                    <a:pt x="657" y="937"/>
                  </a:lnTo>
                  <a:lnTo>
                    <a:pt x="683" y="919"/>
                  </a:lnTo>
                  <a:lnTo>
                    <a:pt x="707" y="902"/>
                  </a:lnTo>
                  <a:lnTo>
                    <a:pt x="730" y="883"/>
                  </a:lnTo>
                  <a:lnTo>
                    <a:pt x="753" y="865"/>
                  </a:lnTo>
                  <a:lnTo>
                    <a:pt x="774" y="845"/>
                  </a:lnTo>
                  <a:lnTo>
                    <a:pt x="795" y="825"/>
                  </a:lnTo>
                  <a:lnTo>
                    <a:pt x="815" y="805"/>
                  </a:lnTo>
                  <a:lnTo>
                    <a:pt x="833" y="784"/>
                  </a:lnTo>
                  <a:lnTo>
                    <a:pt x="852" y="763"/>
                  </a:lnTo>
                  <a:lnTo>
                    <a:pt x="869" y="740"/>
                  </a:lnTo>
                  <a:lnTo>
                    <a:pt x="886" y="719"/>
                  </a:lnTo>
                  <a:lnTo>
                    <a:pt x="901" y="696"/>
                  </a:lnTo>
                  <a:lnTo>
                    <a:pt x="916" y="673"/>
                  </a:lnTo>
                  <a:lnTo>
                    <a:pt x="929" y="649"/>
                  </a:lnTo>
                  <a:lnTo>
                    <a:pt x="942" y="625"/>
                  </a:lnTo>
                  <a:lnTo>
                    <a:pt x="953" y="602"/>
                  </a:lnTo>
                  <a:lnTo>
                    <a:pt x="964" y="577"/>
                  </a:lnTo>
                  <a:lnTo>
                    <a:pt x="974" y="552"/>
                  </a:lnTo>
                  <a:lnTo>
                    <a:pt x="984" y="527"/>
                  </a:lnTo>
                  <a:lnTo>
                    <a:pt x="991" y="502"/>
                  </a:lnTo>
                  <a:lnTo>
                    <a:pt x="997" y="476"/>
                  </a:lnTo>
                  <a:lnTo>
                    <a:pt x="1004" y="451"/>
                  </a:lnTo>
                  <a:lnTo>
                    <a:pt x="1008" y="425"/>
                  </a:lnTo>
                  <a:lnTo>
                    <a:pt x="1013" y="398"/>
                  </a:lnTo>
                  <a:lnTo>
                    <a:pt x="1015" y="371"/>
                  </a:lnTo>
                  <a:lnTo>
                    <a:pt x="1017" y="344"/>
                  </a:lnTo>
                  <a:lnTo>
                    <a:pt x="1017" y="317"/>
                  </a:lnTo>
                  <a:lnTo>
                    <a:pt x="1017" y="317"/>
                  </a:lnTo>
                  <a:lnTo>
                    <a:pt x="1017" y="301"/>
                  </a:lnTo>
                  <a:lnTo>
                    <a:pt x="1016" y="285"/>
                  </a:lnTo>
                  <a:lnTo>
                    <a:pt x="1014" y="269"/>
                  </a:lnTo>
                  <a:lnTo>
                    <a:pt x="1010" y="254"/>
                  </a:lnTo>
                  <a:lnTo>
                    <a:pt x="1007" y="238"/>
                  </a:lnTo>
                  <a:lnTo>
                    <a:pt x="1003" y="223"/>
                  </a:lnTo>
                  <a:lnTo>
                    <a:pt x="997" y="208"/>
                  </a:lnTo>
                  <a:lnTo>
                    <a:pt x="992" y="194"/>
                  </a:lnTo>
                  <a:lnTo>
                    <a:pt x="986" y="180"/>
                  </a:lnTo>
                  <a:lnTo>
                    <a:pt x="978" y="166"/>
                  </a:lnTo>
                  <a:lnTo>
                    <a:pt x="971" y="153"/>
                  </a:lnTo>
                  <a:lnTo>
                    <a:pt x="962" y="140"/>
                  </a:lnTo>
                  <a:lnTo>
                    <a:pt x="953" y="128"/>
                  </a:lnTo>
                  <a:lnTo>
                    <a:pt x="944" y="116"/>
                  </a:lnTo>
                  <a:lnTo>
                    <a:pt x="934" y="104"/>
                  </a:lnTo>
                  <a:lnTo>
                    <a:pt x="923" y="93"/>
                  </a:lnTo>
                  <a:lnTo>
                    <a:pt x="913" y="82"/>
                  </a:lnTo>
                  <a:lnTo>
                    <a:pt x="901" y="73"/>
                  </a:lnTo>
                  <a:lnTo>
                    <a:pt x="889" y="63"/>
                  </a:lnTo>
                  <a:lnTo>
                    <a:pt x="876" y="55"/>
                  </a:lnTo>
                  <a:lnTo>
                    <a:pt x="863" y="46"/>
                  </a:lnTo>
                  <a:lnTo>
                    <a:pt x="850" y="39"/>
                  </a:lnTo>
                  <a:lnTo>
                    <a:pt x="837" y="31"/>
                  </a:lnTo>
                  <a:lnTo>
                    <a:pt x="823" y="25"/>
                  </a:lnTo>
                  <a:lnTo>
                    <a:pt x="809" y="19"/>
                  </a:lnTo>
                  <a:lnTo>
                    <a:pt x="794" y="14"/>
                  </a:lnTo>
                  <a:lnTo>
                    <a:pt x="779" y="10"/>
                  </a:lnTo>
                  <a:lnTo>
                    <a:pt x="763" y="6"/>
                  </a:lnTo>
                  <a:lnTo>
                    <a:pt x="747" y="3"/>
                  </a:lnTo>
                  <a:lnTo>
                    <a:pt x="731" y="1"/>
                  </a:lnTo>
                  <a:lnTo>
                    <a:pt x="715" y="0"/>
                  </a:lnTo>
                  <a:lnTo>
                    <a:pt x="699" y="0"/>
                  </a:lnTo>
                  <a:lnTo>
                    <a:pt x="699" y="0"/>
                  </a:lnTo>
                  <a:close/>
                  <a:moveTo>
                    <a:pt x="508" y="950"/>
                  </a:moveTo>
                  <a:lnTo>
                    <a:pt x="508" y="950"/>
                  </a:lnTo>
                  <a:lnTo>
                    <a:pt x="482" y="937"/>
                  </a:lnTo>
                  <a:lnTo>
                    <a:pt x="457" y="924"/>
                  </a:lnTo>
                  <a:lnTo>
                    <a:pt x="433" y="909"/>
                  </a:lnTo>
                  <a:lnTo>
                    <a:pt x="408" y="894"/>
                  </a:lnTo>
                  <a:lnTo>
                    <a:pt x="386" y="879"/>
                  </a:lnTo>
                  <a:lnTo>
                    <a:pt x="363" y="863"/>
                  </a:lnTo>
                  <a:lnTo>
                    <a:pt x="342" y="846"/>
                  </a:lnTo>
                  <a:lnTo>
                    <a:pt x="320" y="829"/>
                  </a:lnTo>
                  <a:lnTo>
                    <a:pt x="300" y="812"/>
                  </a:lnTo>
                  <a:lnTo>
                    <a:pt x="281" y="794"/>
                  </a:lnTo>
                  <a:lnTo>
                    <a:pt x="263" y="776"/>
                  </a:lnTo>
                  <a:lnTo>
                    <a:pt x="244" y="757"/>
                  </a:lnTo>
                  <a:lnTo>
                    <a:pt x="227" y="738"/>
                  </a:lnTo>
                  <a:lnTo>
                    <a:pt x="211" y="719"/>
                  </a:lnTo>
                  <a:lnTo>
                    <a:pt x="196" y="699"/>
                  </a:lnTo>
                  <a:lnTo>
                    <a:pt x="181" y="679"/>
                  </a:lnTo>
                  <a:lnTo>
                    <a:pt x="167" y="659"/>
                  </a:lnTo>
                  <a:lnTo>
                    <a:pt x="154" y="637"/>
                  </a:lnTo>
                  <a:lnTo>
                    <a:pt x="141" y="617"/>
                  </a:lnTo>
                  <a:lnTo>
                    <a:pt x="131" y="595"/>
                  </a:lnTo>
                  <a:lnTo>
                    <a:pt x="120" y="573"/>
                  </a:lnTo>
                  <a:lnTo>
                    <a:pt x="110" y="551"/>
                  </a:lnTo>
                  <a:lnTo>
                    <a:pt x="102" y="529"/>
                  </a:lnTo>
                  <a:lnTo>
                    <a:pt x="93" y="506"/>
                  </a:lnTo>
                  <a:lnTo>
                    <a:pt x="87" y="484"/>
                  </a:lnTo>
                  <a:lnTo>
                    <a:pt x="80" y="460"/>
                  </a:lnTo>
                  <a:lnTo>
                    <a:pt x="75" y="437"/>
                  </a:lnTo>
                  <a:lnTo>
                    <a:pt x="70" y="413"/>
                  </a:lnTo>
                  <a:lnTo>
                    <a:pt x="67" y="389"/>
                  </a:lnTo>
                  <a:lnTo>
                    <a:pt x="65" y="366"/>
                  </a:lnTo>
                  <a:lnTo>
                    <a:pt x="63" y="342"/>
                  </a:lnTo>
                  <a:lnTo>
                    <a:pt x="63" y="317"/>
                  </a:lnTo>
                  <a:lnTo>
                    <a:pt x="63" y="317"/>
                  </a:lnTo>
                  <a:lnTo>
                    <a:pt x="63" y="305"/>
                  </a:lnTo>
                  <a:lnTo>
                    <a:pt x="64" y="292"/>
                  </a:lnTo>
                  <a:lnTo>
                    <a:pt x="66" y="279"/>
                  </a:lnTo>
                  <a:lnTo>
                    <a:pt x="68" y="267"/>
                  </a:lnTo>
                  <a:lnTo>
                    <a:pt x="75" y="242"/>
                  </a:lnTo>
                  <a:lnTo>
                    <a:pt x="83" y="219"/>
                  </a:lnTo>
                  <a:lnTo>
                    <a:pt x="94" y="196"/>
                  </a:lnTo>
                  <a:lnTo>
                    <a:pt x="106" y="176"/>
                  </a:lnTo>
                  <a:lnTo>
                    <a:pt x="121" y="157"/>
                  </a:lnTo>
                  <a:lnTo>
                    <a:pt x="137" y="138"/>
                  </a:lnTo>
                  <a:lnTo>
                    <a:pt x="155" y="121"/>
                  </a:lnTo>
                  <a:lnTo>
                    <a:pt x="176" y="107"/>
                  </a:lnTo>
                  <a:lnTo>
                    <a:pt x="196" y="94"/>
                  </a:lnTo>
                  <a:lnTo>
                    <a:pt x="219" y="84"/>
                  </a:lnTo>
                  <a:lnTo>
                    <a:pt x="242" y="75"/>
                  </a:lnTo>
                  <a:lnTo>
                    <a:pt x="266" y="69"/>
                  </a:lnTo>
                  <a:lnTo>
                    <a:pt x="279" y="66"/>
                  </a:lnTo>
                  <a:lnTo>
                    <a:pt x="291" y="64"/>
                  </a:lnTo>
                  <a:lnTo>
                    <a:pt x="304" y="63"/>
                  </a:lnTo>
                  <a:lnTo>
                    <a:pt x="317" y="63"/>
                  </a:lnTo>
                  <a:lnTo>
                    <a:pt x="317" y="63"/>
                  </a:lnTo>
                  <a:lnTo>
                    <a:pt x="337" y="64"/>
                  </a:lnTo>
                  <a:lnTo>
                    <a:pt x="356" y="66"/>
                  </a:lnTo>
                  <a:lnTo>
                    <a:pt x="374" y="70"/>
                  </a:lnTo>
                  <a:lnTo>
                    <a:pt x="392" y="75"/>
                  </a:lnTo>
                  <a:lnTo>
                    <a:pt x="411" y="81"/>
                  </a:lnTo>
                  <a:lnTo>
                    <a:pt x="428" y="89"/>
                  </a:lnTo>
                  <a:lnTo>
                    <a:pt x="444" y="98"/>
                  </a:lnTo>
                  <a:lnTo>
                    <a:pt x="460" y="108"/>
                  </a:lnTo>
                  <a:lnTo>
                    <a:pt x="460" y="108"/>
                  </a:lnTo>
                  <a:lnTo>
                    <a:pt x="443" y="130"/>
                  </a:lnTo>
                  <a:lnTo>
                    <a:pt x="427" y="153"/>
                  </a:lnTo>
                  <a:lnTo>
                    <a:pt x="414" y="178"/>
                  </a:lnTo>
                  <a:lnTo>
                    <a:pt x="402" y="204"/>
                  </a:lnTo>
                  <a:lnTo>
                    <a:pt x="398" y="218"/>
                  </a:lnTo>
                  <a:lnTo>
                    <a:pt x="393" y="231"/>
                  </a:lnTo>
                  <a:lnTo>
                    <a:pt x="389" y="245"/>
                  </a:lnTo>
                  <a:lnTo>
                    <a:pt x="386" y="258"/>
                  </a:lnTo>
                  <a:lnTo>
                    <a:pt x="384" y="273"/>
                  </a:lnTo>
                  <a:lnTo>
                    <a:pt x="383" y="288"/>
                  </a:lnTo>
                  <a:lnTo>
                    <a:pt x="382" y="302"/>
                  </a:lnTo>
                  <a:lnTo>
                    <a:pt x="381" y="317"/>
                  </a:lnTo>
                  <a:lnTo>
                    <a:pt x="381" y="317"/>
                  </a:lnTo>
                  <a:lnTo>
                    <a:pt x="382" y="324"/>
                  </a:lnTo>
                  <a:lnTo>
                    <a:pt x="384" y="330"/>
                  </a:lnTo>
                  <a:lnTo>
                    <a:pt x="386" y="336"/>
                  </a:lnTo>
                  <a:lnTo>
                    <a:pt x="390" y="340"/>
                  </a:lnTo>
                  <a:lnTo>
                    <a:pt x="394" y="344"/>
                  </a:lnTo>
                  <a:lnTo>
                    <a:pt x="400" y="348"/>
                  </a:lnTo>
                  <a:lnTo>
                    <a:pt x="406" y="349"/>
                  </a:lnTo>
                  <a:lnTo>
                    <a:pt x="413" y="350"/>
                  </a:lnTo>
                  <a:lnTo>
                    <a:pt x="413" y="350"/>
                  </a:lnTo>
                  <a:lnTo>
                    <a:pt x="419" y="349"/>
                  </a:lnTo>
                  <a:lnTo>
                    <a:pt x="425" y="348"/>
                  </a:lnTo>
                  <a:lnTo>
                    <a:pt x="431" y="344"/>
                  </a:lnTo>
                  <a:lnTo>
                    <a:pt x="435" y="340"/>
                  </a:lnTo>
                  <a:lnTo>
                    <a:pt x="440" y="336"/>
                  </a:lnTo>
                  <a:lnTo>
                    <a:pt x="442" y="330"/>
                  </a:lnTo>
                  <a:lnTo>
                    <a:pt x="444" y="324"/>
                  </a:lnTo>
                  <a:lnTo>
                    <a:pt x="445" y="317"/>
                  </a:lnTo>
                  <a:lnTo>
                    <a:pt x="445" y="317"/>
                  </a:lnTo>
                  <a:lnTo>
                    <a:pt x="445" y="304"/>
                  </a:lnTo>
                  <a:lnTo>
                    <a:pt x="446" y="290"/>
                  </a:lnTo>
                  <a:lnTo>
                    <a:pt x="448" y="276"/>
                  </a:lnTo>
                  <a:lnTo>
                    <a:pt x="450" y="263"/>
                  </a:lnTo>
                  <a:lnTo>
                    <a:pt x="453" y="250"/>
                  </a:lnTo>
                  <a:lnTo>
                    <a:pt x="458" y="237"/>
                  </a:lnTo>
                  <a:lnTo>
                    <a:pt x="462" y="224"/>
                  </a:lnTo>
                  <a:lnTo>
                    <a:pt x="467" y="211"/>
                  </a:lnTo>
                  <a:lnTo>
                    <a:pt x="474" y="199"/>
                  </a:lnTo>
                  <a:lnTo>
                    <a:pt x="480" y="189"/>
                  </a:lnTo>
                  <a:lnTo>
                    <a:pt x="487" y="177"/>
                  </a:lnTo>
                  <a:lnTo>
                    <a:pt x="495" y="166"/>
                  </a:lnTo>
                  <a:lnTo>
                    <a:pt x="503" y="155"/>
                  </a:lnTo>
                  <a:lnTo>
                    <a:pt x="511" y="146"/>
                  </a:lnTo>
                  <a:lnTo>
                    <a:pt x="521" y="136"/>
                  </a:lnTo>
                  <a:lnTo>
                    <a:pt x="531" y="128"/>
                  </a:lnTo>
                  <a:lnTo>
                    <a:pt x="531" y="128"/>
                  </a:lnTo>
                  <a:lnTo>
                    <a:pt x="546" y="115"/>
                  </a:lnTo>
                  <a:lnTo>
                    <a:pt x="546" y="115"/>
                  </a:lnTo>
                  <a:lnTo>
                    <a:pt x="549" y="113"/>
                  </a:lnTo>
                  <a:lnTo>
                    <a:pt x="549" y="113"/>
                  </a:lnTo>
                  <a:lnTo>
                    <a:pt x="565" y="102"/>
                  </a:lnTo>
                  <a:lnTo>
                    <a:pt x="565" y="102"/>
                  </a:lnTo>
                  <a:lnTo>
                    <a:pt x="569" y="100"/>
                  </a:lnTo>
                  <a:lnTo>
                    <a:pt x="569" y="100"/>
                  </a:lnTo>
                  <a:lnTo>
                    <a:pt x="584" y="91"/>
                  </a:lnTo>
                  <a:lnTo>
                    <a:pt x="584" y="91"/>
                  </a:lnTo>
                  <a:lnTo>
                    <a:pt x="591" y="88"/>
                  </a:lnTo>
                  <a:lnTo>
                    <a:pt x="591" y="88"/>
                  </a:lnTo>
                  <a:lnTo>
                    <a:pt x="606" y="81"/>
                  </a:lnTo>
                  <a:lnTo>
                    <a:pt x="606" y="81"/>
                  </a:lnTo>
                  <a:lnTo>
                    <a:pt x="613" y="78"/>
                  </a:lnTo>
                  <a:lnTo>
                    <a:pt x="613" y="78"/>
                  </a:lnTo>
                  <a:lnTo>
                    <a:pt x="628" y="74"/>
                  </a:lnTo>
                  <a:lnTo>
                    <a:pt x="628" y="74"/>
                  </a:lnTo>
                  <a:lnTo>
                    <a:pt x="637" y="72"/>
                  </a:lnTo>
                  <a:lnTo>
                    <a:pt x="637" y="72"/>
                  </a:lnTo>
                  <a:lnTo>
                    <a:pt x="651" y="69"/>
                  </a:lnTo>
                  <a:lnTo>
                    <a:pt x="651" y="69"/>
                  </a:lnTo>
                  <a:lnTo>
                    <a:pt x="664" y="66"/>
                  </a:lnTo>
                  <a:lnTo>
                    <a:pt x="664" y="66"/>
                  </a:lnTo>
                  <a:lnTo>
                    <a:pt x="675" y="64"/>
                  </a:lnTo>
                  <a:lnTo>
                    <a:pt x="675" y="64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12" y="63"/>
                  </a:lnTo>
                  <a:lnTo>
                    <a:pt x="725" y="64"/>
                  </a:lnTo>
                  <a:lnTo>
                    <a:pt x="738" y="66"/>
                  </a:lnTo>
                  <a:lnTo>
                    <a:pt x="750" y="69"/>
                  </a:lnTo>
                  <a:lnTo>
                    <a:pt x="774" y="75"/>
                  </a:lnTo>
                  <a:lnTo>
                    <a:pt x="798" y="84"/>
                  </a:lnTo>
                  <a:lnTo>
                    <a:pt x="820" y="94"/>
                  </a:lnTo>
                  <a:lnTo>
                    <a:pt x="841" y="107"/>
                  </a:lnTo>
                  <a:lnTo>
                    <a:pt x="860" y="121"/>
                  </a:lnTo>
                  <a:lnTo>
                    <a:pt x="878" y="138"/>
                  </a:lnTo>
                  <a:lnTo>
                    <a:pt x="896" y="157"/>
                  </a:lnTo>
                  <a:lnTo>
                    <a:pt x="910" y="176"/>
                  </a:lnTo>
                  <a:lnTo>
                    <a:pt x="922" y="196"/>
                  </a:lnTo>
                  <a:lnTo>
                    <a:pt x="933" y="219"/>
                  </a:lnTo>
                  <a:lnTo>
                    <a:pt x="942" y="242"/>
                  </a:lnTo>
                  <a:lnTo>
                    <a:pt x="948" y="267"/>
                  </a:lnTo>
                  <a:lnTo>
                    <a:pt x="950" y="279"/>
                  </a:lnTo>
                  <a:lnTo>
                    <a:pt x="952" y="292"/>
                  </a:lnTo>
                  <a:lnTo>
                    <a:pt x="953" y="305"/>
                  </a:lnTo>
                  <a:lnTo>
                    <a:pt x="953" y="317"/>
                  </a:lnTo>
                  <a:lnTo>
                    <a:pt x="953" y="317"/>
                  </a:lnTo>
                  <a:lnTo>
                    <a:pt x="952" y="342"/>
                  </a:lnTo>
                  <a:lnTo>
                    <a:pt x="951" y="366"/>
                  </a:lnTo>
                  <a:lnTo>
                    <a:pt x="949" y="389"/>
                  </a:lnTo>
                  <a:lnTo>
                    <a:pt x="946" y="413"/>
                  </a:lnTo>
                  <a:lnTo>
                    <a:pt x="942" y="437"/>
                  </a:lnTo>
                  <a:lnTo>
                    <a:pt x="936" y="460"/>
                  </a:lnTo>
                  <a:lnTo>
                    <a:pt x="930" y="484"/>
                  </a:lnTo>
                  <a:lnTo>
                    <a:pt x="923" y="506"/>
                  </a:lnTo>
                  <a:lnTo>
                    <a:pt x="915" y="529"/>
                  </a:lnTo>
                  <a:lnTo>
                    <a:pt x="906" y="551"/>
                  </a:lnTo>
                  <a:lnTo>
                    <a:pt x="897" y="573"/>
                  </a:lnTo>
                  <a:lnTo>
                    <a:pt x="886" y="595"/>
                  </a:lnTo>
                  <a:lnTo>
                    <a:pt x="875" y="617"/>
                  </a:lnTo>
                  <a:lnTo>
                    <a:pt x="862" y="637"/>
                  </a:lnTo>
                  <a:lnTo>
                    <a:pt x="849" y="659"/>
                  </a:lnTo>
                  <a:lnTo>
                    <a:pt x="835" y="679"/>
                  </a:lnTo>
                  <a:lnTo>
                    <a:pt x="820" y="699"/>
                  </a:lnTo>
                  <a:lnTo>
                    <a:pt x="805" y="719"/>
                  </a:lnTo>
                  <a:lnTo>
                    <a:pt x="788" y="738"/>
                  </a:lnTo>
                  <a:lnTo>
                    <a:pt x="771" y="757"/>
                  </a:lnTo>
                  <a:lnTo>
                    <a:pt x="754" y="776"/>
                  </a:lnTo>
                  <a:lnTo>
                    <a:pt x="735" y="794"/>
                  </a:lnTo>
                  <a:lnTo>
                    <a:pt x="715" y="812"/>
                  </a:lnTo>
                  <a:lnTo>
                    <a:pt x="695" y="829"/>
                  </a:lnTo>
                  <a:lnTo>
                    <a:pt x="675" y="846"/>
                  </a:lnTo>
                  <a:lnTo>
                    <a:pt x="653" y="863"/>
                  </a:lnTo>
                  <a:lnTo>
                    <a:pt x="631" y="879"/>
                  </a:lnTo>
                  <a:lnTo>
                    <a:pt x="607" y="894"/>
                  </a:lnTo>
                  <a:lnTo>
                    <a:pt x="583" y="909"/>
                  </a:lnTo>
                  <a:lnTo>
                    <a:pt x="559" y="924"/>
                  </a:lnTo>
                  <a:lnTo>
                    <a:pt x="534" y="937"/>
                  </a:lnTo>
                  <a:lnTo>
                    <a:pt x="508" y="950"/>
                  </a:lnTo>
                  <a:lnTo>
                    <a:pt x="508" y="950"/>
                  </a:lnTo>
                  <a:close/>
                  <a:moveTo>
                    <a:pt x="699" y="126"/>
                  </a:moveTo>
                  <a:lnTo>
                    <a:pt x="699" y="126"/>
                  </a:lnTo>
                  <a:lnTo>
                    <a:pt x="693" y="128"/>
                  </a:lnTo>
                  <a:lnTo>
                    <a:pt x="686" y="130"/>
                  </a:lnTo>
                  <a:lnTo>
                    <a:pt x="681" y="132"/>
                  </a:lnTo>
                  <a:lnTo>
                    <a:pt x="677" y="136"/>
                  </a:lnTo>
                  <a:lnTo>
                    <a:pt x="672" y="140"/>
                  </a:lnTo>
                  <a:lnTo>
                    <a:pt x="669" y="147"/>
                  </a:lnTo>
                  <a:lnTo>
                    <a:pt x="668" y="152"/>
                  </a:lnTo>
                  <a:lnTo>
                    <a:pt x="667" y="159"/>
                  </a:lnTo>
                  <a:lnTo>
                    <a:pt x="667" y="159"/>
                  </a:lnTo>
                  <a:lnTo>
                    <a:pt x="668" y="165"/>
                  </a:lnTo>
                  <a:lnTo>
                    <a:pt x="669" y="172"/>
                  </a:lnTo>
                  <a:lnTo>
                    <a:pt x="672" y="177"/>
                  </a:lnTo>
                  <a:lnTo>
                    <a:pt x="677" y="181"/>
                  </a:lnTo>
                  <a:lnTo>
                    <a:pt x="681" y="185"/>
                  </a:lnTo>
                  <a:lnTo>
                    <a:pt x="686" y="188"/>
                  </a:lnTo>
                  <a:lnTo>
                    <a:pt x="693" y="190"/>
                  </a:lnTo>
                  <a:lnTo>
                    <a:pt x="699" y="191"/>
                  </a:lnTo>
                  <a:lnTo>
                    <a:pt x="699" y="191"/>
                  </a:lnTo>
                  <a:lnTo>
                    <a:pt x="712" y="191"/>
                  </a:lnTo>
                  <a:lnTo>
                    <a:pt x="725" y="193"/>
                  </a:lnTo>
                  <a:lnTo>
                    <a:pt x="737" y="196"/>
                  </a:lnTo>
                  <a:lnTo>
                    <a:pt x="749" y="201"/>
                  </a:lnTo>
                  <a:lnTo>
                    <a:pt x="759" y="206"/>
                  </a:lnTo>
                  <a:lnTo>
                    <a:pt x="770" y="212"/>
                  </a:lnTo>
                  <a:lnTo>
                    <a:pt x="780" y="220"/>
                  </a:lnTo>
                  <a:lnTo>
                    <a:pt x="789" y="227"/>
                  </a:lnTo>
                  <a:lnTo>
                    <a:pt x="797" y="237"/>
                  </a:lnTo>
                  <a:lnTo>
                    <a:pt x="804" y="247"/>
                  </a:lnTo>
                  <a:lnTo>
                    <a:pt x="811" y="257"/>
                  </a:lnTo>
                  <a:lnTo>
                    <a:pt x="816" y="268"/>
                  </a:lnTo>
                  <a:lnTo>
                    <a:pt x="820" y="280"/>
                  </a:lnTo>
                  <a:lnTo>
                    <a:pt x="824" y="292"/>
                  </a:lnTo>
                  <a:lnTo>
                    <a:pt x="826" y="305"/>
                  </a:lnTo>
                  <a:lnTo>
                    <a:pt x="826" y="317"/>
                  </a:lnTo>
                  <a:lnTo>
                    <a:pt x="826" y="317"/>
                  </a:lnTo>
                  <a:lnTo>
                    <a:pt x="827" y="324"/>
                  </a:lnTo>
                  <a:lnTo>
                    <a:pt x="829" y="330"/>
                  </a:lnTo>
                  <a:lnTo>
                    <a:pt x="831" y="336"/>
                  </a:lnTo>
                  <a:lnTo>
                    <a:pt x="835" y="340"/>
                  </a:lnTo>
                  <a:lnTo>
                    <a:pt x="840" y="344"/>
                  </a:lnTo>
                  <a:lnTo>
                    <a:pt x="845" y="348"/>
                  </a:lnTo>
                  <a:lnTo>
                    <a:pt x="852" y="349"/>
                  </a:lnTo>
                  <a:lnTo>
                    <a:pt x="858" y="350"/>
                  </a:lnTo>
                  <a:lnTo>
                    <a:pt x="858" y="350"/>
                  </a:lnTo>
                  <a:lnTo>
                    <a:pt x="864" y="349"/>
                  </a:lnTo>
                  <a:lnTo>
                    <a:pt x="870" y="348"/>
                  </a:lnTo>
                  <a:lnTo>
                    <a:pt x="876" y="344"/>
                  </a:lnTo>
                  <a:lnTo>
                    <a:pt x="881" y="340"/>
                  </a:lnTo>
                  <a:lnTo>
                    <a:pt x="885" y="336"/>
                  </a:lnTo>
                  <a:lnTo>
                    <a:pt x="887" y="330"/>
                  </a:lnTo>
                  <a:lnTo>
                    <a:pt x="889" y="324"/>
                  </a:lnTo>
                  <a:lnTo>
                    <a:pt x="890" y="317"/>
                  </a:lnTo>
                  <a:lnTo>
                    <a:pt x="890" y="317"/>
                  </a:lnTo>
                  <a:lnTo>
                    <a:pt x="889" y="298"/>
                  </a:lnTo>
                  <a:lnTo>
                    <a:pt x="886" y="279"/>
                  </a:lnTo>
                  <a:lnTo>
                    <a:pt x="882" y="261"/>
                  </a:lnTo>
                  <a:lnTo>
                    <a:pt x="875" y="243"/>
                  </a:lnTo>
                  <a:lnTo>
                    <a:pt x="867" y="227"/>
                  </a:lnTo>
                  <a:lnTo>
                    <a:pt x="857" y="211"/>
                  </a:lnTo>
                  <a:lnTo>
                    <a:pt x="846" y="196"/>
                  </a:lnTo>
                  <a:lnTo>
                    <a:pt x="833" y="183"/>
                  </a:lnTo>
                  <a:lnTo>
                    <a:pt x="820" y="170"/>
                  </a:lnTo>
                  <a:lnTo>
                    <a:pt x="805" y="160"/>
                  </a:lnTo>
                  <a:lnTo>
                    <a:pt x="789" y="150"/>
                  </a:lnTo>
                  <a:lnTo>
                    <a:pt x="773" y="142"/>
                  </a:lnTo>
                  <a:lnTo>
                    <a:pt x="756" y="135"/>
                  </a:lnTo>
                  <a:lnTo>
                    <a:pt x="738" y="131"/>
                  </a:lnTo>
                  <a:lnTo>
                    <a:pt x="719" y="128"/>
                  </a:lnTo>
                  <a:lnTo>
                    <a:pt x="699" y="126"/>
                  </a:lnTo>
                  <a:lnTo>
                    <a:pt x="699" y="12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40C1146-B07F-0566-C05B-240AFA7C9D29}"/>
              </a:ext>
            </a:extLst>
          </p:cNvPr>
          <p:cNvGrpSpPr/>
          <p:nvPr/>
        </p:nvGrpSpPr>
        <p:grpSpPr>
          <a:xfrm>
            <a:off x="9309934" y="4601053"/>
            <a:ext cx="900766" cy="900766"/>
            <a:chOff x="9309761" y="4867836"/>
            <a:chExt cx="900766" cy="900766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7E080AF-557E-F6B4-7EE2-5A7253003102}"/>
                </a:ext>
              </a:extLst>
            </p:cNvPr>
            <p:cNvGrpSpPr/>
            <p:nvPr/>
          </p:nvGrpSpPr>
          <p:grpSpPr>
            <a:xfrm>
              <a:off x="9309761" y="4867836"/>
              <a:ext cx="900766" cy="900766"/>
              <a:chOff x="4489450" y="2618448"/>
              <a:chExt cx="2209800" cy="220980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9B315A57-C836-A2F2-C7A5-388E1B7E8A76}"/>
                  </a:ext>
                </a:extLst>
              </p:cNvPr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CEA938A-073A-AFDB-9061-2BF4467F5A21}"/>
                  </a:ext>
                </a:extLst>
              </p:cNvPr>
              <p:cNvSpPr/>
              <p:nvPr/>
            </p:nvSpPr>
            <p:spPr>
              <a:xfrm>
                <a:off x="4740142" y="2869140"/>
                <a:ext cx="1708416" cy="1708416"/>
              </a:xfrm>
              <a:prstGeom prst="ellipse">
                <a:avLst/>
              </a:prstGeom>
              <a:solidFill>
                <a:srgbClr val="1324EE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104">
              <a:extLst>
                <a:ext uri="{FF2B5EF4-FFF2-40B4-BE49-F238E27FC236}">
                  <a16:creationId xmlns:a16="http://schemas.microsoft.com/office/drawing/2014/main" id="{36AF46AE-B65E-259C-C4AF-E2F6F21563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98219" y="5156294"/>
              <a:ext cx="323850" cy="323850"/>
            </a:xfrm>
            <a:custGeom>
              <a:avLst/>
              <a:gdLst>
                <a:gd name="T0" fmla="*/ 562 w 1019"/>
                <a:gd name="T1" fmla="*/ 11 h 1017"/>
                <a:gd name="T2" fmla="*/ 449 w 1019"/>
                <a:gd name="T3" fmla="*/ 63 h 1017"/>
                <a:gd name="T4" fmla="*/ 360 w 1019"/>
                <a:gd name="T5" fmla="*/ 147 h 1017"/>
                <a:gd name="T6" fmla="*/ 303 w 1019"/>
                <a:gd name="T7" fmla="*/ 257 h 1017"/>
                <a:gd name="T8" fmla="*/ 287 w 1019"/>
                <a:gd name="T9" fmla="*/ 366 h 1017"/>
                <a:gd name="T10" fmla="*/ 324 w 1019"/>
                <a:gd name="T11" fmla="*/ 527 h 1017"/>
                <a:gd name="T12" fmla="*/ 7 w 1019"/>
                <a:gd name="T13" fmla="*/ 887 h 1017"/>
                <a:gd name="T14" fmla="*/ 5 w 1019"/>
                <a:gd name="T15" fmla="*/ 950 h 1017"/>
                <a:gd name="T16" fmla="*/ 36 w 1019"/>
                <a:gd name="T17" fmla="*/ 996 h 1017"/>
                <a:gd name="T18" fmla="*/ 96 w 1019"/>
                <a:gd name="T19" fmla="*/ 1017 h 1017"/>
                <a:gd name="T20" fmla="*/ 148 w 1019"/>
                <a:gd name="T21" fmla="*/ 1002 h 1017"/>
                <a:gd name="T22" fmla="*/ 535 w 1019"/>
                <a:gd name="T23" fmla="*/ 712 h 1017"/>
                <a:gd name="T24" fmla="*/ 672 w 1019"/>
                <a:gd name="T25" fmla="*/ 731 h 1017"/>
                <a:gd name="T26" fmla="*/ 795 w 1019"/>
                <a:gd name="T27" fmla="*/ 703 h 1017"/>
                <a:gd name="T28" fmla="*/ 898 w 1019"/>
                <a:gd name="T29" fmla="*/ 637 h 1017"/>
                <a:gd name="T30" fmla="*/ 975 w 1019"/>
                <a:gd name="T31" fmla="*/ 540 h 1017"/>
                <a:gd name="T32" fmla="*/ 1014 w 1019"/>
                <a:gd name="T33" fmla="*/ 421 h 1017"/>
                <a:gd name="T34" fmla="*/ 1014 w 1019"/>
                <a:gd name="T35" fmla="*/ 310 h 1017"/>
                <a:gd name="T36" fmla="*/ 975 w 1019"/>
                <a:gd name="T37" fmla="*/ 191 h 1017"/>
                <a:gd name="T38" fmla="*/ 898 w 1019"/>
                <a:gd name="T39" fmla="*/ 95 h 1017"/>
                <a:gd name="T40" fmla="*/ 795 w 1019"/>
                <a:gd name="T41" fmla="*/ 28 h 1017"/>
                <a:gd name="T42" fmla="*/ 672 w 1019"/>
                <a:gd name="T43" fmla="*/ 0 h 1017"/>
                <a:gd name="T44" fmla="*/ 100 w 1019"/>
                <a:gd name="T45" fmla="*/ 954 h 1017"/>
                <a:gd name="T46" fmla="*/ 73 w 1019"/>
                <a:gd name="T47" fmla="*/ 944 h 1017"/>
                <a:gd name="T48" fmla="*/ 66 w 1019"/>
                <a:gd name="T49" fmla="*/ 912 h 1017"/>
                <a:gd name="T50" fmla="*/ 406 w 1019"/>
                <a:gd name="T51" fmla="*/ 635 h 1017"/>
                <a:gd name="T52" fmla="*/ 607 w 1019"/>
                <a:gd name="T53" fmla="*/ 664 h 1017"/>
                <a:gd name="T54" fmla="*/ 509 w 1019"/>
                <a:gd name="T55" fmla="*/ 631 h 1017"/>
                <a:gd name="T56" fmla="*/ 430 w 1019"/>
                <a:gd name="T57" fmla="*/ 569 h 1017"/>
                <a:gd name="T58" fmla="*/ 374 w 1019"/>
                <a:gd name="T59" fmla="*/ 483 h 1017"/>
                <a:gd name="T60" fmla="*/ 351 w 1019"/>
                <a:gd name="T61" fmla="*/ 381 h 1017"/>
                <a:gd name="T62" fmla="*/ 360 w 1019"/>
                <a:gd name="T63" fmla="*/ 290 h 1017"/>
                <a:gd name="T64" fmla="*/ 402 w 1019"/>
                <a:gd name="T65" fmla="*/ 197 h 1017"/>
                <a:gd name="T66" fmla="*/ 472 w 1019"/>
                <a:gd name="T67" fmla="*/ 124 h 1017"/>
                <a:gd name="T68" fmla="*/ 563 w 1019"/>
                <a:gd name="T69" fmla="*/ 78 h 1017"/>
                <a:gd name="T70" fmla="*/ 653 w 1019"/>
                <a:gd name="T71" fmla="*/ 64 h 1017"/>
                <a:gd name="T72" fmla="*/ 757 w 1019"/>
                <a:gd name="T73" fmla="*/ 82 h 1017"/>
                <a:gd name="T74" fmla="*/ 845 w 1019"/>
                <a:gd name="T75" fmla="*/ 132 h 1017"/>
                <a:gd name="T76" fmla="*/ 911 w 1019"/>
                <a:gd name="T77" fmla="*/ 209 h 1017"/>
                <a:gd name="T78" fmla="*/ 949 w 1019"/>
                <a:gd name="T79" fmla="*/ 305 h 1017"/>
                <a:gd name="T80" fmla="*/ 954 w 1019"/>
                <a:gd name="T81" fmla="*/ 396 h 1017"/>
                <a:gd name="T82" fmla="*/ 925 w 1019"/>
                <a:gd name="T83" fmla="*/ 496 h 1017"/>
                <a:gd name="T84" fmla="*/ 866 w 1019"/>
                <a:gd name="T85" fmla="*/ 580 h 1017"/>
                <a:gd name="T86" fmla="*/ 784 w 1019"/>
                <a:gd name="T87" fmla="*/ 638 h 1017"/>
                <a:gd name="T88" fmla="*/ 684 w 1019"/>
                <a:gd name="T89" fmla="*/ 667 h 1017"/>
                <a:gd name="T90" fmla="*/ 810 w 1019"/>
                <a:gd name="T91" fmla="*/ 187 h 1017"/>
                <a:gd name="T92" fmla="*/ 775 w 1019"/>
                <a:gd name="T93" fmla="*/ 193 h 1017"/>
                <a:gd name="T94" fmla="*/ 772 w 1019"/>
                <a:gd name="T95" fmla="*/ 234 h 1017"/>
                <a:gd name="T96" fmla="*/ 820 w 1019"/>
                <a:gd name="T97" fmla="*/ 315 h 1017"/>
                <a:gd name="T98" fmla="*/ 815 w 1019"/>
                <a:gd name="T99" fmla="*/ 433 h 1017"/>
                <a:gd name="T100" fmla="*/ 769 w 1019"/>
                <a:gd name="T101" fmla="*/ 502 h 1017"/>
                <a:gd name="T102" fmla="*/ 775 w 1019"/>
                <a:gd name="T103" fmla="*/ 538 h 1017"/>
                <a:gd name="T104" fmla="*/ 810 w 1019"/>
                <a:gd name="T105" fmla="*/ 544 h 1017"/>
                <a:gd name="T106" fmla="*/ 874 w 1019"/>
                <a:gd name="T107" fmla="*/ 457 h 1017"/>
                <a:gd name="T108" fmla="*/ 881 w 1019"/>
                <a:gd name="T109" fmla="*/ 29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17">
                  <a:moveTo>
                    <a:pt x="653" y="0"/>
                  </a:moveTo>
                  <a:lnTo>
                    <a:pt x="653" y="0"/>
                  </a:lnTo>
                  <a:lnTo>
                    <a:pt x="634" y="0"/>
                  </a:lnTo>
                  <a:lnTo>
                    <a:pt x="615" y="1"/>
                  </a:lnTo>
                  <a:lnTo>
                    <a:pt x="597" y="5"/>
                  </a:lnTo>
                  <a:lnTo>
                    <a:pt x="579" y="8"/>
                  </a:lnTo>
                  <a:lnTo>
                    <a:pt x="562" y="11"/>
                  </a:lnTo>
                  <a:lnTo>
                    <a:pt x="544" y="16"/>
                  </a:lnTo>
                  <a:lnTo>
                    <a:pt x="527" y="22"/>
                  </a:lnTo>
                  <a:lnTo>
                    <a:pt x="510" y="28"/>
                  </a:lnTo>
                  <a:lnTo>
                    <a:pt x="494" y="36"/>
                  </a:lnTo>
                  <a:lnTo>
                    <a:pt x="479" y="44"/>
                  </a:lnTo>
                  <a:lnTo>
                    <a:pt x="463" y="53"/>
                  </a:lnTo>
                  <a:lnTo>
                    <a:pt x="449" y="63"/>
                  </a:lnTo>
                  <a:lnTo>
                    <a:pt x="434" y="72"/>
                  </a:lnTo>
                  <a:lnTo>
                    <a:pt x="420" y="84"/>
                  </a:lnTo>
                  <a:lnTo>
                    <a:pt x="407" y="95"/>
                  </a:lnTo>
                  <a:lnTo>
                    <a:pt x="394" y="108"/>
                  </a:lnTo>
                  <a:lnTo>
                    <a:pt x="382" y="119"/>
                  </a:lnTo>
                  <a:lnTo>
                    <a:pt x="371" y="133"/>
                  </a:lnTo>
                  <a:lnTo>
                    <a:pt x="360" y="147"/>
                  </a:lnTo>
                  <a:lnTo>
                    <a:pt x="349" y="161"/>
                  </a:lnTo>
                  <a:lnTo>
                    <a:pt x="339" y="176"/>
                  </a:lnTo>
                  <a:lnTo>
                    <a:pt x="331" y="191"/>
                  </a:lnTo>
                  <a:lnTo>
                    <a:pt x="323" y="207"/>
                  </a:lnTo>
                  <a:lnTo>
                    <a:pt x="316" y="223"/>
                  </a:lnTo>
                  <a:lnTo>
                    <a:pt x="309" y="240"/>
                  </a:lnTo>
                  <a:lnTo>
                    <a:pt x="303" y="257"/>
                  </a:lnTo>
                  <a:lnTo>
                    <a:pt x="299" y="274"/>
                  </a:lnTo>
                  <a:lnTo>
                    <a:pt x="294" y="292"/>
                  </a:lnTo>
                  <a:lnTo>
                    <a:pt x="291" y="310"/>
                  </a:lnTo>
                  <a:lnTo>
                    <a:pt x="289" y="329"/>
                  </a:lnTo>
                  <a:lnTo>
                    <a:pt x="287" y="347"/>
                  </a:lnTo>
                  <a:lnTo>
                    <a:pt x="287" y="366"/>
                  </a:lnTo>
                  <a:lnTo>
                    <a:pt x="287" y="366"/>
                  </a:lnTo>
                  <a:lnTo>
                    <a:pt x="288" y="390"/>
                  </a:lnTo>
                  <a:lnTo>
                    <a:pt x="290" y="414"/>
                  </a:lnTo>
                  <a:lnTo>
                    <a:pt x="294" y="438"/>
                  </a:lnTo>
                  <a:lnTo>
                    <a:pt x="300" y="462"/>
                  </a:lnTo>
                  <a:lnTo>
                    <a:pt x="306" y="484"/>
                  </a:lnTo>
                  <a:lnTo>
                    <a:pt x="315" y="506"/>
                  </a:lnTo>
                  <a:lnTo>
                    <a:pt x="324" y="527"/>
                  </a:lnTo>
                  <a:lnTo>
                    <a:pt x="336" y="547"/>
                  </a:lnTo>
                  <a:lnTo>
                    <a:pt x="28" y="854"/>
                  </a:lnTo>
                  <a:lnTo>
                    <a:pt x="28" y="854"/>
                  </a:lnTo>
                  <a:lnTo>
                    <a:pt x="22" y="862"/>
                  </a:lnTo>
                  <a:lnTo>
                    <a:pt x="16" y="869"/>
                  </a:lnTo>
                  <a:lnTo>
                    <a:pt x="11" y="878"/>
                  </a:lnTo>
                  <a:lnTo>
                    <a:pt x="7" y="887"/>
                  </a:lnTo>
                  <a:lnTo>
                    <a:pt x="5" y="895"/>
                  </a:lnTo>
                  <a:lnTo>
                    <a:pt x="2" y="904"/>
                  </a:lnTo>
                  <a:lnTo>
                    <a:pt x="0" y="913"/>
                  </a:lnTo>
                  <a:lnTo>
                    <a:pt x="0" y="922"/>
                  </a:lnTo>
                  <a:lnTo>
                    <a:pt x="0" y="932"/>
                  </a:lnTo>
                  <a:lnTo>
                    <a:pt x="2" y="940"/>
                  </a:lnTo>
                  <a:lnTo>
                    <a:pt x="5" y="950"/>
                  </a:lnTo>
                  <a:lnTo>
                    <a:pt x="7" y="958"/>
                  </a:lnTo>
                  <a:lnTo>
                    <a:pt x="11" y="967"/>
                  </a:lnTo>
                  <a:lnTo>
                    <a:pt x="16" y="974"/>
                  </a:lnTo>
                  <a:lnTo>
                    <a:pt x="22" y="982"/>
                  </a:lnTo>
                  <a:lnTo>
                    <a:pt x="28" y="990"/>
                  </a:lnTo>
                  <a:lnTo>
                    <a:pt x="28" y="990"/>
                  </a:lnTo>
                  <a:lnTo>
                    <a:pt x="36" y="996"/>
                  </a:lnTo>
                  <a:lnTo>
                    <a:pt x="43" y="1002"/>
                  </a:lnTo>
                  <a:lnTo>
                    <a:pt x="52" y="1007"/>
                  </a:lnTo>
                  <a:lnTo>
                    <a:pt x="59" y="1011"/>
                  </a:lnTo>
                  <a:lnTo>
                    <a:pt x="69" y="1014"/>
                  </a:lnTo>
                  <a:lnTo>
                    <a:pt x="78" y="1016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96" y="1017"/>
                  </a:lnTo>
                  <a:lnTo>
                    <a:pt x="104" y="1017"/>
                  </a:lnTo>
                  <a:lnTo>
                    <a:pt x="114" y="1016"/>
                  </a:lnTo>
                  <a:lnTo>
                    <a:pt x="123" y="1014"/>
                  </a:lnTo>
                  <a:lnTo>
                    <a:pt x="131" y="1011"/>
                  </a:lnTo>
                  <a:lnTo>
                    <a:pt x="140" y="1007"/>
                  </a:lnTo>
                  <a:lnTo>
                    <a:pt x="148" y="1002"/>
                  </a:lnTo>
                  <a:lnTo>
                    <a:pt x="156" y="996"/>
                  </a:lnTo>
                  <a:lnTo>
                    <a:pt x="163" y="990"/>
                  </a:lnTo>
                  <a:lnTo>
                    <a:pt x="470" y="683"/>
                  </a:lnTo>
                  <a:lnTo>
                    <a:pt x="470" y="683"/>
                  </a:lnTo>
                  <a:lnTo>
                    <a:pt x="492" y="693"/>
                  </a:lnTo>
                  <a:lnTo>
                    <a:pt x="512" y="703"/>
                  </a:lnTo>
                  <a:lnTo>
                    <a:pt x="535" y="712"/>
                  </a:lnTo>
                  <a:lnTo>
                    <a:pt x="557" y="718"/>
                  </a:lnTo>
                  <a:lnTo>
                    <a:pt x="580" y="724"/>
                  </a:lnTo>
                  <a:lnTo>
                    <a:pt x="604" y="728"/>
                  </a:lnTo>
                  <a:lnTo>
                    <a:pt x="628" y="731"/>
                  </a:lnTo>
                  <a:lnTo>
                    <a:pt x="653" y="731"/>
                  </a:lnTo>
                  <a:lnTo>
                    <a:pt x="653" y="731"/>
                  </a:lnTo>
                  <a:lnTo>
                    <a:pt x="672" y="731"/>
                  </a:lnTo>
                  <a:lnTo>
                    <a:pt x="690" y="730"/>
                  </a:lnTo>
                  <a:lnTo>
                    <a:pt x="708" y="727"/>
                  </a:lnTo>
                  <a:lnTo>
                    <a:pt x="727" y="723"/>
                  </a:lnTo>
                  <a:lnTo>
                    <a:pt x="744" y="720"/>
                  </a:lnTo>
                  <a:lnTo>
                    <a:pt x="762" y="715"/>
                  </a:lnTo>
                  <a:lnTo>
                    <a:pt x="778" y="709"/>
                  </a:lnTo>
                  <a:lnTo>
                    <a:pt x="795" y="703"/>
                  </a:lnTo>
                  <a:lnTo>
                    <a:pt x="811" y="696"/>
                  </a:lnTo>
                  <a:lnTo>
                    <a:pt x="828" y="687"/>
                  </a:lnTo>
                  <a:lnTo>
                    <a:pt x="843" y="678"/>
                  </a:lnTo>
                  <a:lnTo>
                    <a:pt x="858" y="669"/>
                  </a:lnTo>
                  <a:lnTo>
                    <a:pt x="872" y="659"/>
                  </a:lnTo>
                  <a:lnTo>
                    <a:pt x="886" y="647"/>
                  </a:lnTo>
                  <a:lnTo>
                    <a:pt x="898" y="637"/>
                  </a:lnTo>
                  <a:lnTo>
                    <a:pt x="911" y="624"/>
                  </a:lnTo>
                  <a:lnTo>
                    <a:pt x="924" y="612"/>
                  </a:lnTo>
                  <a:lnTo>
                    <a:pt x="935" y="598"/>
                  </a:lnTo>
                  <a:lnTo>
                    <a:pt x="947" y="584"/>
                  </a:lnTo>
                  <a:lnTo>
                    <a:pt x="956" y="570"/>
                  </a:lnTo>
                  <a:lnTo>
                    <a:pt x="966" y="555"/>
                  </a:lnTo>
                  <a:lnTo>
                    <a:pt x="975" y="540"/>
                  </a:lnTo>
                  <a:lnTo>
                    <a:pt x="983" y="524"/>
                  </a:lnTo>
                  <a:lnTo>
                    <a:pt x="991" y="508"/>
                  </a:lnTo>
                  <a:lnTo>
                    <a:pt x="997" y="492"/>
                  </a:lnTo>
                  <a:lnTo>
                    <a:pt x="1002" y="475"/>
                  </a:lnTo>
                  <a:lnTo>
                    <a:pt x="1008" y="457"/>
                  </a:lnTo>
                  <a:lnTo>
                    <a:pt x="1011" y="439"/>
                  </a:lnTo>
                  <a:lnTo>
                    <a:pt x="1014" y="421"/>
                  </a:lnTo>
                  <a:lnTo>
                    <a:pt x="1018" y="403"/>
                  </a:lnTo>
                  <a:lnTo>
                    <a:pt x="1019" y="384"/>
                  </a:lnTo>
                  <a:lnTo>
                    <a:pt x="1019" y="366"/>
                  </a:lnTo>
                  <a:lnTo>
                    <a:pt x="1019" y="366"/>
                  </a:lnTo>
                  <a:lnTo>
                    <a:pt x="1019" y="347"/>
                  </a:lnTo>
                  <a:lnTo>
                    <a:pt x="1018" y="329"/>
                  </a:lnTo>
                  <a:lnTo>
                    <a:pt x="1014" y="310"/>
                  </a:lnTo>
                  <a:lnTo>
                    <a:pt x="1011" y="292"/>
                  </a:lnTo>
                  <a:lnTo>
                    <a:pt x="1008" y="274"/>
                  </a:lnTo>
                  <a:lnTo>
                    <a:pt x="1002" y="257"/>
                  </a:lnTo>
                  <a:lnTo>
                    <a:pt x="997" y="240"/>
                  </a:lnTo>
                  <a:lnTo>
                    <a:pt x="991" y="223"/>
                  </a:lnTo>
                  <a:lnTo>
                    <a:pt x="983" y="207"/>
                  </a:lnTo>
                  <a:lnTo>
                    <a:pt x="975" y="191"/>
                  </a:lnTo>
                  <a:lnTo>
                    <a:pt x="966" y="176"/>
                  </a:lnTo>
                  <a:lnTo>
                    <a:pt x="956" y="161"/>
                  </a:lnTo>
                  <a:lnTo>
                    <a:pt x="947" y="147"/>
                  </a:lnTo>
                  <a:lnTo>
                    <a:pt x="935" y="133"/>
                  </a:lnTo>
                  <a:lnTo>
                    <a:pt x="924" y="119"/>
                  </a:lnTo>
                  <a:lnTo>
                    <a:pt x="911" y="108"/>
                  </a:lnTo>
                  <a:lnTo>
                    <a:pt x="898" y="95"/>
                  </a:lnTo>
                  <a:lnTo>
                    <a:pt x="886" y="84"/>
                  </a:lnTo>
                  <a:lnTo>
                    <a:pt x="872" y="72"/>
                  </a:lnTo>
                  <a:lnTo>
                    <a:pt x="858" y="63"/>
                  </a:lnTo>
                  <a:lnTo>
                    <a:pt x="843" y="53"/>
                  </a:lnTo>
                  <a:lnTo>
                    <a:pt x="828" y="44"/>
                  </a:lnTo>
                  <a:lnTo>
                    <a:pt x="811" y="36"/>
                  </a:lnTo>
                  <a:lnTo>
                    <a:pt x="795" y="28"/>
                  </a:lnTo>
                  <a:lnTo>
                    <a:pt x="778" y="22"/>
                  </a:lnTo>
                  <a:lnTo>
                    <a:pt x="762" y="16"/>
                  </a:lnTo>
                  <a:lnTo>
                    <a:pt x="744" y="11"/>
                  </a:lnTo>
                  <a:lnTo>
                    <a:pt x="727" y="8"/>
                  </a:lnTo>
                  <a:lnTo>
                    <a:pt x="708" y="5"/>
                  </a:lnTo>
                  <a:lnTo>
                    <a:pt x="690" y="1"/>
                  </a:lnTo>
                  <a:lnTo>
                    <a:pt x="672" y="0"/>
                  </a:lnTo>
                  <a:lnTo>
                    <a:pt x="653" y="0"/>
                  </a:lnTo>
                  <a:lnTo>
                    <a:pt x="653" y="0"/>
                  </a:lnTo>
                  <a:close/>
                  <a:moveTo>
                    <a:pt x="118" y="944"/>
                  </a:moveTo>
                  <a:lnTo>
                    <a:pt x="118" y="944"/>
                  </a:lnTo>
                  <a:lnTo>
                    <a:pt x="112" y="950"/>
                  </a:lnTo>
                  <a:lnTo>
                    <a:pt x="105" y="952"/>
                  </a:lnTo>
                  <a:lnTo>
                    <a:pt x="100" y="954"/>
                  </a:lnTo>
                  <a:lnTo>
                    <a:pt x="96" y="954"/>
                  </a:lnTo>
                  <a:lnTo>
                    <a:pt x="96" y="954"/>
                  </a:lnTo>
                  <a:lnTo>
                    <a:pt x="92" y="954"/>
                  </a:lnTo>
                  <a:lnTo>
                    <a:pt x="86" y="952"/>
                  </a:lnTo>
                  <a:lnTo>
                    <a:pt x="80" y="950"/>
                  </a:lnTo>
                  <a:lnTo>
                    <a:pt x="73" y="944"/>
                  </a:lnTo>
                  <a:lnTo>
                    <a:pt x="73" y="944"/>
                  </a:lnTo>
                  <a:lnTo>
                    <a:pt x="68" y="938"/>
                  </a:lnTo>
                  <a:lnTo>
                    <a:pt x="66" y="933"/>
                  </a:lnTo>
                  <a:lnTo>
                    <a:pt x="65" y="926"/>
                  </a:lnTo>
                  <a:lnTo>
                    <a:pt x="64" y="922"/>
                  </a:lnTo>
                  <a:lnTo>
                    <a:pt x="64" y="922"/>
                  </a:lnTo>
                  <a:lnTo>
                    <a:pt x="65" y="918"/>
                  </a:lnTo>
                  <a:lnTo>
                    <a:pt x="66" y="912"/>
                  </a:lnTo>
                  <a:lnTo>
                    <a:pt x="68" y="906"/>
                  </a:lnTo>
                  <a:lnTo>
                    <a:pt x="73" y="899"/>
                  </a:lnTo>
                  <a:lnTo>
                    <a:pt x="373" y="600"/>
                  </a:lnTo>
                  <a:lnTo>
                    <a:pt x="373" y="600"/>
                  </a:lnTo>
                  <a:lnTo>
                    <a:pt x="383" y="613"/>
                  </a:lnTo>
                  <a:lnTo>
                    <a:pt x="394" y="624"/>
                  </a:lnTo>
                  <a:lnTo>
                    <a:pt x="406" y="635"/>
                  </a:lnTo>
                  <a:lnTo>
                    <a:pt x="418" y="645"/>
                  </a:lnTo>
                  <a:lnTo>
                    <a:pt x="118" y="944"/>
                  </a:lnTo>
                  <a:close/>
                  <a:moveTo>
                    <a:pt x="653" y="668"/>
                  </a:moveTo>
                  <a:lnTo>
                    <a:pt x="653" y="668"/>
                  </a:lnTo>
                  <a:lnTo>
                    <a:pt x="638" y="668"/>
                  </a:lnTo>
                  <a:lnTo>
                    <a:pt x="622" y="667"/>
                  </a:lnTo>
                  <a:lnTo>
                    <a:pt x="607" y="664"/>
                  </a:lnTo>
                  <a:lnTo>
                    <a:pt x="592" y="661"/>
                  </a:lnTo>
                  <a:lnTo>
                    <a:pt x="578" y="658"/>
                  </a:lnTo>
                  <a:lnTo>
                    <a:pt x="563" y="654"/>
                  </a:lnTo>
                  <a:lnTo>
                    <a:pt x="549" y="649"/>
                  </a:lnTo>
                  <a:lnTo>
                    <a:pt x="536" y="644"/>
                  </a:lnTo>
                  <a:lnTo>
                    <a:pt x="522" y="638"/>
                  </a:lnTo>
                  <a:lnTo>
                    <a:pt x="509" y="631"/>
                  </a:lnTo>
                  <a:lnTo>
                    <a:pt x="496" y="624"/>
                  </a:lnTo>
                  <a:lnTo>
                    <a:pt x="484" y="616"/>
                  </a:lnTo>
                  <a:lnTo>
                    <a:pt x="472" y="608"/>
                  </a:lnTo>
                  <a:lnTo>
                    <a:pt x="461" y="599"/>
                  </a:lnTo>
                  <a:lnTo>
                    <a:pt x="450" y="589"/>
                  </a:lnTo>
                  <a:lnTo>
                    <a:pt x="439" y="580"/>
                  </a:lnTo>
                  <a:lnTo>
                    <a:pt x="430" y="569"/>
                  </a:lnTo>
                  <a:lnTo>
                    <a:pt x="420" y="558"/>
                  </a:lnTo>
                  <a:lnTo>
                    <a:pt x="410" y="546"/>
                  </a:lnTo>
                  <a:lnTo>
                    <a:pt x="402" y="535"/>
                  </a:lnTo>
                  <a:lnTo>
                    <a:pt x="394" y="522"/>
                  </a:lnTo>
                  <a:lnTo>
                    <a:pt x="387" y="510"/>
                  </a:lnTo>
                  <a:lnTo>
                    <a:pt x="380" y="496"/>
                  </a:lnTo>
                  <a:lnTo>
                    <a:pt x="374" y="483"/>
                  </a:lnTo>
                  <a:lnTo>
                    <a:pt x="368" y="469"/>
                  </a:lnTo>
                  <a:lnTo>
                    <a:pt x="364" y="455"/>
                  </a:lnTo>
                  <a:lnTo>
                    <a:pt x="360" y="441"/>
                  </a:lnTo>
                  <a:lnTo>
                    <a:pt x="357" y="426"/>
                  </a:lnTo>
                  <a:lnTo>
                    <a:pt x="354" y="411"/>
                  </a:lnTo>
                  <a:lnTo>
                    <a:pt x="352" y="396"/>
                  </a:lnTo>
                  <a:lnTo>
                    <a:pt x="351" y="381"/>
                  </a:lnTo>
                  <a:lnTo>
                    <a:pt x="350" y="366"/>
                  </a:lnTo>
                  <a:lnTo>
                    <a:pt x="350" y="366"/>
                  </a:lnTo>
                  <a:lnTo>
                    <a:pt x="351" y="350"/>
                  </a:lnTo>
                  <a:lnTo>
                    <a:pt x="352" y="335"/>
                  </a:lnTo>
                  <a:lnTo>
                    <a:pt x="354" y="320"/>
                  </a:lnTo>
                  <a:lnTo>
                    <a:pt x="357" y="305"/>
                  </a:lnTo>
                  <a:lnTo>
                    <a:pt x="360" y="290"/>
                  </a:lnTo>
                  <a:lnTo>
                    <a:pt x="364" y="276"/>
                  </a:lnTo>
                  <a:lnTo>
                    <a:pt x="368" y="262"/>
                  </a:lnTo>
                  <a:lnTo>
                    <a:pt x="374" y="248"/>
                  </a:lnTo>
                  <a:lnTo>
                    <a:pt x="380" y="235"/>
                  </a:lnTo>
                  <a:lnTo>
                    <a:pt x="387" y="221"/>
                  </a:lnTo>
                  <a:lnTo>
                    <a:pt x="394" y="209"/>
                  </a:lnTo>
                  <a:lnTo>
                    <a:pt x="402" y="197"/>
                  </a:lnTo>
                  <a:lnTo>
                    <a:pt x="410" y="185"/>
                  </a:lnTo>
                  <a:lnTo>
                    <a:pt x="420" y="173"/>
                  </a:lnTo>
                  <a:lnTo>
                    <a:pt x="430" y="162"/>
                  </a:lnTo>
                  <a:lnTo>
                    <a:pt x="439" y="152"/>
                  </a:lnTo>
                  <a:lnTo>
                    <a:pt x="450" y="142"/>
                  </a:lnTo>
                  <a:lnTo>
                    <a:pt x="461" y="132"/>
                  </a:lnTo>
                  <a:lnTo>
                    <a:pt x="472" y="124"/>
                  </a:lnTo>
                  <a:lnTo>
                    <a:pt x="484" y="115"/>
                  </a:lnTo>
                  <a:lnTo>
                    <a:pt x="496" y="108"/>
                  </a:lnTo>
                  <a:lnTo>
                    <a:pt x="509" y="100"/>
                  </a:lnTo>
                  <a:lnTo>
                    <a:pt x="522" y="94"/>
                  </a:lnTo>
                  <a:lnTo>
                    <a:pt x="536" y="87"/>
                  </a:lnTo>
                  <a:lnTo>
                    <a:pt x="549" y="82"/>
                  </a:lnTo>
                  <a:lnTo>
                    <a:pt x="563" y="78"/>
                  </a:lnTo>
                  <a:lnTo>
                    <a:pt x="578" y="73"/>
                  </a:lnTo>
                  <a:lnTo>
                    <a:pt x="592" y="70"/>
                  </a:lnTo>
                  <a:lnTo>
                    <a:pt x="607" y="67"/>
                  </a:lnTo>
                  <a:lnTo>
                    <a:pt x="622" y="65"/>
                  </a:lnTo>
                  <a:lnTo>
                    <a:pt x="638" y="64"/>
                  </a:lnTo>
                  <a:lnTo>
                    <a:pt x="653" y="64"/>
                  </a:lnTo>
                  <a:lnTo>
                    <a:pt x="653" y="64"/>
                  </a:lnTo>
                  <a:lnTo>
                    <a:pt x="669" y="64"/>
                  </a:lnTo>
                  <a:lnTo>
                    <a:pt x="684" y="65"/>
                  </a:lnTo>
                  <a:lnTo>
                    <a:pt x="699" y="67"/>
                  </a:lnTo>
                  <a:lnTo>
                    <a:pt x="714" y="70"/>
                  </a:lnTo>
                  <a:lnTo>
                    <a:pt x="729" y="73"/>
                  </a:lnTo>
                  <a:lnTo>
                    <a:pt x="743" y="78"/>
                  </a:lnTo>
                  <a:lnTo>
                    <a:pt x="757" y="82"/>
                  </a:lnTo>
                  <a:lnTo>
                    <a:pt x="771" y="87"/>
                  </a:lnTo>
                  <a:lnTo>
                    <a:pt x="784" y="94"/>
                  </a:lnTo>
                  <a:lnTo>
                    <a:pt x="796" y="100"/>
                  </a:lnTo>
                  <a:lnTo>
                    <a:pt x="809" y="108"/>
                  </a:lnTo>
                  <a:lnTo>
                    <a:pt x="822" y="115"/>
                  </a:lnTo>
                  <a:lnTo>
                    <a:pt x="834" y="124"/>
                  </a:lnTo>
                  <a:lnTo>
                    <a:pt x="845" y="132"/>
                  </a:lnTo>
                  <a:lnTo>
                    <a:pt x="857" y="142"/>
                  </a:lnTo>
                  <a:lnTo>
                    <a:pt x="866" y="152"/>
                  </a:lnTo>
                  <a:lnTo>
                    <a:pt x="877" y="162"/>
                  </a:lnTo>
                  <a:lnTo>
                    <a:pt x="887" y="173"/>
                  </a:lnTo>
                  <a:lnTo>
                    <a:pt x="895" y="185"/>
                  </a:lnTo>
                  <a:lnTo>
                    <a:pt x="904" y="197"/>
                  </a:lnTo>
                  <a:lnTo>
                    <a:pt x="911" y="209"/>
                  </a:lnTo>
                  <a:lnTo>
                    <a:pt x="919" y="221"/>
                  </a:lnTo>
                  <a:lnTo>
                    <a:pt x="925" y="235"/>
                  </a:lnTo>
                  <a:lnTo>
                    <a:pt x="932" y="248"/>
                  </a:lnTo>
                  <a:lnTo>
                    <a:pt x="937" y="262"/>
                  </a:lnTo>
                  <a:lnTo>
                    <a:pt x="941" y="276"/>
                  </a:lnTo>
                  <a:lnTo>
                    <a:pt x="946" y="290"/>
                  </a:lnTo>
                  <a:lnTo>
                    <a:pt x="949" y="305"/>
                  </a:lnTo>
                  <a:lnTo>
                    <a:pt x="952" y="320"/>
                  </a:lnTo>
                  <a:lnTo>
                    <a:pt x="954" y="335"/>
                  </a:lnTo>
                  <a:lnTo>
                    <a:pt x="955" y="350"/>
                  </a:lnTo>
                  <a:lnTo>
                    <a:pt x="955" y="366"/>
                  </a:lnTo>
                  <a:lnTo>
                    <a:pt x="955" y="366"/>
                  </a:lnTo>
                  <a:lnTo>
                    <a:pt x="955" y="381"/>
                  </a:lnTo>
                  <a:lnTo>
                    <a:pt x="954" y="396"/>
                  </a:lnTo>
                  <a:lnTo>
                    <a:pt x="952" y="411"/>
                  </a:lnTo>
                  <a:lnTo>
                    <a:pt x="949" y="426"/>
                  </a:lnTo>
                  <a:lnTo>
                    <a:pt x="946" y="441"/>
                  </a:lnTo>
                  <a:lnTo>
                    <a:pt x="941" y="455"/>
                  </a:lnTo>
                  <a:lnTo>
                    <a:pt x="937" y="469"/>
                  </a:lnTo>
                  <a:lnTo>
                    <a:pt x="932" y="483"/>
                  </a:lnTo>
                  <a:lnTo>
                    <a:pt x="925" y="496"/>
                  </a:lnTo>
                  <a:lnTo>
                    <a:pt x="919" y="510"/>
                  </a:lnTo>
                  <a:lnTo>
                    <a:pt x="911" y="522"/>
                  </a:lnTo>
                  <a:lnTo>
                    <a:pt x="904" y="535"/>
                  </a:lnTo>
                  <a:lnTo>
                    <a:pt x="895" y="546"/>
                  </a:lnTo>
                  <a:lnTo>
                    <a:pt x="887" y="558"/>
                  </a:lnTo>
                  <a:lnTo>
                    <a:pt x="877" y="569"/>
                  </a:lnTo>
                  <a:lnTo>
                    <a:pt x="866" y="580"/>
                  </a:lnTo>
                  <a:lnTo>
                    <a:pt x="857" y="589"/>
                  </a:lnTo>
                  <a:lnTo>
                    <a:pt x="845" y="599"/>
                  </a:lnTo>
                  <a:lnTo>
                    <a:pt x="834" y="608"/>
                  </a:lnTo>
                  <a:lnTo>
                    <a:pt x="822" y="616"/>
                  </a:lnTo>
                  <a:lnTo>
                    <a:pt x="809" y="624"/>
                  </a:lnTo>
                  <a:lnTo>
                    <a:pt x="796" y="631"/>
                  </a:lnTo>
                  <a:lnTo>
                    <a:pt x="784" y="638"/>
                  </a:lnTo>
                  <a:lnTo>
                    <a:pt x="771" y="644"/>
                  </a:lnTo>
                  <a:lnTo>
                    <a:pt x="757" y="649"/>
                  </a:lnTo>
                  <a:lnTo>
                    <a:pt x="743" y="654"/>
                  </a:lnTo>
                  <a:lnTo>
                    <a:pt x="729" y="658"/>
                  </a:lnTo>
                  <a:lnTo>
                    <a:pt x="714" y="661"/>
                  </a:lnTo>
                  <a:lnTo>
                    <a:pt x="699" y="664"/>
                  </a:lnTo>
                  <a:lnTo>
                    <a:pt x="684" y="667"/>
                  </a:lnTo>
                  <a:lnTo>
                    <a:pt x="669" y="668"/>
                  </a:lnTo>
                  <a:lnTo>
                    <a:pt x="653" y="668"/>
                  </a:lnTo>
                  <a:lnTo>
                    <a:pt x="653" y="668"/>
                  </a:lnTo>
                  <a:close/>
                  <a:moveTo>
                    <a:pt x="820" y="193"/>
                  </a:moveTo>
                  <a:lnTo>
                    <a:pt x="820" y="193"/>
                  </a:lnTo>
                  <a:lnTo>
                    <a:pt x="816" y="190"/>
                  </a:lnTo>
                  <a:lnTo>
                    <a:pt x="810" y="187"/>
                  </a:lnTo>
                  <a:lnTo>
                    <a:pt x="804" y="185"/>
                  </a:lnTo>
                  <a:lnTo>
                    <a:pt x="798" y="185"/>
                  </a:lnTo>
                  <a:lnTo>
                    <a:pt x="792" y="185"/>
                  </a:lnTo>
                  <a:lnTo>
                    <a:pt x="786" y="187"/>
                  </a:lnTo>
                  <a:lnTo>
                    <a:pt x="780" y="190"/>
                  </a:lnTo>
                  <a:lnTo>
                    <a:pt x="775" y="193"/>
                  </a:lnTo>
                  <a:lnTo>
                    <a:pt x="775" y="193"/>
                  </a:lnTo>
                  <a:lnTo>
                    <a:pt x="772" y="199"/>
                  </a:lnTo>
                  <a:lnTo>
                    <a:pt x="769" y="204"/>
                  </a:lnTo>
                  <a:lnTo>
                    <a:pt x="766" y="211"/>
                  </a:lnTo>
                  <a:lnTo>
                    <a:pt x="766" y="216"/>
                  </a:lnTo>
                  <a:lnTo>
                    <a:pt x="766" y="222"/>
                  </a:lnTo>
                  <a:lnTo>
                    <a:pt x="769" y="229"/>
                  </a:lnTo>
                  <a:lnTo>
                    <a:pt x="772" y="234"/>
                  </a:lnTo>
                  <a:lnTo>
                    <a:pt x="775" y="238"/>
                  </a:lnTo>
                  <a:lnTo>
                    <a:pt x="775" y="238"/>
                  </a:lnTo>
                  <a:lnTo>
                    <a:pt x="788" y="252"/>
                  </a:lnTo>
                  <a:lnTo>
                    <a:pt x="799" y="267"/>
                  </a:lnTo>
                  <a:lnTo>
                    <a:pt x="807" y="282"/>
                  </a:lnTo>
                  <a:lnTo>
                    <a:pt x="815" y="299"/>
                  </a:lnTo>
                  <a:lnTo>
                    <a:pt x="820" y="315"/>
                  </a:lnTo>
                  <a:lnTo>
                    <a:pt x="824" y="332"/>
                  </a:lnTo>
                  <a:lnTo>
                    <a:pt x="828" y="348"/>
                  </a:lnTo>
                  <a:lnTo>
                    <a:pt x="828" y="366"/>
                  </a:lnTo>
                  <a:lnTo>
                    <a:pt x="828" y="383"/>
                  </a:lnTo>
                  <a:lnTo>
                    <a:pt x="824" y="399"/>
                  </a:lnTo>
                  <a:lnTo>
                    <a:pt x="820" y="417"/>
                  </a:lnTo>
                  <a:lnTo>
                    <a:pt x="815" y="433"/>
                  </a:lnTo>
                  <a:lnTo>
                    <a:pt x="807" y="449"/>
                  </a:lnTo>
                  <a:lnTo>
                    <a:pt x="799" y="464"/>
                  </a:lnTo>
                  <a:lnTo>
                    <a:pt x="788" y="479"/>
                  </a:lnTo>
                  <a:lnTo>
                    <a:pt x="775" y="493"/>
                  </a:lnTo>
                  <a:lnTo>
                    <a:pt x="775" y="493"/>
                  </a:lnTo>
                  <a:lnTo>
                    <a:pt x="772" y="497"/>
                  </a:lnTo>
                  <a:lnTo>
                    <a:pt x="769" y="502"/>
                  </a:lnTo>
                  <a:lnTo>
                    <a:pt x="766" y="509"/>
                  </a:lnTo>
                  <a:lnTo>
                    <a:pt x="766" y="515"/>
                  </a:lnTo>
                  <a:lnTo>
                    <a:pt x="766" y="521"/>
                  </a:lnTo>
                  <a:lnTo>
                    <a:pt x="769" y="527"/>
                  </a:lnTo>
                  <a:lnTo>
                    <a:pt x="772" y="532"/>
                  </a:lnTo>
                  <a:lnTo>
                    <a:pt x="775" y="538"/>
                  </a:lnTo>
                  <a:lnTo>
                    <a:pt x="775" y="538"/>
                  </a:lnTo>
                  <a:lnTo>
                    <a:pt x="780" y="541"/>
                  </a:lnTo>
                  <a:lnTo>
                    <a:pt x="786" y="544"/>
                  </a:lnTo>
                  <a:lnTo>
                    <a:pt x="792" y="546"/>
                  </a:lnTo>
                  <a:lnTo>
                    <a:pt x="798" y="546"/>
                  </a:lnTo>
                  <a:lnTo>
                    <a:pt x="798" y="546"/>
                  </a:lnTo>
                  <a:lnTo>
                    <a:pt x="804" y="546"/>
                  </a:lnTo>
                  <a:lnTo>
                    <a:pt x="810" y="544"/>
                  </a:lnTo>
                  <a:lnTo>
                    <a:pt x="816" y="541"/>
                  </a:lnTo>
                  <a:lnTo>
                    <a:pt x="820" y="538"/>
                  </a:lnTo>
                  <a:lnTo>
                    <a:pt x="820" y="538"/>
                  </a:lnTo>
                  <a:lnTo>
                    <a:pt x="837" y="518"/>
                  </a:lnTo>
                  <a:lnTo>
                    <a:pt x="851" y="499"/>
                  </a:lnTo>
                  <a:lnTo>
                    <a:pt x="864" y="479"/>
                  </a:lnTo>
                  <a:lnTo>
                    <a:pt x="874" y="457"/>
                  </a:lnTo>
                  <a:lnTo>
                    <a:pt x="881" y="435"/>
                  </a:lnTo>
                  <a:lnTo>
                    <a:pt x="887" y="412"/>
                  </a:lnTo>
                  <a:lnTo>
                    <a:pt x="891" y="389"/>
                  </a:lnTo>
                  <a:lnTo>
                    <a:pt x="892" y="366"/>
                  </a:lnTo>
                  <a:lnTo>
                    <a:pt x="891" y="343"/>
                  </a:lnTo>
                  <a:lnTo>
                    <a:pt x="887" y="319"/>
                  </a:lnTo>
                  <a:lnTo>
                    <a:pt x="881" y="296"/>
                  </a:lnTo>
                  <a:lnTo>
                    <a:pt x="874" y="274"/>
                  </a:lnTo>
                  <a:lnTo>
                    <a:pt x="864" y="252"/>
                  </a:lnTo>
                  <a:lnTo>
                    <a:pt x="851" y="232"/>
                  </a:lnTo>
                  <a:lnTo>
                    <a:pt x="837" y="213"/>
                  </a:lnTo>
                  <a:lnTo>
                    <a:pt x="820" y="193"/>
                  </a:lnTo>
                  <a:lnTo>
                    <a:pt x="820" y="19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747AB2-BB58-83E3-089F-D39514C7E437}"/>
              </a:ext>
            </a:extLst>
          </p:cNvPr>
          <p:cNvGrpSpPr/>
          <p:nvPr/>
        </p:nvGrpSpPr>
        <p:grpSpPr>
          <a:xfrm>
            <a:off x="9309934" y="3064245"/>
            <a:ext cx="900766" cy="900766"/>
            <a:chOff x="9309761" y="3331028"/>
            <a:chExt cx="900766" cy="90076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5C5B4657-88B1-DD1D-039E-48BA5345216C}"/>
                </a:ext>
              </a:extLst>
            </p:cNvPr>
            <p:cNvGrpSpPr/>
            <p:nvPr/>
          </p:nvGrpSpPr>
          <p:grpSpPr>
            <a:xfrm>
              <a:off x="9309761" y="3331028"/>
              <a:ext cx="900766" cy="900766"/>
              <a:chOff x="4489450" y="2618448"/>
              <a:chExt cx="2209800" cy="2209800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6597FE0C-B8EC-95FB-5C8E-323F4DC7E6B5}"/>
                  </a:ext>
                </a:extLst>
              </p:cNvPr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DD75762-4353-FCBB-269F-C0E532716127}"/>
                  </a:ext>
                </a:extLst>
              </p:cNvPr>
              <p:cNvSpPr/>
              <p:nvPr/>
            </p:nvSpPr>
            <p:spPr>
              <a:xfrm>
                <a:off x="4740142" y="2869140"/>
                <a:ext cx="1708416" cy="1708416"/>
              </a:xfrm>
              <a:prstGeom prst="ellipse">
                <a:avLst/>
              </a:prstGeom>
              <a:solidFill>
                <a:srgbClr val="AFB5F9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Freeform 112">
              <a:extLst>
                <a:ext uri="{FF2B5EF4-FFF2-40B4-BE49-F238E27FC236}">
                  <a16:creationId xmlns:a16="http://schemas.microsoft.com/office/drawing/2014/main" id="{1457333C-B988-0C5C-B51C-375BA04A7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99013" y="3620280"/>
              <a:ext cx="322263" cy="322263"/>
            </a:xfrm>
            <a:custGeom>
              <a:avLst/>
              <a:gdLst>
                <a:gd name="T0" fmla="*/ 1016 w 1017"/>
                <a:gd name="T1" fmla="*/ 371 h 1017"/>
                <a:gd name="T2" fmla="*/ 1011 w 1017"/>
                <a:gd name="T3" fmla="*/ 363 h 1017"/>
                <a:gd name="T4" fmla="*/ 1004 w 1017"/>
                <a:gd name="T5" fmla="*/ 355 h 1017"/>
                <a:gd name="T6" fmla="*/ 996 w 1017"/>
                <a:gd name="T7" fmla="*/ 351 h 1017"/>
                <a:gd name="T8" fmla="*/ 986 w 1017"/>
                <a:gd name="T9" fmla="*/ 350 h 1017"/>
                <a:gd name="T10" fmla="*/ 539 w 1017"/>
                <a:gd name="T11" fmla="*/ 21 h 1017"/>
                <a:gd name="T12" fmla="*/ 537 w 1017"/>
                <a:gd name="T13" fmla="*/ 17 h 1017"/>
                <a:gd name="T14" fmla="*/ 531 w 1017"/>
                <a:gd name="T15" fmla="*/ 8 h 1017"/>
                <a:gd name="T16" fmla="*/ 523 w 1017"/>
                <a:gd name="T17" fmla="*/ 3 h 1017"/>
                <a:gd name="T18" fmla="*/ 514 w 1017"/>
                <a:gd name="T19" fmla="*/ 0 h 1017"/>
                <a:gd name="T20" fmla="*/ 509 w 1017"/>
                <a:gd name="T21" fmla="*/ 0 h 1017"/>
                <a:gd name="T22" fmla="*/ 499 w 1017"/>
                <a:gd name="T23" fmla="*/ 1 h 1017"/>
                <a:gd name="T24" fmla="*/ 490 w 1017"/>
                <a:gd name="T25" fmla="*/ 5 h 1017"/>
                <a:gd name="T26" fmla="*/ 483 w 1017"/>
                <a:gd name="T27" fmla="*/ 13 h 1017"/>
                <a:gd name="T28" fmla="*/ 479 w 1017"/>
                <a:gd name="T29" fmla="*/ 21 h 1017"/>
                <a:gd name="T30" fmla="*/ 31 w 1017"/>
                <a:gd name="T31" fmla="*/ 350 h 1017"/>
                <a:gd name="T32" fmla="*/ 27 w 1017"/>
                <a:gd name="T33" fmla="*/ 350 h 1017"/>
                <a:gd name="T34" fmla="*/ 17 w 1017"/>
                <a:gd name="T35" fmla="*/ 353 h 1017"/>
                <a:gd name="T36" fmla="*/ 10 w 1017"/>
                <a:gd name="T37" fmla="*/ 358 h 1017"/>
                <a:gd name="T38" fmla="*/ 3 w 1017"/>
                <a:gd name="T39" fmla="*/ 367 h 1017"/>
                <a:gd name="T40" fmla="*/ 1 w 1017"/>
                <a:gd name="T41" fmla="*/ 371 h 1017"/>
                <a:gd name="T42" fmla="*/ 0 w 1017"/>
                <a:gd name="T43" fmla="*/ 381 h 1017"/>
                <a:gd name="T44" fmla="*/ 1 w 1017"/>
                <a:gd name="T45" fmla="*/ 390 h 1017"/>
                <a:gd name="T46" fmla="*/ 5 w 1017"/>
                <a:gd name="T47" fmla="*/ 399 h 1017"/>
                <a:gd name="T48" fmla="*/ 12 w 1017"/>
                <a:gd name="T49" fmla="*/ 407 h 1017"/>
                <a:gd name="T50" fmla="*/ 160 w 1017"/>
                <a:gd name="T51" fmla="*/ 975 h 1017"/>
                <a:gd name="T52" fmla="*/ 159 w 1017"/>
                <a:gd name="T53" fmla="*/ 981 h 1017"/>
                <a:gd name="T54" fmla="*/ 159 w 1017"/>
                <a:gd name="T55" fmla="*/ 990 h 1017"/>
                <a:gd name="T56" fmla="*/ 162 w 1017"/>
                <a:gd name="T57" fmla="*/ 1000 h 1017"/>
                <a:gd name="T58" fmla="*/ 167 w 1017"/>
                <a:gd name="T59" fmla="*/ 1007 h 1017"/>
                <a:gd name="T60" fmla="*/ 172 w 1017"/>
                <a:gd name="T61" fmla="*/ 1012 h 1017"/>
                <a:gd name="T62" fmla="*/ 180 w 1017"/>
                <a:gd name="T63" fmla="*/ 1016 h 1017"/>
                <a:gd name="T64" fmla="*/ 190 w 1017"/>
                <a:gd name="T65" fmla="*/ 1017 h 1017"/>
                <a:gd name="T66" fmla="*/ 200 w 1017"/>
                <a:gd name="T67" fmla="*/ 1016 h 1017"/>
                <a:gd name="T68" fmla="*/ 209 w 1017"/>
                <a:gd name="T69" fmla="*/ 1012 h 1017"/>
                <a:gd name="T70" fmla="*/ 808 w 1017"/>
                <a:gd name="T71" fmla="*/ 1012 h 1017"/>
                <a:gd name="T72" fmla="*/ 812 w 1017"/>
                <a:gd name="T73" fmla="*/ 1014 h 1017"/>
                <a:gd name="T74" fmla="*/ 822 w 1017"/>
                <a:gd name="T75" fmla="*/ 1017 h 1017"/>
                <a:gd name="T76" fmla="*/ 826 w 1017"/>
                <a:gd name="T77" fmla="*/ 1017 h 1017"/>
                <a:gd name="T78" fmla="*/ 837 w 1017"/>
                <a:gd name="T79" fmla="*/ 1016 h 1017"/>
                <a:gd name="T80" fmla="*/ 846 w 1017"/>
                <a:gd name="T81" fmla="*/ 1012 h 1017"/>
                <a:gd name="T82" fmla="*/ 850 w 1017"/>
                <a:gd name="T83" fmla="*/ 1007 h 1017"/>
                <a:gd name="T84" fmla="*/ 855 w 1017"/>
                <a:gd name="T85" fmla="*/ 1000 h 1017"/>
                <a:gd name="T86" fmla="*/ 858 w 1017"/>
                <a:gd name="T87" fmla="*/ 990 h 1017"/>
                <a:gd name="T88" fmla="*/ 858 w 1017"/>
                <a:gd name="T89" fmla="*/ 981 h 1017"/>
                <a:gd name="T90" fmla="*/ 737 w 1017"/>
                <a:gd name="T91" fmla="*/ 616 h 1017"/>
                <a:gd name="T92" fmla="*/ 1005 w 1017"/>
                <a:gd name="T93" fmla="*/ 407 h 1017"/>
                <a:gd name="T94" fmla="*/ 1012 w 1017"/>
                <a:gd name="T95" fmla="*/ 399 h 1017"/>
                <a:gd name="T96" fmla="*/ 1016 w 1017"/>
                <a:gd name="T97" fmla="*/ 390 h 1017"/>
                <a:gd name="T98" fmla="*/ 1017 w 1017"/>
                <a:gd name="T99" fmla="*/ 381 h 1017"/>
                <a:gd name="T100" fmla="*/ 1016 w 1017"/>
                <a:gd name="T101" fmla="*/ 371 h 1017"/>
                <a:gd name="T102" fmla="*/ 124 w 1017"/>
                <a:gd name="T103" fmla="*/ 413 h 1017"/>
                <a:gd name="T104" fmla="*/ 302 w 1017"/>
                <a:gd name="T105" fmla="*/ 551 h 1017"/>
                <a:gd name="T106" fmla="*/ 766 w 1017"/>
                <a:gd name="T107" fmla="*/ 904 h 1017"/>
                <a:gd name="T108" fmla="*/ 527 w 1017"/>
                <a:gd name="T109" fmla="*/ 737 h 1017"/>
                <a:gd name="T110" fmla="*/ 518 w 1017"/>
                <a:gd name="T111" fmla="*/ 733 h 1017"/>
                <a:gd name="T112" fmla="*/ 509 w 1017"/>
                <a:gd name="T113" fmla="*/ 732 h 1017"/>
                <a:gd name="T114" fmla="*/ 504 w 1017"/>
                <a:gd name="T115" fmla="*/ 732 h 1017"/>
                <a:gd name="T116" fmla="*/ 495 w 1017"/>
                <a:gd name="T117" fmla="*/ 735 h 1017"/>
                <a:gd name="T118" fmla="*/ 251 w 1017"/>
                <a:gd name="T119" fmla="*/ 904 h 1017"/>
                <a:gd name="T120" fmla="*/ 766 w 1017"/>
                <a:gd name="T121" fmla="*/ 904 h 1017"/>
                <a:gd name="T122" fmla="*/ 670 w 1017"/>
                <a:gd name="T123" fmla="*/ 413 h 1017"/>
                <a:gd name="T124" fmla="*/ 716 w 1017"/>
                <a:gd name="T125" fmla="*/ 551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1017">
                  <a:moveTo>
                    <a:pt x="1016" y="371"/>
                  </a:moveTo>
                  <a:lnTo>
                    <a:pt x="1016" y="371"/>
                  </a:lnTo>
                  <a:lnTo>
                    <a:pt x="1014" y="367"/>
                  </a:lnTo>
                  <a:lnTo>
                    <a:pt x="1011" y="363"/>
                  </a:lnTo>
                  <a:lnTo>
                    <a:pt x="1008" y="358"/>
                  </a:lnTo>
                  <a:lnTo>
                    <a:pt x="1004" y="355"/>
                  </a:lnTo>
                  <a:lnTo>
                    <a:pt x="1000" y="353"/>
                  </a:lnTo>
                  <a:lnTo>
                    <a:pt x="996" y="351"/>
                  </a:lnTo>
                  <a:lnTo>
                    <a:pt x="990" y="350"/>
                  </a:lnTo>
                  <a:lnTo>
                    <a:pt x="986" y="350"/>
                  </a:lnTo>
                  <a:lnTo>
                    <a:pt x="648" y="350"/>
                  </a:lnTo>
                  <a:lnTo>
                    <a:pt x="539" y="21"/>
                  </a:lnTo>
                  <a:lnTo>
                    <a:pt x="539" y="21"/>
                  </a:lnTo>
                  <a:lnTo>
                    <a:pt x="537" y="17"/>
                  </a:lnTo>
                  <a:lnTo>
                    <a:pt x="534" y="13"/>
                  </a:lnTo>
                  <a:lnTo>
                    <a:pt x="531" y="8"/>
                  </a:lnTo>
                  <a:lnTo>
                    <a:pt x="527" y="5"/>
                  </a:lnTo>
                  <a:lnTo>
                    <a:pt x="523" y="3"/>
                  </a:lnTo>
                  <a:lnTo>
                    <a:pt x="518" y="1"/>
                  </a:lnTo>
                  <a:lnTo>
                    <a:pt x="514" y="0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503" y="0"/>
                  </a:lnTo>
                  <a:lnTo>
                    <a:pt x="499" y="1"/>
                  </a:lnTo>
                  <a:lnTo>
                    <a:pt x="495" y="3"/>
                  </a:lnTo>
                  <a:lnTo>
                    <a:pt x="490" y="5"/>
                  </a:lnTo>
                  <a:lnTo>
                    <a:pt x="486" y="8"/>
                  </a:lnTo>
                  <a:lnTo>
                    <a:pt x="483" y="13"/>
                  </a:lnTo>
                  <a:lnTo>
                    <a:pt x="481" y="17"/>
                  </a:lnTo>
                  <a:lnTo>
                    <a:pt x="479" y="21"/>
                  </a:lnTo>
                  <a:lnTo>
                    <a:pt x="369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7" y="350"/>
                  </a:lnTo>
                  <a:lnTo>
                    <a:pt x="21" y="351"/>
                  </a:lnTo>
                  <a:lnTo>
                    <a:pt x="17" y="353"/>
                  </a:lnTo>
                  <a:lnTo>
                    <a:pt x="13" y="355"/>
                  </a:lnTo>
                  <a:lnTo>
                    <a:pt x="10" y="358"/>
                  </a:lnTo>
                  <a:lnTo>
                    <a:pt x="6" y="363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0" y="386"/>
                  </a:lnTo>
                  <a:lnTo>
                    <a:pt x="1" y="390"/>
                  </a:lnTo>
                  <a:lnTo>
                    <a:pt x="3" y="395"/>
                  </a:lnTo>
                  <a:lnTo>
                    <a:pt x="5" y="399"/>
                  </a:lnTo>
                  <a:lnTo>
                    <a:pt x="9" y="403"/>
                  </a:lnTo>
                  <a:lnTo>
                    <a:pt x="12" y="407"/>
                  </a:lnTo>
                  <a:lnTo>
                    <a:pt x="280" y="616"/>
                  </a:lnTo>
                  <a:lnTo>
                    <a:pt x="160" y="975"/>
                  </a:lnTo>
                  <a:lnTo>
                    <a:pt x="160" y="975"/>
                  </a:lnTo>
                  <a:lnTo>
                    <a:pt x="159" y="981"/>
                  </a:lnTo>
                  <a:lnTo>
                    <a:pt x="159" y="986"/>
                  </a:lnTo>
                  <a:lnTo>
                    <a:pt x="159" y="990"/>
                  </a:lnTo>
                  <a:lnTo>
                    <a:pt x="160" y="996"/>
                  </a:lnTo>
                  <a:lnTo>
                    <a:pt x="162" y="1000"/>
                  </a:lnTo>
                  <a:lnTo>
                    <a:pt x="164" y="1004"/>
                  </a:lnTo>
                  <a:lnTo>
                    <a:pt x="167" y="1007"/>
                  </a:lnTo>
                  <a:lnTo>
                    <a:pt x="172" y="1012"/>
                  </a:lnTo>
                  <a:lnTo>
                    <a:pt x="172" y="1012"/>
                  </a:lnTo>
                  <a:lnTo>
                    <a:pt x="176" y="1014"/>
                  </a:lnTo>
                  <a:lnTo>
                    <a:pt x="180" y="1016"/>
                  </a:lnTo>
                  <a:lnTo>
                    <a:pt x="186" y="1017"/>
                  </a:lnTo>
                  <a:lnTo>
                    <a:pt x="190" y="1017"/>
                  </a:lnTo>
                  <a:lnTo>
                    <a:pt x="195" y="1017"/>
                  </a:lnTo>
                  <a:lnTo>
                    <a:pt x="200" y="1016"/>
                  </a:lnTo>
                  <a:lnTo>
                    <a:pt x="204" y="1014"/>
                  </a:lnTo>
                  <a:lnTo>
                    <a:pt x="209" y="1012"/>
                  </a:lnTo>
                  <a:lnTo>
                    <a:pt x="509" y="801"/>
                  </a:lnTo>
                  <a:lnTo>
                    <a:pt x="808" y="1012"/>
                  </a:lnTo>
                  <a:lnTo>
                    <a:pt x="808" y="1012"/>
                  </a:lnTo>
                  <a:lnTo>
                    <a:pt x="812" y="1014"/>
                  </a:lnTo>
                  <a:lnTo>
                    <a:pt x="818" y="1016"/>
                  </a:lnTo>
                  <a:lnTo>
                    <a:pt x="822" y="1017"/>
                  </a:lnTo>
                  <a:lnTo>
                    <a:pt x="826" y="1017"/>
                  </a:lnTo>
                  <a:lnTo>
                    <a:pt x="826" y="1017"/>
                  </a:lnTo>
                  <a:lnTo>
                    <a:pt x="832" y="1017"/>
                  </a:lnTo>
                  <a:lnTo>
                    <a:pt x="837" y="1016"/>
                  </a:lnTo>
                  <a:lnTo>
                    <a:pt x="841" y="1014"/>
                  </a:lnTo>
                  <a:lnTo>
                    <a:pt x="846" y="1012"/>
                  </a:lnTo>
                  <a:lnTo>
                    <a:pt x="846" y="1012"/>
                  </a:lnTo>
                  <a:lnTo>
                    <a:pt x="850" y="1007"/>
                  </a:lnTo>
                  <a:lnTo>
                    <a:pt x="853" y="1004"/>
                  </a:lnTo>
                  <a:lnTo>
                    <a:pt x="855" y="1000"/>
                  </a:lnTo>
                  <a:lnTo>
                    <a:pt x="857" y="996"/>
                  </a:lnTo>
                  <a:lnTo>
                    <a:pt x="858" y="990"/>
                  </a:lnTo>
                  <a:lnTo>
                    <a:pt x="858" y="986"/>
                  </a:lnTo>
                  <a:lnTo>
                    <a:pt x="858" y="981"/>
                  </a:lnTo>
                  <a:lnTo>
                    <a:pt x="857" y="975"/>
                  </a:lnTo>
                  <a:lnTo>
                    <a:pt x="737" y="616"/>
                  </a:lnTo>
                  <a:lnTo>
                    <a:pt x="1005" y="407"/>
                  </a:lnTo>
                  <a:lnTo>
                    <a:pt x="1005" y="407"/>
                  </a:lnTo>
                  <a:lnTo>
                    <a:pt x="1009" y="403"/>
                  </a:lnTo>
                  <a:lnTo>
                    <a:pt x="1012" y="399"/>
                  </a:lnTo>
                  <a:lnTo>
                    <a:pt x="1014" y="395"/>
                  </a:lnTo>
                  <a:lnTo>
                    <a:pt x="1016" y="390"/>
                  </a:lnTo>
                  <a:lnTo>
                    <a:pt x="1017" y="386"/>
                  </a:lnTo>
                  <a:lnTo>
                    <a:pt x="1017" y="381"/>
                  </a:lnTo>
                  <a:lnTo>
                    <a:pt x="1017" y="375"/>
                  </a:lnTo>
                  <a:lnTo>
                    <a:pt x="1016" y="371"/>
                  </a:lnTo>
                  <a:lnTo>
                    <a:pt x="1016" y="371"/>
                  </a:lnTo>
                  <a:close/>
                  <a:moveTo>
                    <a:pt x="124" y="413"/>
                  </a:moveTo>
                  <a:lnTo>
                    <a:pt x="348" y="413"/>
                  </a:lnTo>
                  <a:lnTo>
                    <a:pt x="302" y="551"/>
                  </a:lnTo>
                  <a:lnTo>
                    <a:pt x="124" y="413"/>
                  </a:lnTo>
                  <a:close/>
                  <a:moveTo>
                    <a:pt x="766" y="904"/>
                  </a:moveTo>
                  <a:lnTo>
                    <a:pt x="527" y="737"/>
                  </a:lnTo>
                  <a:lnTo>
                    <a:pt x="527" y="737"/>
                  </a:lnTo>
                  <a:lnTo>
                    <a:pt x="523" y="735"/>
                  </a:lnTo>
                  <a:lnTo>
                    <a:pt x="518" y="733"/>
                  </a:lnTo>
                  <a:lnTo>
                    <a:pt x="513" y="732"/>
                  </a:lnTo>
                  <a:lnTo>
                    <a:pt x="509" y="732"/>
                  </a:lnTo>
                  <a:lnTo>
                    <a:pt x="509" y="732"/>
                  </a:lnTo>
                  <a:lnTo>
                    <a:pt x="504" y="732"/>
                  </a:lnTo>
                  <a:lnTo>
                    <a:pt x="499" y="733"/>
                  </a:lnTo>
                  <a:lnTo>
                    <a:pt x="495" y="735"/>
                  </a:lnTo>
                  <a:lnTo>
                    <a:pt x="490" y="737"/>
                  </a:lnTo>
                  <a:lnTo>
                    <a:pt x="251" y="904"/>
                  </a:lnTo>
                  <a:lnTo>
                    <a:pt x="509" y="132"/>
                  </a:lnTo>
                  <a:lnTo>
                    <a:pt x="766" y="904"/>
                  </a:lnTo>
                  <a:close/>
                  <a:moveTo>
                    <a:pt x="716" y="551"/>
                  </a:moveTo>
                  <a:lnTo>
                    <a:pt x="670" y="413"/>
                  </a:lnTo>
                  <a:lnTo>
                    <a:pt x="893" y="413"/>
                  </a:lnTo>
                  <a:lnTo>
                    <a:pt x="716" y="55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E76BE64-8561-1E2D-03C9-529C5A9925AB}"/>
              </a:ext>
            </a:extLst>
          </p:cNvPr>
          <p:cNvGrpSpPr/>
          <p:nvPr/>
        </p:nvGrpSpPr>
        <p:grpSpPr>
          <a:xfrm>
            <a:off x="4555905" y="4343948"/>
            <a:ext cx="900766" cy="900766"/>
            <a:chOff x="4555905" y="4610731"/>
            <a:chExt cx="900766" cy="900766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9EAB47A-9781-7BAE-9B4B-F6A08846E365}"/>
                </a:ext>
              </a:extLst>
            </p:cNvPr>
            <p:cNvGrpSpPr/>
            <p:nvPr/>
          </p:nvGrpSpPr>
          <p:grpSpPr>
            <a:xfrm>
              <a:off x="4555905" y="4610731"/>
              <a:ext cx="900766" cy="900766"/>
              <a:chOff x="4489450" y="2618448"/>
              <a:chExt cx="2209800" cy="2209800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F61470E8-0AD6-6C7C-4B68-748B506E673A}"/>
                  </a:ext>
                </a:extLst>
              </p:cNvPr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A6D29A69-6D65-84AE-B0CD-BEB3EDD4AA93}"/>
                  </a:ext>
                </a:extLst>
              </p:cNvPr>
              <p:cNvSpPr/>
              <p:nvPr/>
            </p:nvSpPr>
            <p:spPr>
              <a:xfrm>
                <a:off x="4740142" y="2869140"/>
                <a:ext cx="1708416" cy="1708416"/>
              </a:xfrm>
              <a:prstGeom prst="ellipse">
                <a:avLst/>
              </a:prstGeom>
              <a:solidFill>
                <a:srgbClr val="1324EE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Freeform 115">
              <a:extLst>
                <a:ext uri="{FF2B5EF4-FFF2-40B4-BE49-F238E27FC236}">
                  <a16:creationId xmlns:a16="http://schemas.microsoft.com/office/drawing/2014/main" id="{93A81795-E8F1-6E90-6FD9-891C01CB21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5853" y="4899983"/>
              <a:ext cx="323850" cy="322263"/>
            </a:xfrm>
            <a:custGeom>
              <a:avLst/>
              <a:gdLst>
                <a:gd name="T0" fmla="*/ 789 w 1018"/>
                <a:gd name="T1" fmla="*/ 69 h 1017"/>
                <a:gd name="T2" fmla="*/ 765 w 1018"/>
                <a:gd name="T3" fmla="*/ 25 h 1017"/>
                <a:gd name="T4" fmla="*/ 719 w 1018"/>
                <a:gd name="T5" fmla="*/ 1 h 1017"/>
                <a:gd name="T6" fmla="*/ 73 w 1018"/>
                <a:gd name="T7" fmla="*/ 1 h 1017"/>
                <a:gd name="T8" fmla="*/ 27 w 1018"/>
                <a:gd name="T9" fmla="*/ 25 h 1017"/>
                <a:gd name="T10" fmla="*/ 2 w 1018"/>
                <a:gd name="T11" fmla="*/ 69 h 1017"/>
                <a:gd name="T12" fmla="*/ 2 w 1018"/>
                <a:gd name="T13" fmla="*/ 716 h 1017"/>
                <a:gd name="T14" fmla="*/ 28 w 1018"/>
                <a:gd name="T15" fmla="*/ 766 h 1017"/>
                <a:gd name="T16" fmla="*/ 67 w 1018"/>
                <a:gd name="T17" fmla="*/ 789 h 1017"/>
                <a:gd name="T18" fmla="*/ 115 w 1018"/>
                <a:gd name="T19" fmla="*/ 791 h 1017"/>
                <a:gd name="T20" fmla="*/ 163 w 1018"/>
                <a:gd name="T21" fmla="*/ 766 h 1017"/>
                <a:gd name="T22" fmla="*/ 263 w 1018"/>
                <a:gd name="T23" fmla="*/ 745 h 1017"/>
                <a:gd name="T24" fmla="*/ 589 w 1018"/>
                <a:gd name="T25" fmla="*/ 763 h 1017"/>
                <a:gd name="T26" fmla="*/ 634 w 1018"/>
                <a:gd name="T27" fmla="*/ 777 h 1017"/>
                <a:gd name="T28" fmla="*/ 870 w 1018"/>
                <a:gd name="T29" fmla="*/ 1001 h 1017"/>
                <a:gd name="T30" fmla="*/ 923 w 1018"/>
                <a:gd name="T31" fmla="*/ 1017 h 1017"/>
                <a:gd name="T32" fmla="*/ 968 w 1018"/>
                <a:gd name="T33" fmla="*/ 1006 h 1017"/>
                <a:gd name="T34" fmla="*/ 1002 w 1018"/>
                <a:gd name="T35" fmla="*/ 975 h 1017"/>
                <a:gd name="T36" fmla="*/ 1018 w 1018"/>
                <a:gd name="T37" fmla="*/ 921 h 1017"/>
                <a:gd name="T38" fmla="*/ 1011 w 1018"/>
                <a:gd name="T39" fmla="*/ 276 h 1017"/>
                <a:gd name="T40" fmla="*/ 977 w 1018"/>
                <a:gd name="T41" fmla="*/ 238 h 1017"/>
                <a:gd name="T42" fmla="*/ 927 w 1018"/>
                <a:gd name="T43" fmla="*/ 223 h 1017"/>
                <a:gd name="T44" fmla="*/ 102 w 1018"/>
                <a:gd name="T45" fmla="*/ 729 h 1017"/>
                <a:gd name="T46" fmla="*/ 73 w 1018"/>
                <a:gd name="T47" fmla="*/ 721 h 1017"/>
                <a:gd name="T48" fmla="*/ 64 w 1018"/>
                <a:gd name="T49" fmla="*/ 86 h 1017"/>
                <a:gd name="T50" fmla="*/ 80 w 1018"/>
                <a:gd name="T51" fmla="*/ 65 h 1017"/>
                <a:gd name="T52" fmla="*/ 711 w 1018"/>
                <a:gd name="T53" fmla="*/ 65 h 1017"/>
                <a:gd name="T54" fmla="*/ 727 w 1018"/>
                <a:gd name="T55" fmla="*/ 86 h 1017"/>
                <a:gd name="T56" fmla="*/ 720 w 1018"/>
                <a:gd name="T57" fmla="*/ 470 h 1017"/>
                <a:gd name="T58" fmla="*/ 429 w 1018"/>
                <a:gd name="T59" fmla="*/ 476 h 1017"/>
                <a:gd name="T60" fmla="*/ 350 w 1018"/>
                <a:gd name="T61" fmla="*/ 501 h 1017"/>
                <a:gd name="T62" fmla="*/ 954 w 1018"/>
                <a:gd name="T63" fmla="*/ 928 h 1017"/>
                <a:gd name="T64" fmla="*/ 934 w 1018"/>
                <a:gd name="T65" fmla="*/ 951 h 1017"/>
                <a:gd name="T66" fmla="*/ 900 w 1018"/>
                <a:gd name="T67" fmla="*/ 944 h 1017"/>
                <a:gd name="T68" fmla="*/ 645 w 1018"/>
                <a:gd name="T69" fmla="*/ 711 h 1017"/>
                <a:gd name="T70" fmla="*/ 318 w 1018"/>
                <a:gd name="T71" fmla="*/ 700 h 1017"/>
                <a:gd name="T72" fmla="*/ 293 w 1018"/>
                <a:gd name="T73" fmla="*/ 685 h 1017"/>
                <a:gd name="T74" fmla="*/ 379 w 1018"/>
                <a:gd name="T75" fmla="*/ 557 h 1017"/>
                <a:gd name="T76" fmla="*/ 420 w 1018"/>
                <a:gd name="T77" fmla="*/ 540 h 1017"/>
                <a:gd name="T78" fmla="*/ 727 w 1018"/>
                <a:gd name="T79" fmla="*/ 536 h 1017"/>
                <a:gd name="T80" fmla="*/ 770 w 1018"/>
                <a:gd name="T81" fmla="*/ 508 h 1017"/>
                <a:gd name="T82" fmla="*/ 791 w 1018"/>
                <a:gd name="T83" fmla="*/ 461 h 1017"/>
                <a:gd name="T84" fmla="*/ 938 w 1018"/>
                <a:gd name="T85" fmla="*/ 288 h 1017"/>
                <a:gd name="T86" fmla="*/ 955 w 1018"/>
                <a:gd name="T87" fmla="*/ 311 h 1017"/>
                <a:gd name="T88" fmla="*/ 425 w 1018"/>
                <a:gd name="T89" fmla="*/ 373 h 1017"/>
                <a:gd name="T90" fmla="*/ 445 w 1018"/>
                <a:gd name="T91" fmla="*/ 333 h 1017"/>
                <a:gd name="T92" fmla="*/ 416 w 1018"/>
                <a:gd name="T93" fmla="*/ 289 h 1017"/>
                <a:gd name="T94" fmla="*/ 371 w 1018"/>
                <a:gd name="T95" fmla="*/ 294 h 1017"/>
                <a:gd name="T96" fmla="*/ 350 w 1018"/>
                <a:gd name="T97" fmla="*/ 333 h 1017"/>
                <a:gd name="T98" fmla="*/ 380 w 1018"/>
                <a:gd name="T99" fmla="*/ 377 h 1017"/>
                <a:gd name="T100" fmla="*/ 197 w 1018"/>
                <a:gd name="T101" fmla="*/ 286 h 1017"/>
                <a:gd name="T102" fmla="*/ 160 w 1018"/>
                <a:gd name="T103" fmla="*/ 324 h 1017"/>
                <a:gd name="T104" fmla="*/ 174 w 1018"/>
                <a:gd name="T105" fmla="*/ 367 h 1017"/>
                <a:gd name="T106" fmla="*/ 217 w 1018"/>
                <a:gd name="T107" fmla="*/ 380 h 1017"/>
                <a:gd name="T108" fmla="*/ 254 w 1018"/>
                <a:gd name="T109" fmla="*/ 343 h 1017"/>
                <a:gd name="T110" fmla="*/ 240 w 1018"/>
                <a:gd name="T111" fmla="*/ 300 h 1017"/>
                <a:gd name="T112" fmla="*/ 589 w 1018"/>
                <a:gd name="T113" fmla="*/ 380 h 1017"/>
                <a:gd name="T114" fmla="*/ 629 w 1018"/>
                <a:gd name="T115" fmla="*/ 360 h 1017"/>
                <a:gd name="T116" fmla="*/ 633 w 1018"/>
                <a:gd name="T117" fmla="*/ 315 h 1017"/>
                <a:gd name="T118" fmla="*/ 589 w 1018"/>
                <a:gd name="T119" fmla="*/ 286 h 1017"/>
                <a:gd name="T120" fmla="*/ 549 w 1018"/>
                <a:gd name="T121" fmla="*/ 306 h 1017"/>
                <a:gd name="T122" fmla="*/ 545 w 1018"/>
                <a:gd name="T123" fmla="*/ 351 h 1017"/>
                <a:gd name="T124" fmla="*/ 589 w 1018"/>
                <a:gd name="T125" fmla="*/ 380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927" y="223"/>
                  </a:moveTo>
                  <a:lnTo>
                    <a:pt x="792" y="223"/>
                  </a:lnTo>
                  <a:lnTo>
                    <a:pt x="792" y="86"/>
                  </a:lnTo>
                  <a:lnTo>
                    <a:pt x="792" y="86"/>
                  </a:lnTo>
                  <a:lnTo>
                    <a:pt x="791" y="78"/>
                  </a:lnTo>
                  <a:lnTo>
                    <a:pt x="789" y="69"/>
                  </a:lnTo>
                  <a:lnTo>
                    <a:pt x="787" y="61"/>
                  </a:lnTo>
                  <a:lnTo>
                    <a:pt x="784" y="53"/>
                  </a:lnTo>
                  <a:lnTo>
                    <a:pt x="780" y="45"/>
                  </a:lnTo>
                  <a:lnTo>
                    <a:pt x="776" y="38"/>
                  </a:lnTo>
                  <a:lnTo>
                    <a:pt x="770" y="31"/>
                  </a:lnTo>
                  <a:lnTo>
                    <a:pt x="765" y="25"/>
                  </a:lnTo>
                  <a:lnTo>
                    <a:pt x="758" y="19"/>
                  </a:lnTo>
                  <a:lnTo>
                    <a:pt x="751" y="15"/>
                  </a:lnTo>
                  <a:lnTo>
                    <a:pt x="743" y="10"/>
                  </a:lnTo>
                  <a:lnTo>
                    <a:pt x="736" y="6"/>
                  </a:lnTo>
                  <a:lnTo>
                    <a:pt x="727" y="3"/>
                  </a:lnTo>
                  <a:lnTo>
                    <a:pt x="719" y="1"/>
                  </a:lnTo>
                  <a:lnTo>
                    <a:pt x="709" y="0"/>
                  </a:lnTo>
                  <a:lnTo>
                    <a:pt x="69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2" y="0"/>
                  </a:lnTo>
                  <a:lnTo>
                    <a:pt x="73" y="1"/>
                  </a:lnTo>
                  <a:lnTo>
                    <a:pt x="64" y="3"/>
                  </a:lnTo>
                  <a:lnTo>
                    <a:pt x="56" y="6"/>
                  </a:lnTo>
                  <a:lnTo>
                    <a:pt x="48" y="10"/>
                  </a:lnTo>
                  <a:lnTo>
                    <a:pt x="41" y="15"/>
                  </a:lnTo>
                  <a:lnTo>
                    <a:pt x="33" y="19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16" y="38"/>
                  </a:lnTo>
                  <a:lnTo>
                    <a:pt x="12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698"/>
                  </a:lnTo>
                  <a:lnTo>
                    <a:pt x="0" y="698"/>
                  </a:lnTo>
                  <a:lnTo>
                    <a:pt x="1" y="708"/>
                  </a:lnTo>
                  <a:lnTo>
                    <a:pt x="2" y="716"/>
                  </a:lnTo>
                  <a:lnTo>
                    <a:pt x="4" y="726"/>
                  </a:lnTo>
                  <a:lnTo>
                    <a:pt x="7" y="735"/>
                  </a:lnTo>
                  <a:lnTo>
                    <a:pt x="12" y="743"/>
                  </a:lnTo>
                  <a:lnTo>
                    <a:pt x="16" y="751"/>
                  </a:lnTo>
                  <a:lnTo>
                    <a:pt x="21" y="758"/>
                  </a:lnTo>
                  <a:lnTo>
                    <a:pt x="28" y="766"/>
                  </a:lnTo>
                  <a:lnTo>
                    <a:pt x="28" y="766"/>
                  </a:lnTo>
                  <a:lnTo>
                    <a:pt x="35" y="772"/>
                  </a:lnTo>
                  <a:lnTo>
                    <a:pt x="43" y="777"/>
                  </a:lnTo>
                  <a:lnTo>
                    <a:pt x="51" y="782"/>
                  </a:lnTo>
                  <a:lnTo>
                    <a:pt x="59" y="786"/>
                  </a:lnTo>
                  <a:lnTo>
                    <a:pt x="67" y="789"/>
                  </a:lnTo>
                  <a:lnTo>
                    <a:pt x="77" y="791"/>
                  </a:lnTo>
                  <a:lnTo>
                    <a:pt x="87" y="792"/>
                  </a:lnTo>
                  <a:lnTo>
                    <a:pt x="95" y="794"/>
                  </a:lnTo>
                  <a:lnTo>
                    <a:pt x="95" y="794"/>
                  </a:lnTo>
                  <a:lnTo>
                    <a:pt x="105" y="792"/>
                  </a:lnTo>
                  <a:lnTo>
                    <a:pt x="115" y="791"/>
                  </a:lnTo>
                  <a:lnTo>
                    <a:pt x="123" y="789"/>
                  </a:lnTo>
                  <a:lnTo>
                    <a:pt x="132" y="786"/>
                  </a:lnTo>
                  <a:lnTo>
                    <a:pt x="140" y="783"/>
                  </a:lnTo>
                  <a:lnTo>
                    <a:pt x="148" y="777"/>
                  </a:lnTo>
                  <a:lnTo>
                    <a:pt x="155" y="772"/>
                  </a:lnTo>
                  <a:lnTo>
                    <a:pt x="163" y="766"/>
                  </a:lnTo>
                  <a:lnTo>
                    <a:pt x="230" y="700"/>
                  </a:lnTo>
                  <a:lnTo>
                    <a:pt x="230" y="700"/>
                  </a:lnTo>
                  <a:lnTo>
                    <a:pt x="236" y="713"/>
                  </a:lnTo>
                  <a:lnTo>
                    <a:pt x="243" y="726"/>
                  </a:lnTo>
                  <a:lnTo>
                    <a:pt x="252" y="737"/>
                  </a:lnTo>
                  <a:lnTo>
                    <a:pt x="263" y="745"/>
                  </a:lnTo>
                  <a:lnTo>
                    <a:pt x="276" y="753"/>
                  </a:lnTo>
                  <a:lnTo>
                    <a:pt x="288" y="759"/>
                  </a:lnTo>
                  <a:lnTo>
                    <a:pt x="303" y="762"/>
                  </a:lnTo>
                  <a:lnTo>
                    <a:pt x="318" y="763"/>
                  </a:lnTo>
                  <a:lnTo>
                    <a:pt x="589" y="763"/>
                  </a:lnTo>
                  <a:lnTo>
                    <a:pt x="589" y="763"/>
                  </a:lnTo>
                  <a:lnTo>
                    <a:pt x="597" y="763"/>
                  </a:lnTo>
                  <a:lnTo>
                    <a:pt x="605" y="765"/>
                  </a:lnTo>
                  <a:lnTo>
                    <a:pt x="612" y="767"/>
                  </a:lnTo>
                  <a:lnTo>
                    <a:pt x="620" y="770"/>
                  </a:lnTo>
                  <a:lnTo>
                    <a:pt x="626" y="773"/>
                  </a:lnTo>
                  <a:lnTo>
                    <a:pt x="634" y="777"/>
                  </a:lnTo>
                  <a:lnTo>
                    <a:pt x="640" y="782"/>
                  </a:lnTo>
                  <a:lnTo>
                    <a:pt x="646" y="787"/>
                  </a:lnTo>
                  <a:lnTo>
                    <a:pt x="855" y="989"/>
                  </a:lnTo>
                  <a:lnTo>
                    <a:pt x="855" y="989"/>
                  </a:lnTo>
                  <a:lnTo>
                    <a:pt x="862" y="995"/>
                  </a:lnTo>
                  <a:lnTo>
                    <a:pt x="870" y="1001"/>
                  </a:lnTo>
                  <a:lnTo>
                    <a:pt x="877" y="1006"/>
                  </a:lnTo>
                  <a:lnTo>
                    <a:pt x="886" y="1010"/>
                  </a:lnTo>
                  <a:lnTo>
                    <a:pt x="895" y="1012"/>
                  </a:lnTo>
                  <a:lnTo>
                    <a:pt x="903" y="1016"/>
                  </a:lnTo>
                  <a:lnTo>
                    <a:pt x="913" y="1017"/>
                  </a:lnTo>
                  <a:lnTo>
                    <a:pt x="923" y="1017"/>
                  </a:lnTo>
                  <a:lnTo>
                    <a:pt x="923" y="1017"/>
                  </a:lnTo>
                  <a:lnTo>
                    <a:pt x="932" y="1017"/>
                  </a:lnTo>
                  <a:lnTo>
                    <a:pt x="941" y="1016"/>
                  </a:lnTo>
                  <a:lnTo>
                    <a:pt x="950" y="1012"/>
                  </a:lnTo>
                  <a:lnTo>
                    <a:pt x="959" y="1010"/>
                  </a:lnTo>
                  <a:lnTo>
                    <a:pt x="968" y="1006"/>
                  </a:lnTo>
                  <a:lnTo>
                    <a:pt x="975" y="1001"/>
                  </a:lnTo>
                  <a:lnTo>
                    <a:pt x="983" y="995"/>
                  </a:lnTo>
                  <a:lnTo>
                    <a:pt x="990" y="989"/>
                  </a:lnTo>
                  <a:lnTo>
                    <a:pt x="990" y="989"/>
                  </a:lnTo>
                  <a:lnTo>
                    <a:pt x="997" y="982"/>
                  </a:lnTo>
                  <a:lnTo>
                    <a:pt x="1002" y="975"/>
                  </a:lnTo>
                  <a:lnTo>
                    <a:pt x="1006" y="966"/>
                  </a:lnTo>
                  <a:lnTo>
                    <a:pt x="1011" y="958"/>
                  </a:lnTo>
                  <a:lnTo>
                    <a:pt x="1014" y="949"/>
                  </a:lnTo>
                  <a:lnTo>
                    <a:pt x="1016" y="941"/>
                  </a:lnTo>
                  <a:lnTo>
                    <a:pt x="1017" y="931"/>
                  </a:lnTo>
                  <a:lnTo>
                    <a:pt x="1018" y="921"/>
                  </a:lnTo>
                  <a:lnTo>
                    <a:pt x="1018" y="311"/>
                  </a:lnTo>
                  <a:lnTo>
                    <a:pt x="1018" y="311"/>
                  </a:lnTo>
                  <a:lnTo>
                    <a:pt x="1017" y="301"/>
                  </a:lnTo>
                  <a:lnTo>
                    <a:pt x="1016" y="292"/>
                  </a:lnTo>
                  <a:lnTo>
                    <a:pt x="1014" y="284"/>
                  </a:lnTo>
                  <a:lnTo>
                    <a:pt x="1011" y="276"/>
                  </a:lnTo>
                  <a:lnTo>
                    <a:pt x="1007" y="269"/>
                  </a:lnTo>
                  <a:lnTo>
                    <a:pt x="1002" y="261"/>
                  </a:lnTo>
                  <a:lnTo>
                    <a:pt x="997" y="255"/>
                  </a:lnTo>
                  <a:lnTo>
                    <a:pt x="991" y="248"/>
                  </a:lnTo>
                  <a:lnTo>
                    <a:pt x="985" y="243"/>
                  </a:lnTo>
                  <a:lnTo>
                    <a:pt x="977" y="238"/>
                  </a:lnTo>
                  <a:lnTo>
                    <a:pt x="970" y="233"/>
                  </a:lnTo>
                  <a:lnTo>
                    <a:pt x="962" y="230"/>
                  </a:lnTo>
                  <a:lnTo>
                    <a:pt x="954" y="227"/>
                  </a:lnTo>
                  <a:lnTo>
                    <a:pt x="945" y="225"/>
                  </a:lnTo>
                  <a:lnTo>
                    <a:pt x="935" y="224"/>
                  </a:lnTo>
                  <a:lnTo>
                    <a:pt x="927" y="223"/>
                  </a:lnTo>
                  <a:lnTo>
                    <a:pt x="927" y="223"/>
                  </a:lnTo>
                  <a:close/>
                  <a:moveTo>
                    <a:pt x="118" y="721"/>
                  </a:moveTo>
                  <a:lnTo>
                    <a:pt x="118" y="721"/>
                  </a:lnTo>
                  <a:lnTo>
                    <a:pt x="114" y="725"/>
                  </a:lnTo>
                  <a:lnTo>
                    <a:pt x="108" y="727"/>
                  </a:lnTo>
                  <a:lnTo>
                    <a:pt x="102" y="729"/>
                  </a:lnTo>
                  <a:lnTo>
                    <a:pt x="95" y="729"/>
                  </a:lnTo>
                  <a:lnTo>
                    <a:pt x="90" y="729"/>
                  </a:lnTo>
                  <a:lnTo>
                    <a:pt x="83" y="727"/>
                  </a:lnTo>
                  <a:lnTo>
                    <a:pt x="78" y="725"/>
                  </a:lnTo>
                  <a:lnTo>
                    <a:pt x="73" y="721"/>
                  </a:lnTo>
                  <a:lnTo>
                    <a:pt x="73" y="721"/>
                  </a:lnTo>
                  <a:lnTo>
                    <a:pt x="70" y="715"/>
                  </a:lnTo>
                  <a:lnTo>
                    <a:pt x="66" y="710"/>
                  </a:lnTo>
                  <a:lnTo>
                    <a:pt x="64" y="704"/>
                  </a:lnTo>
                  <a:lnTo>
                    <a:pt x="64" y="698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6" y="78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6" y="67"/>
                  </a:lnTo>
                  <a:lnTo>
                    <a:pt x="80" y="65"/>
                  </a:lnTo>
                  <a:lnTo>
                    <a:pt x="86" y="63"/>
                  </a:lnTo>
                  <a:lnTo>
                    <a:pt x="92" y="63"/>
                  </a:lnTo>
                  <a:lnTo>
                    <a:pt x="699" y="63"/>
                  </a:lnTo>
                  <a:lnTo>
                    <a:pt x="699" y="63"/>
                  </a:lnTo>
                  <a:lnTo>
                    <a:pt x="706" y="63"/>
                  </a:lnTo>
                  <a:lnTo>
                    <a:pt x="711" y="65"/>
                  </a:lnTo>
                  <a:lnTo>
                    <a:pt x="715" y="67"/>
                  </a:lnTo>
                  <a:lnTo>
                    <a:pt x="720" y="70"/>
                  </a:lnTo>
                  <a:lnTo>
                    <a:pt x="723" y="74"/>
                  </a:lnTo>
                  <a:lnTo>
                    <a:pt x="725" y="78"/>
                  </a:lnTo>
                  <a:lnTo>
                    <a:pt x="727" y="82"/>
                  </a:lnTo>
                  <a:lnTo>
                    <a:pt x="727" y="86"/>
                  </a:lnTo>
                  <a:lnTo>
                    <a:pt x="727" y="452"/>
                  </a:lnTo>
                  <a:lnTo>
                    <a:pt x="727" y="452"/>
                  </a:lnTo>
                  <a:lnTo>
                    <a:pt x="727" y="458"/>
                  </a:lnTo>
                  <a:lnTo>
                    <a:pt x="725" y="462"/>
                  </a:lnTo>
                  <a:lnTo>
                    <a:pt x="723" y="466"/>
                  </a:lnTo>
                  <a:lnTo>
                    <a:pt x="720" y="470"/>
                  </a:lnTo>
                  <a:lnTo>
                    <a:pt x="715" y="473"/>
                  </a:lnTo>
                  <a:lnTo>
                    <a:pt x="711" y="475"/>
                  </a:lnTo>
                  <a:lnTo>
                    <a:pt x="706" y="476"/>
                  </a:lnTo>
                  <a:lnTo>
                    <a:pt x="699" y="476"/>
                  </a:lnTo>
                  <a:lnTo>
                    <a:pt x="429" y="476"/>
                  </a:lnTo>
                  <a:lnTo>
                    <a:pt x="429" y="476"/>
                  </a:lnTo>
                  <a:lnTo>
                    <a:pt x="415" y="477"/>
                  </a:lnTo>
                  <a:lnTo>
                    <a:pt x="401" y="479"/>
                  </a:lnTo>
                  <a:lnTo>
                    <a:pt x="387" y="482"/>
                  </a:lnTo>
                  <a:lnTo>
                    <a:pt x="374" y="487"/>
                  </a:lnTo>
                  <a:lnTo>
                    <a:pt x="361" y="493"/>
                  </a:lnTo>
                  <a:lnTo>
                    <a:pt x="350" y="501"/>
                  </a:lnTo>
                  <a:lnTo>
                    <a:pt x="339" y="508"/>
                  </a:lnTo>
                  <a:lnTo>
                    <a:pt x="328" y="518"/>
                  </a:lnTo>
                  <a:lnTo>
                    <a:pt x="118" y="721"/>
                  </a:lnTo>
                  <a:close/>
                  <a:moveTo>
                    <a:pt x="955" y="921"/>
                  </a:moveTo>
                  <a:lnTo>
                    <a:pt x="955" y="921"/>
                  </a:lnTo>
                  <a:lnTo>
                    <a:pt x="954" y="928"/>
                  </a:lnTo>
                  <a:lnTo>
                    <a:pt x="951" y="934"/>
                  </a:lnTo>
                  <a:lnTo>
                    <a:pt x="949" y="939"/>
                  </a:lnTo>
                  <a:lnTo>
                    <a:pt x="945" y="944"/>
                  </a:lnTo>
                  <a:lnTo>
                    <a:pt x="945" y="944"/>
                  </a:lnTo>
                  <a:lnTo>
                    <a:pt x="940" y="948"/>
                  </a:lnTo>
                  <a:lnTo>
                    <a:pt x="934" y="951"/>
                  </a:lnTo>
                  <a:lnTo>
                    <a:pt x="929" y="952"/>
                  </a:lnTo>
                  <a:lnTo>
                    <a:pt x="923" y="953"/>
                  </a:lnTo>
                  <a:lnTo>
                    <a:pt x="916" y="952"/>
                  </a:lnTo>
                  <a:lnTo>
                    <a:pt x="911" y="951"/>
                  </a:lnTo>
                  <a:lnTo>
                    <a:pt x="904" y="948"/>
                  </a:lnTo>
                  <a:lnTo>
                    <a:pt x="900" y="944"/>
                  </a:lnTo>
                  <a:lnTo>
                    <a:pt x="691" y="742"/>
                  </a:lnTo>
                  <a:lnTo>
                    <a:pt x="691" y="742"/>
                  </a:lnTo>
                  <a:lnTo>
                    <a:pt x="680" y="732"/>
                  </a:lnTo>
                  <a:lnTo>
                    <a:pt x="668" y="724"/>
                  </a:lnTo>
                  <a:lnTo>
                    <a:pt x="656" y="716"/>
                  </a:lnTo>
                  <a:lnTo>
                    <a:pt x="645" y="711"/>
                  </a:lnTo>
                  <a:lnTo>
                    <a:pt x="631" y="706"/>
                  </a:lnTo>
                  <a:lnTo>
                    <a:pt x="618" y="702"/>
                  </a:lnTo>
                  <a:lnTo>
                    <a:pt x="604" y="700"/>
                  </a:lnTo>
                  <a:lnTo>
                    <a:pt x="589" y="700"/>
                  </a:lnTo>
                  <a:lnTo>
                    <a:pt x="318" y="700"/>
                  </a:lnTo>
                  <a:lnTo>
                    <a:pt x="318" y="700"/>
                  </a:lnTo>
                  <a:lnTo>
                    <a:pt x="313" y="699"/>
                  </a:lnTo>
                  <a:lnTo>
                    <a:pt x="308" y="698"/>
                  </a:lnTo>
                  <a:lnTo>
                    <a:pt x="302" y="696"/>
                  </a:lnTo>
                  <a:lnTo>
                    <a:pt x="298" y="693"/>
                  </a:lnTo>
                  <a:lnTo>
                    <a:pt x="295" y="689"/>
                  </a:lnTo>
                  <a:lnTo>
                    <a:pt x="293" y="685"/>
                  </a:lnTo>
                  <a:lnTo>
                    <a:pt x="291" y="681"/>
                  </a:lnTo>
                  <a:lnTo>
                    <a:pt x="291" y="677"/>
                  </a:lnTo>
                  <a:lnTo>
                    <a:pt x="291" y="642"/>
                  </a:lnTo>
                  <a:lnTo>
                    <a:pt x="372" y="563"/>
                  </a:lnTo>
                  <a:lnTo>
                    <a:pt x="372" y="563"/>
                  </a:lnTo>
                  <a:lnTo>
                    <a:pt x="379" y="557"/>
                  </a:lnTo>
                  <a:lnTo>
                    <a:pt x="385" y="553"/>
                  </a:lnTo>
                  <a:lnTo>
                    <a:pt x="391" y="549"/>
                  </a:lnTo>
                  <a:lnTo>
                    <a:pt x="398" y="546"/>
                  </a:lnTo>
                  <a:lnTo>
                    <a:pt x="405" y="544"/>
                  </a:lnTo>
                  <a:lnTo>
                    <a:pt x="413" y="541"/>
                  </a:lnTo>
                  <a:lnTo>
                    <a:pt x="420" y="540"/>
                  </a:lnTo>
                  <a:lnTo>
                    <a:pt x="429" y="540"/>
                  </a:lnTo>
                  <a:lnTo>
                    <a:pt x="699" y="540"/>
                  </a:lnTo>
                  <a:lnTo>
                    <a:pt x="699" y="540"/>
                  </a:lnTo>
                  <a:lnTo>
                    <a:pt x="709" y="539"/>
                  </a:lnTo>
                  <a:lnTo>
                    <a:pt x="719" y="538"/>
                  </a:lnTo>
                  <a:lnTo>
                    <a:pt x="727" y="536"/>
                  </a:lnTo>
                  <a:lnTo>
                    <a:pt x="736" y="533"/>
                  </a:lnTo>
                  <a:lnTo>
                    <a:pt x="743" y="530"/>
                  </a:lnTo>
                  <a:lnTo>
                    <a:pt x="751" y="525"/>
                  </a:lnTo>
                  <a:lnTo>
                    <a:pt x="758" y="520"/>
                  </a:lnTo>
                  <a:lnTo>
                    <a:pt x="765" y="515"/>
                  </a:lnTo>
                  <a:lnTo>
                    <a:pt x="770" y="508"/>
                  </a:lnTo>
                  <a:lnTo>
                    <a:pt x="776" y="502"/>
                  </a:lnTo>
                  <a:lnTo>
                    <a:pt x="780" y="494"/>
                  </a:lnTo>
                  <a:lnTo>
                    <a:pt x="784" y="487"/>
                  </a:lnTo>
                  <a:lnTo>
                    <a:pt x="787" y="478"/>
                  </a:lnTo>
                  <a:lnTo>
                    <a:pt x="789" y="471"/>
                  </a:lnTo>
                  <a:lnTo>
                    <a:pt x="791" y="461"/>
                  </a:lnTo>
                  <a:lnTo>
                    <a:pt x="792" y="452"/>
                  </a:lnTo>
                  <a:lnTo>
                    <a:pt x="792" y="286"/>
                  </a:lnTo>
                  <a:lnTo>
                    <a:pt x="927" y="286"/>
                  </a:lnTo>
                  <a:lnTo>
                    <a:pt x="927" y="286"/>
                  </a:lnTo>
                  <a:lnTo>
                    <a:pt x="932" y="287"/>
                  </a:lnTo>
                  <a:lnTo>
                    <a:pt x="938" y="288"/>
                  </a:lnTo>
                  <a:lnTo>
                    <a:pt x="942" y="290"/>
                  </a:lnTo>
                  <a:lnTo>
                    <a:pt x="946" y="294"/>
                  </a:lnTo>
                  <a:lnTo>
                    <a:pt x="949" y="297"/>
                  </a:lnTo>
                  <a:lnTo>
                    <a:pt x="953" y="301"/>
                  </a:lnTo>
                  <a:lnTo>
                    <a:pt x="954" y="305"/>
                  </a:lnTo>
                  <a:lnTo>
                    <a:pt x="955" y="311"/>
                  </a:lnTo>
                  <a:lnTo>
                    <a:pt x="955" y="921"/>
                  </a:lnTo>
                  <a:close/>
                  <a:moveTo>
                    <a:pt x="398" y="380"/>
                  </a:moveTo>
                  <a:lnTo>
                    <a:pt x="398" y="380"/>
                  </a:lnTo>
                  <a:lnTo>
                    <a:pt x="408" y="380"/>
                  </a:lnTo>
                  <a:lnTo>
                    <a:pt x="416" y="377"/>
                  </a:lnTo>
                  <a:lnTo>
                    <a:pt x="425" y="373"/>
                  </a:lnTo>
                  <a:lnTo>
                    <a:pt x="431" y="367"/>
                  </a:lnTo>
                  <a:lnTo>
                    <a:pt x="438" y="360"/>
                  </a:lnTo>
                  <a:lnTo>
                    <a:pt x="442" y="351"/>
                  </a:lnTo>
                  <a:lnTo>
                    <a:pt x="444" y="343"/>
                  </a:lnTo>
                  <a:lnTo>
                    <a:pt x="445" y="333"/>
                  </a:lnTo>
                  <a:lnTo>
                    <a:pt x="445" y="333"/>
                  </a:lnTo>
                  <a:lnTo>
                    <a:pt x="444" y="324"/>
                  </a:lnTo>
                  <a:lnTo>
                    <a:pt x="442" y="315"/>
                  </a:lnTo>
                  <a:lnTo>
                    <a:pt x="438" y="306"/>
                  </a:lnTo>
                  <a:lnTo>
                    <a:pt x="431" y="300"/>
                  </a:lnTo>
                  <a:lnTo>
                    <a:pt x="425" y="294"/>
                  </a:lnTo>
                  <a:lnTo>
                    <a:pt x="416" y="289"/>
                  </a:lnTo>
                  <a:lnTo>
                    <a:pt x="408" y="28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388" y="286"/>
                  </a:lnTo>
                  <a:lnTo>
                    <a:pt x="380" y="289"/>
                  </a:lnTo>
                  <a:lnTo>
                    <a:pt x="371" y="294"/>
                  </a:lnTo>
                  <a:lnTo>
                    <a:pt x="364" y="300"/>
                  </a:lnTo>
                  <a:lnTo>
                    <a:pt x="358" y="306"/>
                  </a:lnTo>
                  <a:lnTo>
                    <a:pt x="354" y="315"/>
                  </a:lnTo>
                  <a:lnTo>
                    <a:pt x="351" y="324"/>
                  </a:lnTo>
                  <a:lnTo>
                    <a:pt x="350" y="333"/>
                  </a:lnTo>
                  <a:lnTo>
                    <a:pt x="350" y="333"/>
                  </a:lnTo>
                  <a:lnTo>
                    <a:pt x="351" y="343"/>
                  </a:lnTo>
                  <a:lnTo>
                    <a:pt x="354" y="351"/>
                  </a:lnTo>
                  <a:lnTo>
                    <a:pt x="358" y="360"/>
                  </a:lnTo>
                  <a:lnTo>
                    <a:pt x="364" y="367"/>
                  </a:lnTo>
                  <a:lnTo>
                    <a:pt x="371" y="373"/>
                  </a:lnTo>
                  <a:lnTo>
                    <a:pt x="380" y="377"/>
                  </a:lnTo>
                  <a:lnTo>
                    <a:pt x="388" y="380"/>
                  </a:lnTo>
                  <a:lnTo>
                    <a:pt x="398" y="380"/>
                  </a:lnTo>
                  <a:lnTo>
                    <a:pt x="398" y="380"/>
                  </a:lnTo>
                  <a:close/>
                  <a:moveTo>
                    <a:pt x="207" y="286"/>
                  </a:moveTo>
                  <a:lnTo>
                    <a:pt x="207" y="286"/>
                  </a:lnTo>
                  <a:lnTo>
                    <a:pt x="197" y="286"/>
                  </a:lnTo>
                  <a:lnTo>
                    <a:pt x="189" y="289"/>
                  </a:lnTo>
                  <a:lnTo>
                    <a:pt x="180" y="294"/>
                  </a:lnTo>
                  <a:lnTo>
                    <a:pt x="174" y="300"/>
                  </a:lnTo>
                  <a:lnTo>
                    <a:pt x="167" y="306"/>
                  </a:lnTo>
                  <a:lnTo>
                    <a:pt x="163" y="315"/>
                  </a:lnTo>
                  <a:lnTo>
                    <a:pt x="160" y="324"/>
                  </a:lnTo>
                  <a:lnTo>
                    <a:pt x="160" y="333"/>
                  </a:lnTo>
                  <a:lnTo>
                    <a:pt x="160" y="333"/>
                  </a:lnTo>
                  <a:lnTo>
                    <a:pt x="160" y="343"/>
                  </a:lnTo>
                  <a:lnTo>
                    <a:pt x="163" y="351"/>
                  </a:lnTo>
                  <a:lnTo>
                    <a:pt x="167" y="360"/>
                  </a:lnTo>
                  <a:lnTo>
                    <a:pt x="174" y="367"/>
                  </a:lnTo>
                  <a:lnTo>
                    <a:pt x="180" y="373"/>
                  </a:lnTo>
                  <a:lnTo>
                    <a:pt x="189" y="377"/>
                  </a:lnTo>
                  <a:lnTo>
                    <a:pt x="197" y="380"/>
                  </a:lnTo>
                  <a:lnTo>
                    <a:pt x="207" y="380"/>
                  </a:lnTo>
                  <a:lnTo>
                    <a:pt x="207" y="380"/>
                  </a:lnTo>
                  <a:lnTo>
                    <a:pt x="217" y="380"/>
                  </a:lnTo>
                  <a:lnTo>
                    <a:pt x="225" y="377"/>
                  </a:lnTo>
                  <a:lnTo>
                    <a:pt x="234" y="373"/>
                  </a:lnTo>
                  <a:lnTo>
                    <a:pt x="240" y="367"/>
                  </a:lnTo>
                  <a:lnTo>
                    <a:pt x="247" y="360"/>
                  </a:lnTo>
                  <a:lnTo>
                    <a:pt x="251" y="351"/>
                  </a:lnTo>
                  <a:lnTo>
                    <a:pt x="254" y="343"/>
                  </a:lnTo>
                  <a:lnTo>
                    <a:pt x="254" y="333"/>
                  </a:lnTo>
                  <a:lnTo>
                    <a:pt x="254" y="333"/>
                  </a:lnTo>
                  <a:lnTo>
                    <a:pt x="254" y="324"/>
                  </a:lnTo>
                  <a:lnTo>
                    <a:pt x="251" y="315"/>
                  </a:lnTo>
                  <a:lnTo>
                    <a:pt x="247" y="306"/>
                  </a:lnTo>
                  <a:lnTo>
                    <a:pt x="240" y="300"/>
                  </a:lnTo>
                  <a:lnTo>
                    <a:pt x="234" y="294"/>
                  </a:lnTo>
                  <a:lnTo>
                    <a:pt x="225" y="289"/>
                  </a:lnTo>
                  <a:lnTo>
                    <a:pt x="217" y="286"/>
                  </a:lnTo>
                  <a:lnTo>
                    <a:pt x="207" y="286"/>
                  </a:lnTo>
                  <a:lnTo>
                    <a:pt x="207" y="286"/>
                  </a:lnTo>
                  <a:close/>
                  <a:moveTo>
                    <a:pt x="589" y="380"/>
                  </a:moveTo>
                  <a:lnTo>
                    <a:pt x="589" y="380"/>
                  </a:lnTo>
                  <a:lnTo>
                    <a:pt x="598" y="380"/>
                  </a:lnTo>
                  <a:lnTo>
                    <a:pt x="607" y="377"/>
                  </a:lnTo>
                  <a:lnTo>
                    <a:pt x="616" y="373"/>
                  </a:lnTo>
                  <a:lnTo>
                    <a:pt x="622" y="367"/>
                  </a:lnTo>
                  <a:lnTo>
                    <a:pt x="629" y="360"/>
                  </a:lnTo>
                  <a:lnTo>
                    <a:pt x="633" y="351"/>
                  </a:lnTo>
                  <a:lnTo>
                    <a:pt x="635" y="343"/>
                  </a:lnTo>
                  <a:lnTo>
                    <a:pt x="636" y="333"/>
                  </a:lnTo>
                  <a:lnTo>
                    <a:pt x="636" y="333"/>
                  </a:lnTo>
                  <a:lnTo>
                    <a:pt x="635" y="324"/>
                  </a:lnTo>
                  <a:lnTo>
                    <a:pt x="633" y="315"/>
                  </a:lnTo>
                  <a:lnTo>
                    <a:pt x="629" y="306"/>
                  </a:lnTo>
                  <a:lnTo>
                    <a:pt x="622" y="300"/>
                  </a:lnTo>
                  <a:lnTo>
                    <a:pt x="616" y="294"/>
                  </a:lnTo>
                  <a:lnTo>
                    <a:pt x="607" y="289"/>
                  </a:lnTo>
                  <a:lnTo>
                    <a:pt x="598" y="286"/>
                  </a:lnTo>
                  <a:lnTo>
                    <a:pt x="589" y="286"/>
                  </a:lnTo>
                  <a:lnTo>
                    <a:pt x="589" y="286"/>
                  </a:lnTo>
                  <a:lnTo>
                    <a:pt x="579" y="286"/>
                  </a:lnTo>
                  <a:lnTo>
                    <a:pt x="570" y="289"/>
                  </a:lnTo>
                  <a:lnTo>
                    <a:pt x="562" y="294"/>
                  </a:lnTo>
                  <a:lnTo>
                    <a:pt x="554" y="300"/>
                  </a:lnTo>
                  <a:lnTo>
                    <a:pt x="549" y="306"/>
                  </a:lnTo>
                  <a:lnTo>
                    <a:pt x="545" y="315"/>
                  </a:lnTo>
                  <a:lnTo>
                    <a:pt x="542" y="324"/>
                  </a:lnTo>
                  <a:lnTo>
                    <a:pt x="541" y="333"/>
                  </a:lnTo>
                  <a:lnTo>
                    <a:pt x="541" y="333"/>
                  </a:lnTo>
                  <a:lnTo>
                    <a:pt x="542" y="343"/>
                  </a:lnTo>
                  <a:lnTo>
                    <a:pt x="545" y="351"/>
                  </a:lnTo>
                  <a:lnTo>
                    <a:pt x="549" y="360"/>
                  </a:lnTo>
                  <a:lnTo>
                    <a:pt x="554" y="367"/>
                  </a:lnTo>
                  <a:lnTo>
                    <a:pt x="562" y="373"/>
                  </a:lnTo>
                  <a:lnTo>
                    <a:pt x="570" y="377"/>
                  </a:lnTo>
                  <a:lnTo>
                    <a:pt x="579" y="380"/>
                  </a:lnTo>
                  <a:lnTo>
                    <a:pt x="589" y="380"/>
                  </a:lnTo>
                  <a:lnTo>
                    <a:pt x="589" y="38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BAC0C92-52F6-A5A5-26C8-C4EC308B9552}"/>
              </a:ext>
            </a:extLst>
          </p:cNvPr>
          <p:cNvGrpSpPr/>
          <p:nvPr/>
        </p:nvGrpSpPr>
        <p:grpSpPr>
          <a:xfrm>
            <a:off x="3497762" y="1828567"/>
            <a:ext cx="2205615" cy="1998109"/>
            <a:chOff x="444500" y="1921356"/>
            <a:chExt cx="2205615" cy="199810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7019CEC-502B-6916-7FB5-E8323885D0E7}"/>
                </a:ext>
              </a:extLst>
            </p:cNvPr>
            <p:cNvSpPr txBox="1"/>
            <p:nvPr/>
          </p:nvSpPr>
          <p:spPr>
            <a:xfrm>
              <a:off x="444500" y="2188222"/>
              <a:ext cx="2205615" cy="17312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 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 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  <a:endPara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49D7D5C-1053-D6B4-CF64-E30768FF0032}"/>
                </a:ext>
              </a:extLst>
            </p:cNvPr>
            <p:cNvSpPr txBox="1"/>
            <p:nvPr/>
          </p:nvSpPr>
          <p:spPr>
            <a:xfrm>
              <a:off x="446773" y="192135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0909351A-CC16-9090-5C92-EB0858DCAD73}"/>
              </a:ext>
            </a:extLst>
          </p:cNvPr>
          <p:cNvSpPr txBox="1"/>
          <p:nvPr/>
        </p:nvSpPr>
        <p:spPr>
          <a:xfrm>
            <a:off x="7824645" y="2369042"/>
            <a:ext cx="9157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A932BCD-D241-90A5-3C9D-8FDF52D91A2E}"/>
              </a:ext>
            </a:extLst>
          </p:cNvPr>
          <p:cNvSpPr txBox="1"/>
          <p:nvPr/>
        </p:nvSpPr>
        <p:spPr>
          <a:xfrm>
            <a:off x="9302444" y="2369042"/>
            <a:ext cx="9157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F66D11E-C672-2649-5E39-A112A5010ECD}"/>
              </a:ext>
            </a:extLst>
          </p:cNvPr>
          <p:cNvSpPr txBox="1"/>
          <p:nvPr/>
        </p:nvSpPr>
        <p:spPr>
          <a:xfrm>
            <a:off x="7824645" y="3941804"/>
            <a:ext cx="9157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A4BA9F0-EF3B-B9DF-55E8-FC70984E015D}"/>
              </a:ext>
            </a:extLst>
          </p:cNvPr>
          <p:cNvSpPr txBox="1"/>
          <p:nvPr/>
        </p:nvSpPr>
        <p:spPr>
          <a:xfrm>
            <a:off x="9302444" y="3941804"/>
            <a:ext cx="9157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CB306C6-CF25-3162-4149-CDAA6372C83E}"/>
              </a:ext>
            </a:extLst>
          </p:cNvPr>
          <p:cNvSpPr txBox="1"/>
          <p:nvPr/>
        </p:nvSpPr>
        <p:spPr>
          <a:xfrm>
            <a:off x="7824645" y="5490165"/>
            <a:ext cx="9157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7CCE59D6-EACA-7345-B177-8989FD16AD20}"/>
              </a:ext>
            </a:extLst>
          </p:cNvPr>
          <p:cNvSpPr txBox="1"/>
          <p:nvPr/>
        </p:nvSpPr>
        <p:spPr>
          <a:xfrm>
            <a:off x="9302444" y="5490165"/>
            <a:ext cx="9157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114A3D0-45ED-9C85-FCDD-DEA2B14CBE49}"/>
              </a:ext>
            </a:extLst>
          </p:cNvPr>
          <p:cNvSpPr txBox="1"/>
          <p:nvPr/>
        </p:nvSpPr>
        <p:spPr>
          <a:xfrm>
            <a:off x="2921001" y="5276141"/>
            <a:ext cx="9157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053797E6-BB4A-D027-B421-998B2D745D12}"/>
              </a:ext>
            </a:extLst>
          </p:cNvPr>
          <p:cNvSpPr txBox="1"/>
          <p:nvPr/>
        </p:nvSpPr>
        <p:spPr>
          <a:xfrm>
            <a:off x="4569905" y="5276141"/>
            <a:ext cx="9157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365452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设计过程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FC31D44-C979-FD57-1B0E-1C9BC7A37E25}"/>
              </a:ext>
            </a:extLst>
          </p:cNvPr>
          <p:cNvGrpSpPr/>
          <p:nvPr/>
        </p:nvGrpSpPr>
        <p:grpSpPr>
          <a:xfrm>
            <a:off x="7202545" y="2860094"/>
            <a:ext cx="404812" cy="855663"/>
            <a:chOff x="7097769" y="2557319"/>
            <a:chExt cx="404812" cy="855663"/>
          </a:xfrm>
        </p:grpSpPr>
        <p:sp>
          <p:nvSpPr>
            <p:cNvPr id="3" name="MH_Other_3">
              <a:extLst>
                <a:ext uri="{FF2B5EF4-FFF2-40B4-BE49-F238E27FC236}">
                  <a16:creationId xmlns:a16="http://schemas.microsoft.com/office/drawing/2014/main" id="{7033CE7F-17B1-8C2A-AA31-17801DCF40F2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7097769" y="2557319"/>
              <a:ext cx="190500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AFB5F9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  <p:cxnSp>
          <p:nvCxnSpPr>
            <p:cNvPr id="4" name="MH_Other_4">
              <a:extLst>
                <a:ext uri="{FF2B5EF4-FFF2-40B4-BE49-F238E27FC236}">
                  <a16:creationId xmlns:a16="http://schemas.microsoft.com/office/drawing/2014/main" id="{DD368166-7C64-2351-BE72-B7BBD24F9612}"/>
                </a:ext>
              </a:extLst>
            </p:cNvPr>
            <p:cNvCxnSpPr/>
            <p:nvPr>
              <p:custDataLst>
                <p:tags r:id="rId18"/>
              </p:custDataLst>
            </p:nvPr>
          </p:nvCxnSpPr>
          <p:spPr>
            <a:xfrm>
              <a:off x="7286681" y="2982769"/>
              <a:ext cx="215900" cy="0"/>
            </a:xfrm>
            <a:prstGeom prst="line">
              <a:avLst/>
            </a:prstGeom>
            <a:ln w="25400">
              <a:solidFill>
                <a:srgbClr val="AFB5F9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MH_Other_5">
              <a:extLst>
                <a:ext uri="{FF2B5EF4-FFF2-40B4-BE49-F238E27FC236}">
                  <a16:creationId xmlns:a16="http://schemas.microsoft.com/office/drawing/2014/main" id="{61DC3E29-36FB-01FC-F7B4-1D2646EB7B93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7227944" y="2924032"/>
              <a:ext cx="117475" cy="117475"/>
            </a:xfrm>
            <a:prstGeom prst="ellipse">
              <a:avLst/>
            </a:prstGeom>
            <a:solidFill>
              <a:srgbClr val="AFB5F9"/>
            </a:solidFill>
            <a:ln>
              <a:solidFill>
                <a:srgbClr val="AFB5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8C0C6D8-E0D5-43E1-05A3-3C45B8F497BB}"/>
              </a:ext>
            </a:extLst>
          </p:cNvPr>
          <p:cNvGrpSpPr/>
          <p:nvPr/>
        </p:nvGrpSpPr>
        <p:grpSpPr>
          <a:xfrm>
            <a:off x="4503795" y="1811737"/>
            <a:ext cx="404812" cy="855663"/>
            <a:chOff x="4399020" y="1508961"/>
            <a:chExt cx="404812" cy="855663"/>
          </a:xfrm>
        </p:grpSpPr>
        <p:sp>
          <p:nvSpPr>
            <p:cNvPr id="8" name="MH_Other_9">
              <a:extLst>
                <a:ext uri="{FF2B5EF4-FFF2-40B4-BE49-F238E27FC236}">
                  <a16:creationId xmlns:a16="http://schemas.microsoft.com/office/drawing/2014/main" id="{F80D186D-5FAB-2F1D-A383-42FBBDEB1B4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flipH="1">
              <a:off x="4611745" y="1508961"/>
              <a:ext cx="192087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1324EE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MH_Other_10">
              <a:extLst>
                <a:ext uri="{FF2B5EF4-FFF2-40B4-BE49-F238E27FC236}">
                  <a16:creationId xmlns:a16="http://schemas.microsoft.com/office/drawing/2014/main" id="{36943A1E-5E3F-6EDD-2C43-8C8BC695B1E2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 flipH="1">
              <a:off x="4399020" y="1934411"/>
              <a:ext cx="215900" cy="0"/>
            </a:xfrm>
            <a:prstGeom prst="line">
              <a:avLst/>
            </a:prstGeom>
            <a:ln w="25400">
              <a:solidFill>
                <a:srgbClr val="1324EE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MH_Other_11">
              <a:extLst>
                <a:ext uri="{FF2B5EF4-FFF2-40B4-BE49-F238E27FC236}">
                  <a16:creationId xmlns:a16="http://schemas.microsoft.com/office/drawing/2014/main" id="{A79307B4-AB27-49DF-C34D-247DADF991EE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flipH="1">
              <a:off x="4556182" y="1875674"/>
              <a:ext cx="117475" cy="117475"/>
            </a:xfrm>
            <a:prstGeom prst="ellipse">
              <a:avLst/>
            </a:prstGeom>
            <a:solidFill>
              <a:srgbClr val="1324EE"/>
            </a:solidFill>
            <a:ln>
              <a:solidFill>
                <a:srgbClr val="132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9C0A24F-CB04-7103-4B8D-D4DB8F01E38E}"/>
              </a:ext>
            </a:extLst>
          </p:cNvPr>
          <p:cNvGrpSpPr/>
          <p:nvPr/>
        </p:nvGrpSpPr>
        <p:grpSpPr>
          <a:xfrm>
            <a:off x="4964171" y="1738712"/>
            <a:ext cx="1001712" cy="1001713"/>
            <a:chOff x="4964170" y="1531186"/>
            <a:chExt cx="1001712" cy="1001713"/>
          </a:xfrm>
        </p:grpSpPr>
        <p:sp>
          <p:nvSpPr>
            <p:cNvPr id="12" name="MH_Other_7">
              <a:extLst>
                <a:ext uri="{FF2B5EF4-FFF2-40B4-BE49-F238E27FC236}">
                  <a16:creationId xmlns:a16="http://schemas.microsoft.com/office/drawing/2014/main" id="{EF6AD1A2-3873-76E8-42C9-B5B374E3732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flipH="1">
              <a:off x="4964170" y="1531186"/>
              <a:ext cx="1001712" cy="1001713"/>
            </a:xfrm>
            <a:prstGeom prst="ellipse">
              <a:avLst/>
            </a:prstGeom>
            <a:solidFill>
              <a:srgbClr val="1324EE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3" name="MH_Other_12">
              <a:extLst>
                <a:ext uri="{FF2B5EF4-FFF2-40B4-BE49-F238E27FC236}">
                  <a16:creationId xmlns:a16="http://schemas.microsoft.com/office/drawing/2014/main" id="{6FEBBEAA-7717-0D83-C22F-28DFEA35135D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5278495" y="1870911"/>
              <a:ext cx="373062" cy="373063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E6B4DD4-F6A1-C96F-FF26-5BC2CC4968CD}"/>
              </a:ext>
            </a:extLst>
          </p:cNvPr>
          <p:cNvGrpSpPr/>
          <p:nvPr/>
        </p:nvGrpSpPr>
        <p:grpSpPr>
          <a:xfrm>
            <a:off x="4591813" y="4012011"/>
            <a:ext cx="404812" cy="854075"/>
            <a:chOff x="4487037" y="3709236"/>
            <a:chExt cx="404812" cy="854075"/>
          </a:xfrm>
        </p:grpSpPr>
        <p:sp>
          <p:nvSpPr>
            <p:cNvPr id="16" name="MH_Other_15">
              <a:extLst>
                <a:ext uri="{FF2B5EF4-FFF2-40B4-BE49-F238E27FC236}">
                  <a16:creationId xmlns:a16="http://schemas.microsoft.com/office/drawing/2014/main" id="{3CF79920-A4F4-241C-7EC6-AC46625106B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flipH="1">
              <a:off x="4699762" y="3709236"/>
              <a:ext cx="192087" cy="854075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1324EE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MH_Other_16">
              <a:extLst>
                <a:ext uri="{FF2B5EF4-FFF2-40B4-BE49-F238E27FC236}">
                  <a16:creationId xmlns:a16="http://schemas.microsoft.com/office/drawing/2014/main" id="{9CEBB337-B43E-DFAB-58D6-3074B4F407FC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 flipH="1">
              <a:off x="4487037" y="4133099"/>
              <a:ext cx="215900" cy="0"/>
            </a:xfrm>
            <a:prstGeom prst="line">
              <a:avLst/>
            </a:prstGeom>
            <a:ln w="25400">
              <a:solidFill>
                <a:srgbClr val="1324EE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MH_Other_17">
              <a:extLst>
                <a:ext uri="{FF2B5EF4-FFF2-40B4-BE49-F238E27FC236}">
                  <a16:creationId xmlns:a16="http://schemas.microsoft.com/office/drawing/2014/main" id="{E17885C6-61D7-A0A6-FFF5-AC31AB6F513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flipH="1">
              <a:off x="4644199" y="4074361"/>
              <a:ext cx="117475" cy="117475"/>
            </a:xfrm>
            <a:prstGeom prst="ellipse">
              <a:avLst/>
            </a:prstGeom>
            <a:solidFill>
              <a:srgbClr val="1324EE"/>
            </a:solidFill>
            <a:ln>
              <a:solidFill>
                <a:srgbClr val="1324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868DABD-CA0E-8C70-A569-68DC96ADADC3}"/>
              </a:ext>
            </a:extLst>
          </p:cNvPr>
          <p:cNvGrpSpPr/>
          <p:nvPr/>
        </p:nvGrpSpPr>
        <p:grpSpPr>
          <a:xfrm>
            <a:off x="7708958" y="4765322"/>
            <a:ext cx="404812" cy="855663"/>
            <a:chOff x="7604182" y="4462547"/>
            <a:chExt cx="404812" cy="855663"/>
          </a:xfrm>
        </p:grpSpPr>
        <p:sp>
          <p:nvSpPr>
            <p:cNvPr id="20" name="MH_Other_3">
              <a:extLst>
                <a:ext uri="{FF2B5EF4-FFF2-40B4-BE49-F238E27FC236}">
                  <a16:creationId xmlns:a16="http://schemas.microsoft.com/office/drawing/2014/main" id="{1E2EC3E5-9FD3-F935-59FD-E3F5A74EBDD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604182" y="4462547"/>
              <a:ext cx="190500" cy="855663"/>
            </a:xfrm>
            <a:custGeom>
              <a:avLst/>
              <a:gdLst>
                <a:gd name="connsiteX0" fmla="*/ 0 w 200069"/>
                <a:gd name="connsiteY0" fmla="*/ 0 h 904875"/>
                <a:gd name="connsiteX1" fmla="*/ 200025 w 200069"/>
                <a:gd name="connsiteY1" fmla="*/ 490538 h 904875"/>
                <a:gd name="connsiteX2" fmla="*/ 14288 w 200069"/>
                <a:gd name="connsiteY2" fmla="*/ 904875 h 904875"/>
                <a:gd name="connsiteX0" fmla="*/ 0 w 202450"/>
                <a:gd name="connsiteY0" fmla="*/ 0 h 904875"/>
                <a:gd name="connsiteX1" fmla="*/ 202407 w 202450"/>
                <a:gd name="connsiteY1" fmla="*/ 471488 h 904875"/>
                <a:gd name="connsiteX2" fmla="*/ 14288 w 202450"/>
                <a:gd name="connsiteY2" fmla="*/ 904875 h 904875"/>
                <a:gd name="connsiteX0" fmla="*/ 0 w 202558"/>
                <a:gd name="connsiteY0" fmla="*/ 0 h 904875"/>
                <a:gd name="connsiteX1" fmla="*/ 202407 w 202558"/>
                <a:gd name="connsiteY1" fmla="*/ 471488 h 904875"/>
                <a:gd name="connsiteX2" fmla="*/ 14288 w 202558"/>
                <a:gd name="connsiteY2" fmla="*/ 904875 h 904875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846"/>
                <a:gd name="connsiteY0" fmla="*/ 0 h 897731"/>
                <a:gd name="connsiteX1" fmla="*/ 204788 w 204846"/>
                <a:gd name="connsiteY1" fmla="*/ 464344 h 897731"/>
                <a:gd name="connsiteX2" fmla="*/ 16669 w 204846"/>
                <a:gd name="connsiteY2" fmla="*/ 897731 h 897731"/>
                <a:gd name="connsiteX0" fmla="*/ 0 w 204798"/>
                <a:gd name="connsiteY0" fmla="*/ 0 h 916781"/>
                <a:gd name="connsiteX1" fmla="*/ 204788 w 204798"/>
                <a:gd name="connsiteY1" fmla="*/ 464344 h 916781"/>
                <a:gd name="connsiteX2" fmla="*/ 7144 w 204798"/>
                <a:gd name="connsiteY2" fmla="*/ 916781 h 916781"/>
                <a:gd name="connsiteX0" fmla="*/ 0 w 204800"/>
                <a:gd name="connsiteY0" fmla="*/ 0 h 916781"/>
                <a:gd name="connsiteX1" fmla="*/ 204788 w 204800"/>
                <a:gd name="connsiteY1" fmla="*/ 464344 h 916781"/>
                <a:gd name="connsiteX2" fmla="*/ 7144 w 204800"/>
                <a:gd name="connsiteY2" fmla="*/ 916781 h 91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800" h="916781">
                  <a:moveTo>
                    <a:pt x="0" y="0"/>
                  </a:moveTo>
                  <a:cubicBezTo>
                    <a:pt x="158353" y="148432"/>
                    <a:pt x="203597" y="311547"/>
                    <a:pt x="204788" y="464344"/>
                  </a:cubicBezTo>
                  <a:cubicBezTo>
                    <a:pt x="205979" y="617141"/>
                    <a:pt x="120253" y="789782"/>
                    <a:pt x="7144" y="916781"/>
                  </a:cubicBezTo>
                </a:path>
              </a:pathLst>
            </a:custGeom>
            <a:noFill/>
            <a:ln w="25400">
              <a:solidFill>
                <a:srgbClr val="AFB5F9"/>
              </a:solidFill>
              <a:headEnd type="oval" w="sm" len="sm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  <p:cxnSp>
          <p:nvCxnSpPr>
            <p:cNvPr id="21" name="MH_Other_4">
              <a:extLst>
                <a:ext uri="{FF2B5EF4-FFF2-40B4-BE49-F238E27FC236}">
                  <a16:creationId xmlns:a16="http://schemas.microsoft.com/office/drawing/2014/main" id="{87FD51D5-5F35-74D2-460C-C36872345579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>
            <a:xfrm>
              <a:off x="7793094" y="4887997"/>
              <a:ext cx="215900" cy="0"/>
            </a:xfrm>
            <a:prstGeom prst="line">
              <a:avLst/>
            </a:prstGeom>
            <a:ln w="25400">
              <a:solidFill>
                <a:srgbClr val="AFB5F9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MH_Other_5">
              <a:extLst>
                <a:ext uri="{FF2B5EF4-FFF2-40B4-BE49-F238E27FC236}">
                  <a16:creationId xmlns:a16="http://schemas.microsoft.com/office/drawing/2014/main" id="{72DA9C86-DD26-8AD6-BA3F-1FF7A0059ED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734357" y="4829260"/>
              <a:ext cx="117475" cy="117475"/>
            </a:xfrm>
            <a:prstGeom prst="ellipse">
              <a:avLst/>
            </a:prstGeom>
            <a:solidFill>
              <a:srgbClr val="AFB5F9"/>
            </a:solidFill>
            <a:ln>
              <a:solidFill>
                <a:srgbClr val="AFB5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2D73E60-7916-550C-A978-C1AF247BE28E}"/>
              </a:ext>
            </a:extLst>
          </p:cNvPr>
          <p:cNvGrpSpPr/>
          <p:nvPr/>
        </p:nvGrpSpPr>
        <p:grpSpPr>
          <a:xfrm>
            <a:off x="6650095" y="4690710"/>
            <a:ext cx="1003300" cy="1003300"/>
            <a:chOff x="6650094" y="4483185"/>
            <a:chExt cx="1003300" cy="1003300"/>
          </a:xfrm>
        </p:grpSpPr>
        <p:sp>
          <p:nvSpPr>
            <p:cNvPr id="36" name="MH_Other_1">
              <a:extLst>
                <a:ext uri="{FF2B5EF4-FFF2-40B4-BE49-F238E27FC236}">
                  <a16:creationId xmlns:a16="http://schemas.microsoft.com/office/drawing/2014/main" id="{77681481-FED7-2381-E937-7305911EE425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650094" y="4483185"/>
              <a:ext cx="1003300" cy="1003300"/>
            </a:xfrm>
            <a:prstGeom prst="ellipse">
              <a:avLst/>
            </a:prstGeom>
            <a:solidFill>
              <a:srgbClr val="AFB5F9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7" name="KSO_Shape">
              <a:extLst>
                <a:ext uri="{FF2B5EF4-FFF2-40B4-BE49-F238E27FC236}">
                  <a16:creationId xmlns:a16="http://schemas.microsoft.com/office/drawing/2014/main" id="{6F6D1CF7-16C7-250A-2586-A64FCF12B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9135" y="4820686"/>
              <a:ext cx="455476" cy="328702"/>
            </a:xfrm>
            <a:custGeom>
              <a:avLst/>
              <a:gdLst>
                <a:gd name="T0" fmla="*/ 2881614 w 3362326"/>
                <a:gd name="T1" fmla="*/ 2245619 h 2424113"/>
                <a:gd name="T2" fmla="*/ 3207949 w 3362326"/>
                <a:gd name="T3" fmla="*/ 953766 h 2424113"/>
                <a:gd name="T4" fmla="*/ 3300702 w 3362326"/>
                <a:gd name="T5" fmla="*/ 1054704 h 2424113"/>
                <a:gd name="T6" fmla="*/ 3357879 w 3362326"/>
                <a:gd name="T7" fmla="*/ 1578442 h 2424113"/>
                <a:gd name="T8" fmla="*/ 2754348 w 3362326"/>
                <a:gd name="T9" fmla="*/ 1274991 h 2424113"/>
                <a:gd name="T10" fmla="*/ 2862031 w 3362326"/>
                <a:gd name="T11" fmla="*/ 1038516 h 2424113"/>
                <a:gd name="T12" fmla="*/ 2811207 w 3362326"/>
                <a:gd name="T13" fmla="*/ 1366725 h 2424113"/>
                <a:gd name="T14" fmla="*/ 3041820 w 3362326"/>
                <a:gd name="T15" fmla="*/ 999791 h 2424113"/>
                <a:gd name="T16" fmla="*/ 3170149 w 3362326"/>
                <a:gd name="T17" fmla="*/ 942974 h 2424113"/>
                <a:gd name="T18" fmla="*/ 296683 w 3362326"/>
                <a:gd name="T19" fmla="*/ 978524 h 2424113"/>
                <a:gd name="T20" fmla="*/ 498389 w 3362326"/>
                <a:gd name="T21" fmla="*/ 1265469 h 2424113"/>
                <a:gd name="T22" fmla="*/ 488542 w 3362326"/>
                <a:gd name="T23" fmla="*/ 1028041 h 2424113"/>
                <a:gd name="T24" fmla="*/ 582566 w 3362326"/>
                <a:gd name="T25" fmla="*/ 1187067 h 2424113"/>
                <a:gd name="T26" fmla="*/ 319871 w 3362326"/>
                <a:gd name="T27" fmla="*/ 2147887 h 2424113"/>
                <a:gd name="T28" fmla="*/ 37800 w 3362326"/>
                <a:gd name="T29" fmla="*/ 1105808 h 2424113"/>
                <a:gd name="T30" fmla="*/ 124836 w 3362326"/>
                <a:gd name="T31" fmla="*/ 975985 h 2424113"/>
                <a:gd name="T32" fmla="*/ 1545327 w 3362326"/>
                <a:gd name="T33" fmla="*/ 746198 h 2424113"/>
                <a:gd name="T34" fmla="*/ 1656547 w 3362326"/>
                <a:gd name="T35" fmla="*/ 809752 h 2424113"/>
                <a:gd name="T36" fmla="*/ 1802720 w 3362326"/>
                <a:gd name="T37" fmla="*/ 881250 h 2424113"/>
                <a:gd name="T38" fmla="*/ 1889154 w 3362326"/>
                <a:gd name="T39" fmla="*/ 667392 h 2424113"/>
                <a:gd name="T40" fmla="*/ 2073778 w 3362326"/>
                <a:gd name="T41" fmla="*/ 739843 h 2424113"/>
                <a:gd name="T42" fmla="*/ 2280963 w 3362326"/>
                <a:gd name="T43" fmla="*/ 997553 h 2424113"/>
                <a:gd name="T44" fmla="*/ 2456054 w 3362326"/>
                <a:gd name="T45" fmla="*/ 821509 h 2424113"/>
                <a:gd name="T46" fmla="*/ 2536132 w 3362326"/>
                <a:gd name="T47" fmla="*/ 819603 h 2424113"/>
                <a:gd name="T48" fmla="*/ 2596190 w 3362326"/>
                <a:gd name="T49" fmla="*/ 876801 h 2424113"/>
                <a:gd name="T50" fmla="*/ 2598415 w 3362326"/>
                <a:gd name="T51" fmla="*/ 956879 h 2424113"/>
                <a:gd name="T52" fmla="*/ 2382332 w 3362326"/>
                <a:gd name="T53" fmla="*/ 1195206 h 2424113"/>
                <a:gd name="T54" fmla="*/ 2241242 w 3362326"/>
                <a:gd name="T55" fmla="*/ 1268610 h 2424113"/>
                <a:gd name="T56" fmla="*/ 2118265 w 3362326"/>
                <a:gd name="T57" fmla="*/ 1192028 h 2424113"/>
                <a:gd name="T58" fmla="*/ 1363246 w 3362326"/>
                <a:gd name="T59" fmla="*/ 1018526 h 2424113"/>
                <a:gd name="T60" fmla="*/ 1307636 w 3362326"/>
                <a:gd name="T61" fmla="*/ 1409700 h 2424113"/>
                <a:gd name="T62" fmla="*/ 1157013 w 3362326"/>
                <a:gd name="T63" fmla="*/ 999778 h 2424113"/>
                <a:gd name="T64" fmla="*/ 1245989 w 3362326"/>
                <a:gd name="T65" fmla="*/ 780199 h 2424113"/>
                <a:gd name="T66" fmla="*/ 1499569 w 3362326"/>
                <a:gd name="T67" fmla="*/ 668027 h 2424113"/>
                <a:gd name="T68" fmla="*/ 3142462 w 3362326"/>
                <a:gd name="T69" fmla="*/ 282872 h 2424113"/>
                <a:gd name="T70" fmla="*/ 3244523 w 3362326"/>
                <a:gd name="T71" fmla="*/ 440586 h 2424113"/>
                <a:gd name="T72" fmla="*/ 3210503 w 3362326"/>
                <a:gd name="T73" fmla="*/ 656690 h 2424113"/>
                <a:gd name="T74" fmla="*/ 3038811 w 3362326"/>
                <a:gd name="T75" fmla="*/ 831222 h 2424113"/>
                <a:gd name="T76" fmla="*/ 2904319 w 3362326"/>
                <a:gd name="T77" fmla="*/ 826780 h 2424113"/>
                <a:gd name="T78" fmla="*/ 2817519 w 3362326"/>
                <a:gd name="T79" fmla="*/ 691913 h 2424113"/>
                <a:gd name="T80" fmla="*/ 2807981 w 3362326"/>
                <a:gd name="T81" fmla="*/ 429797 h 2424113"/>
                <a:gd name="T82" fmla="*/ 2910678 w 3362326"/>
                <a:gd name="T83" fmla="*/ 280651 h 2424113"/>
                <a:gd name="T84" fmla="*/ 375153 w 3362326"/>
                <a:gd name="T85" fmla="*/ 248918 h 2424113"/>
                <a:gd name="T86" fmla="*/ 514634 w 3362326"/>
                <a:gd name="T87" fmla="*/ 342213 h 2424113"/>
                <a:gd name="T88" fmla="*/ 561340 w 3362326"/>
                <a:gd name="T89" fmla="*/ 566885 h 2424113"/>
                <a:gd name="T90" fmla="*/ 510821 w 3362326"/>
                <a:gd name="T91" fmla="*/ 773785 h 2424113"/>
                <a:gd name="T92" fmla="*/ 418682 w 3362326"/>
                <a:gd name="T93" fmla="*/ 842646 h 2424113"/>
                <a:gd name="T94" fmla="*/ 241709 w 3362326"/>
                <a:gd name="T95" fmla="*/ 778862 h 2424113"/>
                <a:gd name="T96" fmla="*/ 117162 w 3362326"/>
                <a:gd name="T97" fmla="*/ 551970 h 2424113"/>
                <a:gd name="T98" fmla="*/ 148299 w 3362326"/>
                <a:gd name="T99" fmla="*/ 359984 h 2424113"/>
                <a:gd name="T100" fmla="*/ 297311 w 3362326"/>
                <a:gd name="T101" fmla="*/ 250822 h 2424113"/>
                <a:gd name="T102" fmla="*/ 1834594 w 3362326"/>
                <a:gd name="T103" fmla="*/ 43475 h 2424113"/>
                <a:gd name="T104" fmla="*/ 1934457 w 3362326"/>
                <a:gd name="T105" fmla="*/ 205318 h 2424113"/>
                <a:gd name="T106" fmla="*/ 1973258 w 3362326"/>
                <a:gd name="T107" fmla="*/ 288461 h 2424113"/>
                <a:gd name="T108" fmla="*/ 1942726 w 3362326"/>
                <a:gd name="T109" fmla="*/ 390961 h 2424113"/>
                <a:gd name="T110" fmla="*/ 1864808 w 3362326"/>
                <a:gd name="T111" fmla="*/ 532812 h 2424113"/>
                <a:gd name="T112" fmla="*/ 1729325 w 3362326"/>
                <a:gd name="T113" fmla="*/ 622301 h 2424113"/>
                <a:gd name="T114" fmla="*/ 1571262 w 3362326"/>
                <a:gd name="T115" fmla="*/ 579778 h 2424113"/>
                <a:gd name="T116" fmla="*/ 1478714 w 3362326"/>
                <a:gd name="T117" fmla="*/ 436341 h 2424113"/>
                <a:gd name="T118" fmla="*/ 1416379 w 3362326"/>
                <a:gd name="T119" fmla="*/ 348438 h 2424113"/>
                <a:gd name="T120" fmla="*/ 1429418 w 3362326"/>
                <a:gd name="T121" fmla="*/ 264978 h 2424113"/>
                <a:gd name="T122" fmla="*/ 1483484 w 3362326"/>
                <a:gd name="T123" fmla="*/ 132965 h 2424113"/>
                <a:gd name="T124" fmla="*/ 1621829 w 3362326"/>
                <a:gd name="T125" fmla="*/ 11107 h 2424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2326" h="2424113">
                  <a:moveTo>
                    <a:pt x="860805" y="1460500"/>
                  </a:moveTo>
                  <a:lnTo>
                    <a:pt x="965275" y="1460500"/>
                  </a:lnTo>
                  <a:lnTo>
                    <a:pt x="961464" y="1465582"/>
                  </a:lnTo>
                  <a:lnTo>
                    <a:pt x="957654" y="1470664"/>
                  </a:lnTo>
                  <a:lnTo>
                    <a:pt x="953843" y="1476380"/>
                  </a:lnTo>
                  <a:lnTo>
                    <a:pt x="949715" y="1482415"/>
                  </a:lnTo>
                  <a:lnTo>
                    <a:pt x="483570" y="2244666"/>
                  </a:lnTo>
                  <a:lnTo>
                    <a:pt x="483570" y="2248795"/>
                  </a:lnTo>
                  <a:lnTo>
                    <a:pt x="483570" y="2251971"/>
                  </a:lnTo>
                  <a:lnTo>
                    <a:pt x="483888" y="2255147"/>
                  </a:lnTo>
                  <a:lnTo>
                    <a:pt x="484205" y="2257371"/>
                  </a:lnTo>
                  <a:lnTo>
                    <a:pt x="2880661" y="2259594"/>
                  </a:lnTo>
                  <a:lnTo>
                    <a:pt x="2880978" y="2256735"/>
                  </a:lnTo>
                  <a:lnTo>
                    <a:pt x="2881614" y="2253877"/>
                  </a:lnTo>
                  <a:lnTo>
                    <a:pt x="2881931" y="2250066"/>
                  </a:lnTo>
                  <a:lnTo>
                    <a:pt x="2881614" y="2245619"/>
                  </a:lnTo>
                  <a:lnTo>
                    <a:pt x="2422137" y="1485273"/>
                  </a:lnTo>
                  <a:lnTo>
                    <a:pt x="2411023" y="1471934"/>
                  </a:lnTo>
                  <a:lnTo>
                    <a:pt x="2401179" y="1460500"/>
                  </a:lnTo>
                  <a:lnTo>
                    <a:pt x="2509460" y="1460500"/>
                  </a:lnTo>
                  <a:lnTo>
                    <a:pt x="3024188" y="2273251"/>
                  </a:lnTo>
                  <a:lnTo>
                    <a:pt x="3024188" y="2423478"/>
                  </a:lnTo>
                  <a:lnTo>
                    <a:pt x="3021648" y="2424113"/>
                  </a:lnTo>
                  <a:lnTo>
                    <a:pt x="3018472" y="2424113"/>
                  </a:lnTo>
                  <a:lnTo>
                    <a:pt x="345441" y="2421890"/>
                  </a:lnTo>
                  <a:lnTo>
                    <a:pt x="341948" y="2421572"/>
                  </a:lnTo>
                  <a:lnTo>
                    <a:pt x="338138" y="2421255"/>
                  </a:lnTo>
                  <a:lnTo>
                    <a:pt x="338138" y="2277062"/>
                  </a:lnTo>
                  <a:lnTo>
                    <a:pt x="860805" y="1460500"/>
                  </a:lnTo>
                  <a:close/>
                  <a:moveTo>
                    <a:pt x="3185714" y="941387"/>
                  </a:moveTo>
                  <a:lnTo>
                    <a:pt x="3196514" y="947100"/>
                  </a:lnTo>
                  <a:lnTo>
                    <a:pt x="3207949" y="953766"/>
                  </a:lnTo>
                  <a:lnTo>
                    <a:pt x="3213667" y="957575"/>
                  </a:lnTo>
                  <a:lnTo>
                    <a:pt x="3219702" y="962019"/>
                  </a:lnTo>
                  <a:lnTo>
                    <a:pt x="3225420" y="966145"/>
                  </a:lnTo>
                  <a:lnTo>
                    <a:pt x="3231455" y="970906"/>
                  </a:lnTo>
                  <a:lnTo>
                    <a:pt x="3237490" y="975985"/>
                  </a:lnTo>
                  <a:lnTo>
                    <a:pt x="3243526" y="981699"/>
                  </a:lnTo>
                  <a:lnTo>
                    <a:pt x="3249243" y="987095"/>
                  </a:lnTo>
                  <a:lnTo>
                    <a:pt x="3255279" y="993443"/>
                  </a:lnTo>
                  <a:lnTo>
                    <a:pt x="3261314" y="999791"/>
                  </a:lnTo>
                  <a:lnTo>
                    <a:pt x="3267032" y="1006457"/>
                  </a:lnTo>
                  <a:lnTo>
                    <a:pt x="3273067" y="1014075"/>
                  </a:lnTo>
                  <a:lnTo>
                    <a:pt x="3278785" y="1021376"/>
                  </a:lnTo>
                  <a:lnTo>
                    <a:pt x="3284185" y="1029311"/>
                  </a:lnTo>
                  <a:lnTo>
                    <a:pt x="3289902" y="1037247"/>
                  </a:lnTo>
                  <a:lnTo>
                    <a:pt x="3295302" y="1045817"/>
                  </a:lnTo>
                  <a:lnTo>
                    <a:pt x="3300702" y="1054704"/>
                  </a:lnTo>
                  <a:lnTo>
                    <a:pt x="3305785" y="1064544"/>
                  </a:lnTo>
                  <a:lnTo>
                    <a:pt x="3310549" y="1074067"/>
                  </a:lnTo>
                  <a:lnTo>
                    <a:pt x="3315632" y="1084224"/>
                  </a:lnTo>
                  <a:lnTo>
                    <a:pt x="3320079" y="1094699"/>
                  </a:lnTo>
                  <a:lnTo>
                    <a:pt x="3324526" y="1105808"/>
                  </a:lnTo>
                  <a:lnTo>
                    <a:pt x="3328655" y="1116918"/>
                  </a:lnTo>
                  <a:lnTo>
                    <a:pt x="3332467" y="1128662"/>
                  </a:lnTo>
                  <a:lnTo>
                    <a:pt x="3335961" y="1140724"/>
                  </a:lnTo>
                  <a:lnTo>
                    <a:pt x="3339138" y="1153104"/>
                  </a:lnTo>
                  <a:lnTo>
                    <a:pt x="3342632" y="1166118"/>
                  </a:lnTo>
                  <a:lnTo>
                    <a:pt x="3345173" y="1179767"/>
                  </a:lnTo>
                  <a:lnTo>
                    <a:pt x="3347714" y="1193415"/>
                  </a:lnTo>
                  <a:lnTo>
                    <a:pt x="3350573" y="1282609"/>
                  </a:lnTo>
                  <a:lnTo>
                    <a:pt x="3353432" y="1374343"/>
                  </a:lnTo>
                  <a:lnTo>
                    <a:pt x="3355655" y="1472425"/>
                  </a:lnTo>
                  <a:lnTo>
                    <a:pt x="3357879" y="1578442"/>
                  </a:lnTo>
                  <a:lnTo>
                    <a:pt x="3359785" y="1696204"/>
                  </a:lnTo>
                  <a:lnTo>
                    <a:pt x="3361055" y="1828884"/>
                  </a:lnTo>
                  <a:lnTo>
                    <a:pt x="3362008" y="1978387"/>
                  </a:lnTo>
                  <a:lnTo>
                    <a:pt x="3362326" y="2147887"/>
                  </a:lnTo>
                  <a:lnTo>
                    <a:pt x="3042772" y="2147887"/>
                  </a:lnTo>
                  <a:lnTo>
                    <a:pt x="2678113" y="1585108"/>
                  </a:lnTo>
                  <a:lnTo>
                    <a:pt x="2686689" y="1540670"/>
                  </a:lnTo>
                  <a:lnTo>
                    <a:pt x="2694313" y="1501627"/>
                  </a:lnTo>
                  <a:lnTo>
                    <a:pt x="2701937" y="1466711"/>
                  </a:lnTo>
                  <a:lnTo>
                    <a:pt x="2708607" y="1436556"/>
                  </a:lnTo>
                  <a:lnTo>
                    <a:pt x="2715278" y="1409576"/>
                  </a:lnTo>
                  <a:lnTo>
                    <a:pt x="2720995" y="1385770"/>
                  </a:lnTo>
                  <a:lnTo>
                    <a:pt x="2727031" y="1364186"/>
                  </a:lnTo>
                  <a:lnTo>
                    <a:pt x="2732748" y="1344823"/>
                  </a:lnTo>
                  <a:lnTo>
                    <a:pt x="2743548" y="1309272"/>
                  </a:lnTo>
                  <a:lnTo>
                    <a:pt x="2754348" y="1274991"/>
                  </a:lnTo>
                  <a:lnTo>
                    <a:pt x="2759748" y="1256581"/>
                  </a:lnTo>
                  <a:lnTo>
                    <a:pt x="2765784" y="1237219"/>
                  </a:lnTo>
                  <a:lnTo>
                    <a:pt x="2771819" y="1215635"/>
                  </a:lnTo>
                  <a:lnTo>
                    <a:pt x="2778490" y="1191511"/>
                  </a:lnTo>
                  <a:lnTo>
                    <a:pt x="2779760" y="1187067"/>
                  </a:lnTo>
                  <a:lnTo>
                    <a:pt x="2784843" y="1174370"/>
                  </a:lnTo>
                  <a:lnTo>
                    <a:pt x="2792466" y="1155960"/>
                  </a:lnTo>
                  <a:lnTo>
                    <a:pt x="2797866" y="1144851"/>
                  </a:lnTo>
                  <a:lnTo>
                    <a:pt x="2803266" y="1132789"/>
                  </a:lnTo>
                  <a:lnTo>
                    <a:pt x="2809619" y="1119775"/>
                  </a:lnTo>
                  <a:lnTo>
                    <a:pt x="2816607" y="1106443"/>
                  </a:lnTo>
                  <a:lnTo>
                    <a:pt x="2824549" y="1092794"/>
                  </a:lnTo>
                  <a:lnTo>
                    <a:pt x="2833125" y="1078828"/>
                  </a:lnTo>
                  <a:lnTo>
                    <a:pt x="2842019" y="1065179"/>
                  </a:lnTo>
                  <a:lnTo>
                    <a:pt x="2851549" y="1051530"/>
                  </a:lnTo>
                  <a:lnTo>
                    <a:pt x="2862031" y="1038516"/>
                  </a:lnTo>
                  <a:lnTo>
                    <a:pt x="2867113" y="1032168"/>
                  </a:lnTo>
                  <a:lnTo>
                    <a:pt x="2872831" y="1025820"/>
                  </a:lnTo>
                  <a:lnTo>
                    <a:pt x="2873149" y="1025820"/>
                  </a:lnTo>
                  <a:lnTo>
                    <a:pt x="2873466" y="1025820"/>
                  </a:lnTo>
                  <a:lnTo>
                    <a:pt x="2873784" y="1028041"/>
                  </a:lnTo>
                  <a:lnTo>
                    <a:pt x="2873466" y="1032168"/>
                  </a:lnTo>
                  <a:lnTo>
                    <a:pt x="2873149" y="1037881"/>
                  </a:lnTo>
                  <a:lnTo>
                    <a:pt x="2870607" y="1054387"/>
                  </a:lnTo>
                  <a:lnTo>
                    <a:pt x="2866796" y="1076289"/>
                  </a:lnTo>
                  <a:lnTo>
                    <a:pt x="2856313" y="1132471"/>
                  </a:lnTo>
                  <a:lnTo>
                    <a:pt x="2843925" y="1197859"/>
                  </a:lnTo>
                  <a:lnTo>
                    <a:pt x="2819784" y="1318160"/>
                  </a:lnTo>
                  <a:lnTo>
                    <a:pt x="2815654" y="1340062"/>
                  </a:lnTo>
                  <a:lnTo>
                    <a:pt x="2812478" y="1355933"/>
                  </a:lnTo>
                  <a:lnTo>
                    <a:pt x="2811525" y="1365455"/>
                  </a:lnTo>
                  <a:lnTo>
                    <a:pt x="2811207" y="1366725"/>
                  </a:lnTo>
                  <a:lnTo>
                    <a:pt x="2811525" y="1367042"/>
                  </a:lnTo>
                  <a:lnTo>
                    <a:pt x="2811843" y="1366407"/>
                  </a:lnTo>
                  <a:lnTo>
                    <a:pt x="2828678" y="1332761"/>
                  </a:lnTo>
                  <a:lnTo>
                    <a:pt x="2846149" y="1298798"/>
                  </a:lnTo>
                  <a:lnTo>
                    <a:pt x="2864255" y="1265469"/>
                  </a:lnTo>
                  <a:lnTo>
                    <a:pt x="2882360" y="1232775"/>
                  </a:lnTo>
                  <a:lnTo>
                    <a:pt x="2901419" y="1200716"/>
                  </a:lnTo>
                  <a:lnTo>
                    <a:pt x="2920160" y="1169927"/>
                  </a:lnTo>
                  <a:lnTo>
                    <a:pt x="2938584" y="1140089"/>
                  </a:lnTo>
                  <a:lnTo>
                    <a:pt x="2957325" y="1112792"/>
                  </a:lnTo>
                  <a:lnTo>
                    <a:pt x="2974796" y="1086764"/>
                  </a:lnTo>
                  <a:lnTo>
                    <a:pt x="2991314" y="1062957"/>
                  </a:lnTo>
                  <a:lnTo>
                    <a:pt x="3007514" y="1041373"/>
                  </a:lnTo>
                  <a:lnTo>
                    <a:pt x="3022125" y="1022963"/>
                  </a:lnTo>
                  <a:lnTo>
                    <a:pt x="3035467" y="1006775"/>
                  </a:lnTo>
                  <a:lnTo>
                    <a:pt x="3041820" y="999791"/>
                  </a:lnTo>
                  <a:lnTo>
                    <a:pt x="3047537" y="993760"/>
                  </a:lnTo>
                  <a:lnTo>
                    <a:pt x="3052620" y="988682"/>
                  </a:lnTo>
                  <a:lnTo>
                    <a:pt x="3057384" y="984555"/>
                  </a:lnTo>
                  <a:lnTo>
                    <a:pt x="3062149" y="981381"/>
                  </a:lnTo>
                  <a:lnTo>
                    <a:pt x="3065643" y="978524"/>
                  </a:lnTo>
                  <a:lnTo>
                    <a:pt x="3079937" y="971224"/>
                  </a:lnTo>
                  <a:lnTo>
                    <a:pt x="3094549" y="964241"/>
                  </a:lnTo>
                  <a:lnTo>
                    <a:pt x="3109161" y="958210"/>
                  </a:lnTo>
                  <a:lnTo>
                    <a:pt x="3116784" y="955353"/>
                  </a:lnTo>
                  <a:lnTo>
                    <a:pt x="3124408" y="953131"/>
                  </a:lnTo>
                  <a:lnTo>
                    <a:pt x="3132031" y="950909"/>
                  </a:lnTo>
                  <a:lnTo>
                    <a:pt x="3139337" y="948687"/>
                  </a:lnTo>
                  <a:lnTo>
                    <a:pt x="3146961" y="946783"/>
                  </a:lnTo>
                  <a:lnTo>
                    <a:pt x="3154902" y="945196"/>
                  </a:lnTo>
                  <a:lnTo>
                    <a:pt x="3162208" y="943609"/>
                  </a:lnTo>
                  <a:lnTo>
                    <a:pt x="3170149" y="942974"/>
                  </a:lnTo>
                  <a:lnTo>
                    <a:pt x="3178090" y="942339"/>
                  </a:lnTo>
                  <a:lnTo>
                    <a:pt x="3185714" y="941387"/>
                  </a:lnTo>
                  <a:close/>
                  <a:moveTo>
                    <a:pt x="176612" y="941387"/>
                  </a:moveTo>
                  <a:lnTo>
                    <a:pt x="184236" y="942339"/>
                  </a:lnTo>
                  <a:lnTo>
                    <a:pt x="192177" y="942974"/>
                  </a:lnTo>
                  <a:lnTo>
                    <a:pt x="200118" y="943609"/>
                  </a:lnTo>
                  <a:lnTo>
                    <a:pt x="207742" y="945196"/>
                  </a:lnTo>
                  <a:lnTo>
                    <a:pt x="215047" y="946783"/>
                  </a:lnTo>
                  <a:lnTo>
                    <a:pt x="222989" y="948687"/>
                  </a:lnTo>
                  <a:lnTo>
                    <a:pt x="230295" y="950909"/>
                  </a:lnTo>
                  <a:lnTo>
                    <a:pt x="238236" y="953131"/>
                  </a:lnTo>
                  <a:lnTo>
                    <a:pt x="245542" y="955353"/>
                  </a:lnTo>
                  <a:lnTo>
                    <a:pt x="253165" y="958210"/>
                  </a:lnTo>
                  <a:lnTo>
                    <a:pt x="268095" y="964241"/>
                  </a:lnTo>
                  <a:lnTo>
                    <a:pt x="282389" y="971224"/>
                  </a:lnTo>
                  <a:lnTo>
                    <a:pt x="296683" y="978524"/>
                  </a:lnTo>
                  <a:lnTo>
                    <a:pt x="300812" y="981381"/>
                  </a:lnTo>
                  <a:lnTo>
                    <a:pt x="304624" y="984555"/>
                  </a:lnTo>
                  <a:lnTo>
                    <a:pt x="309706" y="988682"/>
                  </a:lnTo>
                  <a:lnTo>
                    <a:pt x="314789" y="993760"/>
                  </a:lnTo>
                  <a:lnTo>
                    <a:pt x="320824" y="999791"/>
                  </a:lnTo>
                  <a:lnTo>
                    <a:pt x="326859" y="1006775"/>
                  </a:lnTo>
                  <a:lnTo>
                    <a:pt x="340201" y="1022963"/>
                  </a:lnTo>
                  <a:lnTo>
                    <a:pt x="354812" y="1041373"/>
                  </a:lnTo>
                  <a:lnTo>
                    <a:pt x="371012" y="1062957"/>
                  </a:lnTo>
                  <a:lnTo>
                    <a:pt x="387530" y="1086764"/>
                  </a:lnTo>
                  <a:lnTo>
                    <a:pt x="405636" y="1112792"/>
                  </a:lnTo>
                  <a:lnTo>
                    <a:pt x="423742" y="1140089"/>
                  </a:lnTo>
                  <a:lnTo>
                    <a:pt x="442166" y="1169927"/>
                  </a:lnTo>
                  <a:lnTo>
                    <a:pt x="460907" y="1200716"/>
                  </a:lnTo>
                  <a:lnTo>
                    <a:pt x="479966" y="1232775"/>
                  </a:lnTo>
                  <a:lnTo>
                    <a:pt x="498389" y="1265469"/>
                  </a:lnTo>
                  <a:lnTo>
                    <a:pt x="516177" y="1298798"/>
                  </a:lnTo>
                  <a:lnTo>
                    <a:pt x="533966" y="1332761"/>
                  </a:lnTo>
                  <a:lnTo>
                    <a:pt x="550801" y="1366407"/>
                  </a:lnTo>
                  <a:lnTo>
                    <a:pt x="550801" y="1367042"/>
                  </a:lnTo>
                  <a:lnTo>
                    <a:pt x="551119" y="1366725"/>
                  </a:lnTo>
                  <a:lnTo>
                    <a:pt x="551119" y="1365455"/>
                  </a:lnTo>
                  <a:lnTo>
                    <a:pt x="549848" y="1355933"/>
                  </a:lnTo>
                  <a:lnTo>
                    <a:pt x="546672" y="1340062"/>
                  </a:lnTo>
                  <a:lnTo>
                    <a:pt x="542542" y="1318160"/>
                  </a:lnTo>
                  <a:lnTo>
                    <a:pt x="519036" y="1197859"/>
                  </a:lnTo>
                  <a:lnTo>
                    <a:pt x="506013" y="1132471"/>
                  </a:lnTo>
                  <a:lnTo>
                    <a:pt x="495530" y="1076289"/>
                  </a:lnTo>
                  <a:lnTo>
                    <a:pt x="491719" y="1054387"/>
                  </a:lnTo>
                  <a:lnTo>
                    <a:pt x="489495" y="1037881"/>
                  </a:lnTo>
                  <a:lnTo>
                    <a:pt x="488860" y="1032168"/>
                  </a:lnTo>
                  <a:lnTo>
                    <a:pt x="488542" y="1028041"/>
                  </a:lnTo>
                  <a:lnTo>
                    <a:pt x="488860" y="1025820"/>
                  </a:lnTo>
                  <a:lnTo>
                    <a:pt x="489177" y="1025820"/>
                  </a:lnTo>
                  <a:lnTo>
                    <a:pt x="489495" y="1025820"/>
                  </a:lnTo>
                  <a:lnTo>
                    <a:pt x="495213" y="1032168"/>
                  </a:lnTo>
                  <a:lnTo>
                    <a:pt x="500295" y="1038516"/>
                  </a:lnTo>
                  <a:lnTo>
                    <a:pt x="510777" y="1051530"/>
                  </a:lnTo>
                  <a:lnTo>
                    <a:pt x="520307" y="1065179"/>
                  </a:lnTo>
                  <a:lnTo>
                    <a:pt x="529201" y="1078828"/>
                  </a:lnTo>
                  <a:lnTo>
                    <a:pt x="537777" y="1092794"/>
                  </a:lnTo>
                  <a:lnTo>
                    <a:pt x="545719" y="1106443"/>
                  </a:lnTo>
                  <a:lnTo>
                    <a:pt x="552707" y="1119775"/>
                  </a:lnTo>
                  <a:lnTo>
                    <a:pt x="559060" y="1132789"/>
                  </a:lnTo>
                  <a:lnTo>
                    <a:pt x="565095" y="1144851"/>
                  </a:lnTo>
                  <a:lnTo>
                    <a:pt x="569860" y="1155960"/>
                  </a:lnTo>
                  <a:lnTo>
                    <a:pt x="577483" y="1174370"/>
                  </a:lnTo>
                  <a:lnTo>
                    <a:pt x="582566" y="1187067"/>
                  </a:lnTo>
                  <a:lnTo>
                    <a:pt x="584154" y="1191511"/>
                  </a:lnTo>
                  <a:lnTo>
                    <a:pt x="590507" y="1215635"/>
                  </a:lnTo>
                  <a:lnTo>
                    <a:pt x="596542" y="1237219"/>
                  </a:lnTo>
                  <a:lnTo>
                    <a:pt x="602578" y="1256581"/>
                  </a:lnTo>
                  <a:lnTo>
                    <a:pt x="607978" y="1274991"/>
                  </a:lnTo>
                  <a:lnTo>
                    <a:pt x="618778" y="1309272"/>
                  </a:lnTo>
                  <a:lnTo>
                    <a:pt x="629895" y="1344823"/>
                  </a:lnTo>
                  <a:lnTo>
                    <a:pt x="635613" y="1364186"/>
                  </a:lnTo>
                  <a:lnTo>
                    <a:pt x="641013" y="1385770"/>
                  </a:lnTo>
                  <a:lnTo>
                    <a:pt x="647366" y="1409576"/>
                  </a:lnTo>
                  <a:lnTo>
                    <a:pt x="653719" y="1436556"/>
                  </a:lnTo>
                  <a:lnTo>
                    <a:pt x="660389" y="1466711"/>
                  </a:lnTo>
                  <a:lnTo>
                    <a:pt x="668013" y="1501627"/>
                  </a:lnTo>
                  <a:lnTo>
                    <a:pt x="675636" y="1540670"/>
                  </a:lnTo>
                  <a:lnTo>
                    <a:pt x="684213" y="1585108"/>
                  </a:lnTo>
                  <a:lnTo>
                    <a:pt x="319871" y="2147887"/>
                  </a:lnTo>
                  <a:lnTo>
                    <a:pt x="0" y="2147887"/>
                  </a:lnTo>
                  <a:lnTo>
                    <a:pt x="318" y="1978387"/>
                  </a:lnTo>
                  <a:lnTo>
                    <a:pt x="953" y="1828884"/>
                  </a:lnTo>
                  <a:lnTo>
                    <a:pt x="2541" y="1696204"/>
                  </a:lnTo>
                  <a:lnTo>
                    <a:pt x="4447" y="1578442"/>
                  </a:lnTo>
                  <a:lnTo>
                    <a:pt x="6671" y="1472425"/>
                  </a:lnTo>
                  <a:lnTo>
                    <a:pt x="8894" y="1374343"/>
                  </a:lnTo>
                  <a:lnTo>
                    <a:pt x="11753" y="1282609"/>
                  </a:lnTo>
                  <a:lnTo>
                    <a:pt x="14612" y="1193415"/>
                  </a:lnTo>
                  <a:lnTo>
                    <a:pt x="17153" y="1179767"/>
                  </a:lnTo>
                  <a:lnTo>
                    <a:pt x="19694" y="1166118"/>
                  </a:lnTo>
                  <a:lnTo>
                    <a:pt x="23188" y="1153104"/>
                  </a:lnTo>
                  <a:lnTo>
                    <a:pt x="26365" y="1140724"/>
                  </a:lnTo>
                  <a:lnTo>
                    <a:pt x="29859" y="1128662"/>
                  </a:lnTo>
                  <a:lnTo>
                    <a:pt x="33671" y="1116918"/>
                  </a:lnTo>
                  <a:lnTo>
                    <a:pt x="37800" y="1105808"/>
                  </a:lnTo>
                  <a:lnTo>
                    <a:pt x="42247" y="1094699"/>
                  </a:lnTo>
                  <a:lnTo>
                    <a:pt x="46694" y="1084224"/>
                  </a:lnTo>
                  <a:lnTo>
                    <a:pt x="51777" y="1074067"/>
                  </a:lnTo>
                  <a:lnTo>
                    <a:pt x="56541" y="1064544"/>
                  </a:lnTo>
                  <a:lnTo>
                    <a:pt x="61624" y="1054704"/>
                  </a:lnTo>
                  <a:lnTo>
                    <a:pt x="67024" y="1045817"/>
                  </a:lnTo>
                  <a:lnTo>
                    <a:pt x="72424" y="1037247"/>
                  </a:lnTo>
                  <a:lnTo>
                    <a:pt x="78141" y="1029311"/>
                  </a:lnTo>
                  <a:lnTo>
                    <a:pt x="83541" y="1021376"/>
                  </a:lnTo>
                  <a:lnTo>
                    <a:pt x="89259" y="1014075"/>
                  </a:lnTo>
                  <a:lnTo>
                    <a:pt x="95294" y="1006457"/>
                  </a:lnTo>
                  <a:lnTo>
                    <a:pt x="101012" y="999791"/>
                  </a:lnTo>
                  <a:lnTo>
                    <a:pt x="107047" y="993443"/>
                  </a:lnTo>
                  <a:lnTo>
                    <a:pt x="113083" y="987095"/>
                  </a:lnTo>
                  <a:lnTo>
                    <a:pt x="118800" y="981699"/>
                  </a:lnTo>
                  <a:lnTo>
                    <a:pt x="124836" y="975985"/>
                  </a:lnTo>
                  <a:lnTo>
                    <a:pt x="130871" y="970906"/>
                  </a:lnTo>
                  <a:lnTo>
                    <a:pt x="136906" y="966145"/>
                  </a:lnTo>
                  <a:lnTo>
                    <a:pt x="142624" y="962019"/>
                  </a:lnTo>
                  <a:lnTo>
                    <a:pt x="148659" y="957575"/>
                  </a:lnTo>
                  <a:lnTo>
                    <a:pt x="154694" y="953766"/>
                  </a:lnTo>
                  <a:lnTo>
                    <a:pt x="165812" y="947100"/>
                  </a:lnTo>
                  <a:lnTo>
                    <a:pt x="176612" y="941387"/>
                  </a:lnTo>
                  <a:close/>
                  <a:moveTo>
                    <a:pt x="1531981" y="658812"/>
                  </a:moveTo>
                  <a:lnTo>
                    <a:pt x="1531981" y="659130"/>
                  </a:lnTo>
                  <a:lnTo>
                    <a:pt x="1532299" y="658812"/>
                  </a:lnTo>
                  <a:lnTo>
                    <a:pt x="1532934" y="669616"/>
                  </a:lnTo>
                  <a:lnTo>
                    <a:pt x="1534523" y="682009"/>
                  </a:lnTo>
                  <a:lnTo>
                    <a:pt x="1536430" y="695673"/>
                  </a:lnTo>
                  <a:lnTo>
                    <a:pt x="1538654" y="711244"/>
                  </a:lnTo>
                  <a:lnTo>
                    <a:pt x="1541514" y="728085"/>
                  </a:lnTo>
                  <a:lnTo>
                    <a:pt x="1545327" y="746198"/>
                  </a:lnTo>
                  <a:lnTo>
                    <a:pt x="1549458" y="765900"/>
                  </a:lnTo>
                  <a:lnTo>
                    <a:pt x="1554543" y="786873"/>
                  </a:lnTo>
                  <a:lnTo>
                    <a:pt x="1560263" y="808799"/>
                  </a:lnTo>
                  <a:lnTo>
                    <a:pt x="1566936" y="831678"/>
                  </a:lnTo>
                  <a:lnTo>
                    <a:pt x="1574562" y="855828"/>
                  </a:lnTo>
                  <a:lnTo>
                    <a:pt x="1583142" y="881250"/>
                  </a:lnTo>
                  <a:lnTo>
                    <a:pt x="1592993" y="907307"/>
                  </a:lnTo>
                  <a:lnTo>
                    <a:pt x="1604115" y="934000"/>
                  </a:lnTo>
                  <a:lnTo>
                    <a:pt x="1615872" y="961963"/>
                  </a:lnTo>
                  <a:lnTo>
                    <a:pt x="1629218" y="990245"/>
                  </a:lnTo>
                  <a:lnTo>
                    <a:pt x="1633667" y="953066"/>
                  </a:lnTo>
                  <a:lnTo>
                    <a:pt x="1638752" y="917476"/>
                  </a:lnTo>
                  <a:lnTo>
                    <a:pt x="1643518" y="884745"/>
                  </a:lnTo>
                  <a:lnTo>
                    <a:pt x="1648285" y="855193"/>
                  </a:lnTo>
                  <a:lnTo>
                    <a:pt x="1652733" y="830089"/>
                  </a:lnTo>
                  <a:lnTo>
                    <a:pt x="1656547" y="809752"/>
                  </a:lnTo>
                  <a:lnTo>
                    <a:pt x="1660678" y="788779"/>
                  </a:lnTo>
                  <a:lnTo>
                    <a:pt x="1633350" y="725225"/>
                  </a:lnTo>
                  <a:lnTo>
                    <a:pt x="1677202" y="683280"/>
                  </a:lnTo>
                  <a:lnTo>
                    <a:pt x="1708661" y="683280"/>
                  </a:lnTo>
                  <a:lnTo>
                    <a:pt x="1752831" y="725225"/>
                  </a:lnTo>
                  <a:lnTo>
                    <a:pt x="1725503" y="788779"/>
                  </a:lnTo>
                  <a:lnTo>
                    <a:pt x="1729634" y="809752"/>
                  </a:lnTo>
                  <a:lnTo>
                    <a:pt x="1737578" y="855193"/>
                  </a:lnTo>
                  <a:lnTo>
                    <a:pt x="1742344" y="884745"/>
                  </a:lnTo>
                  <a:lnTo>
                    <a:pt x="1747111" y="917476"/>
                  </a:lnTo>
                  <a:lnTo>
                    <a:pt x="1752513" y="953066"/>
                  </a:lnTo>
                  <a:lnTo>
                    <a:pt x="1756962" y="990245"/>
                  </a:lnTo>
                  <a:lnTo>
                    <a:pt x="1770308" y="961963"/>
                  </a:lnTo>
                  <a:lnTo>
                    <a:pt x="1782066" y="934000"/>
                  </a:lnTo>
                  <a:lnTo>
                    <a:pt x="1792870" y="907307"/>
                  </a:lnTo>
                  <a:lnTo>
                    <a:pt x="1802720" y="881250"/>
                  </a:lnTo>
                  <a:lnTo>
                    <a:pt x="1811618" y="855828"/>
                  </a:lnTo>
                  <a:lnTo>
                    <a:pt x="1818927" y="831678"/>
                  </a:lnTo>
                  <a:lnTo>
                    <a:pt x="1825600" y="808799"/>
                  </a:lnTo>
                  <a:lnTo>
                    <a:pt x="1831638" y="786873"/>
                  </a:lnTo>
                  <a:lnTo>
                    <a:pt x="1836404" y="765900"/>
                  </a:lnTo>
                  <a:lnTo>
                    <a:pt x="1840853" y="746198"/>
                  </a:lnTo>
                  <a:lnTo>
                    <a:pt x="1844348" y="728085"/>
                  </a:lnTo>
                  <a:lnTo>
                    <a:pt x="1847208" y="711244"/>
                  </a:lnTo>
                  <a:lnTo>
                    <a:pt x="1849750" y="695673"/>
                  </a:lnTo>
                  <a:lnTo>
                    <a:pt x="1851657" y="682009"/>
                  </a:lnTo>
                  <a:lnTo>
                    <a:pt x="1852928" y="669616"/>
                  </a:lnTo>
                  <a:lnTo>
                    <a:pt x="1853881" y="658812"/>
                  </a:lnTo>
                  <a:lnTo>
                    <a:pt x="1854199" y="659130"/>
                  </a:lnTo>
                  <a:lnTo>
                    <a:pt x="1854199" y="658812"/>
                  </a:lnTo>
                  <a:lnTo>
                    <a:pt x="1871359" y="662943"/>
                  </a:lnTo>
                  <a:lnTo>
                    <a:pt x="1889154" y="667392"/>
                  </a:lnTo>
                  <a:lnTo>
                    <a:pt x="1908220" y="673111"/>
                  </a:lnTo>
                  <a:lnTo>
                    <a:pt x="1927922" y="679467"/>
                  </a:lnTo>
                  <a:lnTo>
                    <a:pt x="1946988" y="684869"/>
                  </a:lnTo>
                  <a:lnTo>
                    <a:pt x="1964465" y="690271"/>
                  </a:lnTo>
                  <a:lnTo>
                    <a:pt x="1980354" y="695355"/>
                  </a:lnTo>
                  <a:lnTo>
                    <a:pt x="1994971" y="700122"/>
                  </a:lnTo>
                  <a:lnTo>
                    <a:pt x="2008000" y="704888"/>
                  </a:lnTo>
                  <a:lnTo>
                    <a:pt x="2019757" y="709337"/>
                  </a:lnTo>
                  <a:lnTo>
                    <a:pt x="2030243" y="713786"/>
                  </a:lnTo>
                  <a:lnTo>
                    <a:pt x="2039459" y="717917"/>
                  </a:lnTo>
                  <a:lnTo>
                    <a:pt x="2047721" y="722048"/>
                  </a:lnTo>
                  <a:lnTo>
                    <a:pt x="2054712" y="725861"/>
                  </a:lnTo>
                  <a:lnTo>
                    <a:pt x="2060749" y="729674"/>
                  </a:lnTo>
                  <a:lnTo>
                    <a:pt x="2065834" y="733170"/>
                  </a:lnTo>
                  <a:lnTo>
                    <a:pt x="2070282" y="736665"/>
                  </a:lnTo>
                  <a:lnTo>
                    <a:pt x="2073778" y="739843"/>
                  </a:lnTo>
                  <a:lnTo>
                    <a:pt x="2076638" y="743021"/>
                  </a:lnTo>
                  <a:lnTo>
                    <a:pt x="2078862" y="746198"/>
                  </a:lnTo>
                  <a:lnTo>
                    <a:pt x="2084264" y="751600"/>
                  </a:lnTo>
                  <a:lnTo>
                    <a:pt x="2089348" y="757002"/>
                  </a:lnTo>
                  <a:lnTo>
                    <a:pt x="2093797" y="763040"/>
                  </a:lnTo>
                  <a:lnTo>
                    <a:pt x="2097928" y="769395"/>
                  </a:lnTo>
                  <a:lnTo>
                    <a:pt x="2100788" y="774480"/>
                  </a:lnTo>
                  <a:lnTo>
                    <a:pt x="2109368" y="788779"/>
                  </a:lnTo>
                  <a:lnTo>
                    <a:pt x="2139238" y="838033"/>
                  </a:lnTo>
                  <a:lnTo>
                    <a:pt x="2158940" y="870446"/>
                  </a:lnTo>
                  <a:lnTo>
                    <a:pt x="2180866" y="905400"/>
                  </a:lnTo>
                  <a:lnTo>
                    <a:pt x="2203428" y="941626"/>
                  </a:lnTo>
                  <a:lnTo>
                    <a:pt x="2226942" y="977216"/>
                  </a:lnTo>
                  <a:lnTo>
                    <a:pt x="2242196" y="999778"/>
                  </a:lnTo>
                  <a:lnTo>
                    <a:pt x="2256495" y="1021068"/>
                  </a:lnTo>
                  <a:lnTo>
                    <a:pt x="2280963" y="997553"/>
                  </a:lnTo>
                  <a:lnTo>
                    <a:pt x="2305749" y="972450"/>
                  </a:lnTo>
                  <a:lnTo>
                    <a:pt x="2326086" y="951159"/>
                  </a:lnTo>
                  <a:lnTo>
                    <a:pt x="2345470" y="930186"/>
                  </a:lnTo>
                  <a:lnTo>
                    <a:pt x="2380107" y="892372"/>
                  </a:lnTo>
                  <a:lnTo>
                    <a:pt x="2405529" y="864090"/>
                  </a:lnTo>
                  <a:lnTo>
                    <a:pt x="2417286" y="850109"/>
                  </a:lnTo>
                  <a:lnTo>
                    <a:pt x="2417922" y="849791"/>
                  </a:lnTo>
                  <a:lnTo>
                    <a:pt x="2421735" y="845660"/>
                  </a:lnTo>
                  <a:lnTo>
                    <a:pt x="2425548" y="841847"/>
                  </a:lnTo>
                  <a:lnTo>
                    <a:pt x="2429679" y="838033"/>
                  </a:lnTo>
                  <a:lnTo>
                    <a:pt x="2433493" y="834856"/>
                  </a:lnTo>
                  <a:lnTo>
                    <a:pt x="2437941" y="831678"/>
                  </a:lnTo>
                  <a:lnTo>
                    <a:pt x="2442072" y="828818"/>
                  </a:lnTo>
                  <a:lnTo>
                    <a:pt x="2446521" y="826276"/>
                  </a:lnTo>
                  <a:lnTo>
                    <a:pt x="2451605" y="823734"/>
                  </a:lnTo>
                  <a:lnTo>
                    <a:pt x="2456054" y="821509"/>
                  </a:lnTo>
                  <a:lnTo>
                    <a:pt x="2460821" y="819603"/>
                  </a:lnTo>
                  <a:lnTo>
                    <a:pt x="2465587" y="818014"/>
                  </a:lnTo>
                  <a:lnTo>
                    <a:pt x="2470672" y="816425"/>
                  </a:lnTo>
                  <a:lnTo>
                    <a:pt x="2475756" y="815154"/>
                  </a:lnTo>
                  <a:lnTo>
                    <a:pt x="2480522" y="814201"/>
                  </a:lnTo>
                  <a:lnTo>
                    <a:pt x="2485607" y="813565"/>
                  </a:lnTo>
                  <a:lnTo>
                    <a:pt x="2491009" y="812930"/>
                  </a:lnTo>
                  <a:lnTo>
                    <a:pt x="2495775" y="812930"/>
                  </a:lnTo>
                  <a:lnTo>
                    <a:pt x="2500860" y="812930"/>
                  </a:lnTo>
                  <a:lnTo>
                    <a:pt x="2506262" y="812930"/>
                  </a:lnTo>
                  <a:lnTo>
                    <a:pt x="2511346" y="813565"/>
                  </a:lnTo>
                  <a:lnTo>
                    <a:pt x="2516113" y="814201"/>
                  </a:lnTo>
                  <a:lnTo>
                    <a:pt x="2521515" y="815154"/>
                  </a:lnTo>
                  <a:lnTo>
                    <a:pt x="2526281" y="816425"/>
                  </a:lnTo>
                  <a:lnTo>
                    <a:pt x="2531366" y="817696"/>
                  </a:lnTo>
                  <a:lnTo>
                    <a:pt x="2536132" y="819603"/>
                  </a:lnTo>
                  <a:lnTo>
                    <a:pt x="2541216" y="821509"/>
                  </a:lnTo>
                  <a:lnTo>
                    <a:pt x="2545983" y="823734"/>
                  </a:lnTo>
                  <a:lnTo>
                    <a:pt x="2550432" y="826276"/>
                  </a:lnTo>
                  <a:lnTo>
                    <a:pt x="2555198" y="828818"/>
                  </a:lnTo>
                  <a:lnTo>
                    <a:pt x="2559647" y="831678"/>
                  </a:lnTo>
                  <a:lnTo>
                    <a:pt x="2563778" y="835174"/>
                  </a:lnTo>
                  <a:lnTo>
                    <a:pt x="2568227" y="838351"/>
                  </a:lnTo>
                  <a:lnTo>
                    <a:pt x="2572358" y="842164"/>
                  </a:lnTo>
                  <a:lnTo>
                    <a:pt x="2576171" y="845978"/>
                  </a:lnTo>
                  <a:lnTo>
                    <a:pt x="2579666" y="850109"/>
                  </a:lnTo>
                  <a:lnTo>
                    <a:pt x="2583162" y="854240"/>
                  </a:lnTo>
                  <a:lnTo>
                    <a:pt x="2586022" y="858688"/>
                  </a:lnTo>
                  <a:lnTo>
                    <a:pt x="2589200" y="863137"/>
                  </a:lnTo>
                  <a:lnTo>
                    <a:pt x="2591742" y="867586"/>
                  </a:lnTo>
                  <a:lnTo>
                    <a:pt x="2593966" y="872035"/>
                  </a:lnTo>
                  <a:lnTo>
                    <a:pt x="2596190" y="876801"/>
                  </a:lnTo>
                  <a:lnTo>
                    <a:pt x="2598097" y="881250"/>
                  </a:lnTo>
                  <a:lnTo>
                    <a:pt x="2600004" y="886334"/>
                  </a:lnTo>
                  <a:lnTo>
                    <a:pt x="2601275" y="891419"/>
                  </a:lnTo>
                  <a:lnTo>
                    <a:pt x="2602546" y="896185"/>
                  </a:lnTo>
                  <a:lnTo>
                    <a:pt x="2603499" y="901269"/>
                  </a:lnTo>
                  <a:lnTo>
                    <a:pt x="2604452" y="906036"/>
                  </a:lnTo>
                  <a:lnTo>
                    <a:pt x="2604770" y="911438"/>
                  </a:lnTo>
                  <a:lnTo>
                    <a:pt x="2605088" y="916522"/>
                  </a:lnTo>
                  <a:lnTo>
                    <a:pt x="2605088" y="921289"/>
                  </a:lnTo>
                  <a:lnTo>
                    <a:pt x="2604770" y="926691"/>
                  </a:lnTo>
                  <a:lnTo>
                    <a:pt x="2604452" y="931775"/>
                  </a:lnTo>
                  <a:lnTo>
                    <a:pt x="2603499" y="936542"/>
                  </a:lnTo>
                  <a:lnTo>
                    <a:pt x="2602546" y="941944"/>
                  </a:lnTo>
                  <a:lnTo>
                    <a:pt x="2601275" y="947028"/>
                  </a:lnTo>
                  <a:lnTo>
                    <a:pt x="2600004" y="951795"/>
                  </a:lnTo>
                  <a:lnTo>
                    <a:pt x="2598415" y="956879"/>
                  </a:lnTo>
                  <a:lnTo>
                    <a:pt x="2596190" y="961646"/>
                  </a:lnTo>
                  <a:lnTo>
                    <a:pt x="2593966" y="966412"/>
                  </a:lnTo>
                  <a:lnTo>
                    <a:pt x="2591742" y="970861"/>
                  </a:lnTo>
                  <a:lnTo>
                    <a:pt x="2588564" y="975627"/>
                  </a:lnTo>
                  <a:lnTo>
                    <a:pt x="2585704" y="980076"/>
                  </a:lnTo>
                  <a:lnTo>
                    <a:pt x="2582844" y="984207"/>
                  </a:lnTo>
                  <a:lnTo>
                    <a:pt x="2579349" y="988656"/>
                  </a:lnTo>
                  <a:lnTo>
                    <a:pt x="2566638" y="1003273"/>
                  </a:lnTo>
                  <a:lnTo>
                    <a:pt x="2534543" y="1039181"/>
                  </a:lnTo>
                  <a:lnTo>
                    <a:pt x="2512935" y="1063014"/>
                  </a:lnTo>
                  <a:lnTo>
                    <a:pt x="2488784" y="1089071"/>
                  </a:lnTo>
                  <a:lnTo>
                    <a:pt x="2463045" y="1116399"/>
                  </a:lnTo>
                  <a:lnTo>
                    <a:pt x="2436352" y="1143409"/>
                  </a:lnTo>
                  <a:lnTo>
                    <a:pt x="2417922" y="1161204"/>
                  </a:lnTo>
                  <a:lnTo>
                    <a:pt x="2400127" y="1178682"/>
                  </a:lnTo>
                  <a:lnTo>
                    <a:pt x="2382332" y="1195206"/>
                  </a:lnTo>
                  <a:lnTo>
                    <a:pt x="2364537" y="1210776"/>
                  </a:lnTo>
                  <a:lnTo>
                    <a:pt x="2354050" y="1219038"/>
                  </a:lnTo>
                  <a:lnTo>
                    <a:pt x="2343882" y="1226983"/>
                  </a:lnTo>
                  <a:lnTo>
                    <a:pt x="2333395" y="1234927"/>
                  </a:lnTo>
                  <a:lnTo>
                    <a:pt x="2322591" y="1241918"/>
                  </a:lnTo>
                  <a:lnTo>
                    <a:pt x="2316236" y="1246049"/>
                  </a:lnTo>
                  <a:lnTo>
                    <a:pt x="2309562" y="1249862"/>
                  </a:lnTo>
                  <a:lnTo>
                    <a:pt x="2301936" y="1253357"/>
                  </a:lnTo>
                  <a:lnTo>
                    <a:pt x="2294310" y="1257171"/>
                  </a:lnTo>
                  <a:lnTo>
                    <a:pt x="2284141" y="1260984"/>
                  </a:lnTo>
                  <a:lnTo>
                    <a:pt x="2279057" y="1262891"/>
                  </a:lnTo>
                  <a:lnTo>
                    <a:pt x="2272701" y="1264797"/>
                  </a:lnTo>
                  <a:lnTo>
                    <a:pt x="2266346" y="1266068"/>
                  </a:lnTo>
                  <a:lnTo>
                    <a:pt x="2258720" y="1267339"/>
                  </a:lnTo>
                  <a:lnTo>
                    <a:pt x="2250775" y="1267975"/>
                  </a:lnTo>
                  <a:lnTo>
                    <a:pt x="2241242" y="1268610"/>
                  </a:lnTo>
                  <a:lnTo>
                    <a:pt x="2233934" y="1268293"/>
                  </a:lnTo>
                  <a:lnTo>
                    <a:pt x="2226307" y="1267657"/>
                  </a:lnTo>
                  <a:lnTo>
                    <a:pt x="2217727" y="1266068"/>
                  </a:lnTo>
                  <a:lnTo>
                    <a:pt x="2209148" y="1263844"/>
                  </a:lnTo>
                  <a:lnTo>
                    <a:pt x="2198979" y="1260666"/>
                  </a:lnTo>
                  <a:lnTo>
                    <a:pt x="2190717" y="1257171"/>
                  </a:lnTo>
                  <a:lnTo>
                    <a:pt x="2184044" y="1253357"/>
                  </a:lnTo>
                  <a:lnTo>
                    <a:pt x="2178324" y="1250180"/>
                  </a:lnTo>
                  <a:lnTo>
                    <a:pt x="2172922" y="1246684"/>
                  </a:lnTo>
                  <a:lnTo>
                    <a:pt x="2168473" y="1243824"/>
                  </a:lnTo>
                  <a:lnTo>
                    <a:pt x="2160846" y="1237787"/>
                  </a:lnTo>
                  <a:lnTo>
                    <a:pt x="2154491" y="1232067"/>
                  </a:lnTo>
                  <a:lnTo>
                    <a:pt x="2148454" y="1226347"/>
                  </a:lnTo>
                  <a:lnTo>
                    <a:pt x="2137967" y="1215225"/>
                  </a:lnTo>
                  <a:lnTo>
                    <a:pt x="2128116" y="1204103"/>
                  </a:lnTo>
                  <a:lnTo>
                    <a:pt x="2118265" y="1192028"/>
                  </a:lnTo>
                  <a:lnTo>
                    <a:pt x="2109050" y="1179953"/>
                  </a:lnTo>
                  <a:lnTo>
                    <a:pt x="2098882" y="1166924"/>
                  </a:lnTo>
                  <a:lnTo>
                    <a:pt x="2078862" y="1138961"/>
                  </a:lnTo>
                  <a:lnTo>
                    <a:pt x="2058525" y="1108773"/>
                  </a:lnTo>
                  <a:lnTo>
                    <a:pt x="2037552" y="1077313"/>
                  </a:lnTo>
                  <a:lnTo>
                    <a:pt x="2017215" y="1045219"/>
                  </a:lnTo>
                  <a:lnTo>
                    <a:pt x="2012766" y="1038546"/>
                  </a:lnTo>
                  <a:lnTo>
                    <a:pt x="2012766" y="1409700"/>
                  </a:lnTo>
                  <a:lnTo>
                    <a:pt x="1373096" y="1409700"/>
                  </a:lnTo>
                  <a:lnTo>
                    <a:pt x="1373096" y="1002002"/>
                  </a:lnTo>
                  <a:lnTo>
                    <a:pt x="1372779" y="1002002"/>
                  </a:lnTo>
                  <a:lnTo>
                    <a:pt x="1371190" y="1003591"/>
                  </a:lnTo>
                  <a:lnTo>
                    <a:pt x="1369283" y="1005815"/>
                  </a:lnTo>
                  <a:lnTo>
                    <a:pt x="1367694" y="1009311"/>
                  </a:lnTo>
                  <a:lnTo>
                    <a:pt x="1365470" y="1013124"/>
                  </a:lnTo>
                  <a:lnTo>
                    <a:pt x="1363246" y="1018526"/>
                  </a:lnTo>
                  <a:lnTo>
                    <a:pt x="1361339" y="1024882"/>
                  </a:lnTo>
                  <a:lnTo>
                    <a:pt x="1356572" y="1039181"/>
                  </a:lnTo>
                  <a:lnTo>
                    <a:pt x="1351806" y="1056658"/>
                  </a:lnTo>
                  <a:lnTo>
                    <a:pt x="1347039" y="1077313"/>
                  </a:lnTo>
                  <a:lnTo>
                    <a:pt x="1342273" y="1099557"/>
                  </a:lnTo>
                  <a:lnTo>
                    <a:pt x="1337506" y="1124025"/>
                  </a:lnTo>
                  <a:lnTo>
                    <a:pt x="1332740" y="1149765"/>
                  </a:lnTo>
                  <a:lnTo>
                    <a:pt x="1328291" y="1176775"/>
                  </a:lnTo>
                  <a:lnTo>
                    <a:pt x="1324160" y="1204421"/>
                  </a:lnTo>
                  <a:lnTo>
                    <a:pt x="1320029" y="1232702"/>
                  </a:lnTo>
                  <a:lnTo>
                    <a:pt x="1316534" y="1260984"/>
                  </a:lnTo>
                  <a:lnTo>
                    <a:pt x="1313674" y="1288948"/>
                  </a:lnTo>
                  <a:lnTo>
                    <a:pt x="1311449" y="1316276"/>
                  </a:lnTo>
                  <a:lnTo>
                    <a:pt x="1309543" y="1342333"/>
                  </a:lnTo>
                  <a:lnTo>
                    <a:pt x="1308589" y="1375699"/>
                  </a:lnTo>
                  <a:lnTo>
                    <a:pt x="1307636" y="1409700"/>
                  </a:lnTo>
                  <a:lnTo>
                    <a:pt x="1106488" y="1409700"/>
                  </a:lnTo>
                  <a:lnTo>
                    <a:pt x="1106488" y="1388409"/>
                  </a:lnTo>
                  <a:lnTo>
                    <a:pt x="1106488" y="1368072"/>
                  </a:lnTo>
                  <a:lnTo>
                    <a:pt x="1107441" y="1348688"/>
                  </a:lnTo>
                  <a:lnTo>
                    <a:pt x="1108077" y="1330893"/>
                  </a:lnTo>
                  <a:lnTo>
                    <a:pt x="1111255" y="1293396"/>
                  </a:lnTo>
                  <a:lnTo>
                    <a:pt x="1114750" y="1257171"/>
                  </a:lnTo>
                  <a:lnTo>
                    <a:pt x="1118563" y="1222534"/>
                  </a:lnTo>
                  <a:lnTo>
                    <a:pt x="1122694" y="1189486"/>
                  </a:lnTo>
                  <a:lnTo>
                    <a:pt x="1127143" y="1158345"/>
                  </a:lnTo>
                  <a:lnTo>
                    <a:pt x="1131592" y="1128156"/>
                  </a:lnTo>
                  <a:lnTo>
                    <a:pt x="1136358" y="1099875"/>
                  </a:lnTo>
                  <a:lnTo>
                    <a:pt x="1141125" y="1072865"/>
                  </a:lnTo>
                  <a:lnTo>
                    <a:pt x="1146209" y="1047125"/>
                  </a:lnTo>
                  <a:lnTo>
                    <a:pt x="1151929" y="1022975"/>
                  </a:lnTo>
                  <a:lnTo>
                    <a:pt x="1157013" y="999778"/>
                  </a:lnTo>
                  <a:lnTo>
                    <a:pt x="1162733" y="978170"/>
                  </a:lnTo>
                  <a:lnTo>
                    <a:pt x="1168135" y="957832"/>
                  </a:lnTo>
                  <a:lnTo>
                    <a:pt x="1174173" y="938448"/>
                  </a:lnTo>
                  <a:lnTo>
                    <a:pt x="1179893" y="920653"/>
                  </a:lnTo>
                  <a:lnTo>
                    <a:pt x="1185295" y="903812"/>
                  </a:lnTo>
                  <a:lnTo>
                    <a:pt x="1191332" y="887923"/>
                  </a:lnTo>
                  <a:lnTo>
                    <a:pt x="1197052" y="873306"/>
                  </a:lnTo>
                  <a:lnTo>
                    <a:pt x="1202454" y="859959"/>
                  </a:lnTo>
                  <a:lnTo>
                    <a:pt x="1208174" y="847567"/>
                  </a:lnTo>
                  <a:lnTo>
                    <a:pt x="1213258" y="835809"/>
                  </a:lnTo>
                  <a:lnTo>
                    <a:pt x="1218343" y="825005"/>
                  </a:lnTo>
                  <a:lnTo>
                    <a:pt x="1223745" y="815472"/>
                  </a:lnTo>
                  <a:lnTo>
                    <a:pt x="1228511" y="806892"/>
                  </a:lnTo>
                  <a:lnTo>
                    <a:pt x="1233278" y="798948"/>
                  </a:lnTo>
                  <a:lnTo>
                    <a:pt x="1237727" y="791957"/>
                  </a:lnTo>
                  <a:lnTo>
                    <a:pt x="1245989" y="780199"/>
                  </a:lnTo>
                  <a:lnTo>
                    <a:pt x="1252980" y="771302"/>
                  </a:lnTo>
                  <a:lnTo>
                    <a:pt x="1258700" y="764947"/>
                  </a:lnTo>
                  <a:lnTo>
                    <a:pt x="1269186" y="759545"/>
                  </a:lnTo>
                  <a:lnTo>
                    <a:pt x="1280308" y="754142"/>
                  </a:lnTo>
                  <a:lnTo>
                    <a:pt x="1292383" y="748105"/>
                  </a:lnTo>
                  <a:lnTo>
                    <a:pt x="1304776" y="742703"/>
                  </a:lnTo>
                  <a:lnTo>
                    <a:pt x="1331469" y="731263"/>
                  </a:lnTo>
                  <a:lnTo>
                    <a:pt x="1359750" y="720141"/>
                  </a:lnTo>
                  <a:lnTo>
                    <a:pt x="1388349" y="709973"/>
                  </a:lnTo>
                  <a:lnTo>
                    <a:pt x="1416949" y="699486"/>
                  </a:lnTo>
                  <a:lnTo>
                    <a:pt x="1444595" y="690271"/>
                  </a:lnTo>
                  <a:lnTo>
                    <a:pt x="1470652" y="681691"/>
                  </a:lnTo>
                  <a:lnTo>
                    <a:pt x="1477325" y="677878"/>
                  </a:lnTo>
                  <a:lnTo>
                    <a:pt x="1484316" y="674065"/>
                  </a:lnTo>
                  <a:lnTo>
                    <a:pt x="1491624" y="671205"/>
                  </a:lnTo>
                  <a:lnTo>
                    <a:pt x="1499569" y="668027"/>
                  </a:lnTo>
                  <a:lnTo>
                    <a:pt x="1507513" y="665167"/>
                  </a:lnTo>
                  <a:lnTo>
                    <a:pt x="1515139" y="662943"/>
                  </a:lnTo>
                  <a:lnTo>
                    <a:pt x="1523401" y="660718"/>
                  </a:lnTo>
                  <a:lnTo>
                    <a:pt x="1531981" y="658812"/>
                  </a:lnTo>
                  <a:close/>
                  <a:moveTo>
                    <a:pt x="3016555" y="246062"/>
                  </a:moveTo>
                  <a:lnTo>
                    <a:pt x="3026093" y="246062"/>
                  </a:lnTo>
                  <a:lnTo>
                    <a:pt x="3039447" y="247014"/>
                  </a:lnTo>
                  <a:lnTo>
                    <a:pt x="3052165" y="248600"/>
                  </a:lnTo>
                  <a:lnTo>
                    <a:pt x="3064883" y="250822"/>
                  </a:lnTo>
                  <a:lnTo>
                    <a:pt x="3076965" y="253360"/>
                  </a:lnTo>
                  <a:lnTo>
                    <a:pt x="3089047" y="256851"/>
                  </a:lnTo>
                  <a:lnTo>
                    <a:pt x="3100493" y="260976"/>
                  </a:lnTo>
                  <a:lnTo>
                    <a:pt x="3111303" y="265736"/>
                  </a:lnTo>
                  <a:lnTo>
                    <a:pt x="3122113" y="270496"/>
                  </a:lnTo>
                  <a:lnTo>
                    <a:pt x="3132605" y="276526"/>
                  </a:lnTo>
                  <a:lnTo>
                    <a:pt x="3142462" y="282872"/>
                  </a:lnTo>
                  <a:lnTo>
                    <a:pt x="3152318" y="289536"/>
                  </a:lnTo>
                  <a:lnTo>
                    <a:pt x="3161539" y="296518"/>
                  </a:lnTo>
                  <a:lnTo>
                    <a:pt x="3170123" y="304451"/>
                  </a:lnTo>
                  <a:lnTo>
                    <a:pt x="3178708" y="312384"/>
                  </a:lnTo>
                  <a:lnTo>
                    <a:pt x="3186339" y="320952"/>
                  </a:lnTo>
                  <a:lnTo>
                    <a:pt x="3194287" y="330472"/>
                  </a:lnTo>
                  <a:lnTo>
                    <a:pt x="3201282" y="339675"/>
                  </a:lnTo>
                  <a:lnTo>
                    <a:pt x="3207959" y="349512"/>
                  </a:lnTo>
                  <a:lnTo>
                    <a:pt x="3214318" y="359984"/>
                  </a:lnTo>
                  <a:lnTo>
                    <a:pt x="3220041" y="370456"/>
                  </a:lnTo>
                  <a:lnTo>
                    <a:pt x="3225128" y="381563"/>
                  </a:lnTo>
                  <a:lnTo>
                    <a:pt x="3229898" y="392669"/>
                  </a:lnTo>
                  <a:lnTo>
                    <a:pt x="3234349" y="404093"/>
                  </a:lnTo>
                  <a:lnTo>
                    <a:pt x="3238482" y="416152"/>
                  </a:lnTo>
                  <a:lnTo>
                    <a:pt x="3241980" y="428528"/>
                  </a:lnTo>
                  <a:lnTo>
                    <a:pt x="3244523" y="440586"/>
                  </a:lnTo>
                  <a:lnTo>
                    <a:pt x="3247067" y="453280"/>
                  </a:lnTo>
                  <a:lnTo>
                    <a:pt x="3248974" y="466290"/>
                  </a:lnTo>
                  <a:lnTo>
                    <a:pt x="3249928" y="479301"/>
                  </a:lnTo>
                  <a:lnTo>
                    <a:pt x="3251200" y="492629"/>
                  </a:lnTo>
                  <a:lnTo>
                    <a:pt x="3251200" y="505957"/>
                  </a:lnTo>
                  <a:lnTo>
                    <a:pt x="3251200" y="519602"/>
                  </a:lnTo>
                  <a:lnTo>
                    <a:pt x="3249292" y="530709"/>
                  </a:lnTo>
                  <a:lnTo>
                    <a:pt x="3247385" y="541498"/>
                  </a:lnTo>
                  <a:lnTo>
                    <a:pt x="3245159" y="551970"/>
                  </a:lnTo>
                  <a:lnTo>
                    <a:pt x="3242933" y="562442"/>
                  </a:lnTo>
                  <a:lnTo>
                    <a:pt x="3240390" y="572914"/>
                  </a:lnTo>
                  <a:lnTo>
                    <a:pt x="3237846" y="582751"/>
                  </a:lnTo>
                  <a:lnTo>
                    <a:pt x="3231805" y="602426"/>
                  </a:lnTo>
                  <a:lnTo>
                    <a:pt x="3225446" y="621148"/>
                  </a:lnTo>
                  <a:lnTo>
                    <a:pt x="3218133" y="639236"/>
                  </a:lnTo>
                  <a:lnTo>
                    <a:pt x="3210503" y="656690"/>
                  </a:lnTo>
                  <a:lnTo>
                    <a:pt x="3201918" y="673508"/>
                  </a:lnTo>
                  <a:lnTo>
                    <a:pt x="3193016" y="689057"/>
                  </a:lnTo>
                  <a:lnTo>
                    <a:pt x="3183795" y="704289"/>
                  </a:lnTo>
                  <a:lnTo>
                    <a:pt x="3174257" y="718252"/>
                  </a:lnTo>
                  <a:lnTo>
                    <a:pt x="3164082" y="732215"/>
                  </a:lnTo>
                  <a:lnTo>
                    <a:pt x="3153590" y="745225"/>
                  </a:lnTo>
                  <a:lnTo>
                    <a:pt x="3142780" y="756966"/>
                  </a:lnTo>
                  <a:lnTo>
                    <a:pt x="3131652" y="768390"/>
                  </a:lnTo>
                  <a:lnTo>
                    <a:pt x="3120523" y="778862"/>
                  </a:lnTo>
                  <a:lnTo>
                    <a:pt x="3109077" y="788700"/>
                  </a:lnTo>
                  <a:lnTo>
                    <a:pt x="3097631" y="797902"/>
                  </a:lnTo>
                  <a:lnTo>
                    <a:pt x="3085867" y="806153"/>
                  </a:lnTo>
                  <a:lnTo>
                    <a:pt x="3074103" y="813452"/>
                  </a:lnTo>
                  <a:lnTo>
                    <a:pt x="3062339" y="820116"/>
                  </a:lnTo>
                  <a:lnTo>
                    <a:pt x="3050575" y="826145"/>
                  </a:lnTo>
                  <a:lnTo>
                    <a:pt x="3038811" y="831222"/>
                  </a:lnTo>
                  <a:lnTo>
                    <a:pt x="3027365" y="835665"/>
                  </a:lnTo>
                  <a:lnTo>
                    <a:pt x="3015919" y="839473"/>
                  </a:lnTo>
                  <a:lnTo>
                    <a:pt x="3004472" y="842011"/>
                  </a:lnTo>
                  <a:lnTo>
                    <a:pt x="2993662" y="844233"/>
                  </a:lnTo>
                  <a:lnTo>
                    <a:pt x="2982852" y="845502"/>
                  </a:lnTo>
                  <a:lnTo>
                    <a:pt x="2972678" y="846137"/>
                  </a:lnTo>
                  <a:lnTo>
                    <a:pt x="2962503" y="845819"/>
                  </a:lnTo>
                  <a:lnTo>
                    <a:pt x="2952647" y="844550"/>
                  </a:lnTo>
                  <a:lnTo>
                    <a:pt x="2943427" y="842646"/>
                  </a:lnTo>
                  <a:lnTo>
                    <a:pt x="2937703" y="841059"/>
                  </a:lnTo>
                  <a:lnTo>
                    <a:pt x="2931662" y="839155"/>
                  </a:lnTo>
                  <a:lnTo>
                    <a:pt x="2925939" y="837251"/>
                  </a:lnTo>
                  <a:lnTo>
                    <a:pt x="2920534" y="835030"/>
                  </a:lnTo>
                  <a:lnTo>
                    <a:pt x="2914811" y="832492"/>
                  </a:lnTo>
                  <a:lnTo>
                    <a:pt x="2909724" y="829953"/>
                  </a:lnTo>
                  <a:lnTo>
                    <a:pt x="2904319" y="826780"/>
                  </a:lnTo>
                  <a:lnTo>
                    <a:pt x="2899550" y="823924"/>
                  </a:lnTo>
                  <a:lnTo>
                    <a:pt x="2894780" y="820433"/>
                  </a:lnTo>
                  <a:lnTo>
                    <a:pt x="2890329" y="817260"/>
                  </a:lnTo>
                  <a:lnTo>
                    <a:pt x="2885878" y="813452"/>
                  </a:lnTo>
                  <a:lnTo>
                    <a:pt x="2881427" y="809644"/>
                  </a:lnTo>
                  <a:lnTo>
                    <a:pt x="2873160" y="801710"/>
                  </a:lnTo>
                  <a:lnTo>
                    <a:pt x="2865529" y="793142"/>
                  </a:lnTo>
                  <a:lnTo>
                    <a:pt x="2857899" y="783622"/>
                  </a:lnTo>
                  <a:lnTo>
                    <a:pt x="2851222" y="773785"/>
                  </a:lnTo>
                  <a:lnTo>
                    <a:pt x="2845181" y="763630"/>
                  </a:lnTo>
                  <a:lnTo>
                    <a:pt x="2839458" y="752524"/>
                  </a:lnTo>
                  <a:lnTo>
                    <a:pt x="2834052" y="741417"/>
                  </a:lnTo>
                  <a:lnTo>
                    <a:pt x="2829283" y="729676"/>
                  </a:lnTo>
                  <a:lnTo>
                    <a:pt x="2825150" y="717300"/>
                  </a:lnTo>
                  <a:lnTo>
                    <a:pt x="2821017" y="704607"/>
                  </a:lnTo>
                  <a:lnTo>
                    <a:pt x="2817519" y="691913"/>
                  </a:lnTo>
                  <a:lnTo>
                    <a:pt x="2814340" y="678585"/>
                  </a:lnTo>
                  <a:lnTo>
                    <a:pt x="2811478" y="665257"/>
                  </a:lnTo>
                  <a:lnTo>
                    <a:pt x="2809253" y="651612"/>
                  </a:lnTo>
                  <a:lnTo>
                    <a:pt x="2807027" y="637967"/>
                  </a:lnTo>
                  <a:lnTo>
                    <a:pt x="2805119" y="623687"/>
                  </a:lnTo>
                  <a:lnTo>
                    <a:pt x="2803529" y="609724"/>
                  </a:lnTo>
                  <a:lnTo>
                    <a:pt x="2802576" y="595444"/>
                  </a:lnTo>
                  <a:lnTo>
                    <a:pt x="2801304" y="580847"/>
                  </a:lnTo>
                  <a:lnTo>
                    <a:pt x="2800986" y="566885"/>
                  </a:lnTo>
                  <a:lnTo>
                    <a:pt x="2800350" y="538325"/>
                  </a:lnTo>
                  <a:lnTo>
                    <a:pt x="2800350" y="509765"/>
                  </a:lnTo>
                  <a:lnTo>
                    <a:pt x="2800986" y="482157"/>
                  </a:lnTo>
                  <a:lnTo>
                    <a:pt x="2801622" y="468512"/>
                  </a:lnTo>
                  <a:lnTo>
                    <a:pt x="2803212" y="455501"/>
                  </a:lnTo>
                  <a:lnTo>
                    <a:pt x="2805437" y="442490"/>
                  </a:lnTo>
                  <a:lnTo>
                    <a:pt x="2807981" y="429797"/>
                  </a:lnTo>
                  <a:lnTo>
                    <a:pt x="2811478" y="417738"/>
                  </a:lnTo>
                  <a:lnTo>
                    <a:pt x="2815294" y="405680"/>
                  </a:lnTo>
                  <a:lnTo>
                    <a:pt x="2819109" y="394256"/>
                  </a:lnTo>
                  <a:lnTo>
                    <a:pt x="2824196" y="383149"/>
                  </a:lnTo>
                  <a:lnTo>
                    <a:pt x="2829283" y="372360"/>
                  </a:lnTo>
                  <a:lnTo>
                    <a:pt x="2835006" y="361888"/>
                  </a:lnTo>
                  <a:lnTo>
                    <a:pt x="2840729" y="351733"/>
                  </a:lnTo>
                  <a:lnTo>
                    <a:pt x="2847406" y="342213"/>
                  </a:lnTo>
                  <a:lnTo>
                    <a:pt x="2854083" y="333011"/>
                  </a:lnTo>
                  <a:lnTo>
                    <a:pt x="2861714" y="324125"/>
                  </a:lnTo>
                  <a:lnTo>
                    <a:pt x="2869027" y="315875"/>
                  </a:lnTo>
                  <a:lnTo>
                    <a:pt x="2876975" y="307624"/>
                  </a:lnTo>
                  <a:lnTo>
                    <a:pt x="2885242" y="300326"/>
                  </a:lnTo>
                  <a:lnTo>
                    <a:pt x="2893191" y="293344"/>
                  </a:lnTo>
                  <a:lnTo>
                    <a:pt x="2901775" y="286363"/>
                  </a:lnTo>
                  <a:lnTo>
                    <a:pt x="2910678" y="280651"/>
                  </a:lnTo>
                  <a:lnTo>
                    <a:pt x="2920216" y="274622"/>
                  </a:lnTo>
                  <a:lnTo>
                    <a:pt x="2929119" y="269544"/>
                  </a:lnTo>
                  <a:lnTo>
                    <a:pt x="2938657" y="265102"/>
                  </a:lnTo>
                  <a:lnTo>
                    <a:pt x="2947878" y="260976"/>
                  </a:lnTo>
                  <a:lnTo>
                    <a:pt x="2957734" y="257168"/>
                  </a:lnTo>
                  <a:lnTo>
                    <a:pt x="2967273" y="253995"/>
                  </a:lnTo>
                  <a:lnTo>
                    <a:pt x="2977129" y="251139"/>
                  </a:lnTo>
                  <a:lnTo>
                    <a:pt x="2986985" y="248918"/>
                  </a:lnTo>
                  <a:lnTo>
                    <a:pt x="2996842" y="247648"/>
                  </a:lnTo>
                  <a:lnTo>
                    <a:pt x="3006698" y="246379"/>
                  </a:lnTo>
                  <a:lnTo>
                    <a:pt x="3016555" y="246062"/>
                  </a:lnTo>
                  <a:close/>
                  <a:moveTo>
                    <a:pt x="336073" y="246062"/>
                  </a:moveTo>
                  <a:lnTo>
                    <a:pt x="345605" y="246062"/>
                  </a:lnTo>
                  <a:lnTo>
                    <a:pt x="355772" y="246379"/>
                  </a:lnTo>
                  <a:lnTo>
                    <a:pt x="365304" y="247648"/>
                  </a:lnTo>
                  <a:lnTo>
                    <a:pt x="375153" y="248918"/>
                  </a:lnTo>
                  <a:lnTo>
                    <a:pt x="385003" y="251139"/>
                  </a:lnTo>
                  <a:lnTo>
                    <a:pt x="394852" y="253995"/>
                  </a:lnTo>
                  <a:lnTo>
                    <a:pt x="404384" y="257168"/>
                  </a:lnTo>
                  <a:lnTo>
                    <a:pt x="414233" y="260976"/>
                  </a:lnTo>
                  <a:lnTo>
                    <a:pt x="423765" y="265102"/>
                  </a:lnTo>
                  <a:lnTo>
                    <a:pt x="432979" y="269544"/>
                  </a:lnTo>
                  <a:lnTo>
                    <a:pt x="442511" y="274622"/>
                  </a:lnTo>
                  <a:lnTo>
                    <a:pt x="451407" y="280651"/>
                  </a:lnTo>
                  <a:lnTo>
                    <a:pt x="460303" y="286363"/>
                  </a:lnTo>
                  <a:lnTo>
                    <a:pt x="468882" y="293344"/>
                  </a:lnTo>
                  <a:lnTo>
                    <a:pt x="477460" y="300326"/>
                  </a:lnTo>
                  <a:lnTo>
                    <a:pt x="485086" y="307624"/>
                  </a:lnTo>
                  <a:lnTo>
                    <a:pt x="493029" y="315875"/>
                  </a:lnTo>
                  <a:lnTo>
                    <a:pt x="500654" y="324125"/>
                  </a:lnTo>
                  <a:lnTo>
                    <a:pt x="507962" y="333011"/>
                  </a:lnTo>
                  <a:lnTo>
                    <a:pt x="514634" y="342213"/>
                  </a:lnTo>
                  <a:lnTo>
                    <a:pt x="521306" y="351733"/>
                  </a:lnTo>
                  <a:lnTo>
                    <a:pt x="527025" y="361888"/>
                  </a:lnTo>
                  <a:lnTo>
                    <a:pt x="532744" y="372360"/>
                  </a:lnTo>
                  <a:lnTo>
                    <a:pt x="537828" y="383149"/>
                  </a:lnTo>
                  <a:lnTo>
                    <a:pt x="542912" y="394256"/>
                  </a:lnTo>
                  <a:lnTo>
                    <a:pt x="546724" y="405680"/>
                  </a:lnTo>
                  <a:lnTo>
                    <a:pt x="550855" y="417738"/>
                  </a:lnTo>
                  <a:lnTo>
                    <a:pt x="554032" y="429797"/>
                  </a:lnTo>
                  <a:lnTo>
                    <a:pt x="556574" y="442490"/>
                  </a:lnTo>
                  <a:lnTo>
                    <a:pt x="558798" y="455501"/>
                  </a:lnTo>
                  <a:lnTo>
                    <a:pt x="560386" y="468512"/>
                  </a:lnTo>
                  <a:lnTo>
                    <a:pt x="561022" y="482157"/>
                  </a:lnTo>
                  <a:lnTo>
                    <a:pt x="561657" y="509765"/>
                  </a:lnTo>
                  <a:lnTo>
                    <a:pt x="561975" y="538325"/>
                  </a:lnTo>
                  <a:lnTo>
                    <a:pt x="561657" y="552287"/>
                  </a:lnTo>
                  <a:lnTo>
                    <a:pt x="561340" y="566885"/>
                  </a:lnTo>
                  <a:lnTo>
                    <a:pt x="560704" y="580847"/>
                  </a:lnTo>
                  <a:lnTo>
                    <a:pt x="559433" y="595444"/>
                  </a:lnTo>
                  <a:lnTo>
                    <a:pt x="558480" y="609724"/>
                  </a:lnTo>
                  <a:lnTo>
                    <a:pt x="556891" y="623687"/>
                  </a:lnTo>
                  <a:lnTo>
                    <a:pt x="554985" y="637967"/>
                  </a:lnTo>
                  <a:lnTo>
                    <a:pt x="552761" y="651612"/>
                  </a:lnTo>
                  <a:lnTo>
                    <a:pt x="550537" y="665257"/>
                  </a:lnTo>
                  <a:lnTo>
                    <a:pt x="547677" y="678585"/>
                  </a:lnTo>
                  <a:lnTo>
                    <a:pt x="544500" y="691913"/>
                  </a:lnTo>
                  <a:lnTo>
                    <a:pt x="541005" y="704607"/>
                  </a:lnTo>
                  <a:lnTo>
                    <a:pt x="537193" y="717300"/>
                  </a:lnTo>
                  <a:lnTo>
                    <a:pt x="532744" y="729676"/>
                  </a:lnTo>
                  <a:lnTo>
                    <a:pt x="527979" y="741417"/>
                  </a:lnTo>
                  <a:lnTo>
                    <a:pt x="522577" y="752524"/>
                  </a:lnTo>
                  <a:lnTo>
                    <a:pt x="517176" y="763630"/>
                  </a:lnTo>
                  <a:lnTo>
                    <a:pt x="510821" y="773785"/>
                  </a:lnTo>
                  <a:lnTo>
                    <a:pt x="504149" y="783622"/>
                  </a:lnTo>
                  <a:lnTo>
                    <a:pt x="497159" y="793142"/>
                  </a:lnTo>
                  <a:lnTo>
                    <a:pt x="489216" y="801710"/>
                  </a:lnTo>
                  <a:lnTo>
                    <a:pt x="480638" y="809644"/>
                  </a:lnTo>
                  <a:lnTo>
                    <a:pt x="476507" y="813452"/>
                  </a:lnTo>
                  <a:lnTo>
                    <a:pt x="472059" y="817260"/>
                  </a:lnTo>
                  <a:lnTo>
                    <a:pt x="467293" y="820433"/>
                  </a:lnTo>
                  <a:lnTo>
                    <a:pt x="462527" y="823924"/>
                  </a:lnTo>
                  <a:lnTo>
                    <a:pt x="457762" y="826780"/>
                  </a:lnTo>
                  <a:lnTo>
                    <a:pt x="452360" y="829953"/>
                  </a:lnTo>
                  <a:lnTo>
                    <a:pt x="447277" y="832492"/>
                  </a:lnTo>
                  <a:lnTo>
                    <a:pt x="441875" y="835030"/>
                  </a:lnTo>
                  <a:lnTo>
                    <a:pt x="436474" y="837251"/>
                  </a:lnTo>
                  <a:lnTo>
                    <a:pt x="430437" y="839155"/>
                  </a:lnTo>
                  <a:lnTo>
                    <a:pt x="425036" y="841059"/>
                  </a:lnTo>
                  <a:lnTo>
                    <a:pt x="418682" y="842646"/>
                  </a:lnTo>
                  <a:lnTo>
                    <a:pt x="409150" y="844550"/>
                  </a:lnTo>
                  <a:lnTo>
                    <a:pt x="399618" y="845819"/>
                  </a:lnTo>
                  <a:lnTo>
                    <a:pt x="389451" y="846137"/>
                  </a:lnTo>
                  <a:lnTo>
                    <a:pt x="379284" y="845502"/>
                  </a:lnTo>
                  <a:lnTo>
                    <a:pt x="368481" y="844233"/>
                  </a:lnTo>
                  <a:lnTo>
                    <a:pt x="357679" y="842011"/>
                  </a:lnTo>
                  <a:lnTo>
                    <a:pt x="346558" y="839473"/>
                  </a:lnTo>
                  <a:lnTo>
                    <a:pt x="334803" y="835665"/>
                  </a:lnTo>
                  <a:lnTo>
                    <a:pt x="323364" y="831222"/>
                  </a:lnTo>
                  <a:lnTo>
                    <a:pt x="311609" y="826145"/>
                  </a:lnTo>
                  <a:lnTo>
                    <a:pt x="299853" y="820116"/>
                  </a:lnTo>
                  <a:lnTo>
                    <a:pt x="288097" y="813452"/>
                  </a:lnTo>
                  <a:lnTo>
                    <a:pt x="276659" y="806153"/>
                  </a:lnTo>
                  <a:lnTo>
                    <a:pt x="264586" y="797902"/>
                  </a:lnTo>
                  <a:lnTo>
                    <a:pt x="253148" y="788700"/>
                  </a:lnTo>
                  <a:lnTo>
                    <a:pt x="241709" y="778862"/>
                  </a:lnTo>
                  <a:lnTo>
                    <a:pt x="230589" y="768390"/>
                  </a:lnTo>
                  <a:lnTo>
                    <a:pt x="219469" y="756966"/>
                  </a:lnTo>
                  <a:lnTo>
                    <a:pt x="208666" y="745225"/>
                  </a:lnTo>
                  <a:lnTo>
                    <a:pt x="198181" y="732215"/>
                  </a:lnTo>
                  <a:lnTo>
                    <a:pt x="188014" y="718252"/>
                  </a:lnTo>
                  <a:lnTo>
                    <a:pt x="178482" y="704289"/>
                  </a:lnTo>
                  <a:lnTo>
                    <a:pt x="169268" y="689057"/>
                  </a:lnTo>
                  <a:lnTo>
                    <a:pt x="160054" y="673508"/>
                  </a:lnTo>
                  <a:lnTo>
                    <a:pt x="152111" y="656690"/>
                  </a:lnTo>
                  <a:lnTo>
                    <a:pt x="144168" y="639236"/>
                  </a:lnTo>
                  <a:lnTo>
                    <a:pt x="136861" y="621148"/>
                  </a:lnTo>
                  <a:lnTo>
                    <a:pt x="130506" y="602426"/>
                  </a:lnTo>
                  <a:lnTo>
                    <a:pt x="124469" y="582751"/>
                  </a:lnTo>
                  <a:lnTo>
                    <a:pt x="121928" y="572914"/>
                  </a:lnTo>
                  <a:lnTo>
                    <a:pt x="119386" y="562442"/>
                  </a:lnTo>
                  <a:lnTo>
                    <a:pt x="117162" y="551970"/>
                  </a:lnTo>
                  <a:lnTo>
                    <a:pt x="114938" y="541498"/>
                  </a:lnTo>
                  <a:lnTo>
                    <a:pt x="113031" y="530709"/>
                  </a:lnTo>
                  <a:lnTo>
                    <a:pt x="111443" y="519602"/>
                  </a:lnTo>
                  <a:lnTo>
                    <a:pt x="111125" y="505957"/>
                  </a:lnTo>
                  <a:lnTo>
                    <a:pt x="111443" y="492629"/>
                  </a:lnTo>
                  <a:lnTo>
                    <a:pt x="112396" y="479301"/>
                  </a:lnTo>
                  <a:lnTo>
                    <a:pt x="113349" y="466290"/>
                  </a:lnTo>
                  <a:lnTo>
                    <a:pt x="115255" y="453280"/>
                  </a:lnTo>
                  <a:lnTo>
                    <a:pt x="117797" y="440586"/>
                  </a:lnTo>
                  <a:lnTo>
                    <a:pt x="120657" y="428528"/>
                  </a:lnTo>
                  <a:lnTo>
                    <a:pt x="124152" y="416152"/>
                  </a:lnTo>
                  <a:lnTo>
                    <a:pt x="127964" y="404093"/>
                  </a:lnTo>
                  <a:lnTo>
                    <a:pt x="132412" y="392669"/>
                  </a:lnTo>
                  <a:lnTo>
                    <a:pt x="137178" y="381563"/>
                  </a:lnTo>
                  <a:lnTo>
                    <a:pt x="142262" y="370456"/>
                  </a:lnTo>
                  <a:lnTo>
                    <a:pt x="148299" y="359984"/>
                  </a:lnTo>
                  <a:lnTo>
                    <a:pt x="154335" y="349512"/>
                  </a:lnTo>
                  <a:lnTo>
                    <a:pt x="161008" y="339675"/>
                  </a:lnTo>
                  <a:lnTo>
                    <a:pt x="167998" y="330472"/>
                  </a:lnTo>
                  <a:lnTo>
                    <a:pt x="175941" y="320952"/>
                  </a:lnTo>
                  <a:lnTo>
                    <a:pt x="183566" y="312384"/>
                  </a:lnTo>
                  <a:lnTo>
                    <a:pt x="192145" y="304451"/>
                  </a:lnTo>
                  <a:lnTo>
                    <a:pt x="200723" y="296518"/>
                  </a:lnTo>
                  <a:lnTo>
                    <a:pt x="209937" y="289536"/>
                  </a:lnTo>
                  <a:lnTo>
                    <a:pt x="219787" y="282872"/>
                  </a:lnTo>
                  <a:lnTo>
                    <a:pt x="229636" y="276526"/>
                  </a:lnTo>
                  <a:lnTo>
                    <a:pt x="240121" y="270496"/>
                  </a:lnTo>
                  <a:lnTo>
                    <a:pt x="250923" y="265736"/>
                  </a:lnTo>
                  <a:lnTo>
                    <a:pt x="262044" y="260976"/>
                  </a:lnTo>
                  <a:lnTo>
                    <a:pt x="273482" y="256851"/>
                  </a:lnTo>
                  <a:lnTo>
                    <a:pt x="285238" y="253360"/>
                  </a:lnTo>
                  <a:lnTo>
                    <a:pt x="297311" y="250822"/>
                  </a:lnTo>
                  <a:lnTo>
                    <a:pt x="310020" y="248600"/>
                  </a:lnTo>
                  <a:lnTo>
                    <a:pt x="323047" y="247014"/>
                  </a:lnTo>
                  <a:lnTo>
                    <a:pt x="336073" y="246062"/>
                  </a:lnTo>
                  <a:close/>
                  <a:moveTo>
                    <a:pt x="1696249" y="0"/>
                  </a:moveTo>
                  <a:lnTo>
                    <a:pt x="1709607" y="317"/>
                  </a:lnTo>
                  <a:lnTo>
                    <a:pt x="1722646" y="952"/>
                  </a:lnTo>
                  <a:lnTo>
                    <a:pt x="1735368" y="2856"/>
                  </a:lnTo>
                  <a:lnTo>
                    <a:pt x="1747771" y="5077"/>
                  </a:lnTo>
                  <a:lnTo>
                    <a:pt x="1759538" y="7616"/>
                  </a:lnTo>
                  <a:lnTo>
                    <a:pt x="1771306" y="11424"/>
                  </a:lnTo>
                  <a:lnTo>
                    <a:pt x="1782755" y="15232"/>
                  </a:lnTo>
                  <a:lnTo>
                    <a:pt x="1793886" y="19992"/>
                  </a:lnTo>
                  <a:lnTo>
                    <a:pt x="1804699" y="24752"/>
                  </a:lnTo>
                  <a:lnTo>
                    <a:pt x="1814876" y="30782"/>
                  </a:lnTo>
                  <a:lnTo>
                    <a:pt x="1825053" y="36811"/>
                  </a:lnTo>
                  <a:lnTo>
                    <a:pt x="1834594" y="43475"/>
                  </a:lnTo>
                  <a:lnTo>
                    <a:pt x="1844136" y="50457"/>
                  </a:lnTo>
                  <a:lnTo>
                    <a:pt x="1853040" y="58390"/>
                  </a:lnTo>
                  <a:lnTo>
                    <a:pt x="1861627" y="66006"/>
                  </a:lnTo>
                  <a:lnTo>
                    <a:pt x="1869578" y="74574"/>
                  </a:lnTo>
                  <a:lnTo>
                    <a:pt x="1877529" y="83460"/>
                  </a:lnTo>
                  <a:lnTo>
                    <a:pt x="1884526" y="92663"/>
                  </a:lnTo>
                  <a:lnTo>
                    <a:pt x="1891523" y="102818"/>
                  </a:lnTo>
                  <a:lnTo>
                    <a:pt x="1898201" y="112972"/>
                  </a:lnTo>
                  <a:lnTo>
                    <a:pt x="1904244" y="123127"/>
                  </a:lnTo>
                  <a:lnTo>
                    <a:pt x="1909969" y="133917"/>
                  </a:lnTo>
                  <a:lnTo>
                    <a:pt x="1915057" y="145024"/>
                  </a:lnTo>
                  <a:lnTo>
                    <a:pt x="1919828" y="156765"/>
                  </a:lnTo>
                  <a:lnTo>
                    <a:pt x="1924280" y="168189"/>
                  </a:lnTo>
                  <a:lnTo>
                    <a:pt x="1928097" y="180566"/>
                  </a:lnTo>
                  <a:lnTo>
                    <a:pt x="1931595" y="192624"/>
                  </a:lnTo>
                  <a:lnTo>
                    <a:pt x="1934457" y="205318"/>
                  </a:lnTo>
                  <a:lnTo>
                    <a:pt x="1937002" y="218012"/>
                  </a:lnTo>
                  <a:lnTo>
                    <a:pt x="1938910" y="231022"/>
                  </a:lnTo>
                  <a:lnTo>
                    <a:pt x="1940500" y="244351"/>
                  </a:lnTo>
                  <a:lnTo>
                    <a:pt x="1941136" y="257679"/>
                  </a:lnTo>
                  <a:lnTo>
                    <a:pt x="1947815" y="260218"/>
                  </a:lnTo>
                  <a:lnTo>
                    <a:pt x="1951313" y="261804"/>
                  </a:lnTo>
                  <a:lnTo>
                    <a:pt x="1954176" y="263708"/>
                  </a:lnTo>
                  <a:lnTo>
                    <a:pt x="1957038" y="265612"/>
                  </a:lnTo>
                  <a:lnTo>
                    <a:pt x="1959900" y="267834"/>
                  </a:lnTo>
                  <a:lnTo>
                    <a:pt x="1962444" y="270055"/>
                  </a:lnTo>
                  <a:lnTo>
                    <a:pt x="1964671" y="272594"/>
                  </a:lnTo>
                  <a:lnTo>
                    <a:pt x="1966897" y="275133"/>
                  </a:lnTo>
                  <a:lnTo>
                    <a:pt x="1968805" y="277989"/>
                  </a:lnTo>
                  <a:lnTo>
                    <a:pt x="1970395" y="281479"/>
                  </a:lnTo>
                  <a:lnTo>
                    <a:pt x="1971986" y="284653"/>
                  </a:lnTo>
                  <a:lnTo>
                    <a:pt x="1973258" y="288461"/>
                  </a:lnTo>
                  <a:lnTo>
                    <a:pt x="1974530" y="292269"/>
                  </a:lnTo>
                  <a:lnTo>
                    <a:pt x="1975484" y="296394"/>
                  </a:lnTo>
                  <a:lnTo>
                    <a:pt x="1976120" y="300837"/>
                  </a:lnTo>
                  <a:lnTo>
                    <a:pt x="1976438" y="307819"/>
                  </a:lnTo>
                  <a:lnTo>
                    <a:pt x="1976438" y="315117"/>
                  </a:lnTo>
                  <a:lnTo>
                    <a:pt x="1975802" y="323051"/>
                  </a:lnTo>
                  <a:lnTo>
                    <a:pt x="1974530" y="330350"/>
                  </a:lnTo>
                  <a:lnTo>
                    <a:pt x="1973258" y="337966"/>
                  </a:lnTo>
                  <a:lnTo>
                    <a:pt x="1971031" y="345582"/>
                  </a:lnTo>
                  <a:lnTo>
                    <a:pt x="1968169" y="353198"/>
                  </a:lnTo>
                  <a:lnTo>
                    <a:pt x="1964989" y="360179"/>
                  </a:lnTo>
                  <a:lnTo>
                    <a:pt x="1961172" y="367161"/>
                  </a:lnTo>
                  <a:lnTo>
                    <a:pt x="1957356" y="373825"/>
                  </a:lnTo>
                  <a:lnTo>
                    <a:pt x="1952903" y="379854"/>
                  </a:lnTo>
                  <a:lnTo>
                    <a:pt x="1947815" y="385884"/>
                  </a:lnTo>
                  <a:lnTo>
                    <a:pt x="1942726" y="390961"/>
                  </a:lnTo>
                  <a:lnTo>
                    <a:pt x="1937002" y="395404"/>
                  </a:lnTo>
                  <a:lnTo>
                    <a:pt x="1930959" y="399212"/>
                  </a:lnTo>
                  <a:lnTo>
                    <a:pt x="1924916" y="402068"/>
                  </a:lnTo>
                  <a:lnTo>
                    <a:pt x="1921736" y="413175"/>
                  </a:lnTo>
                  <a:lnTo>
                    <a:pt x="1918556" y="423965"/>
                  </a:lnTo>
                  <a:lnTo>
                    <a:pt x="1914739" y="434754"/>
                  </a:lnTo>
                  <a:lnTo>
                    <a:pt x="1910923" y="445226"/>
                  </a:lnTo>
                  <a:lnTo>
                    <a:pt x="1906788" y="456016"/>
                  </a:lnTo>
                  <a:lnTo>
                    <a:pt x="1902336" y="466171"/>
                  </a:lnTo>
                  <a:lnTo>
                    <a:pt x="1897883" y="476325"/>
                  </a:lnTo>
                  <a:lnTo>
                    <a:pt x="1893113" y="486480"/>
                  </a:lnTo>
                  <a:lnTo>
                    <a:pt x="1888024" y="496000"/>
                  </a:lnTo>
                  <a:lnTo>
                    <a:pt x="1882300" y="505838"/>
                  </a:lnTo>
                  <a:lnTo>
                    <a:pt x="1876893" y="515041"/>
                  </a:lnTo>
                  <a:lnTo>
                    <a:pt x="1870850" y="523926"/>
                  </a:lnTo>
                  <a:lnTo>
                    <a:pt x="1864808" y="532812"/>
                  </a:lnTo>
                  <a:lnTo>
                    <a:pt x="1858129" y="541380"/>
                  </a:lnTo>
                  <a:lnTo>
                    <a:pt x="1851450" y="549631"/>
                  </a:lnTo>
                  <a:lnTo>
                    <a:pt x="1844454" y="557247"/>
                  </a:lnTo>
                  <a:lnTo>
                    <a:pt x="1837457" y="565180"/>
                  </a:lnTo>
                  <a:lnTo>
                    <a:pt x="1829824" y="572162"/>
                  </a:lnTo>
                  <a:lnTo>
                    <a:pt x="1822191" y="578826"/>
                  </a:lnTo>
                  <a:lnTo>
                    <a:pt x="1813922" y="585490"/>
                  </a:lnTo>
                  <a:lnTo>
                    <a:pt x="1805653" y="591520"/>
                  </a:lnTo>
                  <a:lnTo>
                    <a:pt x="1797066" y="597232"/>
                  </a:lnTo>
                  <a:lnTo>
                    <a:pt x="1788161" y="601992"/>
                  </a:lnTo>
                  <a:lnTo>
                    <a:pt x="1779256" y="606752"/>
                  </a:lnTo>
                  <a:lnTo>
                    <a:pt x="1769715" y="610877"/>
                  </a:lnTo>
                  <a:lnTo>
                    <a:pt x="1759856" y="614685"/>
                  </a:lnTo>
                  <a:lnTo>
                    <a:pt x="1750315" y="617859"/>
                  </a:lnTo>
                  <a:lnTo>
                    <a:pt x="1739820" y="620397"/>
                  </a:lnTo>
                  <a:lnTo>
                    <a:pt x="1729325" y="622301"/>
                  </a:lnTo>
                  <a:lnTo>
                    <a:pt x="1718512" y="623888"/>
                  </a:lnTo>
                  <a:lnTo>
                    <a:pt x="1707699" y="624840"/>
                  </a:lnTo>
                  <a:lnTo>
                    <a:pt x="1696249" y="625475"/>
                  </a:lnTo>
                  <a:lnTo>
                    <a:pt x="1685118" y="624840"/>
                  </a:lnTo>
                  <a:lnTo>
                    <a:pt x="1674305" y="623888"/>
                  </a:lnTo>
                  <a:lnTo>
                    <a:pt x="1663492" y="622301"/>
                  </a:lnTo>
                  <a:lnTo>
                    <a:pt x="1652997" y="620397"/>
                  </a:lnTo>
                  <a:lnTo>
                    <a:pt x="1642820" y="617859"/>
                  </a:lnTo>
                  <a:lnTo>
                    <a:pt x="1632960" y="614685"/>
                  </a:lnTo>
                  <a:lnTo>
                    <a:pt x="1623419" y="611195"/>
                  </a:lnTo>
                  <a:lnTo>
                    <a:pt x="1613878" y="606752"/>
                  </a:lnTo>
                  <a:lnTo>
                    <a:pt x="1604655" y="602309"/>
                  </a:lnTo>
                  <a:lnTo>
                    <a:pt x="1596068" y="597232"/>
                  </a:lnTo>
                  <a:lnTo>
                    <a:pt x="1587481" y="591837"/>
                  </a:lnTo>
                  <a:lnTo>
                    <a:pt x="1579531" y="586125"/>
                  </a:lnTo>
                  <a:lnTo>
                    <a:pt x="1571262" y="579778"/>
                  </a:lnTo>
                  <a:lnTo>
                    <a:pt x="1563311" y="572479"/>
                  </a:lnTo>
                  <a:lnTo>
                    <a:pt x="1555996" y="565498"/>
                  </a:lnTo>
                  <a:lnTo>
                    <a:pt x="1548999" y="558199"/>
                  </a:lnTo>
                  <a:lnTo>
                    <a:pt x="1541684" y="550265"/>
                  </a:lnTo>
                  <a:lnTo>
                    <a:pt x="1535006" y="542015"/>
                  </a:lnTo>
                  <a:lnTo>
                    <a:pt x="1528645" y="534081"/>
                  </a:lnTo>
                  <a:lnTo>
                    <a:pt x="1522602" y="525196"/>
                  </a:lnTo>
                  <a:lnTo>
                    <a:pt x="1516560" y="516310"/>
                  </a:lnTo>
                  <a:lnTo>
                    <a:pt x="1510835" y="506790"/>
                  </a:lnTo>
                  <a:lnTo>
                    <a:pt x="1505428" y="497270"/>
                  </a:lnTo>
                  <a:lnTo>
                    <a:pt x="1500022" y="487432"/>
                  </a:lnTo>
                  <a:lnTo>
                    <a:pt x="1495251" y="477912"/>
                  </a:lnTo>
                  <a:lnTo>
                    <a:pt x="1490799" y="467440"/>
                  </a:lnTo>
                  <a:lnTo>
                    <a:pt x="1486346" y="457602"/>
                  </a:lnTo>
                  <a:lnTo>
                    <a:pt x="1482212" y="447130"/>
                  </a:lnTo>
                  <a:lnTo>
                    <a:pt x="1478714" y="436341"/>
                  </a:lnTo>
                  <a:lnTo>
                    <a:pt x="1474897" y="425869"/>
                  </a:lnTo>
                  <a:lnTo>
                    <a:pt x="1471399" y="415079"/>
                  </a:lnTo>
                  <a:lnTo>
                    <a:pt x="1468536" y="404290"/>
                  </a:lnTo>
                  <a:lnTo>
                    <a:pt x="1464720" y="403338"/>
                  </a:lnTo>
                  <a:lnTo>
                    <a:pt x="1461540" y="401751"/>
                  </a:lnTo>
                  <a:lnTo>
                    <a:pt x="1458041" y="400164"/>
                  </a:lnTo>
                  <a:lnTo>
                    <a:pt x="1454861" y="398577"/>
                  </a:lnTo>
                  <a:lnTo>
                    <a:pt x="1451363" y="396673"/>
                  </a:lnTo>
                  <a:lnTo>
                    <a:pt x="1448500" y="394452"/>
                  </a:lnTo>
                  <a:lnTo>
                    <a:pt x="1442458" y="389375"/>
                  </a:lnTo>
                  <a:lnTo>
                    <a:pt x="1436733" y="383980"/>
                  </a:lnTo>
                  <a:lnTo>
                    <a:pt x="1431962" y="377633"/>
                  </a:lnTo>
                  <a:lnTo>
                    <a:pt x="1427192" y="370969"/>
                  </a:lnTo>
                  <a:lnTo>
                    <a:pt x="1423057" y="363988"/>
                  </a:lnTo>
                  <a:lnTo>
                    <a:pt x="1419241" y="356054"/>
                  </a:lnTo>
                  <a:lnTo>
                    <a:pt x="1416379" y="348438"/>
                  </a:lnTo>
                  <a:lnTo>
                    <a:pt x="1413834" y="340504"/>
                  </a:lnTo>
                  <a:lnTo>
                    <a:pt x="1411926" y="332254"/>
                  </a:lnTo>
                  <a:lnTo>
                    <a:pt x="1410336" y="324320"/>
                  </a:lnTo>
                  <a:lnTo>
                    <a:pt x="1409700" y="316387"/>
                  </a:lnTo>
                  <a:lnTo>
                    <a:pt x="1409700" y="308453"/>
                  </a:lnTo>
                  <a:lnTo>
                    <a:pt x="1410336" y="300837"/>
                  </a:lnTo>
                  <a:lnTo>
                    <a:pt x="1411290" y="296077"/>
                  </a:lnTo>
                  <a:lnTo>
                    <a:pt x="1411926" y="291634"/>
                  </a:lnTo>
                  <a:lnTo>
                    <a:pt x="1413516" y="286874"/>
                  </a:lnTo>
                  <a:lnTo>
                    <a:pt x="1414789" y="283383"/>
                  </a:lnTo>
                  <a:lnTo>
                    <a:pt x="1416697" y="279575"/>
                  </a:lnTo>
                  <a:lnTo>
                    <a:pt x="1418923" y="275767"/>
                  </a:lnTo>
                  <a:lnTo>
                    <a:pt x="1421149" y="272911"/>
                  </a:lnTo>
                  <a:lnTo>
                    <a:pt x="1423694" y="270055"/>
                  </a:lnTo>
                  <a:lnTo>
                    <a:pt x="1426556" y="267199"/>
                  </a:lnTo>
                  <a:lnTo>
                    <a:pt x="1429418" y="264978"/>
                  </a:lnTo>
                  <a:lnTo>
                    <a:pt x="1432917" y="262756"/>
                  </a:lnTo>
                  <a:lnTo>
                    <a:pt x="1436097" y="261170"/>
                  </a:lnTo>
                  <a:lnTo>
                    <a:pt x="1439913" y="259266"/>
                  </a:lnTo>
                  <a:lnTo>
                    <a:pt x="1443730" y="257679"/>
                  </a:lnTo>
                  <a:lnTo>
                    <a:pt x="1447228" y="256727"/>
                  </a:lnTo>
                  <a:lnTo>
                    <a:pt x="1451363" y="255458"/>
                  </a:lnTo>
                  <a:lnTo>
                    <a:pt x="1452635" y="242447"/>
                  </a:lnTo>
                  <a:lnTo>
                    <a:pt x="1453907" y="229118"/>
                  </a:lnTo>
                  <a:lnTo>
                    <a:pt x="1455815" y="216108"/>
                  </a:lnTo>
                  <a:lnTo>
                    <a:pt x="1458359" y="203414"/>
                  </a:lnTo>
                  <a:lnTo>
                    <a:pt x="1461540" y="191355"/>
                  </a:lnTo>
                  <a:lnTo>
                    <a:pt x="1464720" y="178979"/>
                  </a:lnTo>
                  <a:lnTo>
                    <a:pt x="1468854" y="167237"/>
                  </a:lnTo>
                  <a:lnTo>
                    <a:pt x="1473307" y="155178"/>
                  </a:lnTo>
                  <a:lnTo>
                    <a:pt x="1478077" y="144072"/>
                  </a:lnTo>
                  <a:lnTo>
                    <a:pt x="1483484" y="132965"/>
                  </a:lnTo>
                  <a:lnTo>
                    <a:pt x="1488891" y="122175"/>
                  </a:lnTo>
                  <a:lnTo>
                    <a:pt x="1494933" y="111703"/>
                  </a:lnTo>
                  <a:lnTo>
                    <a:pt x="1501612" y="101866"/>
                  </a:lnTo>
                  <a:lnTo>
                    <a:pt x="1508609" y="92028"/>
                  </a:lnTo>
                  <a:lnTo>
                    <a:pt x="1516242" y="82825"/>
                  </a:lnTo>
                  <a:lnTo>
                    <a:pt x="1523556" y="74257"/>
                  </a:lnTo>
                  <a:lnTo>
                    <a:pt x="1531825" y="65689"/>
                  </a:lnTo>
                  <a:lnTo>
                    <a:pt x="1540412" y="57438"/>
                  </a:lnTo>
                  <a:lnTo>
                    <a:pt x="1549317" y="50139"/>
                  </a:lnTo>
                  <a:lnTo>
                    <a:pt x="1558540" y="43158"/>
                  </a:lnTo>
                  <a:lnTo>
                    <a:pt x="1568399" y="36494"/>
                  </a:lnTo>
                  <a:lnTo>
                    <a:pt x="1578258" y="30464"/>
                  </a:lnTo>
                  <a:lnTo>
                    <a:pt x="1588754" y="24752"/>
                  </a:lnTo>
                  <a:lnTo>
                    <a:pt x="1599567" y="19675"/>
                  </a:lnTo>
                  <a:lnTo>
                    <a:pt x="1610380" y="15232"/>
                  </a:lnTo>
                  <a:lnTo>
                    <a:pt x="1621829" y="11107"/>
                  </a:lnTo>
                  <a:lnTo>
                    <a:pt x="1633278" y="7616"/>
                  </a:lnTo>
                  <a:lnTo>
                    <a:pt x="1645364" y="5077"/>
                  </a:lnTo>
                  <a:lnTo>
                    <a:pt x="1657449" y="2856"/>
                  </a:lnTo>
                  <a:lnTo>
                    <a:pt x="1670170" y="952"/>
                  </a:lnTo>
                  <a:lnTo>
                    <a:pt x="1683210" y="317"/>
                  </a:lnTo>
                  <a:lnTo>
                    <a:pt x="16962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13D64BC-2481-D0BE-1F94-5982787D6FA6}"/>
              </a:ext>
            </a:extLst>
          </p:cNvPr>
          <p:cNvGrpSpPr/>
          <p:nvPr/>
        </p:nvGrpSpPr>
        <p:grpSpPr>
          <a:xfrm>
            <a:off x="5052187" y="3937399"/>
            <a:ext cx="1001712" cy="1003300"/>
            <a:chOff x="5052187" y="3729874"/>
            <a:chExt cx="1001712" cy="1003300"/>
          </a:xfrm>
        </p:grpSpPr>
        <p:sp>
          <p:nvSpPr>
            <p:cNvPr id="39" name="MH_Other_13">
              <a:extLst>
                <a:ext uri="{FF2B5EF4-FFF2-40B4-BE49-F238E27FC236}">
                  <a16:creationId xmlns:a16="http://schemas.microsoft.com/office/drawing/2014/main" id="{5973638D-71EE-CD70-412A-0337D0A9AB7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5052187" y="3729874"/>
              <a:ext cx="1001712" cy="1003300"/>
            </a:xfrm>
            <a:prstGeom prst="ellipse">
              <a:avLst/>
            </a:prstGeom>
            <a:solidFill>
              <a:srgbClr val="1324EE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0" name="MH_Other_6">
              <a:extLst>
                <a:ext uri="{FF2B5EF4-FFF2-40B4-BE49-F238E27FC236}">
                  <a16:creationId xmlns:a16="http://schemas.microsoft.com/office/drawing/2014/main" id="{472C4661-7C73-8281-C867-DC658F6596C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329605" y="4112233"/>
              <a:ext cx="412750" cy="282575"/>
            </a:xfrm>
            <a:custGeom>
              <a:avLst/>
              <a:gdLst>
                <a:gd name="connsiteX0" fmla="*/ 1720704 w 1721074"/>
                <a:gd name="connsiteY0" fmla="*/ 0 h 1180530"/>
                <a:gd name="connsiteX1" fmla="*/ 1721074 w 1721074"/>
                <a:gd name="connsiteY1" fmla="*/ 328961 h 1180530"/>
                <a:gd name="connsiteX2" fmla="*/ 1609393 w 1721074"/>
                <a:gd name="connsiteY2" fmla="*/ 253106 h 1180530"/>
                <a:gd name="connsiteX3" fmla="*/ 1153934 w 1721074"/>
                <a:gd name="connsiteY3" fmla="*/ 933995 h 1180530"/>
                <a:gd name="connsiteX4" fmla="*/ 899597 w 1721074"/>
                <a:gd name="connsiteY4" fmla="*/ 519521 h 1180530"/>
                <a:gd name="connsiteX5" fmla="*/ 532223 w 1721074"/>
                <a:gd name="connsiteY5" fmla="*/ 1009354 h 1180530"/>
                <a:gd name="connsiteX6" fmla="*/ 292016 w 1721074"/>
                <a:gd name="connsiteY6" fmla="*/ 792697 h 1180530"/>
                <a:gd name="connsiteX7" fmla="*/ 0 w 1721074"/>
                <a:gd name="connsiteY7" fmla="*/ 1180530 h 1180530"/>
                <a:gd name="connsiteX8" fmla="*/ 0 w 1721074"/>
                <a:gd name="connsiteY8" fmla="*/ 996382 h 1180530"/>
                <a:gd name="connsiteX9" fmla="*/ 277886 w 1721074"/>
                <a:gd name="connsiteY9" fmla="*/ 613720 h 1180530"/>
                <a:gd name="connsiteX10" fmla="*/ 503963 w 1721074"/>
                <a:gd name="connsiteY10" fmla="*/ 839796 h 1180530"/>
                <a:gd name="connsiteX11" fmla="*/ 923147 w 1721074"/>
                <a:gd name="connsiteY11" fmla="*/ 316994 h 1180530"/>
                <a:gd name="connsiteX12" fmla="*/ 1158644 w 1721074"/>
                <a:gd name="connsiteY12" fmla="*/ 731468 h 1180530"/>
                <a:gd name="connsiteX13" fmla="*/ 1529274 w 1721074"/>
                <a:gd name="connsiteY13" fmla="*/ 198688 h 1180530"/>
                <a:gd name="connsiteX14" fmla="*/ 1414772 w 1721074"/>
                <a:gd name="connsiteY14" fmla="*/ 120917 h 118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1074" h="1180530">
                  <a:moveTo>
                    <a:pt x="1720704" y="0"/>
                  </a:moveTo>
                  <a:lnTo>
                    <a:pt x="1721074" y="328961"/>
                  </a:lnTo>
                  <a:lnTo>
                    <a:pt x="1609393" y="253106"/>
                  </a:lnTo>
                  <a:lnTo>
                    <a:pt x="1153934" y="933995"/>
                  </a:lnTo>
                  <a:lnTo>
                    <a:pt x="899597" y="519521"/>
                  </a:lnTo>
                  <a:lnTo>
                    <a:pt x="532223" y="1009354"/>
                  </a:lnTo>
                  <a:lnTo>
                    <a:pt x="292016" y="792697"/>
                  </a:lnTo>
                  <a:lnTo>
                    <a:pt x="0" y="1180530"/>
                  </a:lnTo>
                  <a:lnTo>
                    <a:pt x="0" y="996382"/>
                  </a:lnTo>
                  <a:lnTo>
                    <a:pt x="277886" y="613720"/>
                  </a:lnTo>
                  <a:lnTo>
                    <a:pt x="503963" y="839796"/>
                  </a:lnTo>
                  <a:lnTo>
                    <a:pt x="923147" y="316994"/>
                  </a:lnTo>
                  <a:lnTo>
                    <a:pt x="1158644" y="731468"/>
                  </a:lnTo>
                  <a:lnTo>
                    <a:pt x="1529274" y="198688"/>
                  </a:lnTo>
                  <a:lnTo>
                    <a:pt x="1414772" y="1209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9" rIns="51435" bIns="25719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6B7BA75-6004-55F4-7DD7-8A4BB8C6CC3A}"/>
              </a:ext>
            </a:extLst>
          </p:cNvPr>
          <p:cNvGrpSpPr/>
          <p:nvPr/>
        </p:nvGrpSpPr>
        <p:grpSpPr>
          <a:xfrm>
            <a:off x="6143682" y="2785482"/>
            <a:ext cx="1003300" cy="1003300"/>
            <a:chOff x="6143681" y="2577957"/>
            <a:chExt cx="1003300" cy="1003300"/>
          </a:xfrm>
        </p:grpSpPr>
        <p:sp>
          <p:nvSpPr>
            <p:cNvPr id="42" name="MH_Other_1">
              <a:extLst>
                <a:ext uri="{FF2B5EF4-FFF2-40B4-BE49-F238E27FC236}">
                  <a16:creationId xmlns:a16="http://schemas.microsoft.com/office/drawing/2014/main" id="{393AAEEA-73BA-FD49-6EBF-F36199B7262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143681" y="2577957"/>
              <a:ext cx="1003300" cy="1003300"/>
            </a:xfrm>
            <a:prstGeom prst="ellipse">
              <a:avLst/>
            </a:prstGeom>
            <a:solidFill>
              <a:srgbClr val="AFB5F9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3" name="KSO_Shape">
              <a:extLst>
                <a:ext uri="{FF2B5EF4-FFF2-40B4-BE49-F238E27FC236}">
                  <a16:creationId xmlns:a16="http://schemas.microsoft.com/office/drawing/2014/main" id="{F2B5C220-38D1-0EA5-4F79-D02BC4E8E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207" y="2860388"/>
              <a:ext cx="319192" cy="435262"/>
            </a:xfrm>
            <a:custGeom>
              <a:avLst/>
              <a:gdLst>
                <a:gd name="T0" fmla="*/ 690912 w 1387475"/>
                <a:gd name="T1" fmla="*/ 1460893 h 1890713"/>
                <a:gd name="T2" fmla="*/ 273569 w 1387475"/>
                <a:gd name="T3" fmla="*/ 1342172 h 1890713"/>
                <a:gd name="T4" fmla="*/ 1125427 w 1387475"/>
                <a:gd name="T5" fmla="*/ 1107527 h 1890713"/>
                <a:gd name="T6" fmla="*/ 1132217 w 1387475"/>
                <a:gd name="T7" fmla="*/ 1123117 h 1890713"/>
                <a:gd name="T8" fmla="*/ 1000025 w 1387475"/>
                <a:gd name="T9" fmla="*/ 749763 h 1890713"/>
                <a:gd name="T10" fmla="*/ 1159374 w 1387475"/>
                <a:gd name="T11" fmla="*/ 788538 h 1890713"/>
                <a:gd name="T12" fmla="*/ 1296359 w 1387475"/>
                <a:gd name="T13" fmla="*/ 860090 h 1890713"/>
                <a:gd name="T14" fmla="*/ 1380227 w 1387475"/>
                <a:gd name="T15" fmla="*/ 938838 h 1890713"/>
                <a:gd name="T16" fmla="*/ 1395402 w 1387475"/>
                <a:gd name="T17" fmla="*/ 983609 h 1890713"/>
                <a:gd name="T18" fmla="*/ 1388613 w 1387475"/>
                <a:gd name="T19" fmla="*/ 1092736 h 1890713"/>
                <a:gd name="T20" fmla="*/ 1337095 w 1387475"/>
                <a:gd name="T21" fmla="*/ 1277414 h 1890713"/>
                <a:gd name="T22" fmla="*/ 1108654 w 1387475"/>
                <a:gd name="T23" fmla="*/ 1651167 h 1890713"/>
                <a:gd name="T24" fmla="*/ 234430 w 1387475"/>
                <a:gd name="T25" fmla="*/ 1588809 h 1890713"/>
                <a:gd name="T26" fmla="*/ 132192 w 1387475"/>
                <a:gd name="T27" fmla="*/ 1603999 h 1890713"/>
                <a:gd name="T28" fmla="*/ 75082 w 1387475"/>
                <a:gd name="T29" fmla="*/ 1526850 h 1890713"/>
                <a:gd name="T30" fmla="*/ 9585 w 1387475"/>
                <a:gd name="T31" fmla="*/ 1125115 h 1890713"/>
                <a:gd name="T32" fmla="*/ 1198 w 1387475"/>
                <a:gd name="T33" fmla="*/ 986407 h 1890713"/>
                <a:gd name="T34" fmla="*/ 15176 w 1387475"/>
                <a:gd name="T35" fmla="*/ 938039 h 1890713"/>
                <a:gd name="T36" fmla="*/ 60305 w 1387475"/>
                <a:gd name="T37" fmla="*/ 885673 h 1890713"/>
                <a:gd name="T38" fmla="*/ 179717 w 1387475"/>
                <a:gd name="T39" fmla="*/ 820917 h 1890713"/>
                <a:gd name="T40" fmla="*/ 333475 w 1387475"/>
                <a:gd name="T41" fmla="*/ 775746 h 1890713"/>
                <a:gd name="T42" fmla="*/ 492025 w 1387475"/>
                <a:gd name="T43" fmla="*/ 750962 h 1890713"/>
                <a:gd name="T44" fmla="*/ 748422 w 1387475"/>
                <a:gd name="T45" fmla="*/ 882076 h 1890713"/>
                <a:gd name="T46" fmla="*/ 930934 w 1387475"/>
                <a:gd name="T47" fmla="*/ 750163 h 1890713"/>
                <a:gd name="T48" fmla="*/ 763236 w 1387475"/>
                <a:gd name="T49" fmla="*/ 2000 h 1890713"/>
                <a:gd name="T50" fmla="*/ 882716 w 1387475"/>
                <a:gd name="T51" fmla="*/ 31207 h 1890713"/>
                <a:gd name="T52" fmla="*/ 976222 w 1387475"/>
                <a:gd name="T53" fmla="*/ 84818 h 1890713"/>
                <a:gd name="T54" fmla="*/ 983815 w 1387475"/>
                <a:gd name="T55" fmla="*/ 140830 h 1890713"/>
                <a:gd name="T56" fmla="*/ 937461 w 1387475"/>
                <a:gd name="T57" fmla="*/ 183639 h 1890713"/>
                <a:gd name="T58" fmla="*/ 861137 w 1387475"/>
                <a:gd name="T59" fmla="*/ 203243 h 1890713"/>
                <a:gd name="T60" fmla="*/ 748450 w 1387475"/>
                <a:gd name="T61" fmla="*/ 166435 h 1890713"/>
                <a:gd name="T62" fmla="*/ 909489 w 1387475"/>
                <a:gd name="T63" fmla="*/ 231649 h 1890713"/>
                <a:gd name="T64" fmla="*/ 958240 w 1387475"/>
                <a:gd name="T65" fmla="*/ 231649 h 1890713"/>
                <a:gd name="T66" fmla="*/ 981018 w 1387475"/>
                <a:gd name="T67" fmla="*/ 265256 h 1890713"/>
                <a:gd name="T68" fmla="*/ 989409 w 1387475"/>
                <a:gd name="T69" fmla="*/ 299663 h 1890713"/>
                <a:gd name="T70" fmla="*/ 1005793 w 1387475"/>
                <a:gd name="T71" fmla="*/ 334471 h 1890713"/>
                <a:gd name="T72" fmla="*/ 1011387 w 1387475"/>
                <a:gd name="T73" fmla="*/ 406487 h 1890713"/>
                <a:gd name="T74" fmla="*/ 1002596 w 1387475"/>
                <a:gd name="T75" fmla="*/ 470900 h 1890713"/>
                <a:gd name="T76" fmla="*/ 985413 w 1387475"/>
                <a:gd name="T77" fmla="*/ 493305 h 1890713"/>
                <a:gd name="T78" fmla="*/ 969029 w 1387475"/>
                <a:gd name="T79" fmla="*/ 462499 h 1890713"/>
                <a:gd name="T80" fmla="*/ 933466 w 1387475"/>
                <a:gd name="T81" fmla="*/ 585725 h 1890713"/>
                <a:gd name="T82" fmla="*/ 867131 w 1387475"/>
                <a:gd name="T83" fmla="*/ 678944 h 1890713"/>
                <a:gd name="T84" fmla="*/ 785613 w 1387475"/>
                <a:gd name="T85" fmla="*/ 737757 h 1890713"/>
                <a:gd name="T86" fmla="*/ 703695 w 1387475"/>
                <a:gd name="T87" fmla="*/ 758161 h 1890713"/>
                <a:gd name="T88" fmla="*/ 632567 w 1387475"/>
                <a:gd name="T89" fmla="*/ 736957 h 1890713"/>
                <a:gd name="T90" fmla="*/ 552247 w 1387475"/>
                <a:gd name="T91" fmla="*/ 676944 h 1890713"/>
                <a:gd name="T92" fmla="*/ 479121 w 1387475"/>
                <a:gd name="T93" fmla="*/ 586925 h 1890713"/>
                <a:gd name="T94" fmla="*/ 429170 w 1387475"/>
                <a:gd name="T95" fmla="*/ 473701 h 1890713"/>
                <a:gd name="T96" fmla="*/ 413186 w 1387475"/>
                <a:gd name="T97" fmla="*/ 497706 h 1890713"/>
                <a:gd name="T98" fmla="*/ 395604 w 1387475"/>
                <a:gd name="T99" fmla="*/ 469300 h 1890713"/>
                <a:gd name="T100" fmla="*/ 388411 w 1387475"/>
                <a:gd name="T101" fmla="*/ 400886 h 1890713"/>
                <a:gd name="T102" fmla="*/ 395604 w 1387475"/>
                <a:gd name="T103" fmla="*/ 332470 h 1890713"/>
                <a:gd name="T104" fmla="*/ 413186 w 1387475"/>
                <a:gd name="T105" fmla="*/ 304064 h 1890713"/>
                <a:gd name="T106" fmla="*/ 418780 w 1387475"/>
                <a:gd name="T107" fmla="*/ 231249 h 1890713"/>
                <a:gd name="T108" fmla="*/ 433966 w 1387475"/>
                <a:gd name="T109" fmla="*/ 153632 h 1890713"/>
                <a:gd name="T110" fmla="*/ 415983 w 1387475"/>
                <a:gd name="T111" fmla="*/ 121626 h 1890713"/>
                <a:gd name="T112" fmla="*/ 474725 w 1387475"/>
                <a:gd name="T113" fmla="*/ 72015 h 1890713"/>
                <a:gd name="T114" fmla="*/ 567432 w 1387475"/>
                <a:gd name="T115" fmla="*/ 28006 h 1890713"/>
                <a:gd name="T116" fmla="*/ 671328 w 1387475"/>
                <a:gd name="T117" fmla="*/ 3601 h 1890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87475" h="1890713">
                  <a:moveTo>
                    <a:pt x="1185185" y="1355117"/>
                  </a:moveTo>
                  <a:lnTo>
                    <a:pt x="1112995" y="1364242"/>
                  </a:lnTo>
                  <a:lnTo>
                    <a:pt x="719520" y="1412247"/>
                  </a:lnTo>
                  <a:lnTo>
                    <a:pt x="699687" y="1419785"/>
                  </a:lnTo>
                  <a:lnTo>
                    <a:pt x="661609" y="1434464"/>
                  </a:lnTo>
                  <a:lnTo>
                    <a:pt x="591006" y="1461839"/>
                  </a:lnTo>
                  <a:lnTo>
                    <a:pt x="656849" y="1453905"/>
                  </a:lnTo>
                  <a:lnTo>
                    <a:pt x="686201" y="1449937"/>
                  </a:lnTo>
                  <a:lnTo>
                    <a:pt x="1212950" y="1385269"/>
                  </a:lnTo>
                  <a:lnTo>
                    <a:pt x="1207397" y="1379318"/>
                  </a:lnTo>
                  <a:lnTo>
                    <a:pt x="1185185" y="1355117"/>
                  </a:lnTo>
                  <a:close/>
                  <a:moveTo>
                    <a:pt x="882939" y="1288862"/>
                  </a:moveTo>
                  <a:lnTo>
                    <a:pt x="692944" y="1297987"/>
                  </a:lnTo>
                  <a:lnTo>
                    <a:pt x="638207" y="1300764"/>
                  </a:lnTo>
                  <a:lnTo>
                    <a:pt x="608855" y="1302351"/>
                  </a:lnTo>
                  <a:lnTo>
                    <a:pt x="271704" y="1332106"/>
                  </a:lnTo>
                  <a:lnTo>
                    <a:pt x="253855" y="1342421"/>
                  </a:lnTo>
                  <a:lnTo>
                    <a:pt x="152313" y="1399948"/>
                  </a:lnTo>
                  <a:lnTo>
                    <a:pt x="688581" y="1318617"/>
                  </a:lnTo>
                  <a:lnTo>
                    <a:pt x="749665" y="1309492"/>
                  </a:lnTo>
                  <a:lnTo>
                    <a:pt x="761564" y="1307112"/>
                  </a:lnTo>
                  <a:lnTo>
                    <a:pt x="882939" y="1288862"/>
                  </a:lnTo>
                  <a:close/>
                  <a:moveTo>
                    <a:pt x="1118944" y="1098824"/>
                  </a:moveTo>
                  <a:lnTo>
                    <a:pt x="1117754" y="1099221"/>
                  </a:lnTo>
                  <a:lnTo>
                    <a:pt x="1116168" y="1100808"/>
                  </a:lnTo>
                  <a:lnTo>
                    <a:pt x="1115374" y="1102395"/>
                  </a:lnTo>
                  <a:lnTo>
                    <a:pt x="1114978" y="1103585"/>
                  </a:lnTo>
                  <a:lnTo>
                    <a:pt x="1115771" y="1105569"/>
                  </a:lnTo>
                  <a:lnTo>
                    <a:pt x="1116564" y="1107156"/>
                  </a:lnTo>
                  <a:lnTo>
                    <a:pt x="1118151" y="1109139"/>
                  </a:lnTo>
                  <a:lnTo>
                    <a:pt x="1119737" y="1110726"/>
                  </a:lnTo>
                  <a:lnTo>
                    <a:pt x="1124497" y="1114694"/>
                  </a:lnTo>
                  <a:lnTo>
                    <a:pt x="1123307" y="1106362"/>
                  </a:lnTo>
                  <a:lnTo>
                    <a:pt x="1122514" y="1102791"/>
                  </a:lnTo>
                  <a:lnTo>
                    <a:pt x="1121721" y="1100808"/>
                  </a:lnTo>
                  <a:lnTo>
                    <a:pt x="1120134" y="1099221"/>
                  </a:lnTo>
                  <a:lnTo>
                    <a:pt x="1118944" y="1098824"/>
                  </a:lnTo>
                  <a:close/>
                  <a:moveTo>
                    <a:pt x="953542" y="742950"/>
                  </a:moveTo>
                  <a:lnTo>
                    <a:pt x="973374" y="743347"/>
                  </a:lnTo>
                  <a:lnTo>
                    <a:pt x="993207" y="744140"/>
                  </a:lnTo>
                  <a:lnTo>
                    <a:pt x="1013436" y="746124"/>
                  </a:lnTo>
                  <a:lnTo>
                    <a:pt x="1033268" y="749298"/>
                  </a:lnTo>
                  <a:lnTo>
                    <a:pt x="1053497" y="752868"/>
                  </a:lnTo>
                  <a:lnTo>
                    <a:pt x="1072933" y="757629"/>
                  </a:lnTo>
                  <a:lnTo>
                    <a:pt x="1093162" y="762787"/>
                  </a:lnTo>
                  <a:lnTo>
                    <a:pt x="1112598" y="768738"/>
                  </a:lnTo>
                  <a:lnTo>
                    <a:pt x="1132430" y="775483"/>
                  </a:lnTo>
                  <a:lnTo>
                    <a:pt x="1151469" y="782624"/>
                  </a:lnTo>
                  <a:lnTo>
                    <a:pt x="1170509" y="790162"/>
                  </a:lnTo>
                  <a:lnTo>
                    <a:pt x="1188754" y="798097"/>
                  </a:lnTo>
                  <a:lnTo>
                    <a:pt x="1206603" y="806428"/>
                  </a:lnTo>
                  <a:lnTo>
                    <a:pt x="1224056" y="815553"/>
                  </a:lnTo>
                  <a:lnTo>
                    <a:pt x="1240715" y="824678"/>
                  </a:lnTo>
                  <a:lnTo>
                    <a:pt x="1257374" y="833803"/>
                  </a:lnTo>
                  <a:lnTo>
                    <a:pt x="1272844" y="843722"/>
                  </a:lnTo>
                  <a:lnTo>
                    <a:pt x="1287520" y="853640"/>
                  </a:lnTo>
                  <a:lnTo>
                    <a:pt x="1301402" y="863558"/>
                  </a:lnTo>
                  <a:lnTo>
                    <a:pt x="1314492" y="873477"/>
                  </a:lnTo>
                  <a:lnTo>
                    <a:pt x="1326391" y="883395"/>
                  </a:lnTo>
                  <a:lnTo>
                    <a:pt x="1337894" y="893314"/>
                  </a:lnTo>
                  <a:lnTo>
                    <a:pt x="1347810" y="903232"/>
                  </a:lnTo>
                  <a:lnTo>
                    <a:pt x="1356537" y="912754"/>
                  </a:lnTo>
                  <a:lnTo>
                    <a:pt x="1364866" y="922672"/>
                  </a:lnTo>
                  <a:lnTo>
                    <a:pt x="1370816" y="931797"/>
                  </a:lnTo>
                  <a:lnTo>
                    <a:pt x="1376369" y="940526"/>
                  </a:lnTo>
                  <a:lnTo>
                    <a:pt x="1378749" y="944890"/>
                  </a:lnTo>
                  <a:lnTo>
                    <a:pt x="1380732" y="948857"/>
                  </a:lnTo>
                  <a:lnTo>
                    <a:pt x="1381922" y="953221"/>
                  </a:lnTo>
                  <a:lnTo>
                    <a:pt x="1383112" y="957585"/>
                  </a:lnTo>
                  <a:lnTo>
                    <a:pt x="1383905" y="961156"/>
                  </a:lnTo>
                  <a:lnTo>
                    <a:pt x="1384302" y="965123"/>
                  </a:lnTo>
                  <a:lnTo>
                    <a:pt x="1385888" y="976232"/>
                  </a:lnTo>
                  <a:lnTo>
                    <a:pt x="1387078" y="988134"/>
                  </a:lnTo>
                  <a:lnTo>
                    <a:pt x="1387475" y="1000830"/>
                  </a:lnTo>
                  <a:lnTo>
                    <a:pt x="1387475" y="1013922"/>
                  </a:lnTo>
                  <a:lnTo>
                    <a:pt x="1386682" y="1027014"/>
                  </a:lnTo>
                  <a:lnTo>
                    <a:pt x="1385492" y="1040900"/>
                  </a:lnTo>
                  <a:lnTo>
                    <a:pt x="1383509" y="1055183"/>
                  </a:lnTo>
                  <a:lnTo>
                    <a:pt x="1381525" y="1069465"/>
                  </a:lnTo>
                  <a:lnTo>
                    <a:pt x="1379145" y="1084541"/>
                  </a:lnTo>
                  <a:lnTo>
                    <a:pt x="1375972" y="1100014"/>
                  </a:lnTo>
                  <a:lnTo>
                    <a:pt x="1372799" y="1115487"/>
                  </a:lnTo>
                  <a:lnTo>
                    <a:pt x="1369229" y="1131357"/>
                  </a:lnTo>
                  <a:lnTo>
                    <a:pt x="1365263" y="1148020"/>
                  </a:lnTo>
                  <a:lnTo>
                    <a:pt x="1360503" y="1164286"/>
                  </a:lnTo>
                  <a:lnTo>
                    <a:pt x="1350983" y="1198009"/>
                  </a:lnTo>
                  <a:lnTo>
                    <a:pt x="1339877" y="1232525"/>
                  </a:lnTo>
                  <a:lnTo>
                    <a:pt x="1327978" y="1267834"/>
                  </a:lnTo>
                  <a:lnTo>
                    <a:pt x="1315285" y="1303541"/>
                  </a:lnTo>
                  <a:lnTo>
                    <a:pt x="1302196" y="1339247"/>
                  </a:lnTo>
                  <a:lnTo>
                    <a:pt x="1288710" y="1374954"/>
                  </a:lnTo>
                  <a:lnTo>
                    <a:pt x="1274827" y="1411057"/>
                  </a:lnTo>
                  <a:lnTo>
                    <a:pt x="1246665" y="1482073"/>
                  </a:lnTo>
                  <a:lnTo>
                    <a:pt x="1212950" y="1581654"/>
                  </a:lnTo>
                  <a:lnTo>
                    <a:pt x="1106251" y="1559437"/>
                  </a:lnTo>
                  <a:lnTo>
                    <a:pt x="1101095" y="1638784"/>
                  </a:lnTo>
                  <a:lnTo>
                    <a:pt x="1092369" y="1729241"/>
                  </a:lnTo>
                  <a:lnTo>
                    <a:pt x="1085229" y="1803431"/>
                  </a:lnTo>
                  <a:lnTo>
                    <a:pt x="1076503" y="1890713"/>
                  </a:lnTo>
                  <a:lnTo>
                    <a:pt x="285190" y="1890713"/>
                  </a:lnTo>
                  <a:lnTo>
                    <a:pt x="274084" y="1780023"/>
                  </a:lnTo>
                  <a:lnTo>
                    <a:pt x="265358" y="1685203"/>
                  </a:lnTo>
                  <a:lnTo>
                    <a:pt x="255441" y="1570546"/>
                  </a:lnTo>
                  <a:lnTo>
                    <a:pt x="232832" y="1576893"/>
                  </a:lnTo>
                  <a:lnTo>
                    <a:pt x="209827" y="1582448"/>
                  </a:lnTo>
                  <a:lnTo>
                    <a:pt x="197927" y="1584828"/>
                  </a:lnTo>
                  <a:lnTo>
                    <a:pt x="186821" y="1587605"/>
                  </a:lnTo>
                  <a:lnTo>
                    <a:pt x="174922" y="1589192"/>
                  </a:lnTo>
                  <a:lnTo>
                    <a:pt x="163816" y="1590779"/>
                  </a:lnTo>
                  <a:lnTo>
                    <a:pt x="152313" y="1591573"/>
                  </a:lnTo>
                  <a:lnTo>
                    <a:pt x="142000" y="1591969"/>
                  </a:lnTo>
                  <a:lnTo>
                    <a:pt x="131291" y="1591969"/>
                  </a:lnTo>
                  <a:lnTo>
                    <a:pt x="121374" y="1591573"/>
                  </a:lnTo>
                  <a:lnTo>
                    <a:pt x="112251" y="1590382"/>
                  </a:lnTo>
                  <a:lnTo>
                    <a:pt x="103129" y="1588399"/>
                  </a:lnTo>
                  <a:lnTo>
                    <a:pt x="99162" y="1587209"/>
                  </a:lnTo>
                  <a:lnTo>
                    <a:pt x="95196" y="1585225"/>
                  </a:lnTo>
                  <a:lnTo>
                    <a:pt x="91229" y="1583638"/>
                  </a:lnTo>
                  <a:lnTo>
                    <a:pt x="87659" y="1581654"/>
                  </a:lnTo>
                  <a:lnTo>
                    <a:pt x="74570" y="1515399"/>
                  </a:lnTo>
                  <a:lnTo>
                    <a:pt x="59497" y="1433274"/>
                  </a:lnTo>
                  <a:lnTo>
                    <a:pt x="51564" y="1388046"/>
                  </a:lnTo>
                  <a:lnTo>
                    <a:pt x="43235" y="1341628"/>
                  </a:lnTo>
                  <a:lnTo>
                    <a:pt x="35698" y="1295209"/>
                  </a:lnTo>
                  <a:lnTo>
                    <a:pt x="28162" y="1247998"/>
                  </a:lnTo>
                  <a:lnTo>
                    <a:pt x="21022" y="1202373"/>
                  </a:lnTo>
                  <a:lnTo>
                    <a:pt x="14676" y="1157938"/>
                  </a:lnTo>
                  <a:lnTo>
                    <a:pt x="9520" y="1116677"/>
                  </a:lnTo>
                  <a:lnTo>
                    <a:pt x="5156" y="1078987"/>
                  </a:lnTo>
                  <a:lnTo>
                    <a:pt x="1983" y="1045264"/>
                  </a:lnTo>
                  <a:lnTo>
                    <a:pt x="793" y="1030188"/>
                  </a:lnTo>
                  <a:lnTo>
                    <a:pt x="0" y="1016699"/>
                  </a:lnTo>
                  <a:lnTo>
                    <a:pt x="0" y="1004797"/>
                  </a:lnTo>
                  <a:lnTo>
                    <a:pt x="0" y="994482"/>
                  </a:lnTo>
                  <a:lnTo>
                    <a:pt x="397" y="985754"/>
                  </a:lnTo>
                  <a:lnTo>
                    <a:pt x="1190" y="979009"/>
                  </a:lnTo>
                  <a:lnTo>
                    <a:pt x="1587" y="972661"/>
                  </a:lnTo>
                  <a:lnTo>
                    <a:pt x="2380" y="966314"/>
                  </a:lnTo>
                  <a:lnTo>
                    <a:pt x="3966" y="959966"/>
                  </a:lnTo>
                  <a:lnTo>
                    <a:pt x="5553" y="954015"/>
                  </a:lnTo>
                  <a:lnTo>
                    <a:pt x="7536" y="948064"/>
                  </a:lnTo>
                  <a:lnTo>
                    <a:pt x="9520" y="942113"/>
                  </a:lnTo>
                  <a:lnTo>
                    <a:pt x="12296" y="936558"/>
                  </a:lnTo>
                  <a:lnTo>
                    <a:pt x="15073" y="931004"/>
                  </a:lnTo>
                  <a:lnTo>
                    <a:pt x="18246" y="925053"/>
                  </a:lnTo>
                  <a:lnTo>
                    <a:pt x="21816" y="919498"/>
                  </a:lnTo>
                  <a:lnTo>
                    <a:pt x="25782" y="914341"/>
                  </a:lnTo>
                  <a:lnTo>
                    <a:pt x="29352" y="909183"/>
                  </a:lnTo>
                  <a:lnTo>
                    <a:pt x="34112" y="904026"/>
                  </a:lnTo>
                  <a:lnTo>
                    <a:pt x="38872" y="898471"/>
                  </a:lnTo>
                  <a:lnTo>
                    <a:pt x="48391" y="888950"/>
                  </a:lnTo>
                  <a:lnTo>
                    <a:pt x="59894" y="879031"/>
                  </a:lnTo>
                  <a:lnTo>
                    <a:pt x="71793" y="869906"/>
                  </a:lnTo>
                  <a:lnTo>
                    <a:pt x="84486" y="860781"/>
                  </a:lnTo>
                  <a:lnTo>
                    <a:pt x="98765" y="852450"/>
                  </a:lnTo>
                  <a:lnTo>
                    <a:pt x="113441" y="844118"/>
                  </a:lnTo>
                  <a:lnTo>
                    <a:pt x="128514" y="836183"/>
                  </a:lnTo>
                  <a:lnTo>
                    <a:pt x="144380" y="828645"/>
                  </a:lnTo>
                  <a:lnTo>
                    <a:pt x="161436" y="821504"/>
                  </a:lnTo>
                  <a:lnTo>
                    <a:pt x="178492" y="814760"/>
                  </a:lnTo>
                  <a:lnTo>
                    <a:pt x="196341" y="808015"/>
                  </a:lnTo>
                  <a:lnTo>
                    <a:pt x="214587" y="801667"/>
                  </a:lnTo>
                  <a:lnTo>
                    <a:pt x="233229" y="795716"/>
                  </a:lnTo>
                  <a:lnTo>
                    <a:pt x="252268" y="790162"/>
                  </a:lnTo>
                  <a:lnTo>
                    <a:pt x="271704" y="784608"/>
                  </a:lnTo>
                  <a:lnTo>
                    <a:pt x="291140" y="779450"/>
                  </a:lnTo>
                  <a:lnTo>
                    <a:pt x="310972" y="774689"/>
                  </a:lnTo>
                  <a:lnTo>
                    <a:pt x="331201" y="769928"/>
                  </a:lnTo>
                  <a:lnTo>
                    <a:pt x="351034" y="765564"/>
                  </a:lnTo>
                  <a:lnTo>
                    <a:pt x="371263" y="761994"/>
                  </a:lnTo>
                  <a:lnTo>
                    <a:pt x="391492" y="758026"/>
                  </a:lnTo>
                  <a:lnTo>
                    <a:pt x="431156" y="751282"/>
                  </a:lnTo>
                  <a:lnTo>
                    <a:pt x="470028" y="745727"/>
                  </a:lnTo>
                  <a:lnTo>
                    <a:pt x="474788" y="745330"/>
                  </a:lnTo>
                  <a:lnTo>
                    <a:pt x="479548" y="744934"/>
                  </a:lnTo>
                  <a:lnTo>
                    <a:pt x="488670" y="745330"/>
                  </a:lnTo>
                  <a:lnTo>
                    <a:pt x="616391" y="1197215"/>
                  </a:lnTo>
                  <a:lnTo>
                    <a:pt x="618771" y="1179759"/>
                  </a:lnTo>
                  <a:lnTo>
                    <a:pt x="663196" y="869509"/>
                  </a:lnTo>
                  <a:lnTo>
                    <a:pt x="650503" y="838961"/>
                  </a:lnTo>
                  <a:lnTo>
                    <a:pt x="675095" y="798493"/>
                  </a:lnTo>
                  <a:lnTo>
                    <a:pt x="731022" y="798097"/>
                  </a:lnTo>
                  <a:lnTo>
                    <a:pt x="754028" y="838961"/>
                  </a:lnTo>
                  <a:lnTo>
                    <a:pt x="743319" y="875461"/>
                  </a:lnTo>
                  <a:lnTo>
                    <a:pt x="782983" y="1202373"/>
                  </a:lnTo>
                  <a:lnTo>
                    <a:pt x="887302" y="760407"/>
                  </a:lnTo>
                  <a:lnTo>
                    <a:pt x="899201" y="754852"/>
                  </a:lnTo>
                  <a:lnTo>
                    <a:pt x="907927" y="750488"/>
                  </a:lnTo>
                  <a:lnTo>
                    <a:pt x="913481" y="747314"/>
                  </a:lnTo>
                  <a:lnTo>
                    <a:pt x="914671" y="746124"/>
                  </a:lnTo>
                  <a:lnTo>
                    <a:pt x="914671" y="745727"/>
                  </a:lnTo>
                  <a:lnTo>
                    <a:pt x="924587" y="744537"/>
                  </a:lnTo>
                  <a:lnTo>
                    <a:pt x="934106" y="743744"/>
                  </a:lnTo>
                  <a:lnTo>
                    <a:pt x="943626" y="743347"/>
                  </a:lnTo>
                  <a:lnTo>
                    <a:pt x="953542" y="742950"/>
                  </a:lnTo>
                  <a:close/>
                  <a:moveTo>
                    <a:pt x="713979" y="0"/>
                  </a:moveTo>
                  <a:lnTo>
                    <a:pt x="725091" y="0"/>
                  </a:lnTo>
                  <a:lnTo>
                    <a:pt x="736601" y="397"/>
                  </a:lnTo>
                  <a:lnTo>
                    <a:pt x="746919" y="794"/>
                  </a:lnTo>
                  <a:lnTo>
                    <a:pt x="758032" y="1985"/>
                  </a:lnTo>
                  <a:lnTo>
                    <a:pt x="768351" y="3177"/>
                  </a:lnTo>
                  <a:lnTo>
                    <a:pt x="778669" y="4368"/>
                  </a:lnTo>
                  <a:lnTo>
                    <a:pt x="788591" y="5956"/>
                  </a:lnTo>
                  <a:lnTo>
                    <a:pt x="808038" y="9530"/>
                  </a:lnTo>
                  <a:lnTo>
                    <a:pt x="826691" y="13898"/>
                  </a:lnTo>
                  <a:lnTo>
                    <a:pt x="844551" y="19060"/>
                  </a:lnTo>
                  <a:lnTo>
                    <a:pt x="860822" y="25016"/>
                  </a:lnTo>
                  <a:lnTo>
                    <a:pt x="876697" y="30973"/>
                  </a:lnTo>
                  <a:lnTo>
                    <a:pt x="891779" y="37723"/>
                  </a:lnTo>
                  <a:lnTo>
                    <a:pt x="906066" y="44076"/>
                  </a:lnTo>
                  <a:lnTo>
                    <a:pt x="919163" y="51224"/>
                  </a:lnTo>
                  <a:lnTo>
                    <a:pt x="930672" y="57974"/>
                  </a:lnTo>
                  <a:lnTo>
                    <a:pt x="942182" y="64725"/>
                  </a:lnTo>
                  <a:lnTo>
                    <a:pt x="952501" y="71475"/>
                  </a:lnTo>
                  <a:lnTo>
                    <a:pt x="961232" y="77829"/>
                  </a:lnTo>
                  <a:lnTo>
                    <a:pt x="969566" y="84182"/>
                  </a:lnTo>
                  <a:lnTo>
                    <a:pt x="976313" y="89344"/>
                  </a:lnTo>
                  <a:lnTo>
                    <a:pt x="987822" y="98874"/>
                  </a:lnTo>
                  <a:lnTo>
                    <a:pt x="994172" y="105227"/>
                  </a:lnTo>
                  <a:lnTo>
                    <a:pt x="996554" y="107213"/>
                  </a:lnTo>
                  <a:lnTo>
                    <a:pt x="993775" y="113566"/>
                  </a:lnTo>
                  <a:lnTo>
                    <a:pt x="989410" y="120317"/>
                  </a:lnTo>
                  <a:lnTo>
                    <a:pt x="984251" y="129450"/>
                  </a:lnTo>
                  <a:lnTo>
                    <a:pt x="977107" y="139774"/>
                  </a:lnTo>
                  <a:lnTo>
                    <a:pt x="973138" y="144936"/>
                  </a:lnTo>
                  <a:lnTo>
                    <a:pt x="968375" y="150495"/>
                  </a:lnTo>
                  <a:lnTo>
                    <a:pt x="963216" y="156054"/>
                  </a:lnTo>
                  <a:lnTo>
                    <a:pt x="957660" y="161613"/>
                  </a:lnTo>
                  <a:lnTo>
                    <a:pt x="951707" y="167173"/>
                  </a:lnTo>
                  <a:lnTo>
                    <a:pt x="945754" y="172732"/>
                  </a:lnTo>
                  <a:lnTo>
                    <a:pt x="938610" y="177497"/>
                  </a:lnTo>
                  <a:lnTo>
                    <a:pt x="931069" y="182262"/>
                  </a:lnTo>
                  <a:lnTo>
                    <a:pt x="923529" y="186630"/>
                  </a:lnTo>
                  <a:lnTo>
                    <a:pt x="915194" y="190601"/>
                  </a:lnTo>
                  <a:lnTo>
                    <a:pt x="906463" y="194174"/>
                  </a:lnTo>
                  <a:lnTo>
                    <a:pt x="896938" y="196954"/>
                  </a:lnTo>
                  <a:lnTo>
                    <a:pt x="887413" y="199733"/>
                  </a:lnTo>
                  <a:lnTo>
                    <a:pt x="877094" y="200925"/>
                  </a:lnTo>
                  <a:lnTo>
                    <a:pt x="866775" y="201719"/>
                  </a:lnTo>
                  <a:lnTo>
                    <a:pt x="855266" y="201719"/>
                  </a:lnTo>
                  <a:lnTo>
                    <a:pt x="843360" y="200925"/>
                  </a:lnTo>
                  <a:lnTo>
                    <a:pt x="831454" y="198939"/>
                  </a:lnTo>
                  <a:lnTo>
                    <a:pt x="818357" y="195763"/>
                  </a:lnTo>
                  <a:lnTo>
                    <a:pt x="805260" y="191792"/>
                  </a:lnTo>
                  <a:lnTo>
                    <a:pt x="791369" y="186233"/>
                  </a:lnTo>
                  <a:lnTo>
                    <a:pt x="777082" y="179879"/>
                  </a:lnTo>
                  <a:lnTo>
                    <a:pt x="760016" y="171938"/>
                  </a:lnTo>
                  <a:lnTo>
                    <a:pt x="743347" y="165187"/>
                  </a:lnTo>
                  <a:lnTo>
                    <a:pt x="778272" y="181468"/>
                  </a:lnTo>
                  <a:lnTo>
                    <a:pt x="812007" y="196954"/>
                  </a:lnTo>
                  <a:lnTo>
                    <a:pt x="828279" y="204101"/>
                  </a:lnTo>
                  <a:lnTo>
                    <a:pt x="844551" y="210852"/>
                  </a:lnTo>
                  <a:lnTo>
                    <a:pt x="860029" y="217205"/>
                  </a:lnTo>
                  <a:lnTo>
                    <a:pt x="875110" y="222367"/>
                  </a:lnTo>
                  <a:lnTo>
                    <a:pt x="889397" y="226735"/>
                  </a:lnTo>
                  <a:lnTo>
                    <a:pt x="903288" y="229912"/>
                  </a:lnTo>
                  <a:lnTo>
                    <a:pt x="910035" y="231103"/>
                  </a:lnTo>
                  <a:lnTo>
                    <a:pt x="916385" y="232294"/>
                  </a:lnTo>
                  <a:lnTo>
                    <a:pt x="922735" y="232691"/>
                  </a:lnTo>
                  <a:lnTo>
                    <a:pt x="929085" y="233089"/>
                  </a:lnTo>
                  <a:lnTo>
                    <a:pt x="935038" y="233089"/>
                  </a:lnTo>
                  <a:lnTo>
                    <a:pt x="940991" y="232294"/>
                  </a:lnTo>
                  <a:lnTo>
                    <a:pt x="946547" y="231103"/>
                  </a:lnTo>
                  <a:lnTo>
                    <a:pt x="951707" y="229912"/>
                  </a:lnTo>
                  <a:lnTo>
                    <a:pt x="956866" y="228324"/>
                  </a:lnTo>
                  <a:lnTo>
                    <a:pt x="961629" y="226338"/>
                  </a:lnTo>
                  <a:lnTo>
                    <a:pt x="966788" y="223161"/>
                  </a:lnTo>
                  <a:lnTo>
                    <a:pt x="970757" y="220382"/>
                  </a:lnTo>
                  <a:lnTo>
                    <a:pt x="972741" y="231500"/>
                  </a:lnTo>
                  <a:lnTo>
                    <a:pt x="973535" y="242619"/>
                  </a:lnTo>
                  <a:lnTo>
                    <a:pt x="973932" y="253340"/>
                  </a:lnTo>
                  <a:lnTo>
                    <a:pt x="974329" y="263267"/>
                  </a:lnTo>
                  <a:lnTo>
                    <a:pt x="974329" y="273591"/>
                  </a:lnTo>
                  <a:lnTo>
                    <a:pt x="973932" y="283121"/>
                  </a:lnTo>
                  <a:lnTo>
                    <a:pt x="973138" y="302181"/>
                  </a:lnTo>
                  <a:lnTo>
                    <a:pt x="974725" y="300196"/>
                  </a:lnTo>
                  <a:lnTo>
                    <a:pt x="976710" y="298210"/>
                  </a:lnTo>
                  <a:lnTo>
                    <a:pt x="978297" y="297416"/>
                  </a:lnTo>
                  <a:lnTo>
                    <a:pt x="980282" y="297019"/>
                  </a:lnTo>
                  <a:lnTo>
                    <a:pt x="982663" y="297416"/>
                  </a:lnTo>
                  <a:lnTo>
                    <a:pt x="985044" y="299005"/>
                  </a:lnTo>
                  <a:lnTo>
                    <a:pt x="987822" y="301784"/>
                  </a:lnTo>
                  <a:lnTo>
                    <a:pt x="989807" y="304564"/>
                  </a:lnTo>
                  <a:lnTo>
                    <a:pt x="991791" y="308932"/>
                  </a:lnTo>
                  <a:lnTo>
                    <a:pt x="994172" y="313697"/>
                  </a:lnTo>
                  <a:lnTo>
                    <a:pt x="995760" y="318859"/>
                  </a:lnTo>
                  <a:lnTo>
                    <a:pt x="997744" y="325212"/>
                  </a:lnTo>
                  <a:lnTo>
                    <a:pt x="998935" y="331963"/>
                  </a:lnTo>
                  <a:lnTo>
                    <a:pt x="1000919" y="339507"/>
                  </a:lnTo>
                  <a:lnTo>
                    <a:pt x="1002110" y="347846"/>
                  </a:lnTo>
                  <a:lnTo>
                    <a:pt x="1002904" y="356185"/>
                  </a:lnTo>
                  <a:lnTo>
                    <a:pt x="1003697" y="364523"/>
                  </a:lnTo>
                  <a:lnTo>
                    <a:pt x="1004094" y="373656"/>
                  </a:lnTo>
                  <a:lnTo>
                    <a:pt x="1004491" y="383584"/>
                  </a:lnTo>
                  <a:lnTo>
                    <a:pt x="1004888" y="393114"/>
                  </a:lnTo>
                  <a:lnTo>
                    <a:pt x="1004491" y="403438"/>
                  </a:lnTo>
                  <a:lnTo>
                    <a:pt x="1004094" y="412571"/>
                  </a:lnTo>
                  <a:lnTo>
                    <a:pt x="1003697" y="422101"/>
                  </a:lnTo>
                  <a:lnTo>
                    <a:pt x="1002904" y="430837"/>
                  </a:lnTo>
                  <a:lnTo>
                    <a:pt x="1002110" y="439175"/>
                  </a:lnTo>
                  <a:lnTo>
                    <a:pt x="1000919" y="447117"/>
                  </a:lnTo>
                  <a:lnTo>
                    <a:pt x="998935" y="454265"/>
                  </a:lnTo>
                  <a:lnTo>
                    <a:pt x="997744" y="461015"/>
                  </a:lnTo>
                  <a:lnTo>
                    <a:pt x="995760" y="467368"/>
                  </a:lnTo>
                  <a:lnTo>
                    <a:pt x="994172" y="472928"/>
                  </a:lnTo>
                  <a:lnTo>
                    <a:pt x="991791" y="478090"/>
                  </a:lnTo>
                  <a:lnTo>
                    <a:pt x="989807" y="481663"/>
                  </a:lnTo>
                  <a:lnTo>
                    <a:pt x="987822" y="485237"/>
                  </a:lnTo>
                  <a:lnTo>
                    <a:pt x="985044" y="487620"/>
                  </a:lnTo>
                  <a:lnTo>
                    <a:pt x="982663" y="488811"/>
                  </a:lnTo>
                  <a:lnTo>
                    <a:pt x="980282" y="489605"/>
                  </a:lnTo>
                  <a:lnTo>
                    <a:pt x="978694" y="489605"/>
                  </a:lnTo>
                  <a:lnTo>
                    <a:pt x="977504" y="488811"/>
                  </a:lnTo>
                  <a:lnTo>
                    <a:pt x="975122" y="487223"/>
                  </a:lnTo>
                  <a:lnTo>
                    <a:pt x="972741" y="484840"/>
                  </a:lnTo>
                  <a:lnTo>
                    <a:pt x="970360" y="481266"/>
                  </a:lnTo>
                  <a:lnTo>
                    <a:pt x="968375" y="476898"/>
                  </a:lnTo>
                  <a:lnTo>
                    <a:pt x="966391" y="471736"/>
                  </a:lnTo>
                  <a:lnTo>
                    <a:pt x="964010" y="465780"/>
                  </a:lnTo>
                  <a:lnTo>
                    <a:pt x="962422" y="459030"/>
                  </a:lnTo>
                  <a:lnTo>
                    <a:pt x="960438" y="476104"/>
                  </a:lnTo>
                  <a:lnTo>
                    <a:pt x="957263" y="491988"/>
                  </a:lnTo>
                  <a:lnTo>
                    <a:pt x="953691" y="507871"/>
                  </a:lnTo>
                  <a:lnTo>
                    <a:pt x="949325" y="523754"/>
                  </a:lnTo>
                  <a:lnTo>
                    <a:pt x="944563" y="538844"/>
                  </a:lnTo>
                  <a:lnTo>
                    <a:pt x="939404" y="553536"/>
                  </a:lnTo>
                  <a:lnTo>
                    <a:pt x="933451" y="567434"/>
                  </a:lnTo>
                  <a:lnTo>
                    <a:pt x="927101" y="581332"/>
                  </a:lnTo>
                  <a:lnTo>
                    <a:pt x="920354" y="594435"/>
                  </a:lnTo>
                  <a:lnTo>
                    <a:pt x="912813" y="607539"/>
                  </a:lnTo>
                  <a:lnTo>
                    <a:pt x="905272" y="619849"/>
                  </a:lnTo>
                  <a:lnTo>
                    <a:pt x="896938" y="631364"/>
                  </a:lnTo>
                  <a:lnTo>
                    <a:pt x="888604" y="642880"/>
                  </a:lnTo>
                  <a:lnTo>
                    <a:pt x="879872" y="653601"/>
                  </a:lnTo>
                  <a:lnTo>
                    <a:pt x="870347" y="663925"/>
                  </a:lnTo>
                  <a:lnTo>
                    <a:pt x="861219" y="673852"/>
                  </a:lnTo>
                  <a:lnTo>
                    <a:pt x="851694" y="682985"/>
                  </a:lnTo>
                  <a:lnTo>
                    <a:pt x="841772" y="691721"/>
                  </a:lnTo>
                  <a:lnTo>
                    <a:pt x="831851" y="700060"/>
                  </a:lnTo>
                  <a:lnTo>
                    <a:pt x="821532" y="707604"/>
                  </a:lnTo>
                  <a:lnTo>
                    <a:pt x="811610" y="714752"/>
                  </a:lnTo>
                  <a:lnTo>
                    <a:pt x="801291" y="721105"/>
                  </a:lnTo>
                  <a:lnTo>
                    <a:pt x="790972" y="727062"/>
                  </a:lnTo>
                  <a:lnTo>
                    <a:pt x="780257" y="732224"/>
                  </a:lnTo>
                  <a:lnTo>
                    <a:pt x="769938" y="736989"/>
                  </a:lnTo>
                  <a:lnTo>
                    <a:pt x="759619" y="741357"/>
                  </a:lnTo>
                  <a:lnTo>
                    <a:pt x="749301" y="744533"/>
                  </a:lnTo>
                  <a:lnTo>
                    <a:pt x="738585" y="747710"/>
                  </a:lnTo>
                  <a:lnTo>
                    <a:pt x="728663" y="750093"/>
                  </a:lnTo>
                  <a:lnTo>
                    <a:pt x="718344" y="751284"/>
                  </a:lnTo>
                  <a:lnTo>
                    <a:pt x="708819" y="752475"/>
                  </a:lnTo>
                  <a:lnTo>
                    <a:pt x="698897" y="752475"/>
                  </a:lnTo>
                  <a:lnTo>
                    <a:pt x="690960" y="752475"/>
                  </a:lnTo>
                  <a:lnTo>
                    <a:pt x="683022" y="751284"/>
                  </a:lnTo>
                  <a:lnTo>
                    <a:pt x="674688" y="749695"/>
                  </a:lnTo>
                  <a:lnTo>
                    <a:pt x="665560" y="747313"/>
                  </a:lnTo>
                  <a:lnTo>
                    <a:pt x="656432" y="744136"/>
                  </a:lnTo>
                  <a:lnTo>
                    <a:pt x="646907" y="740960"/>
                  </a:lnTo>
                  <a:lnTo>
                    <a:pt x="637779" y="736195"/>
                  </a:lnTo>
                  <a:lnTo>
                    <a:pt x="628254" y="731430"/>
                  </a:lnTo>
                  <a:lnTo>
                    <a:pt x="617935" y="725870"/>
                  </a:lnTo>
                  <a:lnTo>
                    <a:pt x="608410" y="719914"/>
                  </a:lnTo>
                  <a:lnTo>
                    <a:pt x="598091" y="713561"/>
                  </a:lnTo>
                  <a:lnTo>
                    <a:pt x="588169" y="706413"/>
                  </a:lnTo>
                  <a:lnTo>
                    <a:pt x="578247" y="698471"/>
                  </a:lnTo>
                  <a:lnTo>
                    <a:pt x="568325" y="690133"/>
                  </a:lnTo>
                  <a:lnTo>
                    <a:pt x="558007" y="681397"/>
                  </a:lnTo>
                  <a:lnTo>
                    <a:pt x="548482" y="671867"/>
                  </a:lnTo>
                  <a:lnTo>
                    <a:pt x="538560" y="662734"/>
                  </a:lnTo>
                  <a:lnTo>
                    <a:pt x="529035" y="652410"/>
                  </a:lnTo>
                  <a:lnTo>
                    <a:pt x="519510" y="641688"/>
                  </a:lnTo>
                  <a:lnTo>
                    <a:pt x="509985" y="630570"/>
                  </a:lnTo>
                  <a:lnTo>
                    <a:pt x="501254" y="619452"/>
                  </a:lnTo>
                  <a:lnTo>
                    <a:pt x="492522" y="607539"/>
                  </a:lnTo>
                  <a:lnTo>
                    <a:pt x="483791" y="595230"/>
                  </a:lnTo>
                  <a:lnTo>
                    <a:pt x="475854" y="582523"/>
                  </a:lnTo>
                  <a:lnTo>
                    <a:pt x="467916" y="569419"/>
                  </a:lnTo>
                  <a:lnTo>
                    <a:pt x="460772" y="556315"/>
                  </a:lnTo>
                  <a:lnTo>
                    <a:pt x="453629" y="542417"/>
                  </a:lnTo>
                  <a:lnTo>
                    <a:pt x="447279" y="528519"/>
                  </a:lnTo>
                  <a:lnTo>
                    <a:pt x="441325" y="514224"/>
                  </a:lnTo>
                  <a:lnTo>
                    <a:pt x="435769" y="499929"/>
                  </a:lnTo>
                  <a:lnTo>
                    <a:pt x="431007" y="485237"/>
                  </a:lnTo>
                  <a:lnTo>
                    <a:pt x="426244" y="470148"/>
                  </a:lnTo>
                  <a:lnTo>
                    <a:pt x="424657" y="474913"/>
                  </a:lnTo>
                  <a:lnTo>
                    <a:pt x="422672" y="480075"/>
                  </a:lnTo>
                  <a:lnTo>
                    <a:pt x="421085" y="484046"/>
                  </a:lnTo>
                  <a:lnTo>
                    <a:pt x="419101" y="487620"/>
                  </a:lnTo>
                  <a:lnTo>
                    <a:pt x="417116" y="490399"/>
                  </a:lnTo>
                  <a:lnTo>
                    <a:pt x="414735" y="492385"/>
                  </a:lnTo>
                  <a:lnTo>
                    <a:pt x="412354" y="493576"/>
                  </a:lnTo>
                  <a:lnTo>
                    <a:pt x="410369" y="493973"/>
                  </a:lnTo>
                  <a:lnTo>
                    <a:pt x="407591" y="493576"/>
                  </a:lnTo>
                  <a:lnTo>
                    <a:pt x="405210" y="491988"/>
                  </a:lnTo>
                  <a:lnTo>
                    <a:pt x="402829" y="490002"/>
                  </a:lnTo>
                  <a:lnTo>
                    <a:pt x="400447" y="486428"/>
                  </a:lnTo>
                  <a:lnTo>
                    <a:pt x="398463" y="482855"/>
                  </a:lnTo>
                  <a:lnTo>
                    <a:pt x="396082" y="477693"/>
                  </a:lnTo>
                  <a:lnTo>
                    <a:pt x="394494" y="472133"/>
                  </a:lnTo>
                  <a:lnTo>
                    <a:pt x="392907" y="465780"/>
                  </a:lnTo>
                  <a:lnTo>
                    <a:pt x="391319" y="459030"/>
                  </a:lnTo>
                  <a:lnTo>
                    <a:pt x="390129" y="451882"/>
                  </a:lnTo>
                  <a:lnTo>
                    <a:pt x="388541" y="443940"/>
                  </a:lnTo>
                  <a:lnTo>
                    <a:pt x="387351" y="435602"/>
                  </a:lnTo>
                  <a:lnTo>
                    <a:pt x="386557" y="426469"/>
                  </a:lnTo>
                  <a:lnTo>
                    <a:pt x="386160" y="417336"/>
                  </a:lnTo>
                  <a:lnTo>
                    <a:pt x="385763" y="407409"/>
                  </a:lnTo>
                  <a:lnTo>
                    <a:pt x="385763" y="397879"/>
                  </a:lnTo>
                  <a:lnTo>
                    <a:pt x="385763" y="388349"/>
                  </a:lnTo>
                  <a:lnTo>
                    <a:pt x="386160" y="378421"/>
                  </a:lnTo>
                  <a:lnTo>
                    <a:pt x="386557" y="369288"/>
                  </a:lnTo>
                  <a:lnTo>
                    <a:pt x="387351" y="360156"/>
                  </a:lnTo>
                  <a:lnTo>
                    <a:pt x="388541" y="351817"/>
                  </a:lnTo>
                  <a:lnTo>
                    <a:pt x="390129" y="344272"/>
                  </a:lnTo>
                  <a:lnTo>
                    <a:pt x="391319" y="336728"/>
                  </a:lnTo>
                  <a:lnTo>
                    <a:pt x="392907" y="329977"/>
                  </a:lnTo>
                  <a:lnTo>
                    <a:pt x="394494" y="323624"/>
                  </a:lnTo>
                  <a:lnTo>
                    <a:pt x="396082" y="318065"/>
                  </a:lnTo>
                  <a:lnTo>
                    <a:pt x="398463" y="313697"/>
                  </a:lnTo>
                  <a:lnTo>
                    <a:pt x="400447" y="309329"/>
                  </a:lnTo>
                  <a:lnTo>
                    <a:pt x="402829" y="305755"/>
                  </a:lnTo>
                  <a:lnTo>
                    <a:pt x="405210" y="303770"/>
                  </a:lnTo>
                  <a:lnTo>
                    <a:pt x="407591" y="302181"/>
                  </a:lnTo>
                  <a:lnTo>
                    <a:pt x="410369" y="301784"/>
                  </a:lnTo>
                  <a:lnTo>
                    <a:pt x="411560" y="302181"/>
                  </a:lnTo>
                  <a:lnTo>
                    <a:pt x="413147" y="302975"/>
                  </a:lnTo>
                  <a:lnTo>
                    <a:pt x="413544" y="289872"/>
                  </a:lnTo>
                  <a:lnTo>
                    <a:pt x="414338" y="277562"/>
                  </a:lnTo>
                  <a:lnTo>
                    <a:pt x="415925" y="266444"/>
                  </a:lnTo>
                  <a:lnTo>
                    <a:pt x="418307" y="255722"/>
                  </a:lnTo>
                  <a:lnTo>
                    <a:pt x="417116" y="242222"/>
                  </a:lnTo>
                  <a:lnTo>
                    <a:pt x="415925" y="229515"/>
                  </a:lnTo>
                  <a:lnTo>
                    <a:pt x="415925" y="217205"/>
                  </a:lnTo>
                  <a:lnTo>
                    <a:pt x="416322" y="206484"/>
                  </a:lnTo>
                  <a:lnTo>
                    <a:pt x="417910" y="195763"/>
                  </a:lnTo>
                  <a:lnTo>
                    <a:pt x="419497" y="185835"/>
                  </a:lnTo>
                  <a:lnTo>
                    <a:pt x="421482" y="176305"/>
                  </a:lnTo>
                  <a:lnTo>
                    <a:pt x="424260" y="167570"/>
                  </a:lnTo>
                  <a:lnTo>
                    <a:pt x="427435" y="159628"/>
                  </a:lnTo>
                  <a:lnTo>
                    <a:pt x="431007" y="152480"/>
                  </a:lnTo>
                  <a:lnTo>
                    <a:pt x="434975" y="145730"/>
                  </a:lnTo>
                  <a:lnTo>
                    <a:pt x="439341" y="139377"/>
                  </a:lnTo>
                  <a:lnTo>
                    <a:pt x="444501" y="133420"/>
                  </a:lnTo>
                  <a:lnTo>
                    <a:pt x="449660" y="128258"/>
                  </a:lnTo>
                  <a:lnTo>
                    <a:pt x="455613" y="123890"/>
                  </a:lnTo>
                  <a:lnTo>
                    <a:pt x="461566" y="119522"/>
                  </a:lnTo>
                  <a:lnTo>
                    <a:pt x="434182" y="119919"/>
                  </a:lnTo>
                  <a:lnTo>
                    <a:pt x="413147" y="120714"/>
                  </a:lnTo>
                  <a:lnTo>
                    <a:pt x="394891" y="121508"/>
                  </a:lnTo>
                  <a:lnTo>
                    <a:pt x="401241" y="118728"/>
                  </a:lnTo>
                  <a:lnTo>
                    <a:pt x="407591" y="115154"/>
                  </a:lnTo>
                  <a:lnTo>
                    <a:pt x="420291" y="107213"/>
                  </a:lnTo>
                  <a:lnTo>
                    <a:pt x="433388" y="98477"/>
                  </a:lnTo>
                  <a:lnTo>
                    <a:pt x="446485" y="88947"/>
                  </a:lnTo>
                  <a:lnTo>
                    <a:pt x="459185" y="79814"/>
                  </a:lnTo>
                  <a:lnTo>
                    <a:pt x="471488" y="71475"/>
                  </a:lnTo>
                  <a:lnTo>
                    <a:pt x="482601" y="63931"/>
                  </a:lnTo>
                  <a:lnTo>
                    <a:pt x="488157" y="60357"/>
                  </a:lnTo>
                  <a:lnTo>
                    <a:pt x="493316" y="57577"/>
                  </a:lnTo>
                  <a:lnTo>
                    <a:pt x="507604" y="50827"/>
                  </a:lnTo>
                  <a:lnTo>
                    <a:pt x="521891" y="44473"/>
                  </a:lnTo>
                  <a:lnTo>
                    <a:pt x="536179" y="38517"/>
                  </a:lnTo>
                  <a:lnTo>
                    <a:pt x="550069" y="32958"/>
                  </a:lnTo>
                  <a:lnTo>
                    <a:pt x="563563" y="27796"/>
                  </a:lnTo>
                  <a:lnTo>
                    <a:pt x="577057" y="23428"/>
                  </a:lnTo>
                  <a:lnTo>
                    <a:pt x="590551" y="19457"/>
                  </a:lnTo>
                  <a:lnTo>
                    <a:pt x="603647" y="15883"/>
                  </a:lnTo>
                  <a:lnTo>
                    <a:pt x="616744" y="12310"/>
                  </a:lnTo>
                  <a:lnTo>
                    <a:pt x="629841" y="9927"/>
                  </a:lnTo>
                  <a:lnTo>
                    <a:pt x="642541" y="7148"/>
                  </a:lnTo>
                  <a:lnTo>
                    <a:pt x="654844" y="5162"/>
                  </a:lnTo>
                  <a:lnTo>
                    <a:pt x="666751" y="3574"/>
                  </a:lnTo>
                  <a:lnTo>
                    <a:pt x="679054" y="2382"/>
                  </a:lnTo>
                  <a:lnTo>
                    <a:pt x="690960" y="1191"/>
                  </a:lnTo>
                  <a:lnTo>
                    <a:pt x="702866" y="397"/>
                  </a:lnTo>
                  <a:lnTo>
                    <a:pt x="71397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351">
                <a:solidFill>
                  <a:srgbClr val="5FB53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E397178-770C-5FAB-BAF2-16D671B0577B}"/>
              </a:ext>
            </a:extLst>
          </p:cNvPr>
          <p:cNvGrpSpPr/>
          <p:nvPr/>
        </p:nvGrpSpPr>
        <p:grpSpPr>
          <a:xfrm>
            <a:off x="7666094" y="2938263"/>
            <a:ext cx="2643164" cy="777494"/>
            <a:chOff x="444501" y="1822931"/>
            <a:chExt cx="2643164" cy="77749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BECAA5A-242B-A5FB-16E8-7E101C68014D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EF39F2F-8386-2CC6-D006-B3A474993052}"/>
                </a:ext>
              </a:extLst>
            </p:cNvPr>
            <p:cNvSpPr txBox="1"/>
            <p:nvPr/>
          </p:nvSpPr>
          <p:spPr>
            <a:xfrm>
              <a:off x="446773" y="18229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CE327D5-C2F8-F455-D979-CC5322729968}"/>
              </a:ext>
            </a:extLst>
          </p:cNvPr>
          <p:cNvGrpSpPr/>
          <p:nvPr/>
        </p:nvGrpSpPr>
        <p:grpSpPr>
          <a:xfrm>
            <a:off x="1729714" y="1919522"/>
            <a:ext cx="2672481" cy="777494"/>
            <a:chOff x="444501" y="1822931"/>
            <a:chExt cx="2672481" cy="77749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D4C2E6D-96A8-3E19-1BC1-9B39638D6F02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FEA95BB-D6BB-C7EA-8F03-898F7FE5B965}"/>
                </a:ext>
              </a:extLst>
            </p:cNvPr>
            <p:cNvSpPr txBox="1"/>
            <p:nvPr/>
          </p:nvSpPr>
          <p:spPr>
            <a:xfrm>
              <a:off x="1097681" y="18229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6A477A9-0FBC-A385-5CD4-46CED4407D9F}"/>
              </a:ext>
            </a:extLst>
          </p:cNvPr>
          <p:cNvGrpSpPr/>
          <p:nvPr/>
        </p:nvGrpSpPr>
        <p:grpSpPr>
          <a:xfrm>
            <a:off x="8249591" y="4882598"/>
            <a:ext cx="2643164" cy="777494"/>
            <a:chOff x="444501" y="1822931"/>
            <a:chExt cx="2643164" cy="77749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3248F81-72C4-C5AC-EFE4-C2793C6D288B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98D2241-DD35-41AF-84B5-551783816608}"/>
                </a:ext>
              </a:extLst>
            </p:cNvPr>
            <p:cNvSpPr txBox="1"/>
            <p:nvPr/>
          </p:nvSpPr>
          <p:spPr>
            <a:xfrm>
              <a:off x="446773" y="18229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35D4945-411A-7B23-E08D-B0361E274271}"/>
              </a:ext>
            </a:extLst>
          </p:cNvPr>
          <p:cNvGrpSpPr/>
          <p:nvPr/>
        </p:nvGrpSpPr>
        <p:grpSpPr>
          <a:xfrm>
            <a:off x="1724089" y="4105864"/>
            <a:ext cx="2672481" cy="981588"/>
            <a:chOff x="444501" y="1822931"/>
            <a:chExt cx="2672481" cy="98158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5884070-469D-20C3-47E6-76FE308DD8A0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79DA9DD-C661-679F-A3D7-F9AB9A3B3E7C}"/>
                </a:ext>
              </a:extLst>
            </p:cNvPr>
            <p:cNvSpPr txBox="1"/>
            <p:nvPr/>
          </p:nvSpPr>
          <p:spPr>
            <a:xfrm>
              <a:off x="1097681" y="18229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0142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95253" y="475525"/>
            <a:ext cx="19800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04</a:t>
            </a:r>
            <a:endParaRPr kumimoji="1" lang="zh-CN" altLang="en-US" sz="11500" b="1" dirty="0">
              <a:solidFill>
                <a:srgbClr val="1324EE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16DAE3-48FD-C310-DAEE-FA1F08749B79}"/>
              </a:ext>
            </a:extLst>
          </p:cNvPr>
          <p:cNvSpPr txBox="1"/>
          <p:nvPr/>
        </p:nvSpPr>
        <p:spPr>
          <a:xfrm>
            <a:off x="5295594" y="2323726"/>
            <a:ext cx="15793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2FE77FE-8CD3-F91C-A347-56B60D382C6B}"/>
              </a:ext>
            </a:extLst>
          </p:cNvPr>
          <p:cNvSpPr/>
          <p:nvPr/>
        </p:nvSpPr>
        <p:spPr>
          <a:xfrm>
            <a:off x="596934" y="-1324274"/>
            <a:ext cx="2319199" cy="2319199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7013696-94DA-E98B-6F63-941340F7DF33}"/>
              </a:ext>
            </a:extLst>
          </p:cNvPr>
          <p:cNvSpPr/>
          <p:nvPr/>
        </p:nvSpPr>
        <p:spPr>
          <a:xfrm>
            <a:off x="7285834" y="659915"/>
            <a:ext cx="670019" cy="670019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F25DA12-0BCE-75CC-F7E7-E2A87EF6D097}"/>
              </a:ext>
            </a:extLst>
          </p:cNvPr>
          <p:cNvSpPr/>
          <p:nvPr/>
        </p:nvSpPr>
        <p:spPr>
          <a:xfrm>
            <a:off x="4305663" y="1518172"/>
            <a:ext cx="453423" cy="453423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5ACA2381-B196-ADE9-0FE5-AC98A32530C2}"/>
              </a:ext>
            </a:extLst>
          </p:cNvPr>
          <p:cNvSpPr/>
          <p:nvPr/>
        </p:nvSpPr>
        <p:spPr>
          <a:xfrm>
            <a:off x="10373453" y="3896526"/>
            <a:ext cx="3933097" cy="3933097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9E3F8B7-8A02-58CB-7FF3-7819DC375D4C}"/>
              </a:ext>
            </a:extLst>
          </p:cNvPr>
          <p:cNvSpPr/>
          <p:nvPr/>
        </p:nvSpPr>
        <p:spPr>
          <a:xfrm>
            <a:off x="7890963" y="6116897"/>
            <a:ext cx="2482490" cy="2482490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24B132E-24EF-450C-61F8-8916ED0A1840}"/>
              </a:ext>
            </a:extLst>
          </p:cNvPr>
          <p:cNvSpPr/>
          <p:nvPr/>
        </p:nvSpPr>
        <p:spPr>
          <a:xfrm>
            <a:off x="380857" y="2871039"/>
            <a:ext cx="11430286" cy="2476094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11ACC1C-E429-5423-D314-1FC00F445969}"/>
              </a:ext>
            </a:extLst>
          </p:cNvPr>
          <p:cNvGrpSpPr/>
          <p:nvPr/>
        </p:nvGrpSpPr>
        <p:grpSpPr>
          <a:xfrm>
            <a:off x="4732335" y="3246310"/>
            <a:ext cx="2727330" cy="670330"/>
            <a:chOff x="1901712" y="2094168"/>
            <a:chExt cx="3213131" cy="789731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838BA13-54EC-F3BF-1D9E-642AE673662E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002C447-C954-0093-803B-B65C4155F4F9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5" name="PA_矩形 34">
              <a:extLst>
                <a:ext uri="{FF2B5EF4-FFF2-40B4-BE49-F238E27FC236}">
                  <a16:creationId xmlns:a16="http://schemas.microsoft.com/office/drawing/2014/main" id="{CB170929-8ABE-3C9E-2347-46EB2F8D28F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2574146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作品展示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348D959-38A2-152E-3A3B-FABB42AEEC08}"/>
              </a:ext>
            </a:extLst>
          </p:cNvPr>
          <p:cNvSpPr txBox="1"/>
          <p:nvPr/>
        </p:nvSpPr>
        <p:spPr>
          <a:xfrm>
            <a:off x="2177143" y="4216505"/>
            <a:ext cx="783771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94157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B870520-AEE5-15E1-89A5-C7971667362D}"/>
              </a:ext>
            </a:extLst>
          </p:cNvPr>
          <p:cNvSpPr/>
          <p:nvPr/>
        </p:nvSpPr>
        <p:spPr>
          <a:xfrm>
            <a:off x="1032669" y="2070100"/>
            <a:ext cx="2222500" cy="22860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9430707-AAD8-09CE-AB34-322A1E4A62FC}"/>
              </a:ext>
            </a:extLst>
          </p:cNvPr>
          <p:cNvSpPr/>
          <p:nvPr/>
        </p:nvSpPr>
        <p:spPr>
          <a:xfrm>
            <a:off x="1275953" y="1835150"/>
            <a:ext cx="1735931" cy="469900"/>
          </a:xfrm>
          <a:prstGeom prst="roundRect">
            <a:avLst>
              <a:gd name="adj" fmla="val 50000"/>
            </a:avLst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/>
              <a:t>添加标题</a:t>
            </a:r>
          </a:p>
        </p:txBody>
      </p:sp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作品展示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C3BD70E-691A-9155-ADF6-F7C0F1A6DB7D}"/>
              </a:ext>
            </a:extLst>
          </p:cNvPr>
          <p:cNvGrpSpPr/>
          <p:nvPr/>
        </p:nvGrpSpPr>
        <p:grpSpPr>
          <a:xfrm>
            <a:off x="1233596" y="4489450"/>
            <a:ext cx="2021573" cy="1010644"/>
            <a:chOff x="444501" y="1797531"/>
            <a:chExt cx="2021573" cy="101064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054BDC0-4DE3-4DA2-79BC-4F27AC1DEFFA}"/>
                </a:ext>
              </a:extLst>
            </p:cNvPr>
            <p:cNvSpPr txBox="1"/>
            <p:nvPr/>
          </p:nvSpPr>
          <p:spPr>
            <a:xfrm>
              <a:off x="444501" y="2112022"/>
              <a:ext cx="183549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88074F-1026-DB3C-5111-4D6F7D586F1B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664CF172-4186-814A-0265-D34323EAE949}"/>
              </a:ext>
            </a:extLst>
          </p:cNvPr>
          <p:cNvSpPr/>
          <p:nvPr/>
        </p:nvSpPr>
        <p:spPr>
          <a:xfrm>
            <a:off x="3674269" y="2070100"/>
            <a:ext cx="2222500" cy="22860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6A8D627-227B-EBEB-8E39-8FE98A973BEA}"/>
              </a:ext>
            </a:extLst>
          </p:cNvPr>
          <p:cNvSpPr/>
          <p:nvPr/>
        </p:nvSpPr>
        <p:spPr>
          <a:xfrm>
            <a:off x="3917553" y="1835150"/>
            <a:ext cx="1735931" cy="469900"/>
          </a:xfrm>
          <a:prstGeom prst="roundRect">
            <a:avLst>
              <a:gd name="adj" fmla="val 50000"/>
            </a:avLst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/>
              <a:t>添加标题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1937B13-21DA-BD35-041A-238BB3F9129B}"/>
              </a:ext>
            </a:extLst>
          </p:cNvPr>
          <p:cNvGrpSpPr/>
          <p:nvPr/>
        </p:nvGrpSpPr>
        <p:grpSpPr>
          <a:xfrm>
            <a:off x="3875196" y="4489450"/>
            <a:ext cx="2021573" cy="1010644"/>
            <a:chOff x="444501" y="1797531"/>
            <a:chExt cx="2021573" cy="101064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F405DE3-7473-16F2-5192-32FB371EA2C2}"/>
                </a:ext>
              </a:extLst>
            </p:cNvPr>
            <p:cNvSpPr txBox="1"/>
            <p:nvPr/>
          </p:nvSpPr>
          <p:spPr>
            <a:xfrm>
              <a:off x="444501" y="2112022"/>
              <a:ext cx="183549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7BB510C-7D6E-84B2-8580-302BAD74DADA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BFD7AF94-006A-0668-92BE-5FE940213B34}"/>
              </a:ext>
            </a:extLst>
          </p:cNvPr>
          <p:cNvSpPr/>
          <p:nvPr/>
        </p:nvSpPr>
        <p:spPr>
          <a:xfrm>
            <a:off x="6315869" y="2070100"/>
            <a:ext cx="2222500" cy="22860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2975E30-DDBF-92C6-15C1-17C12EB0BD3A}"/>
              </a:ext>
            </a:extLst>
          </p:cNvPr>
          <p:cNvSpPr/>
          <p:nvPr/>
        </p:nvSpPr>
        <p:spPr>
          <a:xfrm>
            <a:off x="6559153" y="1835150"/>
            <a:ext cx="1735931" cy="469900"/>
          </a:xfrm>
          <a:prstGeom prst="roundRect">
            <a:avLst>
              <a:gd name="adj" fmla="val 50000"/>
            </a:avLst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/>
              <a:t>添加标题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67E9B6A-3B48-BAE1-1C7E-0192C5968802}"/>
              </a:ext>
            </a:extLst>
          </p:cNvPr>
          <p:cNvGrpSpPr/>
          <p:nvPr/>
        </p:nvGrpSpPr>
        <p:grpSpPr>
          <a:xfrm>
            <a:off x="6516796" y="4489450"/>
            <a:ext cx="2021573" cy="1214737"/>
            <a:chOff x="444501" y="1797531"/>
            <a:chExt cx="2021573" cy="121473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BDAF90E-AEF8-F2C0-5D56-77B8014BD117}"/>
                </a:ext>
              </a:extLst>
            </p:cNvPr>
            <p:cNvSpPr txBox="1"/>
            <p:nvPr/>
          </p:nvSpPr>
          <p:spPr>
            <a:xfrm>
              <a:off x="444501" y="2112022"/>
              <a:ext cx="1835490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 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AD5F856-AC6A-2BB8-E6C8-C03B9FC44948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BDC2560F-7D20-FD64-1888-20FC2D74E593}"/>
              </a:ext>
            </a:extLst>
          </p:cNvPr>
          <p:cNvSpPr/>
          <p:nvPr/>
        </p:nvSpPr>
        <p:spPr>
          <a:xfrm>
            <a:off x="8957469" y="2070100"/>
            <a:ext cx="2222500" cy="22860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9CFC6E4-0DE2-2F0A-2673-2982E9327B9C}"/>
              </a:ext>
            </a:extLst>
          </p:cNvPr>
          <p:cNvSpPr/>
          <p:nvPr/>
        </p:nvSpPr>
        <p:spPr>
          <a:xfrm>
            <a:off x="9200753" y="1835150"/>
            <a:ext cx="1735931" cy="469900"/>
          </a:xfrm>
          <a:prstGeom prst="roundRect">
            <a:avLst>
              <a:gd name="adj" fmla="val 50000"/>
            </a:avLst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/>
              <a:t>添加标题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9D6D584-0BE1-4869-E57A-08A20608F6F7}"/>
              </a:ext>
            </a:extLst>
          </p:cNvPr>
          <p:cNvGrpSpPr/>
          <p:nvPr/>
        </p:nvGrpSpPr>
        <p:grpSpPr>
          <a:xfrm>
            <a:off x="9158396" y="4489450"/>
            <a:ext cx="2021573" cy="1010644"/>
            <a:chOff x="444501" y="1797531"/>
            <a:chExt cx="2021573" cy="101064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38CFC05-1390-EA4D-2730-FBB477F434AC}"/>
                </a:ext>
              </a:extLst>
            </p:cNvPr>
            <p:cNvSpPr txBox="1"/>
            <p:nvPr/>
          </p:nvSpPr>
          <p:spPr>
            <a:xfrm>
              <a:off x="444501" y="2112022"/>
              <a:ext cx="183549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C81D92E-A1FD-FD8A-2891-50E115489DAE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7870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手动输入 1">
            <a:extLst>
              <a:ext uri="{FF2B5EF4-FFF2-40B4-BE49-F238E27FC236}">
                <a16:creationId xmlns:a16="http://schemas.microsoft.com/office/drawing/2014/main" id="{B54F327E-F6B5-834B-9E22-78F2FD8AF013}"/>
              </a:ext>
            </a:extLst>
          </p:cNvPr>
          <p:cNvSpPr/>
          <p:nvPr/>
        </p:nvSpPr>
        <p:spPr>
          <a:xfrm>
            <a:off x="6096000" y="3074567"/>
            <a:ext cx="5148263" cy="2578100"/>
          </a:xfrm>
          <a:prstGeom prst="flowChartManualInpu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流程图: 手动输入 2">
            <a:extLst>
              <a:ext uri="{FF2B5EF4-FFF2-40B4-BE49-F238E27FC236}">
                <a16:creationId xmlns:a16="http://schemas.microsoft.com/office/drawing/2014/main" id="{4A505984-221C-0FA7-F3FD-1285991A011B}"/>
              </a:ext>
            </a:extLst>
          </p:cNvPr>
          <p:cNvSpPr/>
          <p:nvPr/>
        </p:nvSpPr>
        <p:spPr>
          <a:xfrm flipH="1" flipV="1">
            <a:off x="947738" y="1512467"/>
            <a:ext cx="5148262" cy="2578100"/>
          </a:xfrm>
          <a:prstGeom prst="flowChartManualInput">
            <a:avLst/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5CFDD9E-4297-8537-1E77-5DBFE6DD881A}"/>
              </a:ext>
            </a:extLst>
          </p:cNvPr>
          <p:cNvSpPr/>
          <p:nvPr/>
        </p:nvSpPr>
        <p:spPr>
          <a:xfrm>
            <a:off x="5313837" y="2776647"/>
            <a:ext cx="1564326" cy="1564326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作品展示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2FCB0C-891A-93EF-5AE1-B8CB83E3E1A4}"/>
              </a:ext>
            </a:extLst>
          </p:cNvPr>
          <p:cNvGrpSpPr/>
          <p:nvPr/>
        </p:nvGrpSpPr>
        <p:grpSpPr>
          <a:xfrm>
            <a:off x="6367962" y="1512467"/>
            <a:ext cx="4876301" cy="1026519"/>
            <a:chOff x="444500" y="1857856"/>
            <a:chExt cx="4876301" cy="102651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2BE9438-FECA-DB6C-59A2-E671DCE953DE}"/>
                </a:ext>
              </a:extLst>
            </p:cNvPr>
            <p:cNvSpPr txBox="1"/>
            <p:nvPr/>
          </p:nvSpPr>
          <p:spPr>
            <a:xfrm>
              <a:off x="444500" y="2188222"/>
              <a:ext cx="487630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29BD6E6-3D01-6115-D12C-266CF687A059}"/>
                </a:ext>
              </a:extLst>
            </p:cNvPr>
            <p:cNvSpPr txBox="1"/>
            <p:nvPr/>
          </p:nvSpPr>
          <p:spPr>
            <a:xfrm>
              <a:off x="446773" y="1857856"/>
              <a:ext cx="29642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7D88868-278B-7A9B-E763-D897D8064307}"/>
              </a:ext>
            </a:extLst>
          </p:cNvPr>
          <p:cNvGrpSpPr/>
          <p:nvPr/>
        </p:nvGrpSpPr>
        <p:grpSpPr>
          <a:xfrm>
            <a:off x="947737" y="4410634"/>
            <a:ext cx="4876301" cy="1234268"/>
            <a:chOff x="444500" y="1857856"/>
            <a:chExt cx="4876301" cy="123426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62CE9F4-DA84-A3E2-19D9-63A125F4422D}"/>
                </a:ext>
              </a:extLst>
            </p:cNvPr>
            <p:cNvSpPr txBox="1"/>
            <p:nvPr/>
          </p:nvSpPr>
          <p:spPr>
            <a:xfrm>
              <a:off x="444500" y="2188222"/>
              <a:ext cx="4876301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 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  <a:endPara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E3B0774-3E2E-C34D-A247-E7A227C56E0F}"/>
                </a:ext>
              </a:extLst>
            </p:cNvPr>
            <p:cNvSpPr txBox="1"/>
            <p:nvPr/>
          </p:nvSpPr>
          <p:spPr>
            <a:xfrm>
              <a:off x="446773" y="1857856"/>
              <a:ext cx="29642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3257A031-D914-A009-1F00-E6F93472FAA4}"/>
              </a:ext>
            </a:extLst>
          </p:cNvPr>
          <p:cNvSpPr/>
          <p:nvPr/>
        </p:nvSpPr>
        <p:spPr>
          <a:xfrm>
            <a:off x="5638800" y="3101610"/>
            <a:ext cx="914400" cy="914400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图形 13" descr="文凭卷筒 纯色填充">
            <a:extLst>
              <a:ext uri="{FF2B5EF4-FFF2-40B4-BE49-F238E27FC236}">
                <a16:creationId xmlns:a16="http://schemas.microsoft.com/office/drawing/2014/main" id="{EA8A4F13-7E55-4A6E-3B45-BB88DC767522}"/>
              </a:ext>
            </a:extLst>
          </p:cNvPr>
          <p:cNvSpPr/>
          <p:nvPr/>
        </p:nvSpPr>
        <p:spPr>
          <a:xfrm>
            <a:off x="5798615" y="3419760"/>
            <a:ext cx="594769" cy="371393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476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作品展示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0CC3A69-9DC9-38C2-140A-45F503125961}"/>
              </a:ext>
            </a:extLst>
          </p:cNvPr>
          <p:cNvSpPr/>
          <p:nvPr/>
        </p:nvSpPr>
        <p:spPr>
          <a:xfrm>
            <a:off x="947738" y="1549400"/>
            <a:ext cx="4366094" cy="187960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67492ED-6368-9FD3-02BE-FC2E60D38906}"/>
              </a:ext>
            </a:extLst>
          </p:cNvPr>
          <p:cNvSpPr/>
          <p:nvPr/>
        </p:nvSpPr>
        <p:spPr>
          <a:xfrm>
            <a:off x="947738" y="3543300"/>
            <a:ext cx="4366094" cy="1879600"/>
          </a:xfrm>
          <a:prstGeom prst="rect">
            <a:avLst/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7D2EA7F-FDB9-2858-3AB3-BB275E4F5319}"/>
              </a:ext>
            </a:extLst>
          </p:cNvPr>
          <p:cNvGrpSpPr/>
          <p:nvPr/>
        </p:nvGrpSpPr>
        <p:grpSpPr>
          <a:xfrm>
            <a:off x="5602396" y="1605898"/>
            <a:ext cx="2449404" cy="802894"/>
            <a:chOff x="444501" y="1797531"/>
            <a:chExt cx="2449404" cy="80289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92EBF1E-A2A3-E1E7-25F5-C36E1B15C4E8}"/>
                </a:ext>
              </a:extLst>
            </p:cNvPr>
            <p:cNvSpPr txBox="1"/>
            <p:nvPr/>
          </p:nvSpPr>
          <p:spPr>
            <a:xfrm>
              <a:off x="444501" y="2112022"/>
              <a:ext cx="24494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35BC7B1-FF27-6860-2B57-4E295B228C2E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C980431-1680-7420-4E0F-193ADC87553A}"/>
              </a:ext>
            </a:extLst>
          </p:cNvPr>
          <p:cNvGrpSpPr/>
          <p:nvPr/>
        </p:nvGrpSpPr>
        <p:grpSpPr>
          <a:xfrm>
            <a:off x="8599596" y="1605898"/>
            <a:ext cx="2449404" cy="802894"/>
            <a:chOff x="444501" y="1797531"/>
            <a:chExt cx="2449404" cy="80289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02F466A-F97E-7238-6F78-716F71206695}"/>
                </a:ext>
              </a:extLst>
            </p:cNvPr>
            <p:cNvSpPr txBox="1"/>
            <p:nvPr/>
          </p:nvSpPr>
          <p:spPr>
            <a:xfrm>
              <a:off x="444501" y="2112022"/>
              <a:ext cx="24494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CA71A8-0BC9-06B7-C3F1-739CBD701459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F084C52-BAEB-783B-A678-8585FD8D064A}"/>
              </a:ext>
            </a:extLst>
          </p:cNvPr>
          <p:cNvGrpSpPr/>
          <p:nvPr/>
        </p:nvGrpSpPr>
        <p:grpSpPr>
          <a:xfrm>
            <a:off x="5602396" y="3027553"/>
            <a:ext cx="2678004" cy="1006988"/>
            <a:chOff x="444501" y="1797531"/>
            <a:chExt cx="2678004" cy="100698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DE7F843-E601-0C40-B95F-8F95A6878536}"/>
                </a:ext>
              </a:extLst>
            </p:cNvPr>
            <p:cNvSpPr txBox="1"/>
            <p:nvPr/>
          </p:nvSpPr>
          <p:spPr>
            <a:xfrm>
              <a:off x="444501" y="2112022"/>
              <a:ext cx="2678004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 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F124DE6-C951-1CBD-05C8-53CA84C5D3B5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D56C99E-C548-AFD0-6D66-46D565D9EB72}"/>
              </a:ext>
            </a:extLst>
          </p:cNvPr>
          <p:cNvGrpSpPr/>
          <p:nvPr/>
        </p:nvGrpSpPr>
        <p:grpSpPr>
          <a:xfrm>
            <a:off x="8599596" y="3027553"/>
            <a:ext cx="2449404" cy="802894"/>
            <a:chOff x="444501" y="1797531"/>
            <a:chExt cx="2449404" cy="80289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796FA43-ABB4-EB83-3D1C-81F91D16F5A8}"/>
                </a:ext>
              </a:extLst>
            </p:cNvPr>
            <p:cNvSpPr txBox="1"/>
            <p:nvPr/>
          </p:nvSpPr>
          <p:spPr>
            <a:xfrm>
              <a:off x="444501" y="2112022"/>
              <a:ext cx="24494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081DF9D-946E-B76A-6C4B-DAACAB0C76B7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348A7E4-9058-F236-E31E-B9D147C521C6}"/>
              </a:ext>
            </a:extLst>
          </p:cNvPr>
          <p:cNvGrpSpPr/>
          <p:nvPr/>
        </p:nvGrpSpPr>
        <p:grpSpPr>
          <a:xfrm>
            <a:off x="5602396" y="4449208"/>
            <a:ext cx="2449404" cy="802894"/>
            <a:chOff x="444501" y="1797531"/>
            <a:chExt cx="2449404" cy="80289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94CF301-F0C2-E6E6-4C6F-36CC84EFD31A}"/>
                </a:ext>
              </a:extLst>
            </p:cNvPr>
            <p:cNvSpPr txBox="1"/>
            <p:nvPr/>
          </p:nvSpPr>
          <p:spPr>
            <a:xfrm>
              <a:off x="444501" y="2112022"/>
              <a:ext cx="24494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5BE0606-D362-3612-627E-2E138090A113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7ADF642-7CA5-B48F-B7C2-540D84F75803}"/>
              </a:ext>
            </a:extLst>
          </p:cNvPr>
          <p:cNvGrpSpPr/>
          <p:nvPr/>
        </p:nvGrpSpPr>
        <p:grpSpPr>
          <a:xfrm>
            <a:off x="8599596" y="4449208"/>
            <a:ext cx="2449404" cy="802894"/>
            <a:chOff x="444501" y="1797531"/>
            <a:chExt cx="2449404" cy="80289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EE7E0F0-5BCE-A8EE-7F85-0FCB12981559}"/>
                </a:ext>
              </a:extLst>
            </p:cNvPr>
            <p:cNvSpPr txBox="1"/>
            <p:nvPr/>
          </p:nvSpPr>
          <p:spPr>
            <a:xfrm>
              <a:off x="444501" y="2112022"/>
              <a:ext cx="24494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C11A628-A8A2-8760-90EA-DE6004D0C4BA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E2AE004-2F98-3162-8BA1-F22CC8251DEC}"/>
              </a:ext>
            </a:extLst>
          </p:cNvPr>
          <p:cNvCxnSpPr/>
          <p:nvPr/>
        </p:nvCxnSpPr>
        <p:spPr>
          <a:xfrm>
            <a:off x="8280400" y="1577649"/>
            <a:ext cx="0" cy="370270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22CCB2C1-FAD1-3198-3339-EA5B283E3364}"/>
              </a:ext>
            </a:extLst>
          </p:cNvPr>
          <p:cNvCxnSpPr/>
          <p:nvPr/>
        </p:nvCxnSpPr>
        <p:spPr>
          <a:xfrm>
            <a:off x="5727700" y="2717800"/>
            <a:ext cx="55165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72F4FB6B-770E-6BE3-5406-124C883EE6B2}"/>
              </a:ext>
            </a:extLst>
          </p:cNvPr>
          <p:cNvCxnSpPr/>
          <p:nvPr/>
        </p:nvCxnSpPr>
        <p:spPr>
          <a:xfrm>
            <a:off x="5727700" y="4152900"/>
            <a:ext cx="55165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687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95253" y="475525"/>
            <a:ext cx="19800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05</a:t>
            </a:r>
            <a:endParaRPr kumimoji="1" lang="zh-CN" altLang="en-US" sz="11500" b="1" dirty="0">
              <a:solidFill>
                <a:srgbClr val="1324EE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16DAE3-48FD-C310-DAEE-FA1F08749B79}"/>
              </a:ext>
            </a:extLst>
          </p:cNvPr>
          <p:cNvSpPr txBox="1"/>
          <p:nvPr/>
        </p:nvSpPr>
        <p:spPr>
          <a:xfrm>
            <a:off x="5295594" y="2323726"/>
            <a:ext cx="15793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2FE77FE-8CD3-F91C-A347-56B60D382C6B}"/>
              </a:ext>
            </a:extLst>
          </p:cNvPr>
          <p:cNvSpPr/>
          <p:nvPr/>
        </p:nvSpPr>
        <p:spPr>
          <a:xfrm>
            <a:off x="596934" y="-1324274"/>
            <a:ext cx="2319199" cy="2319199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7013696-94DA-E98B-6F63-941340F7DF33}"/>
              </a:ext>
            </a:extLst>
          </p:cNvPr>
          <p:cNvSpPr/>
          <p:nvPr/>
        </p:nvSpPr>
        <p:spPr>
          <a:xfrm>
            <a:off x="7285834" y="659915"/>
            <a:ext cx="670019" cy="670019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F25DA12-0BCE-75CC-F7E7-E2A87EF6D097}"/>
              </a:ext>
            </a:extLst>
          </p:cNvPr>
          <p:cNvSpPr/>
          <p:nvPr/>
        </p:nvSpPr>
        <p:spPr>
          <a:xfrm>
            <a:off x="4305663" y="1518172"/>
            <a:ext cx="453423" cy="453423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5ACA2381-B196-ADE9-0FE5-AC98A32530C2}"/>
              </a:ext>
            </a:extLst>
          </p:cNvPr>
          <p:cNvSpPr/>
          <p:nvPr/>
        </p:nvSpPr>
        <p:spPr>
          <a:xfrm>
            <a:off x="10373453" y="3896526"/>
            <a:ext cx="3933097" cy="3933097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9E3F8B7-8A02-58CB-7FF3-7819DC375D4C}"/>
              </a:ext>
            </a:extLst>
          </p:cNvPr>
          <p:cNvSpPr/>
          <p:nvPr/>
        </p:nvSpPr>
        <p:spPr>
          <a:xfrm>
            <a:off x="7890963" y="6116897"/>
            <a:ext cx="2482490" cy="2482490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24B132E-24EF-450C-61F8-8916ED0A1840}"/>
              </a:ext>
            </a:extLst>
          </p:cNvPr>
          <p:cNvSpPr/>
          <p:nvPr/>
        </p:nvSpPr>
        <p:spPr>
          <a:xfrm>
            <a:off x="380857" y="2871039"/>
            <a:ext cx="11430286" cy="2476094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11ACC1C-E429-5423-D314-1FC00F445969}"/>
              </a:ext>
            </a:extLst>
          </p:cNvPr>
          <p:cNvGrpSpPr/>
          <p:nvPr/>
        </p:nvGrpSpPr>
        <p:grpSpPr>
          <a:xfrm>
            <a:off x="4732335" y="3246310"/>
            <a:ext cx="2727330" cy="670330"/>
            <a:chOff x="1901712" y="2094168"/>
            <a:chExt cx="3213131" cy="789731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838BA13-54EC-F3BF-1D9E-642AE673662E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002C447-C954-0093-803B-B65C4155F4F9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 dirty="0"/>
            </a:p>
          </p:txBody>
        </p:sp>
        <p:sp>
          <p:nvSpPr>
            <p:cNvPr id="5" name="PA_矩形 34">
              <a:extLst>
                <a:ext uri="{FF2B5EF4-FFF2-40B4-BE49-F238E27FC236}">
                  <a16:creationId xmlns:a16="http://schemas.microsoft.com/office/drawing/2014/main" id="{CB170929-8ABE-3C9E-2347-46EB2F8D28F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2574146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总结回顾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348D959-38A2-152E-3A3B-FABB42AEEC08}"/>
              </a:ext>
            </a:extLst>
          </p:cNvPr>
          <p:cNvSpPr txBox="1"/>
          <p:nvPr/>
        </p:nvSpPr>
        <p:spPr>
          <a:xfrm>
            <a:off x="2177143" y="4216505"/>
            <a:ext cx="783771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29710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35327" y="135104"/>
            <a:ext cx="18998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16DAE3-48FD-C310-DAEE-FA1F08749B79}"/>
              </a:ext>
            </a:extLst>
          </p:cNvPr>
          <p:cNvSpPr txBox="1"/>
          <p:nvPr/>
        </p:nvSpPr>
        <p:spPr>
          <a:xfrm>
            <a:off x="4322981" y="1192343"/>
            <a:ext cx="3363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2FE77FE-8CD3-F91C-A347-56B60D382C6B}"/>
              </a:ext>
            </a:extLst>
          </p:cNvPr>
          <p:cNvSpPr/>
          <p:nvPr/>
        </p:nvSpPr>
        <p:spPr>
          <a:xfrm>
            <a:off x="585322" y="-866297"/>
            <a:ext cx="2319199" cy="2319199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7013696-94DA-E98B-6F63-941340F7DF33}"/>
              </a:ext>
            </a:extLst>
          </p:cNvPr>
          <p:cNvSpPr/>
          <p:nvPr/>
        </p:nvSpPr>
        <p:spPr>
          <a:xfrm>
            <a:off x="10713084" y="334478"/>
            <a:ext cx="670019" cy="670019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F25DA12-0BCE-75CC-F7E7-E2A87EF6D097}"/>
              </a:ext>
            </a:extLst>
          </p:cNvPr>
          <p:cNvSpPr/>
          <p:nvPr/>
        </p:nvSpPr>
        <p:spPr>
          <a:xfrm>
            <a:off x="1303111" y="4927091"/>
            <a:ext cx="453423" cy="453423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5ACA2381-B196-ADE9-0FE5-AC98A32530C2}"/>
              </a:ext>
            </a:extLst>
          </p:cNvPr>
          <p:cNvSpPr/>
          <p:nvPr/>
        </p:nvSpPr>
        <p:spPr>
          <a:xfrm>
            <a:off x="11307187" y="4595782"/>
            <a:ext cx="1769625" cy="1769625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9E3F8B7-8A02-58CB-7FF3-7819DC375D4C}"/>
              </a:ext>
            </a:extLst>
          </p:cNvPr>
          <p:cNvSpPr/>
          <p:nvPr/>
        </p:nvSpPr>
        <p:spPr>
          <a:xfrm>
            <a:off x="9471839" y="6194473"/>
            <a:ext cx="2482490" cy="2482490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24B132E-24EF-450C-61F8-8916ED0A1840}"/>
              </a:ext>
            </a:extLst>
          </p:cNvPr>
          <p:cNvSpPr/>
          <p:nvPr/>
        </p:nvSpPr>
        <p:spPr>
          <a:xfrm>
            <a:off x="380857" y="1595063"/>
            <a:ext cx="11430286" cy="2476094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11ACC1C-E429-5423-D314-1FC00F445969}"/>
              </a:ext>
            </a:extLst>
          </p:cNvPr>
          <p:cNvGrpSpPr/>
          <p:nvPr/>
        </p:nvGrpSpPr>
        <p:grpSpPr>
          <a:xfrm>
            <a:off x="1901713" y="2824548"/>
            <a:ext cx="2727330" cy="751670"/>
            <a:chOff x="1901712" y="1998339"/>
            <a:chExt cx="3213131" cy="88556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838BA13-54EC-F3BF-1D9E-642AE673662E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002C447-C954-0093-803B-B65C4155F4F9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5" name="PA_矩形 34">
              <a:extLst>
                <a:ext uri="{FF2B5EF4-FFF2-40B4-BE49-F238E27FC236}">
                  <a16:creationId xmlns:a16="http://schemas.microsoft.com/office/drawing/2014/main" id="{CB170929-8ABE-3C9E-2347-46EB2F8D28F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3083143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选题背景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7D2361B-5DD5-E871-C663-0A3DFB584057}"/>
                </a:ext>
              </a:extLst>
            </p:cNvPr>
            <p:cNvSpPr txBox="1"/>
            <p:nvPr/>
          </p:nvSpPr>
          <p:spPr>
            <a:xfrm>
              <a:off x="2075635" y="1998339"/>
              <a:ext cx="806782" cy="6889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rgbClr val="1324EE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01</a:t>
              </a:r>
              <a:endParaRPr kumimoji="1" lang="zh-CN" altLang="en-US" sz="32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FE77D49-D6A5-A142-93E7-E908E990667D}"/>
              </a:ext>
            </a:extLst>
          </p:cNvPr>
          <p:cNvGrpSpPr/>
          <p:nvPr/>
        </p:nvGrpSpPr>
        <p:grpSpPr>
          <a:xfrm>
            <a:off x="4794192" y="2824548"/>
            <a:ext cx="2727330" cy="751670"/>
            <a:chOff x="1901712" y="1998339"/>
            <a:chExt cx="3213131" cy="885560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C45839F7-3F08-EEC9-7686-C1EDEB8D7A65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247E476C-C206-AFF3-F3B1-D8B5AD3567AC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8" name="PA_矩形 34">
              <a:extLst>
                <a:ext uri="{FF2B5EF4-FFF2-40B4-BE49-F238E27FC236}">
                  <a16:creationId xmlns:a16="http://schemas.microsoft.com/office/drawing/2014/main" id="{4FB5C460-85C3-D576-8967-0727CF0EDE2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3083143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作品概述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10FC67E-5027-74B2-CF87-BE59D2B73387}"/>
                </a:ext>
              </a:extLst>
            </p:cNvPr>
            <p:cNvSpPr txBox="1"/>
            <p:nvPr/>
          </p:nvSpPr>
          <p:spPr>
            <a:xfrm>
              <a:off x="2075634" y="1998339"/>
              <a:ext cx="806784" cy="6889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rgbClr val="1324EE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02</a:t>
              </a:r>
              <a:endParaRPr kumimoji="1" lang="zh-CN" altLang="en-US" sz="32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B95B835-1586-D3B0-14CD-4848FB4EEFA8}"/>
              </a:ext>
            </a:extLst>
          </p:cNvPr>
          <p:cNvGrpSpPr/>
          <p:nvPr/>
        </p:nvGrpSpPr>
        <p:grpSpPr>
          <a:xfrm>
            <a:off x="7686671" y="2824548"/>
            <a:ext cx="2727330" cy="751670"/>
            <a:chOff x="1901712" y="1998339"/>
            <a:chExt cx="3213131" cy="88556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E2A0626E-EAD8-31B4-111C-8FD8C020FE4A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96689227-BC25-6108-4C4C-6381EA178BCF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37" name="PA_矩形 34">
              <a:extLst>
                <a:ext uri="{FF2B5EF4-FFF2-40B4-BE49-F238E27FC236}">
                  <a16:creationId xmlns:a16="http://schemas.microsoft.com/office/drawing/2014/main" id="{21340A36-53DD-6780-343E-192AC9DC1A9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>
              <a:off x="3083143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设计过程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83F79F-DFD1-773B-9DB2-70BC2BF783CC}"/>
                </a:ext>
              </a:extLst>
            </p:cNvPr>
            <p:cNvSpPr txBox="1"/>
            <p:nvPr/>
          </p:nvSpPr>
          <p:spPr>
            <a:xfrm>
              <a:off x="2075634" y="1998339"/>
              <a:ext cx="806784" cy="6889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rgbClr val="1324EE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03</a:t>
              </a:r>
              <a:endParaRPr kumimoji="1" lang="zh-CN" altLang="en-US" sz="32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9E5B67A-9165-EA3F-17E7-113044CE61B7}"/>
              </a:ext>
            </a:extLst>
          </p:cNvPr>
          <p:cNvGrpSpPr/>
          <p:nvPr/>
        </p:nvGrpSpPr>
        <p:grpSpPr>
          <a:xfrm>
            <a:off x="3368670" y="4097602"/>
            <a:ext cx="2727330" cy="751670"/>
            <a:chOff x="1901712" y="1998339"/>
            <a:chExt cx="3213131" cy="88556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1368376A-305D-5682-6A1D-C9E7B3CC0C61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DC00D91E-2C86-4D1D-A0D1-6D521535279F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43" name="PA_矩形 34">
              <a:extLst>
                <a:ext uri="{FF2B5EF4-FFF2-40B4-BE49-F238E27FC236}">
                  <a16:creationId xmlns:a16="http://schemas.microsoft.com/office/drawing/2014/main" id="{5898A3FA-7309-F2D0-50CC-BF0161F9513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>
              <a:off x="3083143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作品展示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5701369-2549-2881-968F-D54CE6D57D9C}"/>
                </a:ext>
              </a:extLst>
            </p:cNvPr>
            <p:cNvSpPr txBox="1"/>
            <p:nvPr/>
          </p:nvSpPr>
          <p:spPr>
            <a:xfrm>
              <a:off x="2075634" y="1998339"/>
              <a:ext cx="806784" cy="6889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rgbClr val="1324EE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04</a:t>
              </a:r>
              <a:endParaRPr kumimoji="1" lang="zh-CN" altLang="en-US" sz="32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52EF5AF-4A7C-6F4B-EAE5-79E6625974CB}"/>
              </a:ext>
            </a:extLst>
          </p:cNvPr>
          <p:cNvGrpSpPr/>
          <p:nvPr/>
        </p:nvGrpSpPr>
        <p:grpSpPr>
          <a:xfrm>
            <a:off x="6261149" y="4097602"/>
            <a:ext cx="2727330" cy="751670"/>
            <a:chOff x="1901712" y="1998339"/>
            <a:chExt cx="3213131" cy="885560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8A34944E-84BC-86DD-8693-E100E75E63B7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9E18BE05-E53E-E515-5BC9-2792CA3773C4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48" name="PA_矩形 34">
              <a:extLst>
                <a:ext uri="{FF2B5EF4-FFF2-40B4-BE49-F238E27FC236}">
                  <a16:creationId xmlns:a16="http://schemas.microsoft.com/office/drawing/2014/main" id="{D32A6F27-CA0C-DF9D-7B09-0B1F3511BABF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3083143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总结回顾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5369CA0-6CE8-32F0-238C-409C79C90F17}"/>
                </a:ext>
              </a:extLst>
            </p:cNvPr>
            <p:cNvSpPr txBox="1"/>
            <p:nvPr/>
          </p:nvSpPr>
          <p:spPr>
            <a:xfrm>
              <a:off x="2075634" y="1998339"/>
              <a:ext cx="806784" cy="6889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rgbClr val="1324EE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05</a:t>
              </a:r>
              <a:endParaRPr kumimoji="1" lang="zh-CN" altLang="en-US" sz="32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9235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总结回顾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Rectangle 20">
            <a:extLst>
              <a:ext uri="{FF2B5EF4-FFF2-40B4-BE49-F238E27FC236}">
                <a16:creationId xmlns:a16="http://schemas.microsoft.com/office/drawing/2014/main" id="{549416FB-FEEA-BB89-24D8-978050F4C4F9}"/>
              </a:ext>
            </a:extLst>
          </p:cNvPr>
          <p:cNvSpPr/>
          <p:nvPr/>
        </p:nvSpPr>
        <p:spPr>
          <a:xfrm>
            <a:off x="1355004" y="4448017"/>
            <a:ext cx="1910468" cy="1382027"/>
          </a:xfrm>
          <a:prstGeom prst="rect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21">
            <a:extLst>
              <a:ext uri="{FF2B5EF4-FFF2-40B4-BE49-F238E27FC236}">
                <a16:creationId xmlns:a16="http://schemas.microsoft.com/office/drawing/2014/main" id="{9E7D56C2-BC1C-D953-535F-49D8B7A05292}"/>
              </a:ext>
            </a:extLst>
          </p:cNvPr>
          <p:cNvGrpSpPr/>
          <p:nvPr/>
        </p:nvGrpSpPr>
        <p:grpSpPr>
          <a:xfrm>
            <a:off x="1355004" y="3071166"/>
            <a:ext cx="1910468" cy="1512212"/>
            <a:chOff x="1319212" y="3195538"/>
            <a:chExt cx="1910717" cy="1512212"/>
          </a:xfrm>
        </p:grpSpPr>
        <p:sp>
          <p:nvSpPr>
            <p:cNvPr id="4" name="Rectangle 22">
              <a:extLst>
                <a:ext uri="{FF2B5EF4-FFF2-40B4-BE49-F238E27FC236}">
                  <a16:creationId xmlns:a16="http://schemas.microsoft.com/office/drawing/2014/main" id="{F89BAF8F-9E62-053B-20F7-6632BDDE94EF}"/>
                </a:ext>
              </a:extLst>
            </p:cNvPr>
            <p:cNvSpPr/>
            <p:nvPr/>
          </p:nvSpPr>
          <p:spPr>
            <a:xfrm>
              <a:off x="1319212" y="3195538"/>
              <a:ext cx="1910717" cy="13820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23">
              <a:extLst>
                <a:ext uri="{FF2B5EF4-FFF2-40B4-BE49-F238E27FC236}">
                  <a16:creationId xmlns:a16="http://schemas.microsoft.com/office/drawing/2014/main" id="{3BF60EDD-8EAA-2E8D-38CC-AE2721CC6FB7}"/>
                </a:ext>
              </a:extLst>
            </p:cNvPr>
            <p:cNvSpPr/>
            <p:nvPr/>
          </p:nvSpPr>
          <p:spPr>
            <a:xfrm rot="2700000">
              <a:off x="2145983" y="4450575"/>
              <a:ext cx="257175" cy="2571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7" name="Rectangle 24">
            <a:extLst>
              <a:ext uri="{FF2B5EF4-FFF2-40B4-BE49-F238E27FC236}">
                <a16:creationId xmlns:a16="http://schemas.microsoft.com/office/drawing/2014/main" id="{AE3B6C1B-0EBE-118E-0BB8-0C2848EE9D3E}"/>
              </a:ext>
            </a:extLst>
          </p:cNvPr>
          <p:cNvSpPr/>
          <p:nvPr/>
        </p:nvSpPr>
        <p:spPr>
          <a:xfrm>
            <a:off x="3265470" y="4448017"/>
            <a:ext cx="1910468" cy="1382027"/>
          </a:xfrm>
          <a:prstGeom prst="rect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angle 25">
            <a:extLst>
              <a:ext uri="{FF2B5EF4-FFF2-40B4-BE49-F238E27FC236}">
                <a16:creationId xmlns:a16="http://schemas.microsoft.com/office/drawing/2014/main" id="{30A2C972-0143-DF0C-D819-47005DB88403}"/>
              </a:ext>
            </a:extLst>
          </p:cNvPr>
          <p:cNvSpPr/>
          <p:nvPr/>
        </p:nvSpPr>
        <p:spPr>
          <a:xfrm>
            <a:off x="5175938" y="4448017"/>
            <a:ext cx="1910468" cy="1382027"/>
          </a:xfrm>
          <a:prstGeom prst="rect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26">
            <a:extLst>
              <a:ext uri="{FF2B5EF4-FFF2-40B4-BE49-F238E27FC236}">
                <a16:creationId xmlns:a16="http://schemas.microsoft.com/office/drawing/2014/main" id="{D64ECF1F-73B2-A3EB-B367-91FD8C4FD976}"/>
              </a:ext>
            </a:extLst>
          </p:cNvPr>
          <p:cNvSpPr/>
          <p:nvPr/>
        </p:nvSpPr>
        <p:spPr>
          <a:xfrm>
            <a:off x="7086400" y="4448017"/>
            <a:ext cx="1910468" cy="1382027"/>
          </a:xfrm>
          <a:prstGeom prst="rect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ectangle 27">
            <a:extLst>
              <a:ext uri="{FF2B5EF4-FFF2-40B4-BE49-F238E27FC236}">
                <a16:creationId xmlns:a16="http://schemas.microsoft.com/office/drawing/2014/main" id="{C7DA2C0F-CD68-9621-5F33-64C828D1CC8B}"/>
              </a:ext>
            </a:extLst>
          </p:cNvPr>
          <p:cNvSpPr/>
          <p:nvPr/>
        </p:nvSpPr>
        <p:spPr>
          <a:xfrm>
            <a:off x="8996865" y="4448017"/>
            <a:ext cx="1910468" cy="1382027"/>
          </a:xfrm>
          <a:prstGeom prst="rect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Group 28">
            <a:extLst>
              <a:ext uri="{FF2B5EF4-FFF2-40B4-BE49-F238E27FC236}">
                <a16:creationId xmlns:a16="http://schemas.microsoft.com/office/drawing/2014/main" id="{D7230874-772F-B715-0934-D38254B68297}"/>
              </a:ext>
            </a:extLst>
          </p:cNvPr>
          <p:cNvGrpSpPr/>
          <p:nvPr/>
        </p:nvGrpSpPr>
        <p:grpSpPr>
          <a:xfrm>
            <a:off x="3265470" y="3071167"/>
            <a:ext cx="1910468" cy="1512211"/>
            <a:chOff x="3229927" y="3195538"/>
            <a:chExt cx="1910717" cy="1512211"/>
          </a:xfrm>
        </p:grpSpPr>
        <p:sp>
          <p:nvSpPr>
            <p:cNvPr id="12" name="Rectangle 29">
              <a:extLst>
                <a:ext uri="{FF2B5EF4-FFF2-40B4-BE49-F238E27FC236}">
                  <a16:creationId xmlns:a16="http://schemas.microsoft.com/office/drawing/2014/main" id="{B0E53CEC-EA9C-98C6-BBBE-CF5B04C320CD}"/>
                </a:ext>
              </a:extLst>
            </p:cNvPr>
            <p:cNvSpPr/>
            <p:nvPr/>
          </p:nvSpPr>
          <p:spPr>
            <a:xfrm>
              <a:off x="3229927" y="3195538"/>
              <a:ext cx="1910717" cy="1382027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3" name="Rectangle 30">
              <a:extLst>
                <a:ext uri="{FF2B5EF4-FFF2-40B4-BE49-F238E27FC236}">
                  <a16:creationId xmlns:a16="http://schemas.microsoft.com/office/drawing/2014/main" id="{AD1236A0-81F2-0F1E-AE18-B459E4EAF47B}"/>
                </a:ext>
              </a:extLst>
            </p:cNvPr>
            <p:cNvSpPr/>
            <p:nvPr/>
          </p:nvSpPr>
          <p:spPr>
            <a:xfrm rot="2700000">
              <a:off x="4056694" y="4450574"/>
              <a:ext cx="257175" cy="257175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14" name="Group 31">
            <a:extLst>
              <a:ext uri="{FF2B5EF4-FFF2-40B4-BE49-F238E27FC236}">
                <a16:creationId xmlns:a16="http://schemas.microsoft.com/office/drawing/2014/main" id="{CC3F8F7A-C006-DAA0-B142-E0390D9EB688}"/>
              </a:ext>
            </a:extLst>
          </p:cNvPr>
          <p:cNvGrpSpPr/>
          <p:nvPr/>
        </p:nvGrpSpPr>
        <p:grpSpPr>
          <a:xfrm>
            <a:off x="5175938" y="3071166"/>
            <a:ext cx="1910468" cy="1512210"/>
            <a:chOff x="5140644" y="3195538"/>
            <a:chExt cx="1910717" cy="1512210"/>
          </a:xfrm>
        </p:grpSpPr>
        <p:sp>
          <p:nvSpPr>
            <p:cNvPr id="16" name="Rectangle 32">
              <a:extLst>
                <a:ext uri="{FF2B5EF4-FFF2-40B4-BE49-F238E27FC236}">
                  <a16:creationId xmlns:a16="http://schemas.microsoft.com/office/drawing/2014/main" id="{1A792BAD-00DE-E42B-79E5-0B6134163828}"/>
                </a:ext>
              </a:extLst>
            </p:cNvPr>
            <p:cNvSpPr/>
            <p:nvPr/>
          </p:nvSpPr>
          <p:spPr>
            <a:xfrm>
              <a:off x="5140644" y="3195538"/>
              <a:ext cx="1910717" cy="13820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7" name="Rectangle 33">
              <a:extLst>
                <a:ext uri="{FF2B5EF4-FFF2-40B4-BE49-F238E27FC236}">
                  <a16:creationId xmlns:a16="http://schemas.microsoft.com/office/drawing/2014/main" id="{002BFD31-7A59-3468-FB51-B6BEB7A84F01}"/>
                </a:ext>
              </a:extLst>
            </p:cNvPr>
            <p:cNvSpPr/>
            <p:nvPr/>
          </p:nvSpPr>
          <p:spPr>
            <a:xfrm rot="2700000">
              <a:off x="5967403" y="4450573"/>
              <a:ext cx="257175" cy="2571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18" name="Group 34">
            <a:extLst>
              <a:ext uri="{FF2B5EF4-FFF2-40B4-BE49-F238E27FC236}">
                <a16:creationId xmlns:a16="http://schemas.microsoft.com/office/drawing/2014/main" id="{97F94ADF-1644-6B81-6F7B-EA2CB7770BC4}"/>
              </a:ext>
            </a:extLst>
          </p:cNvPr>
          <p:cNvGrpSpPr/>
          <p:nvPr/>
        </p:nvGrpSpPr>
        <p:grpSpPr>
          <a:xfrm>
            <a:off x="7086400" y="3071166"/>
            <a:ext cx="1910468" cy="1512210"/>
            <a:chOff x="7051354" y="3195538"/>
            <a:chExt cx="1910717" cy="1512210"/>
          </a:xfrm>
        </p:grpSpPr>
        <p:sp>
          <p:nvSpPr>
            <p:cNvPr id="19" name="Rectangle 35">
              <a:extLst>
                <a:ext uri="{FF2B5EF4-FFF2-40B4-BE49-F238E27FC236}">
                  <a16:creationId xmlns:a16="http://schemas.microsoft.com/office/drawing/2014/main" id="{2C292B6C-F343-CD73-78D1-F07E65001E2C}"/>
                </a:ext>
              </a:extLst>
            </p:cNvPr>
            <p:cNvSpPr/>
            <p:nvPr/>
          </p:nvSpPr>
          <p:spPr>
            <a:xfrm>
              <a:off x="7051354" y="3195538"/>
              <a:ext cx="1910717" cy="1382027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0" name="Rectangle 36">
              <a:extLst>
                <a:ext uri="{FF2B5EF4-FFF2-40B4-BE49-F238E27FC236}">
                  <a16:creationId xmlns:a16="http://schemas.microsoft.com/office/drawing/2014/main" id="{C4DB59BC-3C42-5ED9-FCB0-197A0EBB390A}"/>
                </a:ext>
              </a:extLst>
            </p:cNvPr>
            <p:cNvSpPr/>
            <p:nvPr/>
          </p:nvSpPr>
          <p:spPr>
            <a:xfrm rot="2700000">
              <a:off x="7878126" y="4450573"/>
              <a:ext cx="257175" cy="257175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1" name="Group 37">
            <a:extLst>
              <a:ext uri="{FF2B5EF4-FFF2-40B4-BE49-F238E27FC236}">
                <a16:creationId xmlns:a16="http://schemas.microsoft.com/office/drawing/2014/main" id="{7A1456AE-5A35-C0B3-7053-E69159FD2A66}"/>
              </a:ext>
            </a:extLst>
          </p:cNvPr>
          <p:cNvGrpSpPr/>
          <p:nvPr/>
        </p:nvGrpSpPr>
        <p:grpSpPr>
          <a:xfrm>
            <a:off x="8996865" y="3071168"/>
            <a:ext cx="1910468" cy="1512209"/>
            <a:chOff x="8962068" y="3195538"/>
            <a:chExt cx="1910717" cy="1512209"/>
          </a:xfrm>
        </p:grpSpPr>
        <p:sp>
          <p:nvSpPr>
            <p:cNvPr id="22" name="Rectangle 38">
              <a:extLst>
                <a:ext uri="{FF2B5EF4-FFF2-40B4-BE49-F238E27FC236}">
                  <a16:creationId xmlns:a16="http://schemas.microsoft.com/office/drawing/2014/main" id="{17BA7A69-CF49-3B74-978C-8104BFF94F23}"/>
                </a:ext>
              </a:extLst>
            </p:cNvPr>
            <p:cNvSpPr/>
            <p:nvPr/>
          </p:nvSpPr>
          <p:spPr>
            <a:xfrm>
              <a:off x="8962068" y="3195538"/>
              <a:ext cx="1910717" cy="13820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23" name="Rectangle 44">
              <a:extLst>
                <a:ext uri="{FF2B5EF4-FFF2-40B4-BE49-F238E27FC236}">
                  <a16:creationId xmlns:a16="http://schemas.microsoft.com/office/drawing/2014/main" id="{B82DB7E1-1E99-2C5F-CBA2-A357E10799E2}"/>
                </a:ext>
              </a:extLst>
            </p:cNvPr>
            <p:cNvSpPr/>
            <p:nvPr/>
          </p:nvSpPr>
          <p:spPr>
            <a:xfrm rot="2700000">
              <a:off x="9788832" y="4450572"/>
              <a:ext cx="257175" cy="25717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25" name="Rectangle 46">
            <a:extLst>
              <a:ext uri="{FF2B5EF4-FFF2-40B4-BE49-F238E27FC236}">
                <a16:creationId xmlns:a16="http://schemas.microsoft.com/office/drawing/2014/main" id="{B07DE6F9-05FF-9908-62B2-1031305A9E79}"/>
              </a:ext>
            </a:extLst>
          </p:cNvPr>
          <p:cNvSpPr/>
          <p:nvPr/>
        </p:nvSpPr>
        <p:spPr>
          <a:xfrm>
            <a:off x="1355007" y="1512469"/>
            <a:ext cx="1910468" cy="1561350"/>
          </a:xfrm>
          <a:prstGeom prst="rect">
            <a:avLst/>
          </a:prstGeom>
          <a:solidFill>
            <a:srgbClr val="1324EE"/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lvl="0" algn="ctr"/>
            <a:endParaRPr lang="en-US" sz="4000" dirty="0">
              <a:cs typeface="+mn-ea"/>
              <a:sym typeface="+mn-lt"/>
            </a:endParaRPr>
          </a:p>
        </p:txBody>
      </p:sp>
      <p:sp>
        <p:nvSpPr>
          <p:cNvPr id="26" name="Rectangle 47">
            <a:extLst>
              <a:ext uri="{FF2B5EF4-FFF2-40B4-BE49-F238E27FC236}">
                <a16:creationId xmlns:a16="http://schemas.microsoft.com/office/drawing/2014/main" id="{C0E2BE99-3C04-03C1-9D72-5A4A3D39027D}"/>
              </a:ext>
            </a:extLst>
          </p:cNvPr>
          <p:cNvSpPr/>
          <p:nvPr/>
        </p:nvSpPr>
        <p:spPr>
          <a:xfrm rot="2700000">
            <a:off x="2181650" y="2942598"/>
            <a:ext cx="257175" cy="257141"/>
          </a:xfrm>
          <a:prstGeom prst="rect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Rectangle 49">
            <a:extLst>
              <a:ext uri="{FF2B5EF4-FFF2-40B4-BE49-F238E27FC236}">
                <a16:creationId xmlns:a16="http://schemas.microsoft.com/office/drawing/2014/main" id="{4B07AA67-6485-E390-6D47-609F8975FF95}"/>
              </a:ext>
            </a:extLst>
          </p:cNvPr>
          <p:cNvSpPr/>
          <p:nvPr/>
        </p:nvSpPr>
        <p:spPr>
          <a:xfrm>
            <a:off x="3265473" y="1512467"/>
            <a:ext cx="1910468" cy="1561350"/>
          </a:xfrm>
          <a:prstGeom prst="rect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Rectangle 50">
            <a:extLst>
              <a:ext uri="{FF2B5EF4-FFF2-40B4-BE49-F238E27FC236}">
                <a16:creationId xmlns:a16="http://schemas.microsoft.com/office/drawing/2014/main" id="{CDDF17F7-B0E4-FD3A-4A43-37E1F02DDFBD}"/>
              </a:ext>
            </a:extLst>
          </p:cNvPr>
          <p:cNvSpPr/>
          <p:nvPr/>
        </p:nvSpPr>
        <p:spPr>
          <a:xfrm rot="2700000">
            <a:off x="4092112" y="2942595"/>
            <a:ext cx="257175" cy="257141"/>
          </a:xfrm>
          <a:prstGeom prst="rect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Rectangle 52">
            <a:extLst>
              <a:ext uri="{FF2B5EF4-FFF2-40B4-BE49-F238E27FC236}">
                <a16:creationId xmlns:a16="http://schemas.microsoft.com/office/drawing/2014/main" id="{51FADAA8-4FAF-9CB1-9AEE-B10845D5E3F7}"/>
              </a:ext>
            </a:extLst>
          </p:cNvPr>
          <p:cNvSpPr/>
          <p:nvPr/>
        </p:nvSpPr>
        <p:spPr>
          <a:xfrm>
            <a:off x="5175941" y="1512469"/>
            <a:ext cx="1910468" cy="1561350"/>
          </a:xfrm>
          <a:prstGeom prst="rect">
            <a:avLst/>
          </a:prstGeom>
          <a:solidFill>
            <a:srgbClr val="1324EE"/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Rectangle 53">
            <a:extLst>
              <a:ext uri="{FF2B5EF4-FFF2-40B4-BE49-F238E27FC236}">
                <a16:creationId xmlns:a16="http://schemas.microsoft.com/office/drawing/2014/main" id="{CCDB5E44-3DF7-A282-4BE0-6B735B1DC785}"/>
              </a:ext>
            </a:extLst>
          </p:cNvPr>
          <p:cNvSpPr/>
          <p:nvPr/>
        </p:nvSpPr>
        <p:spPr>
          <a:xfrm rot="2700000">
            <a:off x="6002572" y="2942596"/>
            <a:ext cx="257175" cy="257141"/>
          </a:xfrm>
          <a:prstGeom prst="rect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Rectangle 55">
            <a:extLst>
              <a:ext uri="{FF2B5EF4-FFF2-40B4-BE49-F238E27FC236}">
                <a16:creationId xmlns:a16="http://schemas.microsoft.com/office/drawing/2014/main" id="{543C566F-4A73-9688-B747-11B143FC92A1}"/>
              </a:ext>
            </a:extLst>
          </p:cNvPr>
          <p:cNvSpPr/>
          <p:nvPr/>
        </p:nvSpPr>
        <p:spPr>
          <a:xfrm>
            <a:off x="7086403" y="1512469"/>
            <a:ext cx="1910468" cy="1561350"/>
          </a:xfrm>
          <a:prstGeom prst="rect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4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Rectangle 56">
            <a:extLst>
              <a:ext uri="{FF2B5EF4-FFF2-40B4-BE49-F238E27FC236}">
                <a16:creationId xmlns:a16="http://schemas.microsoft.com/office/drawing/2014/main" id="{2A45A733-4FE1-4BE0-2F14-B69FF26BADB9}"/>
              </a:ext>
            </a:extLst>
          </p:cNvPr>
          <p:cNvSpPr/>
          <p:nvPr/>
        </p:nvSpPr>
        <p:spPr>
          <a:xfrm rot="2700000">
            <a:off x="7913047" y="2942596"/>
            <a:ext cx="257175" cy="257141"/>
          </a:xfrm>
          <a:prstGeom prst="rect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Rectangle 58">
            <a:extLst>
              <a:ext uri="{FF2B5EF4-FFF2-40B4-BE49-F238E27FC236}">
                <a16:creationId xmlns:a16="http://schemas.microsoft.com/office/drawing/2014/main" id="{74A8875F-BCDE-D461-9B54-22C36DF30D80}"/>
              </a:ext>
            </a:extLst>
          </p:cNvPr>
          <p:cNvSpPr/>
          <p:nvPr/>
        </p:nvSpPr>
        <p:spPr>
          <a:xfrm>
            <a:off x="8996868" y="1512467"/>
            <a:ext cx="1910468" cy="1561350"/>
          </a:xfrm>
          <a:prstGeom prst="rect">
            <a:avLst/>
          </a:prstGeom>
          <a:solidFill>
            <a:srgbClr val="1324EE"/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Rectangle 59">
            <a:extLst>
              <a:ext uri="{FF2B5EF4-FFF2-40B4-BE49-F238E27FC236}">
                <a16:creationId xmlns:a16="http://schemas.microsoft.com/office/drawing/2014/main" id="{A9FE8B0F-A1AE-5D83-3A10-7C5AC73EF457}"/>
              </a:ext>
            </a:extLst>
          </p:cNvPr>
          <p:cNvSpPr/>
          <p:nvPr/>
        </p:nvSpPr>
        <p:spPr>
          <a:xfrm rot="2700000">
            <a:off x="9823512" y="2942593"/>
            <a:ext cx="257175" cy="257141"/>
          </a:xfrm>
          <a:prstGeom prst="rect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Freeform 142">
            <a:extLst>
              <a:ext uri="{FF2B5EF4-FFF2-40B4-BE49-F238E27FC236}">
                <a16:creationId xmlns:a16="http://schemas.microsoft.com/office/drawing/2014/main" id="{A8E11517-8628-B04B-EA02-A37559EF4DEE}"/>
              </a:ext>
            </a:extLst>
          </p:cNvPr>
          <p:cNvSpPr/>
          <p:nvPr/>
        </p:nvSpPr>
        <p:spPr bwMode="auto">
          <a:xfrm>
            <a:off x="5800170" y="2049319"/>
            <a:ext cx="588987" cy="480870"/>
          </a:xfrm>
          <a:custGeom>
            <a:avLst/>
            <a:gdLst>
              <a:gd name="T0" fmla="*/ 135 w 135"/>
              <a:gd name="T1" fmla="*/ 49 h 110"/>
              <a:gd name="T2" fmla="*/ 68 w 135"/>
              <a:gd name="T3" fmla="*/ 0 h 110"/>
              <a:gd name="T4" fmla="*/ 0 w 135"/>
              <a:gd name="T5" fmla="*/ 49 h 110"/>
              <a:gd name="T6" fmla="*/ 68 w 135"/>
              <a:gd name="T7" fmla="*/ 99 h 110"/>
              <a:gd name="T8" fmla="*/ 93 w 135"/>
              <a:gd name="T9" fmla="*/ 96 h 110"/>
              <a:gd name="T10" fmla="*/ 121 w 135"/>
              <a:gd name="T11" fmla="*/ 110 h 110"/>
              <a:gd name="T12" fmla="*/ 113 w 135"/>
              <a:gd name="T13" fmla="*/ 86 h 110"/>
              <a:gd name="T14" fmla="*/ 135 w 135"/>
              <a:gd name="T15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110">
                <a:moveTo>
                  <a:pt x="135" y="49"/>
                </a:moveTo>
                <a:cubicBezTo>
                  <a:pt x="135" y="22"/>
                  <a:pt x="105" y="0"/>
                  <a:pt x="68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77"/>
                  <a:pt x="30" y="99"/>
                  <a:pt x="68" y="99"/>
                </a:cubicBezTo>
                <a:cubicBezTo>
                  <a:pt x="76" y="99"/>
                  <a:pt x="85" y="98"/>
                  <a:pt x="93" y="96"/>
                </a:cubicBezTo>
                <a:cubicBezTo>
                  <a:pt x="95" y="95"/>
                  <a:pt x="121" y="110"/>
                  <a:pt x="121" y="110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6" y="77"/>
                  <a:pt x="135" y="64"/>
                  <a:pt x="13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149">
            <a:extLst>
              <a:ext uri="{FF2B5EF4-FFF2-40B4-BE49-F238E27FC236}">
                <a16:creationId xmlns:a16="http://schemas.microsoft.com/office/drawing/2014/main" id="{CEF9163F-1F76-4E1B-2448-2D1166BDF6D9}"/>
              </a:ext>
            </a:extLst>
          </p:cNvPr>
          <p:cNvSpPr/>
          <p:nvPr/>
        </p:nvSpPr>
        <p:spPr bwMode="auto">
          <a:xfrm>
            <a:off x="3915699" y="1929751"/>
            <a:ext cx="619037" cy="60709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D157797-BAD0-D3FF-BCE3-6D1ECAB0E5FE}"/>
              </a:ext>
            </a:extLst>
          </p:cNvPr>
          <p:cNvGrpSpPr/>
          <p:nvPr/>
        </p:nvGrpSpPr>
        <p:grpSpPr>
          <a:xfrm>
            <a:off x="9638076" y="2016979"/>
            <a:ext cx="628054" cy="390706"/>
            <a:chOff x="8292784" y="1202455"/>
            <a:chExt cx="311687" cy="193872"/>
          </a:xfrm>
        </p:grpSpPr>
        <p:sp>
          <p:nvSpPr>
            <p:cNvPr id="42" name="Freeform 151">
              <a:extLst>
                <a:ext uri="{FF2B5EF4-FFF2-40B4-BE49-F238E27FC236}">
                  <a16:creationId xmlns:a16="http://schemas.microsoft.com/office/drawing/2014/main" id="{3E70D556-E26E-DE75-A056-39D50B849D95}"/>
                </a:ext>
              </a:extLst>
            </p:cNvPr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52">
              <a:extLst>
                <a:ext uri="{FF2B5EF4-FFF2-40B4-BE49-F238E27FC236}">
                  <a16:creationId xmlns:a16="http://schemas.microsoft.com/office/drawing/2014/main" id="{F080353C-D62B-2C61-0363-FD6E18B1A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4" name="Freeform 116">
            <a:extLst>
              <a:ext uri="{FF2B5EF4-FFF2-40B4-BE49-F238E27FC236}">
                <a16:creationId xmlns:a16="http://schemas.microsoft.com/office/drawing/2014/main" id="{AC4C8A05-E2C8-D074-0ADE-8F9E201DE50A}"/>
              </a:ext>
            </a:extLst>
          </p:cNvPr>
          <p:cNvSpPr>
            <a:spLocks noEditPoints="1"/>
          </p:cNvSpPr>
          <p:nvPr/>
        </p:nvSpPr>
        <p:spPr bwMode="auto">
          <a:xfrm>
            <a:off x="1978179" y="1919305"/>
            <a:ext cx="664115" cy="586059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52B78DF-8171-8BB6-ADF9-9CA22518E170}"/>
              </a:ext>
            </a:extLst>
          </p:cNvPr>
          <p:cNvGrpSpPr/>
          <p:nvPr/>
        </p:nvGrpSpPr>
        <p:grpSpPr>
          <a:xfrm>
            <a:off x="7605672" y="1934564"/>
            <a:ext cx="811361" cy="667209"/>
            <a:chOff x="5108575" y="3992563"/>
            <a:chExt cx="428625" cy="352426"/>
          </a:xfrm>
          <a:solidFill>
            <a:schemeClr val="bg1"/>
          </a:solidFill>
        </p:grpSpPr>
        <p:sp>
          <p:nvSpPr>
            <p:cNvPr id="46" name="Freeform 223">
              <a:extLst>
                <a:ext uri="{FF2B5EF4-FFF2-40B4-BE49-F238E27FC236}">
                  <a16:creationId xmlns:a16="http://schemas.microsoft.com/office/drawing/2014/main" id="{58DE34DE-5A57-D8AE-9645-CA42ED4F7C5B}"/>
                </a:ext>
              </a:extLst>
            </p:cNvPr>
            <p:cNvSpPr/>
            <p:nvPr/>
          </p:nvSpPr>
          <p:spPr bwMode="auto">
            <a:xfrm>
              <a:off x="5108575" y="3998913"/>
              <a:ext cx="201613" cy="106363"/>
            </a:xfrm>
            <a:custGeom>
              <a:avLst/>
              <a:gdLst>
                <a:gd name="T0" fmla="*/ 127 w 127"/>
                <a:gd name="T1" fmla="*/ 30 h 67"/>
                <a:gd name="T2" fmla="*/ 93 w 127"/>
                <a:gd name="T3" fmla="*/ 0 h 67"/>
                <a:gd name="T4" fmla="*/ 0 w 127"/>
                <a:gd name="T5" fmla="*/ 36 h 67"/>
                <a:gd name="T6" fmla="*/ 35 w 127"/>
                <a:gd name="T7" fmla="*/ 67 h 67"/>
                <a:gd name="T8" fmla="*/ 127 w 127"/>
                <a:gd name="T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127" y="30"/>
                  </a:moveTo>
                  <a:lnTo>
                    <a:pt x="93" y="0"/>
                  </a:lnTo>
                  <a:lnTo>
                    <a:pt x="0" y="36"/>
                  </a:lnTo>
                  <a:lnTo>
                    <a:pt x="35" y="67"/>
                  </a:lnTo>
                  <a:lnTo>
                    <a:pt x="1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224">
              <a:extLst>
                <a:ext uri="{FF2B5EF4-FFF2-40B4-BE49-F238E27FC236}">
                  <a16:creationId xmlns:a16="http://schemas.microsoft.com/office/drawing/2014/main" id="{242E9227-28F9-2B7D-6B87-C3263AA39CB7}"/>
                </a:ext>
              </a:extLst>
            </p:cNvPr>
            <p:cNvSpPr/>
            <p:nvPr/>
          </p:nvSpPr>
          <p:spPr bwMode="auto">
            <a:xfrm>
              <a:off x="5324475" y="4168776"/>
              <a:ext cx="147638" cy="176213"/>
            </a:xfrm>
            <a:custGeom>
              <a:avLst/>
              <a:gdLst>
                <a:gd name="T0" fmla="*/ 0 w 93"/>
                <a:gd name="T1" fmla="*/ 0 h 111"/>
                <a:gd name="T2" fmla="*/ 0 w 93"/>
                <a:gd name="T3" fmla="*/ 111 h 111"/>
                <a:gd name="T4" fmla="*/ 93 w 93"/>
                <a:gd name="T5" fmla="*/ 73 h 111"/>
                <a:gd name="T6" fmla="*/ 93 w 93"/>
                <a:gd name="T7" fmla="*/ 15 h 111"/>
                <a:gd name="T8" fmla="*/ 41 w 93"/>
                <a:gd name="T9" fmla="*/ 37 h 111"/>
                <a:gd name="T10" fmla="*/ 0 w 93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1">
                  <a:moveTo>
                    <a:pt x="0" y="0"/>
                  </a:moveTo>
                  <a:lnTo>
                    <a:pt x="0" y="111"/>
                  </a:lnTo>
                  <a:lnTo>
                    <a:pt x="93" y="73"/>
                  </a:lnTo>
                  <a:lnTo>
                    <a:pt x="93" y="15"/>
                  </a:lnTo>
                  <a:lnTo>
                    <a:pt x="41" y="3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225">
              <a:extLst>
                <a:ext uri="{FF2B5EF4-FFF2-40B4-BE49-F238E27FC236}">
                  <a16:creationId xmlns:a16="http://schemas.microsoft.com/office/drawing/2014/main" id="{4F12D79B-2C28-17AA-1D2F-13789CF76693}"/>
                </a:ext>
              </a:extLst>
            </p:cNvPr>
            <p:cNvSpPr/>
            <p:nvPr/>
          </p:nvSpPr>
          <p:spPr bwMode="auto">
            <a:xfrm>
              <a:off x="5334000" y="4110038"/>
              <a:ext cx="203200" cy="104775"/>
            </a:xfrm>
            <a:custGeom>
              <a:avLst/>
              <a:gdLst>
                <a:gd name="T0" fmla="*/ 0 w 128"/>
                <a:gd name="T1" fmla="*/ 36 h 66"/>
                <a:gd name="T2" fmla="*/ 36 w 128"/>
                <a:gd name="T3" fmla="*/ 66 h 66"/>
                <a:gd name="T4" fmla="*/ 128 w 128"/>
                <a:gd name="T5" fmla="*/ 29 h 66"/>
                <a:gd name="T6" fmla="*/ 93 w 128"/>
                <a:gd name="T7" fmla="*/ 0 h 66"/>
                <a:gd name="T8" fmla="*/ 0 w 128"/>
                <a:gd name="T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36"/>
                  </a:moveTo>
                  <a:lnTo>
                    <a:pt x="36" y="66"/>
                  </a:lnTo>
                  <a:lnTo>
                    <a:pt x="128" y="29"/>
                  </a:lnTo>
                  <a:lnTo>
                    <a:pt x="9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226">
              <a:extLst>
                <a:ext uri="{FF2B5EF4-FFF2-40B4-BE49-F238E27FC236}">
                  <a16:creationId xmlns:a16="http://schemas.microsoft.com/office/drawing/2014/main" id="{0559067A-F84C-1EEC-00E0-256BC24C99A3}"/>
                </a:ext>
              </a:extLst>
            </p:cNvPr>
            <p:cNvSpPr/>
            <p:nvPr/>
          </p:nvSpPr>
          <p:spPr bwMode="auto">
            <a:xfrm>
              <a:off x="5319713" y="3992563"/>
              <a:ext cx="203200" cy="109538"/>
            </a:xfrm>
            <a:custGeom>
              <a:avLst/>
              <a:gdLst>
                <a:gd name="T0" fmla="*/ 128 w 128"/>
                <a:gd name="T1" fmla="*/ 36 h 69"/>
                <a:gd name="T2" fmla="*/ 35 w 128"/>
                <a:gd name="T3" fmla="*/ 0 h 69"/>
                <a:gd name="T4" fmla="*/ 0 w 128"/>
                <a:gd name="T5" fmla="*/ 32 h 69"/>
                <a:gd name="T6" fmla="*/ 93 w 128"/>
                <a:gd name="T7" fmla="*/ 69 h 69"/>
                <a:gd name="T8" fmla="*/ 128 w 128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9">
                  <a:moveTo>
                    <a:pt x="128" y="36"/>
                  </a:moveTo>
                  <a:lnTo>
                    <a:pt x="35" y="0"/>
                  </a:lnTo>
                  <a:lnTo>
                    <a:pt x="0" y="32"/>
                  </a:lnTo>
                  <a:lnTo>
                    <a:pt x="93" y="69"/>
                  </a:lnTo>
                  <a:lnTo>
                    <a:pt x="1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227">
              <a:extLst>
                <a:ext uri="{FF2B5EF4-FFF2-40B4-BE49-F238E27FC236}">
                  <a16:creationId xmlns:a16="http://schemas.microsoft.com/office/drawing/2014/main" id="{D31168D2-A09B-7E83-F997-A2C92BA0390E}"/>
                </a:ext>
              </a:extLst>
            </p:cNvPr>
            <p:cNvSpPr/>
            <p:nvPr/>
          </p:nvSpPr>
          <p:spPr bwMode="auto">
            <a:xfrm>
              <a:off x="5165725" y="4181476"/>
              <a:ext cx="147638" cy="163513"/>
            </a:xfrm>
            <a:custGeom>
              <a:avLst/>
              <a:gdLst>
                <a:gd name="T0" fmla="*/ 0 w 93"/>
                <a:gd name="T1" fmla="*/ 11 h 103"/>
                <a:gd name="T2" fmla="*/ 0 w 93"/>
                <a:gd name="T3" fmla="*/ 65 h 103"/>
                <a:gd name="T4" fmla="*/ 93 w 93"/>
                <a:gd name="T5" fmla="*/ 103 h 103"/>
                <a:gd name="T6" fmla="*/ 93 w 93"/>
                <a:gd name="T7" fmla="*/ 0 h 103"/>
                <a:gd name="T8" fmla="*/ 57 w 93"/>
                <a:gd name="T9" fmla="*/ 34 h 103"/>
                <a:gd name="T10" fmla="*/ 0 w 93"/>
                <a:gd name="T11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03">
                  <a:moveTo>
                    <a:pt x="0" y="11"/>
                  </a:moveTo>
                  <a:lnTo>
                    <a:pt x="0" y="65"/>
                  </a:lnTo>
                  <a:lnTo>
                    <a:pt x="93" y="103"/>
                  </a:lnTo>
                  <a:lnTo>
                    <a:pt x="93" y="0"/>
                  </a:lnTo>
                  <a:lnTo>
                    <a:pt x="57" y="34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228">
              <a:extLst>
                <a:ext uri="{FF2B5EF4-FFF2-40B4-BE49-F238E27FC236}">
                  <a16:creationId xmlns:a16="http://schemas.microsoft.com/office/drawing/2014/main" id="{4E07C711-04C6-2BE5-FD29-0CBAB0DC6A82}"/>
                </a:ext>
              </a:extLst>
            </p:cNvPr>
            <p:cNvSpPr/>
            <p:nvPr/>
          </p:nvSpPr>
          <p:spPr bwMode="auto">
            <a:xfrm>
              <a:off x="5108575" y="4114801"/>
              <a:ext cx="200025" cy="109538"/>
            </a:xfrm>
            <a:custGeom>
              <a:avLst/>
              <a:gdLst>
                <a:gd name="T0" fmla="*/ 126 w 126"/>
                <a:gd name="T1" fmla="*/ 36 h 69"/>
                <a:gd name="T2" fmla="*/ 33 w 126"/>
                <a:gd name="T3" fmla="*/ 0 h 69"/>
                <a:gd name="T4" fmla="*/ 0 w 126"/>
                <a:gd name="T5" fmla="*/ 31 h 69"/>
                <a:gd name="T6" fmla="*/ 91 w 126"/>
                <a:gd name="T7" fmla="*/ 69 h 69"/>
                <a:gd name="T8" fmla="*/ 126 w 126"/>
                <a:gd name="T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69">
                  <a:moveTo>
                    <a:pt x="126" y="36"/>
                  </a:moveTo>
                  <a:lnTo>
                    <a:pt x="33" y="0"/>
                  </a:lnTo>
                  <a:lnTo>
                    <a:pt x="0" y="31"/>
                  </a:lnTo>
                  <a:lnTo>
                    <a:pt x="91" y="69"/>
                  </a:lnTo>
                  <a:lnTo>
                    <a:pt x="12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6479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总结回顾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Straight Connector 17">
            <a:extLst>
              <a:ext uri="{FF2B5EF4-FFF2-40B4-BE49-F238E27FC236}">
                <a16:creationId xmlns:a16="http://schemas.microsoft.com/office/drawing/2014/main" id="{8DBE5669-D712-18DE-2E31-CCB7C74FFB2B}"/>
              </a:ext>
            </a:extLst>
          </p:cNvPr>
          <p:cNvCxnSpPr>
            <a:endCxn id="10" idx="0"/>
          </p:cNvCxnSpPr>
          <p:nvPr/>
        </p:nvCxnSpPr>
        <p:spPr>
          <a:xfrm>
            <a:off x="1477510" y="3020268"/>
            <a:ext cx="0" cy="74668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19">
            <a:extLst>
              <a:ext uri="{FF2B5EF4-FFF2-40B4-BE49-F238E27FC236}">
                <a16:creationId xmlns:a16="http://schemas.microsoft.com/office/drawing/2014/main" id="{AFE12506-E789-956A-00C9-BD8094D57E2E}"/>
              </a:ext>
            </a:extLst>
          </p:cNvPr>
          <p:cNvCxnSpPr>
            <a:stCxn id="11" idx="4"/>
          </p:cNvCxnSpPr>
          <p:nvPr/>
        </p:nvCxnSpPr>
        <p:spPr>
          <a:xfrm>
            <a:off x="2821632" y="3918083"/>
            <a:ext cx="3648" cy="87741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20">
            <a:extLst>
              <a:ext uri="{FF2B5EF4-FFF2-40B4-BE49-F238E27FC236}">
                <a16:creationId xmlns:a16="http://schemas.microsoft.com/office/drawing/2014/main" id="{D1FC9550-F53A-17BD-01BB-054F2A114630}"/>
              </a:ext>
            </a:extLst>
          </p:cNvPr>
          <p:cNvCxnSpPr>
            <a:stCxn id="14" idx="4"/>
          </p:cNvCxnSpPr>
          <p:nvPr/>
        </p:nvCxnSpPr>
        <p:spPr>
          <a:xfrm>
            <a:off x="6919716" y="3918082"/>
            <a:ext cx="1" cy="106870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1">
            <a:extLst>
              <a:ext uri="{FF2B5EF4-FFF2-40B4-BE49-F238E27FC236}">
                <a16:creationId xmlns:a16="http://schemas.microsoft.com/office/drawing/2014/main" id="{7FFC5278-6F7E-8093-8765-9A9034EA355E}"/>
              </a:ext>
            </a:extLst>
          </p:cNvPr>
          <p:cNvCxnSpPr>
            <a:stCxn id="16" idx="4"/>
          </p:cNvCxnSpPr>
          <p:nvPr/>
        </p:nvCxnSpPr>
        <p:spPr>
          <a:xfrm>
            <a:off x="11060859" y="3918086"/>
            <a:ext cx="1" cy="87741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2">
            <a:extLst>
              <a:ext uri="{FF2B5EF4-FFF2-40B4-BE49-F238E27FC236}">
                <a16:creationId xmlns:a16="http://schemas.microsoft.com/office/drawing/2014/main" id="{C6D77DAF-E1F4-FAC7-F8F3-F47C6B96948C}"/>
              </a:ext>
            </a:extLst>
          </p:cNvPr>
          <p:cNvCxnSpPr>
            <a:endCxn id="12" idx="0"/>
          </p:cNvCxnSpPr>
          <p:nvPr/>
        </p:nvCxnSpPr>
        <p:spPr>
          <a:xfrm flipH="1">
            <a:off x="9720818" y="3020268"/>
            <a:ext cx="1" cy="74668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3">
            <a:extLst>
              <a:ext uri="{FF2B5EF4-FFF2-40B4-BE49-F238E27FC236}">
                <a16:creationId xmlns:a16="http://schemas.microsoft.com/office/drawing/2014/main" id="{14B7B5E5-04D3-CE84-27B6-CD1A79D3A814}"/>
              </a:ext>
            </a:extLst>
          </p:cNvPr>
          <p:cNvCxnSpPr>
            <a:endCxn id="13" idx="0"/>
          </p:cNvCxnSpPr>
          <p:nvPr/>
        </p:nvCxnSpPr>
        <p:spPr>
          <a:xfrm flipH="1">
            <a:off x="5570608" y="3020268"/>
            <a:ext cx="5780" cy="74668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4">
            <a:extLst>
              <a:ext uri="{FF2B5EF4-FFF2-40B4-BE49-F238E27FC236}">
                <a16:creationId xmlns:a16="http://schemas.microsoft.com/office/drawing/2014/main" id="{23B7F56A-A543-40EB-447A-67B6103C7E21}"/>
              </a:ext>
            </a:extLst>
          </p:cNvPr>
          <p:cNvSpPr/>
          <p:nvPr/>
        </p:nvSpPr>
        <p:spPr>
          <a:xfrm>
            <a:off x="1477510" y="3824883"/>
            <a:ext cx="9583348" cy="38387"/>
          </a:xfrm>
          <a:prstGeom prst="rect">
            <a:avLst/>
          </a:prstGeom>
          <a:pattFill prst="dkUpDiag">
            <a:fgClr>
              <a:srgbClr val="AFB5F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sp>
        <p:nvSpPr>
          <p:cNvPr id="10" name="Oval 25">
            <a:extLst>
              <a:ext uri="{FF2B5EF4-FFF2-40B4-BE49-F238E27FC236}">
                <a16:creationId xmlns:a16="http://schemas.microsoft.com/office/drawing/2014/main" id="{5809DDBB-2384-3E89-0D42-1726189F06A9}"/>
              </a:ext>
            </a:extLst>
          </p:cNvPr>
          <p:cNvSpPr>
            <a:spLocks noChangeAspect="1"/>
          </p:cNvSpPr>
          <p:nvPr/>
        </p:nvSpPr>
        <p:spPr>
          <a:xfrm>
            <a:off x="1401955" y="3766950"/>
            <a:ext cx="151110" cy="151130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80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Oval 26">
            <a:extLst>
              <a:ext uri="{FF2B5EF4-FFF2-40B4-BE49-F238E27FC236}">
                <a16:creationId xmlns:a16="http://schemas.microsoft.com/office/drawing/2014/main" id="{2DBDBB84-9EC1-9E46-A5A7-267D4E0CC59A}"/>
              </a:ext>
            </a:extLst>
          </p:cNvPr>
          <p:cNvSpPr>
            <a:spLocks noChangeAspect="1"/>
          </p:cNvSpPr>
          <p:nvPr/>
        </p:nvSpPr>
        <p:spPr>
          <a:xfrm>
            <a:off x="2746078" y="3766950"/>
            <a:ext cx="151110" cy="151130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dirty="0">
              <a:solidFill>
                <a:srgbClr val="F33745"/>
              </a:solidFill>
              <a:cs typeface="+mn-ea"/>
              <a:sym typeface="+mn-lt"/>
            </a:endParaRPr>
          </a:p>
        </p:txBody>
      </p:sp>
      <p:sp>
        <p:nvSpPr>
          <p:cNvPr id="12" name="Oval 27">
            <a:extLst>
              <a:ext uri="{FF2B5EF4-FFF2-40B4-BE49-F238E27FC236}">
                <a16:creationId xmlns:a16="http://schemas.microsoft.com/office/drawing/2014/main" id="{2C34C277-1004-79B3-A023-9DC21DE1FE6E}"/>
              </a:ext>
            </a:extLst>
          </p:cNvPr>
          <p:cNvSpPr>
            <a:spLocks noChangeAspect="1"/>
          </p:cNvSpPr>
          <p:nvPr/>
        </p:nvSpPr>
        <p:spPr>
          <a:xfrm>
            <a:off x="9645259" y="3766950"/>
            <a:ext cx="151110" cy="151130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Oval 28">
            <a:extLst>
              <a:ext uri="{FF2B5EF4-FFF2-40B4-BE49-F238E27FC236}">
                <a16:creationId xmlns:a16="http://schemas.microsoft.com/office/drawing/2014/main" id="{931A217C-A58A-A5A1-93A7-78357BEF399B}"/>
              </a:ext>
            </a:extLst>
          </p:cNvPr>
          <p:cNvSpPr>
            <a:spLocks noChangeAspect="1"/>
          </p:cNvSpPr>
          <p:nvPr/>
        </p:nvSpPr>
        <p:spPr>
          <a:xfrm>
            <a:off x="5495052" y="3766950"/>
            <a:ext cx="151110" cy="151130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Oval 29">
            <a:extLst>
              <a:ext uri="{FF2B5EF4-FFF2-40B4-BE49-F238E27FC236}">
                <a16:creationId xmlns:a16="http://schemas.microsoft.com/office/drawing/2014/main" id="{BB2B666C-2AB1-6FDB-41FA-E15179BE6137}"/>
              </a:ext>
            </a:extLst>
          </p:cNvPr>
          <p:cNvSpPr>
            <a:spLocks noChangeAspect="1"/>
          </p:cNvSpPr>
          <p:nvPr/>
        </p:nvSpPr>
        <p:spPr>
          <a:xfrm>
            <a:off x="6844159" y="3766950"/>
            <a:ext cx="151110" cy="151130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dirty="0">
              <a:solidFill>
                <a:srgbClr val="F33745"/>
              </a:solidFill>
              <a:cs typeface="+mn-ea"/>
              <a:sym typeface="+mn-lt"/>
            </a:endParaRPr>
          </a:p>
        </p:txBody>
      </p:sp>
      <p:sp>
        <p:nvSpPr>
          <p:cNvPr id="16" name="Oval 34">
            <a:extLst>
              <a:ext uri="{FF2B5EF4-FFF2-40B4-BE49-F238E27FC236}">
                <a16:creationId xmlns:a16="http://schemas.microsoft.com/office/drawing/2014/main" id="{A1CC8964-9FF4-5826-2CF3-10E4A5CEA130}"/>
              </a:ext>
            </a:extLst>
          </p:cNvPr>
          <p:cNvSpPr>
            <a:spLocks noChangeAspect="1"/>
          </p:cNvSpPr>
          <p:nvPr/>
        </p:nvSpPr>
        <p:spPr>
          <a:xfrm>
            <a:off x="10985301" y="3766950"/>
            <a:ext cx="151110" cy="151130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dirty="0">
              <a:solidFill>
                <a:srgbClr val="F33745"/>
              </a:solidFill>
              <a:cs typeface="+mn-ea"/>
              <a:sym typeface="+mn-lt"/>
            </a:endParaRPr>
          </a:p>
        </p:txBody>
      </p:sp>
      <p:sp>
        <p:nvSpPr>
          <p:cNvPr id="17" name="Oval 35">
            <a:extLst>
              <a:ext uri="{FF2B5EF4-FFF2-40B4-BE49-F238E27FC236}">
                <a16:creationId xmlns:a16="http://schemas.microsoft.com/office/drawing/2014/main" id="{133A4F5C-9970-C97C-ABED-4A2AABD4E811}"/>
              </a:ext>
            </a:extLst>
          </p:cNvPr>
          <p:cNvSpPr/>
          <p:nvPr/>
        </p:nvSpPr>
        <p:spPr>
          <a:xfrm>
            <a:off x="4131602" y="3792139"/>
            <a:ext cx="100741" cy="100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26A6CF"/>
              </a:solidFill>
              <a:cs typeface="+mn-ea"/>
              <a:sym typeface="+mn-lt"/>
            </a:endParaRPr>
          </a:p>
        </p:txBody>
      </p:sp>
      <p:sp>
        <p:nvSpPr>
          <p:cNvPr id="18" name="Oval 44">
            <a:extLst>
              <a:ext uri="{FF2B5EF4-FFF2-40B4-BE49-F238E27FC236}">
                <a16:creationId xmlns:a16="http://schemas.microsoft.com/office/drawing/2014/main" id="{FE31D8F1-040D-3374-5BD8-AD74E3B67E16}"/>
              </a:ext>
            </a:extLst>
          </p:cNvPr>
          <p:cNvSpPr/>
          <p:nvPr/>
        </p:nvSpPr>
        <p:spPr>
          <a:xfrm>
            <a:off x="8170248" y="3792139"/>
            <a:ext cx="100741" cy="100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26A6CF"/>
              </a:solidFill>
              <a:cs typeface="+mn-ea"/>
              <a:sym typeface="+mn-lt"/>
            </a:endParaRPr>
          </a:p>
        </p:txBody>
      </p:sp>
      <p:sp>
        <p:nvSpPr>
          <p:cNvPr id="19" name="TextBox 45">
            <a:extLst>
              <a:ext uri="{FF2B5EF4-FFF2-40B4-BE49-F238E27FC236}">
                <a16:creationId xmlns:a16="http://schemas.microsoft.com/office/drawing/2014/main" id="{7B583154-7C6D-EF09-9DA1-DC1A367D426E}"/>
              </a:ext>
            </a:extLst>
          </p:cNvPr>
          <p:cNvSpPr txBox="1"/>
          <p:nvPr/>
        </p:nvSpPr>
        <p:spPr>
          <a:xfrm>
            <a:off x="3427404" y="3381962"/>
            <a:ext cx="14950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7F7F7F"/>
                </a:solidFill>
                <a:cs typeface="+mn-ea"/>
                <a:sym typeface="+mn-lt"/>
              </a:rPr>
              <a:t>关键词</a:t>
            </a:r>
            <a:r>
              <a:rPr lang="en-US" altLang="zh-CN" sz="1050" dirty="0">
                <a:solidFill>
                  <a:srgbClr val="7F7F7F"/>
                </a:solidFill>
                <a:cs typeface="+mn-ea"/>
                <a:sym typeface="+mn-lt"/>
              </a:rPr>
              <a:t>01</a:t>
            </a:r>
            <a:endParaRPr lang="en-AU" sz="1050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20" name="TextBox 46">
            <a:extLst>
              <a:ext uri="{FF2B5EF4-FFF2-40B4-BE49-F238E27FC236}">
                <a16:creationId xmlns:a16="http://schemas.microsoft.com/office/drawing/2014/main" id="{77C3B469-FBB1-A905-F1E9-8384EFC34E1D}"/>
              </a:ext>
            </a:extLst>
          </p:cNvPr>
          <p:cNvSpPr txBox="1"/>
          <p:nvPr/>
        </p:nvSpPr>
        <p:spPr>
          <a:xfrm>
            <a:off x="7461917" y="3381962"/>
            <a:ext cx="14848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7F7F7F"/>
                </a:solidFill>
                <a:cs typeface="+mn-ea"/>
                <a:sym typeface="+mn-lt"/>
              </a:rPr>
              <a:t>关键词</a:t>
            </a:r>
            <a:r>
              <a:rPr lang="en-US" altLang="zh-CN" sz="1050" dirty="0">
                <a:solidFill>
                  <a:srgbClr val="7F7F7F"/>
                </a:solidFill>
                <a:cs typeface="+mn-ea"/>
                <a:sym typeface="+mn-lt"/>
              </a:rPr>
              <a:t>02</a:t>
            </a:r>
            <a:endParaRPr lang="en-AU" altLang="zh-CN" sz="1050" dirty="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21" name="Oval 49">
            <a:extLst>
              <a:ext uri="{FF2B5EF4-FFF2-40B4-BE49-F238E27FC236}">
                <a16:creationId xmlns:a16="http://schemas.microsoft.com/office/drawing/2014/main" id="{6209D929-2FCF-C189-B9E8-9A5E274F6D3A}"/>
              </a:ext>
            </a:extLst>
          </p:cNvPr>
          <p:cNvSpPr>
            <a:spLocks noChangeAspect="1"/>
          </p:cNvSpPr>
          <p:nvPr/>
        </p:nvSpPr>
        <p:spPr>
          <a:xfrm>
            <a:off x="1078261" y="2234358"/>
            <a:ext cx="798498" cy="798600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Oval 50">
            <a:extLst>
              <a:ext uri="{FF2B5EF4-FFF2-40B4-BE49-F238E27FC236}">
                <a16:creationId xmlns:a16="http://schemas.microsoft.com/office/drawing/2014/main" id="{58F1FC50-034E-AE72-7E28-7DF4FD1077E2}"/>
              </a:ext>
            </a:extLst>
          </p:cNvPr>
          <p:cNvSpPr>
            <a:spLocks noChangeAspect="1"/>
          </p:cNvSpPr>
          <p:nvPr/>
        </p:nvSpPr>
        <p:spPr>
          <a:xfrm>
            <a:off x="2422383" y="4710004"/>
            <a:ext cx="798498" cy="798600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dirty="0">
              <a:cs typeface="+mn-ea"/>
              <a:sym typeface="+mn-lt"/>
            </a:endParaRPr>
          </a:p>
        </p:txBody>
      </p:sp>
      <p:sp>
        <p:nvSpPr>
          <p:cNvPr id="25" name="Oval 53">
            <a:extLst>
              <a:ext uri="{FF2B5EF4-FFF2-40B4-BE49-F238E27FC236}">
                <a16:creationId xmlns:a16="http://schemas.microsoft.com/office/drawing/2014/main" id="{C684E014-7C8E-0754-1F4C-14B6F2503C6D}"/>
              </a:ext>
            </a:extLst>
          </p:cNvPr>
          <p:cNvSpPr>
            <a:spLocks noChangeAspect="1"/>
          </p:cNvSpPr>
          <p:nvPr/>
        </p:nvSpPr>
        <p:spPr>
          <a:xfrm>
            <a:off x="5174777" y="2234358"/>
            <a:ext cx="798498" cy="798600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AU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Oval 55">
            <a:extLst>
              <a:ext uri="{FF2B5EF4-FFF2-40B4-BE49-F238E27FC236}">
                <a16:creationId xmlns:a16="http://schemas.microsoft.com/office/drawing/2014/main" id="{AA2D6DF3-F205-3CC5-3DCB-759727CC85A0}"/>
              </a:ext>
            </a:extLst>
          </p:cNvPr>
          <p:cNvSpPr>
            <a:spLocks noChangeAspect="1"/>
          </p:cNvSpPr>
          <p:nvPr/>
        </p:nvSpPr>
        <p:spPr>
          <a:xfrm>
            <a:off x="9321568" y="2234358"/>
            <a:ext cx="798498" cy="798600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AU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Oval 57">
            <a:extLst>
              <a:ext uri="{FF2B5EF4-FFF2-40B4-BE49-F238E27FC236}">
                <a16:creationId xmlns:a16="http://schemas.microsoft.com/office/drawing/2014/main" id="{F8882A98-B805-8210-0516-877EC0BEAF87}"/>
              </a:ext>
            </a:extLst>
          </p:cNvPr>
          <p:cNvSpPr>
            <a:spLocks noChangeAspect="1"/>
          </p:cNvSpPr>
          <p:nvPr/>
        </p:nvSpPr>
        <p:spPr>
          <a:xfrm>
            <a:off x="6520465" y="4710004"/>
            <a:ext cx="798498" cy="798600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dirty="0">
              <a:solidFill>
                <a:srgbClr val="F33745"/>
              </a:solidFill>
              <a:cs typeface="+mn-ea"/>
              <a:sym typeface="+mn-lt"/>
            </a:endParaRPr>
          </a:p>
        </p:txBody>
      </p:sp>
      <p:sp>
        <p:nvSpPr>
          <p:cNvPr id="31" name="Oval 59">
            <a:extLst>
              <a:ext uri="{FF2B5EF4-FFF2-40B4-BE49-F238E27FC236}">
                <a16:creationId xmlns:a16="http://schemas.microsoft.com/office/drawing/2014/main" id="{23727A22-84E9-5B62-F4AF-EACC2C1A04A1}"/>
              </a:ext>
            </a:extLst>
          </p:cNvPr>
          <p:cNvSpPr>
            <a:spLocks noChangeAspect="1"/>
          </p:cNvSpPr>
          <p:nvPr/>
        </p:nvSpPr>
        <p:spPr>
          <a:xfrm>
            <a:off x="10670843" y="4710004"/>
            <a:ext cx="798498" cy="798600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dirty="0">
              <a:solidFill>
                <a:srgbClr val="F33745"/>
              </a:solidFill>
              <a:cs typeface="+mn-ea"/>
              <a:sym typeface="+mn-lt"/>
            </a:endParaRPr>
          </a:p>
        </p:txBody>
      </p:sp>
      <p:sp>
        <p:nvSpPr>
          <p:cNvPr id="33" name="Freeform 143">
            <a:extLst>
              <a:ext uri="{FF2B5EF4-FFF2-40B4-BE49-F238E27FC236}">
                <a16:creationId xmlns:a16="http://schemas.microsoft.com/office/drawing/2014/main" id="{DF8E1506-15D0-D532-8DB6-97C387C1D2FB}"/>
              </a:ext>
            </a:extLst>
          </p:cNvPr>
          <p:cNvSpPr>
            <a:spLocks noEditPoints="1"/>
          </p:cNvSpPr>
          <p:nvPr/>
        </p:nvSpPr>
        <p:spPr bwMode="auto">
          <a:xfrm>
            <a:off x="1307521" y="2444457"/>
            <a:ext cx="339978" cy="313178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4" name="Freeform 149">
            <a:extLst>
              <a:ext uri="{FF2B5EF4-FFF2-40B4-BE49-F238E27FC236}">
                <a16:creationId xmlns:a16="http://schemas.microsoft.com/office/drawing/2014/main" id="{5C2A39F1-CF5E-175C-47F9-2322B09610EF}"/>
              </a:ext>
            </a:extLst>
          </p:cNvPr>
          <p:cNvSpPr/>
          <p:nvPr/>
        </p:nvSpPr>
        <p:spPr bwMode="auto">
          <a:xfrm>
            <a:off x="2668046" y="4958682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5" name="Freeform 144">
            <a:extLst>
              <a:ext uri="{FF2B5EF4-FFF2-40B4-BE49-F238E27FC236}">
                <a16:creationId xmlns:a16="http://schemas.microsoft.com/office/drawing/2014/main" id="{2B7F17E2-18D0-D050-E1C2-6735DCE36EDE}"/>
              </a:ext>
            </a:extLst>
          </p:cNvPr>
          <p:cNvSpPr/>
          <p:nvPr/>
        </p:nvSpPr>
        <p:spPr bwMode="auto">
          <a:xfrm>
            <a:off x="5425222" y="2476323"/>
            <a:ext cx="290770" cy="314670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5CEB5EB-8DBA-40BC-61E3-A1A61338BC71}"/>
              </a:ext>
            </a:extLst>
          </p:cNvPr>
          <p:cNvGrpSpPr/>
          <p:nvPr/>
        </p:nvGrpSpPr>
        <p:grpSpPr>
          <a:xfrm>
            <a:off x="9570210" y="2470419"/>
            <a:ext cx="301208" cy="281861"/>
            <a:chOff x="8998179" y="446354"/>
            <a:chExt cx="301247" cy="281861"/>
          </a:xfrm>
          <a:solidFill>
            <a:schemeClr val="bg1"/>
          </a:solidFill>
        </p:grpSpPr>
        <p:sp>
          <p:nvSpPr>
            <p:cNvPr id="37" name="Freeform 153">
              <a:extLst>
                <a:ext uri="{FF2B5EF4-FFF2-40B4-BE49-F238E27FC236}">
                  <a16:creationId xmlns:a16="http://schemas.microsoft.com/office/drawing/2014/main" id="{842EB0DC-65AA-D48C-17A0-56BD92BA8456}"/>
                </a:ext>
              </a:extLst>
            </p:cNvPr>
            <p:cNvSpPr/>
            <p:nvPr/>
          </p:nvSpPr>
          <p:spPr bwMode="auto">
            <a:xfrm>
              <a:off x="9013092" y="523903"/>
              <a:ext cx="74566" cy="175976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8" name="Freeform 154">
              <a:extLst>
                <a:ext uri="{FF2B5EF4-FFF2-40B4-BE49-F238E27FC236}">
                  <a16:creationId xmlns:a16="http://schemas.microsoft.com/office/drawing/2014/main" id="{133FA01C-7515-4028-BFD8-2888F410B214}"/>
                </a:ext>
              </a:extLst>
            </p:cNvPr>
            <p:cNvSpPr/>
            <p:nvPr/>
          </p:nvSpPr>
          <p:spPr bwMode="auto">
            <a:xfrm>
              <a:off x="9113011" y="446354"/>
              <a:ext cx="73075" cy="25352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155">
              <a:extLst>
                <a:ext uri="{FF2B5EF4-FFF2-40B4-BE49-F238E27FC236}">
                  <a16:creationId xmlns:a16="http://schemas.microsoft.com/office/drawing/2014/main" id="{AA24C5B3-CF33-F64E-9021-84E1BF1072F5}"/>
                </a:ext>
              </a:extLst>
            </p:cNvPr>
            <p:cNvSpPr/>
            <p:nvPr/>
          </p:nvSpPr>
          <p:spPr bwMode="auto">
            <a:xfrm>
              <a:off x="9209947" y="564169"/>
              <a:ext cx="74566" cy="135711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Rectangle 156">
              <a:extLst>
                <a:ext uri="{FF2B5EF4-FFF2-40B4-BE49-F238E27FC236}">
                  <a16:creationId xmlns:a16="http://schemas.microsoft.com/office/drawing/2014/main" id="{85F466A2-880B-5170-CCD4-D5FF88BB2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8179" y="708827"/>
              <a:ext cx="301247" cy="19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41" name="Freeform 306">
            <a:extLst>
              <a:ext uri="{FF2B5EF4-FFF2-40B4-BE49-F238E27FC236}">
                <a16:creationId xmlns:a16="http://schemas.microsoft.com/office/drawing/2014/main" id="{104715C3-FC0A-92EE-9402-9341E04BECF1}"/>
              </a:ext>
            </a:extLst>
          </p:cNvPr>
          <p:cNvSpPr>
            <a:spLocks noEditPoints="1"/>
          </p:cNvSpPr>
          <p:nvPr/>
        </p:nvSpPr>
        <p:spPr bwMode="auto">
          <a:xfrm>
            <a:off x="6803311" y="4940039"/>
            <a:ext cx="229634" cy="338531"/>
          </a:xfrm>
          <a:custGeom>
            <a:avLst/>
            <a:gdLst>
              <a:gd name="T0" fmla="*/ 0 w 106"/>
              <a:gd name="T1" fmla="*/ 53 h 156"/>
              <a:gd name="T2" fmla="*/ 52 w 106"/>
              <a:gd name="T3" fmla="*/ 0 h 156"/>
              <a:gd name="T4" fmla="*/ 106 w 106"/>
              <a:gd name="T5" fmla="*/ 42 h 156"/>
              <a:gd name="T6" fmla="*/ 67 w 106"/>
              <a:gd name="T7" fmla="*/ 103 h 156"/>
              <a:gd name="T8" fmla="*/ 67 w 106"/>
              <a:gd name="T9" fmla="*/ 111 h 156"/>
              <a:gd name="T10" fmla="*/ 38 w 106"/>
              <a:gd name="T11" fmla="*/ 111 h 156"/>
              <a:gd name="T12" fmla="*/ 38 w 106"/>
              <a:gd name="T13" fmla="*/ 101 h 156"/>
              <a:gd name="T14" fmla="*/ 72 w 106"/>
              <a:gd name="T15" fmla="*/ 45 h 156"/>
              <a:gd name="T16" fmla="*/ 54 w 106"/>
              <a:gd name="T17" fmla="*/ 25 h 156"/>
              <a:gd name="T18" fmla="*/ 32 w 106"/>
              <a:gd name="T19" fmla="*/ 53 h 156"/>
              <a:gd name="T20" fmla="*/ 0 w 106"/>
              <a:gd name="T21" fmla="*/ 53 h 156"/>
              <a:gd name="T22" fmla="*/ 35 w 106"/>
              <a:gd name="T23" fmla="*/ 124 h 156"/>
              <a:gd name="T24" fmla="*/ 68 w 106"/>
              <a:gd name="T25" fmla="*/ 124 h 156"/>
              <a:gd name="T26" fmla="*/ 68 w 106"/>
              <a:gd name="T27" fmla="*/ 156 h 156"/>
              <a:gd name="T28" fmla="*/ 35 w 106"/>
              <a:gd name="T29" fmla="*/ 156 h 156"/>
              <a:gd name="T30" fmla="*/ 35 w 106"/>
              <a:gd name="T31" fmla="*/ 12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6" h="156">
                <a:moveTo>
                  <a:pt x="0" y="53"/>
                </a:moveTo>
                <a:cubicBezTo>
                  <a:pt x="1" y="23"/>
                  <a:pt x="21" y="0"/>
                  <a:pt x="52" y="0"/>
                </a:cubicBezTo>
                <a:cubicBezTo>
                  <a:pt x="93" y="0"/>
                  <a:pt x="106" y="25"/>
                  <a:pt x="106" y="42"/>
                </a:cubicBezTo>
                <a:cubicBezTo>
                  <a:pt x="106" y="82"/>
                  <a:pt x="70" y="77"/>
                  <a:pt x="67" y="103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38" y="111"/>
                  <a:pt x="38" y="111"/>
                  <a:pt x="38" y="11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41" y="64"/>
                  <a:pt x="73" y="68"/>
                  <a:pt x="72" y="45"/>
                </a:cubicBezTo>
                <a:cubicBezTo>
                  <a:pt x="72" y="32"/>
                  <a:pt x="65" y="25"/>
                  <a:pt x="54" y="25"/>
                </a:cubicBezTo>
                <a:cubicBezTo>
                  <a:pt x="39" y="25"/>
                  <a:pt x="32" y="38"/>
                  <a:pt x="32" y="53"/>
                </a:cubicBezTo>
                <a:lnTo>
                  <a:pt x="0" y="53"/>
                </a:lnTo>
                <a:close/>
                <a:moveTo>
                  <a:pt x="35" y="124"/>
                </a:moveTo>
                <a:cubicBezTo>
                  <a:pt x="68" y="124"/>
                  <a:pt x="68" y="124"/>
                  <a:pt x="68" y="124"/>
                </a:cubicBezTo>
                <a:cubicBezTo>
                  <a:pt x="68" y="156"/>
                  <a:pt x="68" y="156"/>
                  <a:pt x="68" y="156"/>
                </a:cubicBezTo>
                <a:cubicBezTo>
                  <a:pt x="35" y="156"/>
                  <a:pt x="35" y="156"/>
                  <a:pt x="35" y="156"/>
                </a:cubicBezTo>
                <a:lnTo>
                  <a:pt x="35" y="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2" name="Freeform 313">
            <a:extLst>
              <a:ext uri="{FF2B5EF4-FFF2-40B4-BE49-F238E27FC236}">
                <a16:creationId xmlns:a16="http://schemas.microsoft.com/office/drawing/2014/main" id="{08360C56-EB5D-754A-9FDF-C695500E2724}"/>
              </a:ext>
            </a:extLst>
          </p:cNvPr>
          <p:cNvSpPr>
            <a:spLocks noEditPoints="1"/>
          </p:cNvSpPr>
          <p:nvPr/>
        </p:nvSpPr>
        <p:spPr bwMode="auto">
          <a:xfrm>
            <a:off x="10995544" y="4949734"/>
            <a:ext cx="137184" cy="310195"/>
          </a:xfrm>
          <a:custGeom>
            <a:avLst/>
            <a:gdLst>
              <a:gd name="T0" fmla="*/ 61 w 63"/>
              <a:gd name="T1" fmla="*/ 128 h 143"/>
              <a:gd name="T2" fmla="*/ 59 w 63"/>
              <a:gd name="T3" fmla="*/ 136 h 143"/>
              <a:gd name="T4" fmla="*/ 45 w 63"/>
              <a:gd name="T5" fmla="*/ 141 h 143"/>
              <a:gd name="T6" fmla="*/ 32 w 63"/>
              <a:gd name="T7" fmla="*/ 143 h 143"/>
              <a:gd name="T8" fmla="*/ 15 w 63"/>
              <a:gd name="T9" fmla="*/ 138 h 143"/>
              <a:gd name="T10" fmla="*/ 9 w 63"/>
              <a:gd name="T11" fmla="*/ 124 h 143"/>
              <a:gd name="T12" fmla="*/ 10 w 63"/>
              <a:gd name="T13" fmla="*/ 118 h 143"/>
              <a:gd name="T14" fmla="*/ 11 w 63"/>
              <a:gd name="T15" fmla="*/ 110 h 143"/>
              <a:gd name="T16" fmla="*/ 19 w 63"/>
              <a:gd name="T17" fmla="*/ 84 h 143"/>
              <a:gd name="T18" fmla="*/ 20 w 63"/>
              <a:gd name="T19" fmla="*/ 76 h 143"/>
              <a:gd name="T20" fmla="*/ 21 w 63"/>
              <a:gd name="T21" fmla="*/ 70 h 143"/>
              <a:gd name="T22" fmla="*/ 19 w 63"/>
              <a:gd name="T23" fmla="*/ 63 h 143"/>
              <a:gd name="T24" fmla="*/ 11 w 63"/>
              <a:gd name="T25" fmla="*/ 61 h 143"/>
              <a:gd name="T26" fmla="*/ 5 w 63"/>
              <a:gd name="T27" fmla="*/ 62 h 143"/>
              <a:gd name="T28" fmla="*/ 0 w 63"/>
              <a:gd name="T29" fmla="*/ 64 h 143"/>
              <a:gd name="T30" fmla="*/ 2 w 63"/>
              <a:gd name="T31" fmla="*/ 56 h 143"/>
              <a:gd name="T32" fmla="*/ 16 w 63"/>
              <a:gd name="T33" fmla="*/ 50 h 143"/>
              <a:gd name="T34" fmla="*/ 29 w 63"/>
              <a:gd name="T35" fmla="*/ 48 h 143"/>
              <a:gd name="T36" fmla="*/ 45 w 63"/>
              <a:gd name="T37" fmla="*/ 53 h 143"/>
              <a:gd name="T38" fmla="*/ 51 w 63"/>
              <a:gd name="T39" fmla="*/ 67 h 143"/>
              <a:gd name="T40" fmla="*/ 51 w 63"/>
              <a:gd name="T41" fmla="*/ 73 h 143"/>
              <a:gd name="T42" fmla="*/ 49 w 63"/>
              <a:gd name="T43" fmla="*/ 81 h 143"/>
              <a:gd name="T44" fmla="*/ 42 w 63"/>
              <a:gd name="T45" fmla="*/ 108 h 143"/>
              <a:gd name="T46" fmla="*/ 40 w 63"/>
              <a:gd name="T47" fmla="*/ 115 h 143"/>
              <a:gd name="T48" fmla="*/ 39 w 63"/>
              <a:gd name="T49" fmla="*/ 121 h 143"/>
              <a:gd name="T50" fmla="*/ 42 w 63"/>
              <a:gd name="T51" fmla="*/ 128 h 143"/>
              <a:gd name="T52" fmla="*/ 50 w 63"/>
              <a:gd name="T53" fmla="*/ 130 h 143"/>
              <a:gd name="T54" fmla="*/ 56 w 63"/>
              <a:gd name="T55" fmla="*/ 129 h 143"/>
              <a:gd name="T56" fmla="*/ 61 w 63"/>
              <a:gd name="T57" fmla="*/ 128 h 143"/>
              <a:gd name="T58" fmla="*/ 63 w 63"/>
              <a:gd name="T59" fmla="*/ 16 h 143"/>
              <a:gd name="T60" fmla="*/ 58 w 63"/>
              <a:gd name="T61" fmla="*/ 28 h 143"/>
              <a:gd name="T62" fmla="*/ 45 w 63"/>
              <a:gd name="T63" fmla="*/ 33 h 143"/>
              <a:gd name="T64" fmla="*/ 32 w 63"/>
              <a:gd name="T65" fmla="*/ 28 h 143"/>
              <a:gd name="T66" fmla="*/ 27 w 63"/>
              <a:gd name="T67" fmla="*/ 16 h 143"/>
              <a:gd name="T68" fmla="*/ 32 w 63"/>
              <a:gd name="T69" fmla="*/ 5 h 143"/>
              <a:gd name="T70" fmla="*/ 45 w 63"/>
              <a:gd name="T71" fmla="*/ 0 h 143"/>
              <a:gd name="T72" fmla="*/ 58 w 63"/>
              <a:gd name="T73" fmla="*/ 5 h 143"/>
              <a:gd name="T74" fmla="*/ 63 w 63"/>
              <a:gd name="T75" fmla="*/ 16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143">
                <a:moveTo>
                  <a:pt x="61" y="128"/>
                </a:moveTo>
                <a:cubicBezTo>
                  <a:pt x="59" y="136"/>
                  <a:pt x="59" y="136"/>
                  <a:pt x="59" y="136"/>
                </a:cubicBezTo>
                <a:cubicBezTo>
                  <a:pt x="53" y="138"/>
                  <a:pt x="48" y="140"/>
                  <a:pt x="45" y="141"/>
                </a:cubicBezTo>
                <a:cubicBezTo>
                  <a:pt x="41" y="143"/>
                  <a:pt x="37" y="143"/>
                  <a:pt x="32" y="143"/>
                </a:cubicBezTo>
                <a:cubicBezTo>
                  <a:pt x="25" y="143"/>
                  <a:pt x="19" y="141"/>
                  <a:pt x="15" y="138"/>
                </a:cubicBezTo>
                <a:cubicBezTo>
                  <a:pt x="11" y="134"/>
                  <a:pt x="9" y="130"/>
                  <a:pt x="9" y="124"/>
                </a:cubicBezTo>
                <a:cubicBezTo>
                  <a:pt x="9" y="122"/>
                  <a:pt x="9" y="120"/>
                  <a:pt x="10" y="118"/>
                </a:cubicBezTo>
                <a:cubicBezTo>
                  <a:pt x="10" y="116"/>
                  <a:pt x="10" y="113"/>
                  <a:pt x="11" y="110"/>
                </a:cubicBezTo>
                <a:cubicBezTo>
                  <a:pt x="19" y="84"/>
                  <a:pt x="19" y="84"/>
                  <a:pt x="19" y="84"/>
                </a:cubicBezTo>
                <a:cubicBezTo>
                  <a:pt x="19" y="81"/>
                  <a:pt x="20" y="79"/>
                  <a:pt x="20" y="76"/>
                </a:cubicBezTo>
                <a:cubicBezTo>
                  <a:pt x="21" y="74"/>
                  <a:pt x="21" y="72"/>
                  <a:pt x="21" y="70"/>
                </a:cubicBezTo>
                <a:cubicBezTo>
                  <a:pt x="21" y="67"/>
                  <a:pt x="20" y="64"/>
                  <a:pt x="19" y="63"/>
                </a:cubicBezTo>
                <a:cubicBezTo>
                  <a:pt x="17" y="62"/>
                  <a:pt x="15" y="61"/>
                  <a:pt x="11" y="61"/>
                </a:cubicBezTo>
                <a:cubicBezTo>
                  <a:pt x="9" y="61"/>
                  <a:pt x="7" y="61"/>
                  <a:pt x="5" y="62"/>
                </a:cubicBezTo>
                <a:cubicBezTo>
                  <a:pt x="3" y="63"/>
                  <a:pt x="1" y="63"/>
                  <a:pt x="0" y="64"/>
                </a:cubicBezTo>
                <a:cubicBezTo>
                  <a:pt x="2" y="56"/>
                  <a:pt x="2" y="56"/>
                  <a:pt x="2" y="56"/>
                </a:cubicBezTo>
                <a:cubicBezTo>
                  <a:pt x="7" y="54"/>
                  <a:pt x="11" y="52"/>
                  <a:pt x="16" y="50"/>
                </a:cubicBezTo>
                <a:cubicBezTo>
                  <a:pt x="20" y="49"/>
                  <a:pt x="25" y="48"/>
                  <a:pt x="29" y="48"/>
                </a:cubicBezTo>
                <a:cubicBezTo>
                  <a:pt x="36" y="48"/>
                  <a:pt x="41" y="50"/>
                  <a:pt x="45" y="53"/>
                </a:cubicBezTo>
                <a:cubicBezTo>
                  <a:pt x="49" y="57"/>
                  <a:pt x="51" y="61"/>
                  <a:pt x="51" y="67"/>
                </a:cubicBezTo>
                <a:cubicBezTo>
                  <a:pt x="51" y="68"/>
                  <a:pt x="51" y="70"/>
                  <a:pt x="51" y="73"/>
                </a:cubicBezTo>
                <a:cubicBezTo>
                  <a:pt x="50" y="76"/>
                  <a:pt x="50" y="79"/>
                  <a:pt x="49" y="81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41" y="110"/>
                  <a:pt x="41" y="112"/>
                  <a:pt x="40" y="115"/>
                </a:cubicBezTo>
                <a:cubicBezTo>
                  <a:pt x="40" y="118"/>
                  <a:pt x="39" y="120"/>
                  <a:pt x="39" y="121"/>
                </a:cubicBezTo>
                <a:cubicBezTo>
                  <a:pt x="39" y="125"/>
                  <a:pt x="40" y="127"/>
                  <a:pt x="42" y="128"/>
                </a:cubicBezTo>
                <a:cubicBezTo>
                  <a:pt x="43" y="130"/>
                  <a:pt x="46" y="130"/>
                  <a:pt x="50" y="130"/>
                </a:cubicBezTo>
                <a:cubicBezTo>
                  <a:pt x="52" y="130"/>
                  <a:pt x="54" y="130"/>
                  <a:pt x="56" y="129"/>
                </a:cubicBezTo>
                <a:cubicBezTo>
                  <a:pt x="58" y="129"/>
                  <a:pt x="60" y="128"/>
                  <a:pt x="61" y="128"/>
                </a:cubicBezTo>
                <a:close/>
                <a:moveTo>
                  <a:pt x="63" y="16"/>
                </a:moveTo>
                <a:cubicBezTo>
                  <a:pt x="63" y="21"/>
                  <a:pt x="61" y="25"/>
                  <a:pt x="58" y="28"/>
                </a:cubicBezTo>
                <a:cubicBezTo>
                  <a:pt x="54" y="31"/>
                  <a:pt x="50" y="33"/>
                  <a:pt x="45" y="33"/>
                </a:cubicBezTo>
                <a:cubicBezTo>
                  <a:pt x="40" y="33"/>
                  <a:pt x="36" y="31"/>
                  <a:pt x="32" y="28"/>
                </a:cubicBezTo>
                <a:cubicBezTo>
                  <a:pt x="29" y="25"/>
                  <a:pt x="27" y="21"/>
                  <a:pt x="27" y="16"/>
                </a:cubicBezTo>
                <a:cubicBezTo>
                  <a:pt x="27" y="12"/>
                  <a:pt x="29" y="8"/>
                  <a:pt x="32" y="5"/>
                </a:cubicBezTo>
                <a:cubicBezTo>
                  <a:pt x="36" y="1"/>
                  <a:pt x="40" y="0"/>
                  <a:pt x="45" y="0"/>
                </a:cubicBezTo>
                <a:cubicBezTo>
                  <a:pt x="50" y="0"/>
                  <a:pt x="54" y="1"/>
                  <a:pt x="58" y="5"/>
                </a:cubicBezTo>
                <a:cubicBezTo>
                  <a:pt x="61" y="8"/>
                  <a:pt x="63" y="12"/>
                  <a:pt x="63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322F62A-103D-6DC1-427F-B9E848B8497A}"/>
              </a:ext>
            </a:extLst>
          </p:cNvPr>
          <p:cNvGrpSpPr/>
          <p:nvPr/>
        </p:nvGrpSpPr>
        <p:grpSpPr>
          <a:xfrm>
            <a:off x="4014220" y="3017114"/>
            <a:ext cx="335504" cy="322126"/>
            <a:chOff x="8279362" y="5378159"/>
            <a:chExt cx="335548" cy="322126"/>
          </a:xfrm>
          <a:solidFill>
            <a:srgbClr val="1324EE"/>
          </a:solidFill>
        </p:grpSpPr>
        <p:sp>
          <p:nvSpPr>
            <p:cNvPr id="44" name="Freeform 301">
              <a:extLst>
                <a:ext uri="{FF2B5EF4-FFF2-40B4-BE49-F238E27FC236}">
                  <a16:creationId xmlns:a16="http://schemas.microsoft.com/office/drawing/2014/main" id="{3BCEF1A5-D82D-52EA-445D-D1EDD92383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9362" y="5531764"/>
              <a:ext cx="335548" cy="138693"/>
            </a:xfrm>
            <a:custGeom>
              <a:avLst/>
              <a:gdLst>
                <a:gd name="T0" fmla="*/ 136 w 155"/>
                <a:gd name="T1" fmla="*/ 0 h 64"/>
                <a:gd name="T2" fmla="*/ 127 w 155"/>
                <a:gd name="T3" fmla="*/ 3 h 64"/>
                <a:gd name="T4" fmla="*/ 127 w 155"/>
                <a:gd name="T5" fmla="*/ 1 h 64"/>
                <a:gd name="T6" fmla="*/ 127 w 155"/>
                <a:gd name="T7" fmla="*/ 0 h 64"/>
                <a:gd name="T8" fmla="*/ 0 w 155"/>
                <a:gd name="T9" fmla="*/ 0 h 64"/>
                <a:gd name="T10" fmla="*/ 0 w 155"/>
                <a:gd name="T11" fmla="*/ 1 h 64"/>
                <a:gd name="T12" fmla="*/ 63 w 155"/>
                <a:gd name="T13" fmla="*/ 64 h 64"/>
                <a:gd name="T14" fmla="*/ 120 w 155"/>
                <a:gd name="T15" fmla="*/ 29 h 64"/>
                <a:gd name="T16" fmla="*/ 136 w 155"/>
                <a:gd name="T17" fmla="*/ 38 h 64"/>
                <a:gd name="T18" fmla="*/ 155 w 155"/>
                <a:gd name="T19" fmla="*/ 19 h 64"/>
                <a:gd name="T20" fmla="*/ 136 w 155"/>
                <a:gd name="T21" fmla="*/ 0 h 64"/>
                <a:gd name="T22" fmla="*/ 12 w 155"/>
                <a:gd name="T23" fmla="*/ 11 h 64"/>
                <a:gd name="T24" fmla="*/ 25 w 155"/>
                <a:gd name="T25" fmla="*/ 11 h 64"/>
                <a:gd name="T26" fmla="*/ 49 w 155"/>
                <a:gd name="T27" fmla="*/ 51 h 64"/>
                <a:gd name="T28" fmla="*/ 12 w 155"/>
                <a:gd name="T29" fmla="*/ 11 h 64"/>
                <a:gd name="T30" fmla="*/ 136 w 155"/>
                <a:gd name="T31" fmla="*/ 29 h 64"/>
                <a:gd name="T32" fmla="*/ 126 w 155"/>
                <a:gd name="T33" fmla="*/ 19 h 64"/>
                <a:gd name="T34" fmla="*/ 136 w 155"/>
                <a:gd name="T35" fmla="*/ 9 h 64"/>
                <a:gd name="T36" fmla="*/ 146 w 155"/>
                <a:gd name="T37" fmla="*/ 19 h 64"/>
                <a:gd name="T38" fmla="*/ 136 w 155"/>
                <a:gd name="T39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" h="64">
                  <a:moveTo>
                    <a:pt x="136" y="0"/>
                  </a:moveTo>
                  <a:cubicBezTo>
                    <a:pt x="133" y="0"/>
                    <a:pt x="130" y="1"/>
                    <a:pt x="127" y="3"/>
                  </a:cubicBezTo>
                  <a:cubicBezTo>
                    <a:pt x="127" y="2"/>
                    <a:pt x="127" y="2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6"/>
                    <a:pt x="28" y="64"/>
                    <a:pt x="63" y="64"/>
                  </a:cubicBezTo>
                  <a:cubicBezTo>
                    <a:pt x="88" y="64"/>
                    <a:pt x="110" y="50"/>
                    <a:pt x="120" y="29"/>
                  </a:cubicBezTo>
                  <a:cubicBezTo>
                    <a:pt x="123" y="35"/>
                    <a:pt x="129" y="38"/>
                    <a:pt x="136" y="38"/>
                  </a:cubicBezTo>
                  <a:cubicBezTo>
                    <a:pt x="147" y="38"/>
                    <a:pt x="155" y="30"/>
                    <a:pt x="155" y="19"/>
                  </a:cubicBezTo>
                  <a:cubicBezTo>
                    <a:pt x="155" y="9"/>
                    <a:pt x="147" y="0"/>
                    <a:pt x="136" y="0"/>
                  </a:cubicBezTo>
                  <a:close/>
                  <a:moveTo>
                    <a:pt x="12" y="11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27" y="28"/>
                    <a:pt x="36" y="42"/>
                    <a:pt x="49" y="51"/>
                  </a:cubicBezTo>
                  <a:cubicBezTo>
                    <a:pt x="30" y="46"/>
                    <a:pt x="16" y="30"/>
                    <a:pt x="12" y="11"/>
                  </a:cubicBezTo>
                  <a:close/>
                  <a:moveTo>
                    <a:pt x="136" y="29"/>
                  </a:moveTo>
                  <a:cubicBezTo>
                    <a:pt x="131" y="29"/>
                    <a:pt x="126" y="25"/>
                    <a:pt x="126" y="19"/>
                  </a:cubicBezTo>
                  <a:cubicBezTo>
                    <a:pt x="126" y="14"/>
                    <a:pt x="131" y="9"/>
                    <a:pt x="136" y="9"/>
                  </a:cubicBezTo>
                  <a:cubicBezTo>
                    <a:pt x="142" y="9"/>
                    <a:pt x="146" y="14"/>
                    <a:pt x="146" y="19"/>
                  </a:cubicBezTo>
                  <a:cubicBezTo>
                    <a:pt x="146" y="25"/>
                    <a:pt x="142" y="29"/>
                    <a:pt x="136" y="2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02">
              <a:extLst>
                <a:ext uri="{FF2B5EF4-FFF2-40B4-BE49-F238E27FC236}">
                  <a16:creationId xmlns:a16="http://schemas.microsoft.com/office/drawing/2014/main" id="{BAB9965A-6D15-BE0A-27F7-A0CDFE34BAB3}"/>
                </a:ext>
              </a:extLst>
            </p:cNvPr>
            <p:cNvSpPr/>
            <p:nvPr/>
          </p:nvSpPr>
          <p:spPr bwMode="auto">
            <a:xfrm>
              <a:off x="8337524" y="5680897"/>
              <a:ext cx="177468" cy="19388"/>
            </a:xfrm>
            <a:custGeom>
              <a:avLst/>
              <a:gdLst>
                <a:gd name="T0" fmla="*/ 77 w 82"/>
                <a:gd name="T1" fmla="*/ 0 h 9"/>
                <a:gd name="T2" fmla="*/ 4 w 82"/>
                <a:gd name="T3" fmla="*/ 0 h 9"/>
                <a:gd name="T4" fmla="*/ 0 w 82"/>
                <a:gd name="T5" fmla="*/ 4 h 9"/>
                <a:gd name="T6" fmla="*/ 4 w 82"/>
                <a:gd name="T7" fmla="*/ 9 h 9"/>
                <a:gd name="T8" fmla="*/ 77 w 82"/>
                <a:gd name="T9" fmla="*/ 9 h 9"/>
                <a:gd name="T10" fmla="*/ 82 w 82"/>
                <a:gd name="T11" fmla="*/ 4 h 9"/>
                <a:gd name="T12" fmla="*/ 77 w 8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0" y="9"/>
                    <a:pt x="82" y="7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03">
              <a:extLst>
                <a:ext uri="{FF2B5EF4-FFF2-40B4-BE49-F238E27FC236}">
                  <a16:creationId xmlns:a16="http://schemas.microsoft.com/office/drawing/2014/main" id="{3587D425-4CF7-A269-2B63-145211E779E7}"/>
                </a:ext>
              </a:extLst>
            </p:cNvPr>
            <p:cNvSpPr/>
            <p:nvPr/>
          </p:nvSpPr>
          <p:spPr bwMode="auto">
            <a:xfrm>
              <a:off x="8340506" y="5378159"/>
              <a:ext cx="90971" cy="122288"/>
            </a:xfrm>
            <a:custGeom>
              <a:avLst/>
              <a:gdLst>
                <a:gd name="T0" fmla="*/ 16 w 42"/>
                <a:gd name="T1" fmla="*/ 57 h 57"/>
                <a:gd name="T2" fmla="*/ 19 w 42"/>
                <a:gd name="T3" fmla="*/ 54 h 57"/>
                <a:gd name="T4" fmla="*/ 8 w 42"/>
                <a:gd name="T5" fmla="*/ 46 h 57"/>
                <a:gd name="T6" fmla="*/ 12 w 42"/>
                <a:gd name="T7" fmla="*/ 36 h 57"/>
                <a:gd name="T8" fmla="*/ 18 w 42"/>
                <a:gd name="T9" fmla="*/ 30 h 57"/>
                <a:gd name="T10" fmla="*/ 18 w 42"/>
                <a:gd name="T11" fmla="*/ 0 h 57"/>
                <a:gd name="T12" fmla="*/ 14 w 42"/>
                <a:gd name="T13" fmla="*/ 3 h 57"/>
                <a:gd name="T14" fmla="*/ 12 w 42"/>
                <a:gd name="T15" fmla="*/ 28 h 57"/>
                <a:gd name="T16" fmla="*/ 6 w 42"/>
                <a:gd name="T17" fmla="*/ 34 h 57"/>
                <a:gd name="T18" fmla="*/ 2 w 42"/>
                <a:gd name="T19" fmla="*/ 47 h 57"/>
                <a:gd name="T20" fmla="*/ 16 w 42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7">
                  <a:moveTo>
                    <a:pt x="16" y="57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1" y="51"/>
                    <a:pt x="8" y="46"/>
                  </a:cubicBezTo>
                  <a:cubicBezTo>
                    <a:pt x="7" y="43"/>
                    <a:pt x="8" y="39"/>
                    <a:pt x="12" y="36"/>
                  </a:cubicBezTo>
                  <a:cubicBezTo>
                    <a:pt x="14" y="34"/>
                    <a:pt x="16" y="32"/>
                    <a:pt x="18" y="30"/>
                  </a:cubicBezTo>
                  <a:cubicBezTo>
                    <a:pt x="30" y="19"/>
                    <a:pt x="42" y="9"/>
                    <a:pt x="18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32" y="9"/>
                    <a:pt x="25" y="16"/>
                    <a:pt x="12" y="28"/>
                  </a:cubicBezTo>
                  <a:cubicBezTo>
                    <a:pt x="10" y="30"/>
                    <a:pt x="8" y="32"/>
                    <a:pt x="6" y="34"/>
                  </a:cubicBezTo>
                  <a:cubicBezTo>
                    <a:pt x="1" y="38"/>
                    <a:pt x="0" y="43"/>
                    <a:pt x="2" y="47"/>
                  </a:cubicBezTo>
                  <a:cubicBezTo>
                    <a:pt x="5" y="54"/>
                    <a:pt x="16" y="57"/>
                    <a:pt x="16" y="5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04">
              <a:extLst>
                <a:ext uri="{FF2B5EF4-FFF2-40B4-BE49-F238E27FC236}">
                  <a16:creationId xmlns:a16="http://schemas.microsoft.com/office/drawing/2014/main" id="{C3E0233E-7436-C505-A1EC-09152421E09D}"/>
                </a:ext>
              </a:extLst>
            </p:cNvPr>
            <p:cNvSpPr/>
            <p:nvPr/>
          </p:nvSpPr>
          <p:spPr bwMode="auto">
            <a:xfrm>
              <a:off x="8383754" y="5378159"/>
              <a:ext cx="90971" cy="122288"/>
            </a:xfrm>
            <a:custGeom>
              <a:avLst/>
              <a:gdLst>
                <a:gd name="T0" fmla="*/ 12 w 42"/>
                <a:gd name="T1" fmla="*/ 28 h 57"/>
                <a:gd name="T2" fmla="*/ 6 w 42"/>
                <a:gd name="T3" fmla="*/ 34 h 57"/>
                <a:gd name="T4" fmla="*/ 2 w 42"/>
                <a:gd name="T5" fmla="*/ 47 h 57"/>
                <a:gd name="T6" fmla="*/ 16 w 42"/>
                <a:gd name="T7" fmla="*/ 57 h 57"/>
                <a:gd name="T8" fmla="*/ 20 w 42"/>
                <a:gd name="T9" fmla="*/ 54 h 57"/>
                <a:gd name="T10" fmla="*/ 8 w 42"/>
                <a:gd name="T11" fmla="*/ 46 h 57"/>
                <a:gd name="T12" fmla="*/ 12 w 42"/>
                <a:gd name="T13" fmla="*/ 36 h 57"/>
                <a:gd name="T14" fmla="*/ 18 w 42"/>
                <a:gd name="T15" fmla="*/ 30 h 57"/>
                <a:gd name="T16" fmla="*/ 18 w 42"/>
                <a:gd name="T17" fmla="*/ 0 h 57"/>
                <a:gd name="T18" fmla="*/ 14 w 42"/>
                <a:gd name="T19" fmla="*/ 3 h 57"/>
                <a:gd name="T20" fmla="*/ 12 w 42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7">
                  <a:moveTo>
                    <a:pt x="12" y="28"/>
                  </a:moveTo>
                  <a:cubicBezTo>
                    <a:pt x="10" y="30"/>
                    <a:pt x="8" y="32"/>
                    <a:pt x="6" y="34"/>
                  </a:cubicBezTo>
                  <a:cubicBezTo>
                    <a:pt x="1" y="38"/>
                    <a:pt x="0" y="43"/>
                    <a:pt x="2" y="47"/>
                  </a:cubicBezTo>
                  <a:cubicBezTo>
                    <a:pt x="5" y="54"/>
                    <a:pt x="16" y="57"/>
                    <a:pt x="16" y="5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1" y="51"/>
                    <a:pt x="8" y="46"/>
                  </a:cubicBezTo>
                  <a:cubicBezTo>
                    <a:pt x="7" y="43"/>
                    <a:pt x="8" y="39"/>
                    <a:pt x="12" y="36"/>
                  </a:cubicBezTo>
                  <a:cubicBezTo>
                    <a:pt x="14" y="34"/>
                    <a:pt x="16" y="32"/>
                    <a:pt x="18" y="30"/>
                  </a:cubicBezTo>
                  <a:cubicBezTo>
                    <a:pt x="30" y="19"/>
                    <a:pt x="42" y="9"/>
                    <a:pt x="18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32" y="9"/>
                    <a:pt x="25" y="16"/>
                    <a:pt x="12" y="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05">
              <a:extLst>
                <a:ext uri="{FF2B5EF4-FFF2-40B4-BE49-F238E27FC236}">
                  <a16:creationId xmlns:a16="http://schemas.microsoft.com/office/drawing/2014/main" id="{37BAE36F-6A3D-E8CF-DBA6-18C0351A94E5}"/>
                </a:ext>
              </a:extLst>
            </p:cNvPr>
            <p:cNvSpPr/>
            <p:nvPr/>
          </p:nvSpPr>
          <p:spPr bwMode="auto">
            <a:xfrm>
              <a:off x="8427003" y="5378159"/>
              <a:ext cx="90971" cy="122288"/>
            </a:xfrm>
            <a:custGeom>
              <a:avLst/>
              <a:gdLst>
                <a:gd name="T0" fmla="*/ 12 w 42"/>
                <a:gd name="T1" fmla="*/ 28 h 57"/>
                <a:gd name="T2" fmla="*/ 6 w 42"/>
                <a:gd name="T3" fmla="*/ 34 h 57"/>
                <a:gd name="T4" fmla="*/ 2 w 42"/>
                <a:gd name="T5" fmla="*/ 47 h 57"/>
                <a:gd name="T6" fmla="*/ 16 w 42"/>
                <a:gd name="T7" fmla="*/ 57 h 57"/>
                <a:gd name="T8" fmla="*/ 20 w 42"/>
                <a:gd name="T9" fmla="*/ 54 h 57"/>
                <a:gd name="T10" fmla="*/ 8 w 42"/>
                <a:gd name="T11" fmla="*/ 46 h 57"/>
                <a:gd name="T12" fmla="*/ 12 w 42"/>
                <a:gd name="T13" fmla="*/ 36 h 57"/>
                <a:gd name="T14" fmla="*/ 18 w 42"/>
                <a:gd name="T15" fmla="*/ 30 h 57"/>
                <a:gd name="T16" fmla="*/ 18 w 42"/>
                <a:gd name="T17" fmla="*/ 0 h 57"/>
                <a:gd name="T18" fmla="*/ 14 w 42"/>
                <a:gd name="T19" fmla="*/ 3 h 57"/>
                <a:gd name="T20" fmla="*/ 12 w 42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7">
                  <a:moveTo>
                    <a:pt x="12" y="28"/>
                  </a:moveTo>
                  <a:cubicBezTo>
                    <a:pt x="10" y="30"/>
                    <a:pt x="8" y="32"/>
                    <a:pt x="6" y="34"/>
                  </a:cubicBezTo>
                  <a:cubicBezTo>
                    <a:pt x="1" y="38"/>
                    <a:pt x="0" y="43"/>
                    <a:pt x="2" y="47"/>
                  </a:cubicBezTo>
                  <a:cubicBezTo>
                    <a:pt x="5" y="54"/>
                    <a:pt x="16" y="57"/>
                    <a:pt x="16" y="5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1" y="51"/>
                    <a:pt x="8" y="46"/>
                  </a:cubicBezTo>
                  <a:cubicBezTo>
                    <a:pt x="7" y="43"/>
                    <a:pt x="8" y="39"/>
                    <a:pt x="12" y="36"/>
                  </a:cubicBezTo>
                  <a:cubicBezTo>
                    <a:pt x="14" y="34"/>
                    <a:pt x="16" y="32"/>
                    <a:pt x="18" y="30"/>
                  </a:cubicBezTo>
                  <a:cubicBezTo>
                    <a:pt x="30" y="19"/>
                    <a:pt x="42" y="9"/>
                    <a:pt x="18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32" y="9"/>
                    <a:pt x="26" y="16"/>
                    <a:pt x="12" y="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9B44D25-CD0B-48F1-B238-7B6765AD0C8A}"/>
              </a:ext>
            </a:extLst>
          </p:cNvPr>
          <p:cNvGrpSpPr/>
          <p:nvPr/>
        </p:nvGrpSpPr>
        <p:grpSpPr>
          <a:xfrm>
            <a:off x="8036594" y="3017114"/>
            <a:ext cx="335504" cy="322126"/>
            <a:chOff x="8279362" y="5378159"/>
            <a:chExt cx="335548" cy="322126"/>
          </a:xfrm>
          <a:solidFill>
            <a:schemeClr val="accent5"/>
          </a:solidFill>
        </p:grpSpPr>
        <p:sp>
          <p:nvSpPr>
            <p:cNvPr id="50" name="Freeform 301">
              <a:extLst>
                <a:ext uri="{FF2B5EF4-FFF2-40B4-BE49-F238E27FC236}">
                  <a16:creationId xmlns:a16="http://schemas.microsoft.com/office/drawing/2014/main" id="{765BDED8-5D47-A178-420F-55F3BBB06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9362" y="5531764"/>
              <a:ext cx="335548" cy="138693"/>
            </a:xfrm>
            <a:custGeom>
              <a:avLst/>
              <a:gdLst>
                <a:gd name="T0" fmla="*/ 136 w 155"/>
                <a:gd name="T1" fmla="*/ 0 h 64"/>
                <a:gd name="T2" fmla="*/ 127 w 155"/>
                <a:gd name="T3" fmla="*/ 3 h 64"/>
                <a:gd name="T4" fmla="*/ 127 w 155"/>
                <a:gd name="T5" fmla="*/ 1 h 64"/>
                <a:gd name="T6" fmla="*/ 127 w 155"/>
                <a:gd name="T7" fmla="*/ 0 h 64"/>
                <a:gd name="T8" fmla="*/ 0 w 155"/>
                <a:gd name="T9" fmla="*/ 0 h 64"/>
                <a:gd name="T10" fmla="*/ 0 w 155"/>
                <a:gd name="T11" fmla="*/ 1 h 64"/>
                <a:gd name="T12" fmla="*/ 63 w 155"/>
                <a:gd name="T13" fmla="*/ 64 h 64"/>
                <a:gd name="T14" fmla="*/ 120 w 155"/>
                <a:gd name="T15" fmla="*/ 29 h 64"/>
                <a:gd name="T16" fmla="*/ 136 w 155"/>
                <a:gd name="T17" fmla="*/ 38 h 64"/>
                <a:gd name="T18" fmla="*/ 155 w 155"/>
                <a:gd name="T19" fmla="*/ 19 h 64"/>
                <a:gd name="T20" fmla="*/ 136 w 155"/>
                <a:gd name="T21" fmla="*/ 0 h 64"/>
                <a:gd name="T22" fmla="*/ 12 w 155"/>
                <a:gd name="T23" fmla="*/ 11 h 64"/>
                <a:gd name="T24" fmla="*/ 25 w 155"/>
                <a:gd name="T25" fmla="*/ 11 h 64"/>
                <a:gd name="T26" fmla="*/ 49 w 155"/>
                <a:gd name="T27" fmla="*/ 51 h 64"/>
                <a:gd name="T28" fmla="*/ 12 w 155"/>
                <a:gd name="T29" fmla="*/ 11 h 64"/>
                <a:gd name="T30" fmla="*/ 136 w 155"/>
                <a:gd name="T31" fmla="*/ 29 h 64"/>
                <a:gd name="T32" fmla="*/ 126 w 155"/>
                <a:gd name="T33" fmla="*/ 19 h 64"/>
                <a:gd name="T34" fmla="*/ 136 w 155"/>
                <a:gd name="T35" fmla="*/ 9 h 64"/>
                <a:gd name="T36" fmla="*/ 146 w 155"/>
                <a:gd name="T37" fmla="*/ 19 h 64"/>
                <a:gd name="T38" fmla="*/ 136 w 155"/>
                <a:gd name="T39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" h="64">
                  <a:moveTo>
                    <a:pt x="136" y="0"/>
                  </a:moveTo>
                  <a:cubicBezTo>
                    <a:pt x="133" y="0"/>
                    <a:pt x="130" y="1"/>
                    <a:pt x="127" y="3"/>
                  </a:cubicBezTo>
                  <a:cubicBezTo>
                    <a:pt x="127" y="2"/>
                    <a:pt x="127" y="2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6"/>
                    <a:pt x="28" y="64"/>
                    <a:pt x="63" y="64"/>
                  </a:cubicBezTo>
                  <a:cubicBezTo>
                    <a:pt x="88" y="64"/>
                    <a:pt x="110" y="50"/>
                    <a:pt x="120" y="29"/>
                  </a:cubicBezTo>
                  <a:cubicBezTo>
                    <a:pt x="123" y="35"/>
                    <a:pt x="129" y="38"/>
                    <a:pt x="136" y="38"/>
                  </a:cubicBezTo>
                  <a:cubicBezTo>
                    <a:pt x="147" y="38"/>
                    <a:pt x="155" y="30"/>
                    <a:pt x="155" y="19"/>
                  </a:cubicBezTo>
                  <a:cubicBezTo>
                    <a:pt x="155" y="9"/>
                    <a:pt x="147" y="0"/>
                    <a:pt x="136" y="0"/>
                  </a:cubicBezTo>
                  <a:close/>
                  <a:moveTo>
                    <a:pt x="12" y="11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27" y="28"/>
                    <a:pt x="36" y="42"/>
                    <a:pt x="49" y="51"/>
                  </a:cubicBezTo>
                  <a:cubicBezTo>
                    <a:pt x="30" y="46"/>
                    <a:pt x="16" y="30"/>
                    <a:pt x="12" y="11"/>
                  </a:cubicBezTo>
                  <a:close/>
                  <a:moveTo>
                    <a:pt x="136" y="29"/>
                  </a:moveTo>
                  <a:cubicBezTo>
                    <a:pt x="131" y="29"/>
                    <a:pt x="126" y="25"/>
                    <a:pt x="126" y="19"/>
                  </a:cubicBezTo>
                  <a:cubicBezTo>
                    <a:pt x="126" y="14"/>
                    <a:pt x="131" y="9"/>
                    <a:pt x="136" y="9"/>
                  </a:cubicBezTo>
                  <a:cubicBezTo>
                    <a:pt x="142" y="9"/>
                    <a:pt x="146" y="14"/>
                    <a:pt x="146" y="19"/>
                  </a:cubicBezTo>
                  <a:cubicBezTo>
                    <a:pt x="146" y="25"/>
                    <a:pt x="142" y="29"/>
                    <a:pt x="136" y="2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02">
              <a:extLst>
                <a:ext uri="{FF2B5EF4-FFF2-40B4-BE49-F238E27FC236}">
                  <a16:creationId xmlns:a16="http://schemas.microsoft.com/office/drawing/2014/main" id="{E39063A6-85F7-037D-1F5B-FC1B8D2EA877}"/>
                </a:ext>
              </a:extLst>
            </p:cNvPr>
            <p:cNvSpPr/>
            <p:nvPr/>
          </p:nvSpPr>
          <p:spPr bwMode="auto">
            <a:xfrm>
              <a:off x="8337524" y="5680897"/>
              <a:ext cx="177468" cy="19388"/>
            </a:xfrm>
            <a:custGeom>
              <a:avLst/>
              <a:gdLst>
                <a:gd name="T0" fmla="*/ 77 w 82"/>
                <a:gd name="T1" fmla="*/ 0 h 9"/>
                <a:gd name="T2" fmla="*/ 4 w 82"/>
                <a:gd name="T3" fmla="*/ 0 h 9"/>
                <a:gd name="T4" fmla="*/ 0 w 82"/>
                <a:gd name="T5" fmla="*/ 4 h 9"/>
                <a:gd name="T6" fmla="*/ 4 w 82"/>
                <a:gd name="T7" fmla="*/ 9 h 9"/>
                <a:gd name="T8" fmla="*/ 77 w 82"/>
                <a:gd name="T9" fmla="*/ 9 h 9"/>
                <a:gd name="T10" fmla="*/ 82 w 82"/>
                <a:gd name="T11" fmla="*/ 4 h 9"/>
                <a:gd name="T12" fmla="*/ 77 w 8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0" y="9"/>
                    <a:pt x="82" y="7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03">
              <a:extLst>
                <a:ext uri="{FF2B5EF4-FFF2-40B4-BE49-F238E27FC236}">
                  <a16:creationId xmlns:a16="http://schemas.microsoft.com/office/drawing/2014/main" id="{FB1E0CBA-BFD1-C65A-AC2C-B5F57FA79472}"/>
                </a:ext>
              </a:extLst>
            </p:cNvPr>
            <p:cNvSpPr/>
            <p:nvPr/>
          </p:nvSpPr>
          <p:spPr bwMode="auto">
            <a:xfrm>
              <a:off x="8340506" y="5378159"/>
              <a:ext cx="90971" cy="122288"/>
            </a:xfrm>
            <a:custGeom>
              <a:avLst/>
              <a:gdLst>
                <a:gd name="T0" fmla="*/ 16 w 42"/>
                <a:gd name="T1" fmla="*/ 57 h 57"/>
                <a:gd name="T2" fmla="*/ 19 w 42"/>
                <a:gd name="T3" fmla="*/ 54 h 57"/>
                <a:gd name="T4" fmla="*/ 8 w 42"/>
                <a:gd name="T5" fmla="*/ 46 h 57"/>
                <a:gd name="T6" fmla="*/ 12 w 42"/>
                <a:gd name="T7" fmla="*/ 36 h 57"/>
                <a:gd name="T8" fmla="*/ 18 w 42"/>
                <a:gd name="T9" fmla="*/ 30 h 57"/>
                <a:gd name="T10" fmla="*/ 18 w 42"/>
                <a:gd name="T11" fmla="*/ 0 h 57"/>
                <a:gd name="T12" fmla="*/ 14 w 42"/>
                <a:gd name="T13" fmla="*/ 3 h 57"/>
                <a:gd name="T14" fmla="*/ 12 w 42"/>
                <a:gd name="T15" fmla="*/ 28 h 57"/>
                <a:gd name="T16" fmla="*/ 6 w 42"/>
                <a:gd name="T17" fmla="*/ 34 h 57"/>
                <a:gd name="T18" fmla="*/ 2 w 42"/>
                <a:gd name="T19" fmla="*/ 47 h 57"/>
                <a:gd name="T20" fmla="*/ 16 w 42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7">
                  <a:moveTo>
                    <a:pt x="16" y="57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1" y="51"/>
                    <a:pt x="8" y="46"/>
                  </a:cubicBezTo>
                  <a:cubicBezTo>
                    <a:pt x="7" y="43"/>
                    <a:pt x="8" y="39"/>
                    <a:pt x="12" y="36"/>
                  </a:cubicBezTo>
                  <a:cubicBezTo>
                    <a:pt x="14" y="34"/>
                    <a:pt x="16" y="32"/>
                    <a:pt x="18" y="30"/>
                  </a:cubicBezTo>
                  <a:cubicBezTo>
                    <a:pt x="30" y="19"/>
                    <a:pt x="42" y="9"/>
                    <a:pt x="18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32" y="9"/>
                    <a:pt x="25" y="16"/>
                    <a:pt x="12" y="28"/>
                  </a:cubicBezTo>
                  <a:cubicBezTo>
                    <a:pt x="10" y="30"/>
                    <a:pt x="8" y="32"/>
                    <a:pt x="6" y="34"/>
                  </a:cubicBezTo>
                  <a:cubicBezTo>
                    <a:pt x="1" y="38"/>
                    <a:pt x="0" y="43"/>
                    <a:pt x="2" y="47"/>
                  </a:cubicBezTo>
                  <a:cubicBezTo>
                    <a:pt x="5" y="54"/>
                    <a:pt x="16" y="57"/>
                    <a:pt x="16" y="5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04">
              <a:extLst>
                <a:ext uri="{FF2B5EF4-FFF2-40B4-BE49-F238E27FC236}">
                  <a16:creationId xmlns:a16="http://schemas.microsoft.com/office/drawing/2014/main" id="{2DA99FE5-ABA8-6D6A-073B-9CCCDF8AB9AF}"/>
                </a:ext>
              </a:extLst>
            </p:cNvPr>
            <p:cNvSpPr/>
            <p:nvPr/>
          </p:nvSpPr>
          <p:spPr bwMode="auto">
            <a:xfrm>
              <a:off x="8383754" y="5378159"/>
              <a:ext cx="90971" cy="122288"/>
            </a:xfrm>
            <a:custGeom>
              <a:avLst/>
              <a:gdLst>
                <a:gd name="T0" fmla="*/ 12 w 42"/>
                <a:gd name="T1" fmla="*/ 28 h 57"/>
                <a:gd name="T2" fmla="*/ 6 w 42"/>
                <a:gd name="T3" fmla="*/ 34 h 57"/>
                <a:gd name="T4" fmla="*/ 2 w 42"/>
                <a:gd name="T5" fmla="*/ 47 h 57"/>
                <a:gd name="T6" fmla="*/ 16 w 42"/>
                <a:gd name="T7" fmla="*/ 57 h 57"/>
                <a:gd name="T8" fmla="*/ 20 w 42"/>
                <a:gd name="T9" fmla="*/ 54 h 57"/>
                <a:gd name="T10" fmla="*/ 8 w 42"/>
                <a:gd name="T11" fmla="*/ 46 h 57"/>
                <a:gd name="T12" fmla="*/ 12 w 42"/>
                <a:gd name="T13" fmla="*/ 36 h 57"/>
                <a:gd name="T14" fmla="*/ 18 w 42"/>
                <a:gd name="T15" fmla="*/ 30 h 57"/>
                <a:gd name="T16" fmla="*/ 18 w 42"/>
                <a:gd name="T17" fmla="*/ 0 h 57"/>
                <a:gd name="T18" fmla="*/ 14 w 42"/>
                <a:gd name="T19" fmla="*/ 3 h 57"/>
                <a:gd name="T20" fmla="*/ 12 w 42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7">
                  <a:moveTo>
                    <a:pt x="12" y="28"/>
                  </a:moveTo>
                  <a:cubicBezTo>
                    <a:pt x="10" y="30"/>
                    <a:pt x="8" y="32"/>
                    <a:pt x="6" y="34"/>
                  </a:cubicBezTo>
                  <a:cubicBezTo>
                    <a:pt x="1" y="38"/>
                    <a:pt x="0" y="43"/>
                    <a:pt x="2" y="47"/>
                  </a:cubicBezTo>
                  <a:cubicBezTo>
                    <a:pt x="5" y="54"/>
                    <a:pt x="16" y="57"/>
                    <a:pt x="16" y="5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1" y="51"/>
                    <a:pt x="8" y="46"/>
                  </a:cubicBezTo>
                  <a:cubicBezTo>
                    <a:pt x="7" y="43"/>
                    <a:pt x="8" y="39"/>
                    <a:pt x="12" y="36"/>
                  </a:cubicBezTo>
                  <a:cubicBezTo>
                    <a:pt x="14" y="34"/>
                    <a:pt x="16" y="32"/>
                    <a:pt x="18" y="30"/>
                  </a:cubicBezTo>
                  <a:cubicBezTo>
                    <a:pt x="30" y="19"/>
                    <a:pt x="42" y="9"/>
                    <a:pt x="18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32" y="9"/>
                    <a:pt x="25" y="16"/>
                    <a:pt x="12" y="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305">
              <a:extLst>
                <a:ext uri="{FF2B5EF4-FFF2-40B4-BE49-F238E27FC236}">
                  <a16:creationId xmlns:a16="http://schemas.microsoft.com/office/drawing/2014/main" id="{A149B698-26A9-10EB-56C5-DE24F7A1958D}"/>
                </a:ext>
              </a:extLst>
            </p:cNvPr>
            <p:cNvSpPr/>
            <p:nvPr/>
          </p:nvSpPr>
          <p:spPr bwMode="auto">
            <a:xfrm>
              <a:off x="8427003" y="5378159"/>
              <a:ext cx="90971" cy="122288"/>
            </a:xfrm>
            <a:custGeom>
              <a:avLst/>
              <a:gdLst>
                <a:gd name="T0" fmla="*/ 12 w 42"/>
                <a:gd name="T1" fmla="*/ 28 h 57"/>
                <a:gd name="T2" fmla="*/ 6 w 42"/>
                <a:gd name="T3" fmla="*/ 34 h 57"/>
                <a:gd name="T4" fmla="*/ 2 w 42"/>
                <a:gd name="T5" fmla="*/ 47 h 57"/>
                <a:gd name="T6" fmla="*/ 16 w 42"/>
                <a:gd name="T7" fmla="*/ 57 h 57"/>
                <a:gd name="T8" fmla="*/ 20 w 42"/>
                <a:gd name="T9" fmla="*/ 54 h 57"/>
                <a:gd name="T10" fmla="*/ 8 w 42"/>
                <a:gd name="T11" fmla="*/ 46 h 57"/>
                <a:gd name="T12" fmla="*/ 12 w 42"/>
                <a:gd name="T13" fmla="*/ 36 h 57"/>
                <a:gd name="T14" fmla="*/ 18 w 42"/>
                <a:gd name="T15" fmla="*/ 30 h 57"/>
                <a:gd name="T16" fmla="*/ 18 w 42"/>
                <a:gd name="T17" fmla="*/ 0 h 57"/>
                <a:gd name="T18" fmla="*/ 14 w 42"/>
                <a:gd name="T19" fmla="*/ 3 h 57"/>
                <a:gd name="T20" fmla="*/ 12 w 42"/>
                <a:gd name="T2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7">
                  <a:moveTo>
                    <a:pt x="12" y="28"/>
                  </a:moveTo>
                  <a:cubicBezTo>
                    <a:pt x="10" y="30"/>
                    <a:pt x="8" y="32"/>
                    <a:pt x="6" y="34"/>
                  </a:cubicBezTo>
                  <a:cubicBezTo>
                    <a:pt x="1" y="38"/>
                    <a:pt x="0" y="43"/>
                    <a:pt x="2" y="47"/>
                  </a:cubicBezTo>
                  <a:cubicBezTo>
                    <a:pt x="5" y="54"/>
                    <a:pt x="16" y="57"/>
                    <a:pt x="16" y="5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1" y="51"/>
                    <a:pt x="8" y="46"/>
                  </a:cubicBezTo>
                  <a:cubicBezTo>
                    <a:pt x="7" y="43"/>
                    <a:pt x="8" y="39"/>
                    <a:pt x="12" y="36"/>
                  </a:cubicBezTo>
                  <a:cubicBezTo>
                    <a:pt x="14" y="34"/>
                    <a:pt x="16" y="32"/>
                    <a:pt x="18" y="30"/>
                  </a:cubicBezTo>
                  <a:cubicBezTo>
                    <a:pt x="30" y="19"/>
                    <a:pt x="42" y="9"/>
                    <a:pt x="18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32" y="9"/>
                    <a:pt x="26" y="16"/>
                    <a:pt x="12" y="2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rgbClr val="26A6C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C08A6B9-7506-8A3F-D162-33FDF1A923DA}"/>
              </a:ext>
            </a:extLst>
          </p:cNvPr>
          <p:cNvGrpSpPr/>
          <p:nvPr/>
        </p:nvGrpSpPr>
        <p:grpSpPr>
          <a:xfrm>
            <a:off x="1078261" y="1387624"/>
            <a:ext cx="2449404" cy="802894"/>
            <a:chOff x="444501" y="1797531"/>
            <a:chExt cx="2449404" cy="80289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A52BEEF-9260-888A-6516-4D569384BCFC}"/>
                </a:ext>
              </a:extLst>
            </p:cNvPr>
            <p:cNvSpPr txBox="1"/>
            <p:nvPr/>
          </p:nvSpPr>
          <p:spPr>
            <a:xfrm>
              <a:off x="444501" y="2112022"/>
              <a:ext cx="24494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99C73A5-8FC7-40D5-5AAF-DAB02A15EBAC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EC1CB44-0D9C-D8FB-22AC-1663BB31BF60}"/>
              </a:ext>
            </a:extLst>
          </p:cNvPr>
          <p:cNvGrpSpPr/>
          <p:nvPr/>
        </p:nvGrpSpPr>
        <p:grpSpPr>
          <a:xfrm>
            <a:off x="5044482" y="1387624"/>
            <a:ext cx="3050266" cy="802894"/>
            <a:chOff x="444501" y="1797531"/>
            <a:chExt cx="3050266" cy="80289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334AB5E-7EA4-BAEC-14CF-D560357205FF}"/>
                </a:ext>
              </a:extLst>
            </p:cNvPr>
            <p:cNvSpPr txBox="1"/>
            <p:nvPr/>
          </p:nvSpPr>
          <p:spPr>
            <a:xfrm>
              <a:off x="444501" y="2112022"/>
              <a:ext cx="305026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 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76E0A52-6085-B146-7D8C-46F020A7D648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DA41747-8623-A239-B058-A3A4FC9533F9}"/>
              </a:ext>
            </a:extLst>
          </p:cNvPr>
          <p:cNvGrpSpPr/>
          <p:nvPr/>
        </p:nvGrpSpPr>
        <p:grpSpPr>
          <a:xfrm>
            <a:off x="9168074" y="1387624"/>
            <a:ext cx="2449404" cy="802894"/>
            <a:chOff x="444501" y="1797531"/>
            <a:chExt cx="2449404" cy="80289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E40FECC-399B-5C90-8875-EF1C0A756C39}"/>
                </a:ext>
              </a:extLst>
            </p:cNvPr>
            <p:cNvSpPr txBox="1"/>
            <p:nvPr/>
          </p:nvSpPr>
          <p:spPr>
            <a:xfrm>
              <a:off x="444501" y="2112022"/>
              <a:ext cx="24494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655E3BB-EFEA-2964-4DBA-6FC1A20543B1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2DEE564-BD9F-CBD5-443F-A6F28EE83248}"/>
              </a:ext>
            </a:extLst>
          </p:cNvPr>
          <p:cNvGrpSpPr/>
          <p:nvPr/>
        </p:nvGrpSpPr>
        <p:grpSpPr>
          <a:xfrm>
            <a:off x="389730" y="4735295"/>
            <a:ext cx="2019301" cy="985244"/>
            <a:chOff x="1097681" y="1822931"/>
            <a:chExt cx="2019301" cy="985244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C64C647-8303-2535-83F5-963AC7D59C5D}"/>
                </a:ext>
              </a:extLst>
            </p:cNvPr>
            <p:cNvSpPr txBox="1"/>
            <p:nvPr/>
          </p:nvSpPr>
          <p:spPr>
            <a:xfrm>
              <a:off x="1313205" y="2112022"/>
              <a:ext cx="177445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5FA8034-4230-B31E-1793-0EF5A35B8231}"/>
                </a:ext>
              </a:extLst>
            </p:cNvPr>
            <p:cNvSpPr txBox="1"/>
            <p:nvPr/>
          </p:nvSpPr>
          <p:spPr>
            <a:xfrm>
              <a:off x="1097681" y="18229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4220E5B-FCCA-042A-5060-0D92270B30C6}"/>
              </a:ext>
            </a:extLst>
          </p:cNvPr>
          <p:cNvGrpSpPr/>
          <p:nvPr/>
        </p:nvGrpSpPr>
        <p:grpSpPr>
          <a:xfrm>
            <a:off x="3682586" y="4735295"/>
            <a:ext cx="2686439" cy="777494"/>
            <a:chOff x="430543" y="1822931"/>
            <a:chExt cx="2686439" cy="777494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CFC14C6-1A8A-0853-0538-71CA47665E7E}"/>
                </a:ext>
              </a:extLst>
            </p:cNvPr>
            <p:cNvSpPr txBox="1"/>
            <p:nvPr/>
          </p:nvSpPr>
          <p:spPr>
            <a:xfrm>
              <a:off x="430543" y="2112022"/>
              <a:ext cx="26571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B374FDA-4CA6-DB77-D73B-2B815B550AC7}"/>
                </a:ext>
              </a:extLst>
            </p:cNvPr>
            <p:cNvSpPr txBox="1"/>
            <p:nvPr/>
          </p:nvSpPr>
          <p:spPr>
            <a:xfrm>
              <a:off x="1097681" y="18229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AD9160A-02D7-CEE0-A8A5-6C4B98716211}"/>
              </a:ext>
            </a:extLst>
          </p:cNvPr>
          <p:cNvGrpSpPr/>
          <p:nvPr/>
        </p:nvGrpSpPr>
        <p:grpSpPr>
          <a:xfrm>
            <a:off x="7861789" y="4735295"/>
            <a:ext cx="2686439" cy="777494"/>
            <a:chOff x="430543" y="1822931"/>
            <a:chExt cx="2686439" cy="777494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B1B4BD9-5197-9C74-5897-C974FBCDDBEE}"/>
                </a:ext>
              </a:extLst>
            </p:cNvPr>
            <p:cNvSpPr txBox="1"/>
            <p:nvPr/>
          </p:nvSpPr>
          <p:spPr>
            <a:xfrm>
              <a:off x="430543" y="2112022"/>
              <a:ext cx="265712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19D9E15-10D1-E859-A747-B96AADC7DCBE}"/>
                </a:ext>
              </a:extLst>
            </p:cNvPr>
            <p:cNvSpPr txBox="1"/>
            <p:nvPr/>
          </p:nvSpPr>
          <p:spPr>
            <a:xfrm>
              <a:off x="1097681" y="18229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6772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56">
            <a:extLst>
              <a:ext uri="{FF2B5EF4-FFF2-40B4-BE49-F238E27FC236}">
                <a16:creationId xmlns:a16="http://schemas.microsoft.com/office/drawing/2014/main" id="{B9D01DCA-971A-0F71-C226-AB156613CCCE}"/>
              </a:ext>
            </a:extLst>
          </p:cNvPr>
          <p:cNvCxnSpPr/>
          <p:nvPr/>
        </p:nvCxnSpPr>
        <p:spPr>
          <a:xfrm>
            <a:off x="7984841" y="4119594"/>
            <a:ext cx="0" cy="8596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总结回顾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Straight Connector 55">
            <a:extLst>
              <a:ext uri="{FF2B5EF4-FFF2-40B4-BE49-F238E27FC236}">
                <a16:creationId xmlns:a16="http://schemas.microsoft.com/office/drawing/2014/main" id="{199A1B1D-198D-0ADC-6E01-76A0D2CE981E}"/>
              </a:ext>
            </a:extLst>
          </p:cNvPr>
          <p:cNvCxnSpPr/>
          <p:nvPr/>
        </p:nvCxnSpPr>
        <p:spPr>
          <a:xfrm flipV="1">
            <a:off x="6008509" y="2195504"/>
            <a:ext cx="0" cy="8596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56">
            <a:extLst>
              <a:ext uri="{FF2B5EF4-FFF2-40B4-BE49-F238E27FC236}">
                <a16:creationId xmlns:a16="http://schemas.microsoft.com/office/drawing/2014/main" id="{B81228DF-E747-1E7D-48F0-5697202E0FA2}"/>
              </a:ext>
            </a:extLst>
          </p:cNvPr>
          <p:cNvCxnSpPr>
            <a:cxnSpLocks/>
          </p:cNvCxnSpPr>
          <p:nvPr/>
        </p:nvCxnSpPr>
        <p:spPr>
          <a:xfrm>
            <a:off x="4162141" y="4944724"/>
            <a:ext cx="0" cy="429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60">
            <a:extLst>
              <a:ext uri="{FF2B5EF4-FFF2-40B4-BE49-F238E27FC236}">
                <a16:creationId xmlns:a16="http://schemas.microsoft.com/office/drawing/2014/main" id="{4FFCD53A-3967-6BC6-CFAD-83953D4BD596}"/>
              </a:ext>
            </a:extLst>
          </p:cNvPr>
          <p:cNvCxnSpPr/>
          <p:nvPr/>
        </p:nvCxnSpPr>
        <p:spPr>
          <a:xfrm flipV="1">
            <a:off x="2263424" y="2922890"/>
            <a:ext cx="0" cy="8596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21">
            <a:extLst>
              <a:ext uri="{FF2B5EF4-FFF2-40B4-BE49-F238E27FC236}">
                <a16:creationId xmlns:a16="http://schemas.microsoft.com/office/drawing/2014/main" id="{DFBB4E7C-7035-F80D-1500-7F3E15812470}"/>
              </a:ext>
            </a:extLst>
          </p:cNvPr>
          <p:cNvSpPr/>
          <p:nvPr/>
        </p:nvSpPr>
        <p:spPr bwMode="auto">
          <a:xfrm>
            <a:off x="-83764" y="2096436"/>
            <a:ext cx="9793252" cy="3583614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Oval 19">
            <a:extLst>
              <a:ext uri="{FF2B5EF4-FFF2-40B4-BE49-F238E27FC236}">
                <a16:creationId xmlns:a16="http://schemas.microsoft.com/office/drawing/2014/main" id="{EF13644A-2DB0-FB85-09BA-5AF483A3E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8697" y="4112074"/>
            <a:ext cx="995836" cy="993236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Oval 19">
            <a:extLst>
              <a:ext uri="{FF2B5EF4-FFF2-40B4-BE49-F238E27FC236}">
                <a16:creationId xmlns:a16="http://schemas.microsoft.com/office/drawing/2014/main" id="{C3F3919D-5829-7F09-04B3-C5E4261EB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523" y="2756474"/>
            <a:ext cx="995836" cy="993236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19">
            <a:extLst>
              <a:ext uri="{FF2B5EF4-FFF2-40B4-BE49-F238E27FC236}">
                <a16:creationId xmlns:a16="http://schemas.microsoft.com/office/drawing/2014/main" id="{7D2AB43A-9764-23EE-4861-D80337875E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4349" y="3282691"/>
            <a:ext cx="995836" cy="993236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Oval 19">
            <a:extLst>
              <a:ext uri="{FF2B5EF4-FFF2-40B4-BE49-F238E27FC236}">
                <a16:creationId xmlns:a16="http://schemas.microsoft.com/office/drawing/2014/main" id="{D3451B53-82C0-549A-63F7-B95F89BE0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0871" y="3490765"/>
            <a:ext cx="995836" cy="993236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66">
            <a:extLst>
              <a:ext uri="{FF2B5EF4-FFF2-40B4-BE49-F238E27FC236}">
                <a16:creationId xmlns:a16="http://schemas.microsoft.com/office/drawing/2014/main" id="{3315B04F-891E-2F45-F2B7-626E65975673}"/>
              </a:ext>
            </a:extLst>
          </p:cNvPr>
          <p:cNvGrpSpPr/>
          <p:nvPr/>
        </p:nvGrpSpPr>
        <p:grpSpPr>
          <a:xfrm>
            <a:off x="9654078" y="1514263"/>
            <a:ext cx="1316520" cy="790008"/>
            <a:chOff x="10452101" y="1779589"/>
            <a:chExt cx="365125" cy="219075"/>
          </a:xfrm>
        </p:grpSpPr>
        <p:sp>
          <p:nvSpPr>
            <p:cNvPr id="16" name="Freeform 22">
              <a:extLst>
                <a:ext uri="{FF2B5EF4-FFF2-40B4-BE49-F238E27FC236}">
                  <a16:creationId xmlns:a16="http://schemas.microsoft.com/office/drawing/2014/main" id="{60274B21-9FF6-0E87-EF05-0D30ED9002DD}"/>
                </a:ext>
              </a:extLst>
            </p:cNvPr>
            <p:cNvSpPr/>
            <p:nvPr/>
          </p:nvSpPr>
          <p:spPr bwMode="auto">
            <a:xfrm>
              <a:off x="10550526" y="1900239"/>
              <a:ext cx="112713" cy="98425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9B2F2296-F92D-C6CD-56F3-A267D4C47BFB}"/>
                </a:ext>
              </a:extLst>
            </p:cNvPr>
            <p:cNvSpPr/>
            <p:nvPr/>
          </p:nvSpPr>
          <p:spPr bwMode="auto">
            <a:xfrm>
              <a:off x="10452101" y="1779589"/>
              <a:ext cx="365125" cy="188913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9DA3AFFD-9DE1-3530-A359-547B7982F3CC}"/>
                </a:ext>
              </a:extLst>
            </p:cNvPr>
            <p:cNvSpPr/>
            <p:nvPr/>
          </p:nvSpPr>
          <p:spPr bwMode="auto">
            <a:xfrm>
              <a:off x="10531476" y="1792289"/>
              <a:ext cx="258763" cy="206375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1" name="Freeform 139">
            <a:extLst>
              <a:ext uri="{FF2B5EF4-FFF2-40B4-BE49-F238E27FC236}">
                <a16:creationId xmlns:a16="http://schemas.microsoft.com/office/drawing/2014/main" id="{FF016649-C804-A895-DF09-2332260177BF}"/>
              </a:ext>
            </a:extLst>
          </p:cNvPr>
          <p:cNvSpPr/>
          <p:nvPr/>
        </p:nvSpPr>
        <p:spPr bwMode="auto">
          <a:xfrm>
            <a:off x="7774076" y="3647836"/>
            <a:ext cx="356381" cy="269930"/>
          </a:xfrm>
          <a:custGeom>
            <a:avLst/>
            <a:gdLst>
              <a:gd name="T0" fmla="*/ 143 w 165"/>
              <a:gd name="T1" fmla="*/ 19 h 125"/>
              <a:gd name="T2" fmla="*/ 34 w 165"/>
              <a:gd name="T3" fmla="*/ 19 h 125"/>
              <a:gd name="T4" fmla="*/ 30 w 165"/>
              <a:gd name="T5" fmla="*/ 5 h 125"/>
              <a:gd name="T6" fmla="*/ 29 w 165"/>
              <a:gd name="T7" fmla="*/ 4 h 125"/>
              <a:gd name="T8" fmla="*/ 29 w 165"/>
              <a:gd name="T9" fmla="*/ 4 h 125"/>
              <a:gd name="T10" fmla="*/ 28 w 165"/>
              <a:gd name="T11" fmla="*/ 3 h 125"/>
              <a:gd name="T12" fmla="*/ 28 w 165"/>
              <a:gd name="T13" fmla="*/ 2 h 125"/>
              <a:gd name="T14" fmla="*/ 28 w 165"/>
              <a:gd name="T15" fmla="*/ 2 h 125"/>
              <a:gd name="T16" fmla="*/ 27 w 165"/>
              <a:gd name="T17" fmla="*/ 1 h 125"/>
              <a:gd name="T18" fmla="*/ 27 w 165"/>
              <a:gd name="T19" fmla="*/ 1 h 125"/>
              <a:gd name="T20" fmla="*/ 22 w 165"/>
              <a:gd name="T21" fmla="*/ 0 h 125"/>
              <a:gd name="T22" fmla="*/ 7 w 165"/>
              <a:gd name="T23" fmla="*/ 2 h 125"/>
              <a:gd name="T24" fmla="*/ 0 w 165"/>
              <a:gd name="T25" fmla="*/ 9 h 125"/>
              <a:gd name="T26" fmla="*/ 7 w 165"/>
              <a:gd name="T27" fmla="*/ 15 h 125"/>
              <a:gd name="T28" fmla="*/ 18 w 165"/>
              <a:gd name="T29" fmla="*/ 14 h 125"/>
              <a:gd name="T30" fmla="*/ 45 w 165"/>
              <a:gd name="T31" fmla="*/ 99 h 125"/>
              <a:gd name="T32" fmla="*/ 42 w 165"/>
              <a:gd name="T33" fmla="*/ 109 h 125"/>
              <a:gd name="T34" fmla="*/ 58 w 165"/>
              <a:gd name="T35" fmla="*/ 125 h 125"/>
              <a:gd name="T36" fmla="*/ 73 w 165"/>
              <a:gd name="T37" fmla="*/ 116 h 125"/>
              <a:gd name="T38" fmla="*/ 94 w 165"/>
              <a:gd name="T39" fmla="*/ 116 h 125"/>
              <a:gd name="T40" fmla="*/ 109 w 165"/>
              <a:gd name="T41" fmla="*/ 125 h 125"/>
              <a:gd name="T42" fmla="*/ 125 w 165"/>
              <a:gd name="T43" fmla="*/ 109 h 125"/>
              <a:gd name="T44" fmla="*/ 109 w 165"/>
              <a:gd name="T45" fmla="*/ 93 h 125"/>
              <a:gd name="T46" fmla="*/ 94 w 165"/>
              <a:gd name="T47" fmla="*/ 102 h 125"/>
              <a:gd name="T48" fmla="*/ 73 w 165"/>
              <a:gd name="T49" fmla="*/ 102 h 125"/>
              <a:gd name="T50" fmla="*/ 58 w 165"/>
              <a:gd name="T51" fmla="*/ 93 h 125"/>
              <a:gd name="T52" fmla="*/ 58 w 165"/>
              <a:gd name="T53" fmla="*/ 93 h 125"/>
              <a:gd name="T54" fmla="*/ 55 w 165"/>
              <a:gd name="T55" fmla="*/ 83 h 125"/>
              <a:gd name="T56" fmla="*/ 125 w 165"/>
              <a:gd name="T57" fmla="*/ 83 h 125"/>
              <a:gd name="T58" fmla="*/ 139 w 165"/>
              <a:gd name="T59" fmla="*/ 68 h 125"/>
              <a:gd name="T60" fmla="*/ 158 w 165"/>
              <a:gd name="T61" fmla="*/ 34 h 125"/>
              <a:gd name="T62" fmla="*/ 143 w 165"/>
              <a:gd name="T63" fmla="*/ 1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25">
                <a:moveTo>
                  <a:pt x="143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2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4" y="0"/>
                  <a:pt x="22" y="0"/>
                </a:cubicBezTo>
                <a:cubicBezTo>
                  <a:pt x="7" y="2"/>
                  <a:pt x="7" y="2"/>
                  <a:pt x="7" y="2"/>
                </a:cubicBezTo>
                <a:cubicBezTo>
                  <a:pt x="3" y="2"/>
                  <a:pt x="0" y="5"/>
                  <a:pt x="0" y="9"/>
                </a:cubicBezTo>
                <a:cubicBezTo>
                  <a:pt x="1" y="12"/>
                  <a:pt x="4" y="15"/>
                  <a:pt x="7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45" y="99"/>
                  <a:pt x="45" y="99"/>
                  <a:pt x="45" y="99"/>
                </a:cubicBezTo>
                <a:cubicBezTo>
                  <a:pt x="43" y="101"/>
                  <a:pt x="42" y="105"/>
                  <a:pt x="42" y="109"/>
                </a:cubicBezTo>
                <a:cubicBezTo>
                  <a:pt x="42" y="118"/>
                  <a:pt x="49" y="125"/>
                  <a:pt x="58" y="125"/>
                </a:cubicBezTo>
                <a:cubicBezTo>
                  <a:pt x="64" y="125"/>
                  <a:pt x="70" y="121"/>
                  <a:pt x="73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21"/>
                  <a:pt x="103" y="125"/>
                  <a:pt x="109" y="125"/>
                </a:cubicBezTo>
                <a:cubicBezTo>
                  <a:pt x="118" y="125"/>
                  <a:pt x="125" y="118"/>
                  <a:pt x="125" y="109"/>
                </a:cubicBezTo>
                <a:cubicBezTo>
                  <a:pt x="125" y="100"/>
                  <a:pt x="118" y="93"/>
                  <a:pt x="109" y="93"/>
                </a:cubicBezTo>
                <a:cubicBezTo>
                  <a:pt x="103" y="93"/>
                  <a:pt x="97" y="97"/>
                  <a:pt x="94" y="102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0" y="97"/>
                  <a:pt x="64" y="93"/>
                  <a:pt x="58" y="93"/>
                </a:cubicBezTo>
                <a:cubicBezTo>
                  <a:pt x="58" y="93"/>
                  <a:pt x="58" y="93"/>
                  <a:pt x="58" y="93"/>
                </a:cubicBezTo>
                <a:cubicBezTo>
                  <a:pt x="55" y="83"/>
                  <a:pt x="55" y="83"/>
                  <a:pt x="55" y="83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33" y="83"/>
                  <a:pt x="134" y="77"/>
                  <a:pt x="139" y="68"/>
                </a:cubicBezTo>
                <a:cubicBezTo>
                  <a:pt x="158" y="34"/>
                  <a:pt x="158" y="34"/>
                  <a:pt x="158" y="34"/>
                </a:cubicBezTo>
                <a:cubicBezTo>
                  <a:pt x="165" y="20"/>
                  <a:pt x="151" y="19"/>
                  <a:pt x="14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149">
            <a:extLst>
              <a:ext uri="{FF2B5EF4-FFF2-40B4-BE49-F238E27FC236}">
                <a16:creationId xmlns:a16="http://schemas.microsoft.com/office/drawing/2014/main" id="{2A6D5BED-E755-A839-1C3F-C5A489DD6D57}"/>
              </a:ext>
            </a:extLst>
          </p:cNvPr>
          <p:cNvSpPr/>
          <p:nvPr/>
        </p:nvSpPr>
        <p:spPr bwMode="auto">
          <a:xfrm>
            <a:off x="4030589" y="4458070"/>
            <a:ext cx="307172" cy="301247"/>
          </a:xfrm>
          <a:custGeom>
            <a:avLst/>
            <a:gdLst>
              <a:gd name="T0" fmla="*/ 133 w 142"/>
              <a:gd name="T1" fmla="*/ 95 h 139"/>
              <a:gd name="T2" fmla="*/ 106 w 142"/>
              <a:gd name="T3" fmla="*/ 89 h 139"/>
              <a:gd name="T4" fmla="*/ 83 w 142"/>
              <a:gd name="T5" fmla="*/ 67 h 139"/>
              <a:gd name="T6" fmla="*/ 111 w 142"/>
              <a:gd name="T7" fmla="*/ 39 h 139"/>
              <a:gd name="T8" fmla="*/ 119 w 142"/>
              <a:gd name="T9" fmla="*/ 38 h 139"/>
              <a:gd name="T10" fmla="*/ 133 w 142"/>
              <a:gd name="T11" fmla="*/ 16 h 139"/>
              <a:gd name="T12" fmla="*/ 125 w 142"/>
              <a:gd name="T13" fmla="*/ 9 h 139"/>
              <a:gd name="T14" fmla="*/ 104 w 142"/>
              <a:gd name="T15" fmla="*/ 23 h 139"/>
              <a:gd name="T16" fmla="*/ 103 w 142"/>
              <a:gd name="T17" fmla="*/ 30 h 139"/>
              <a:gd name="T18" fmla="*/ 75 w 142"/>
              <a:gd name="T19" fmla="*/ 58 h 139"/>
              <a:gd name="T20" fmla="*/ 51 w 142"/>
              <a:gd name="T21" fmla="*/ 34 h 139"/>
              <a:gd name="T22" fmla="*/ 45 w 142"/>
              <a:gd name="T23" fmla="*/ 7 h 139"/>
              <a:gd name="T24" fmla="*/ 29 w 142"/>
              <a:gd name="T25" fmla="*/ 0 h 139"/>
              <a:gd name="T26" fmla="*/ 39 w 142"/>
              <a:gd name="T27" fmla="*/ 10 h 139"/>
              <a:gd name="T28" fmla="*/ 35 w 142"/>
              <a:gd name="T29" fmla="*/ 27 h 139"/>
              <a:gd name="T30" fmla="*/ 18 w 142"/>
              <a:gd name="T31" fmla="*/ 32 h 139"/>
              <a:gd name="T32" fmla="*/ 3 w 142"/>
              <a:gd name="T33" fmla="*/ 17 h 139"/>
              <a:gd name="T34" fmla="*/ 9 w 142"/>
              <a:gd name="T35" fmla="*/ 43 h 139"/>
              <a:gd name="T36" fmla="*/ 37 w 142"/>
              <a:gd name="T37" fmla="*/ 48 h 139"/>
              <a:gd name="T38" fmla="*/ 58 w 142"/>
              <a:gd name="T39" fmla="*/ 70 h 139"/>
              <a:gd name="T40" fmla="*/ 12 w 142"/>
              <a:gd name="T41" fmla="*/ 115 h 139"/>
              <a:gd name="T42" fmla="*/ 12 w 142"/>
              <a:gd name="T43" fmla="*/ 129 h 139"/>
              <a:gd name="T44" fmla="*/ 13 w 142"/>
              <a:gd name="T45" fmla="*/ 130 h 139"/>
              <a:gd name="T46" fmla="*/ 26 w 142"/>
              <a:gd name="T47" fmla="*/ 130 h 139"/>
              <a:gd name="T48" fmla="*/ 72 w 142"/>
              <a:gd name="T49" fmla="*/ 84 h 139"/>
              <a:gd name="T50" fmla="*/ 92 w 142"/>
              <a:gd name="T51" fmla="*/ 103 h 139"/>
              <a:gd name="T52" fmla="*/ 97 w 142"/>
              <a:gd name="T53" fmla="*/ 131 h 139"/>
              <a:gd name="T54" fmla="*/ 119 w 142"/>
              <a:gd name="T55" fmla="*/ 138 h 139"/>
              <a:gd name="T56" fmla="*/ 105 w 142"/>
              <a:gd name="T57" fmla="*/ 124 h 139"/>
              <a:gd name="T58" fmla="*/ 109 w 142"/>
              <a:gd name="T59" fmla="*/ 110 h 139"/>
              <a:gd name="T60" fmla="*/ 123 w 142"/>
              <a:gd name="T61" fmla="*/ 106 h 139"/>
              <a:gd name="T62" fmla="*/ 139 w 142"/>
              <a:gd name="T63" fmla="*/ 122 h 139"/>
              <a:gd name="T64" fmla="*/ 133 w 142"/>
              <a:gd name="T65" fmla="*/ 9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2" h="139">
                <a:moveTo>
                  <a:pt x="133" y="95"/>
                </a:moveTo>
                <a:cubicBezTo>
                  <a:pt x="126" y="87"/>
                  <a:pt x="115" y="86"/>
                  <a:pt x="106" y="89"/>
                </a:cubicBezTo>
                <a:cubicBezTo>
                  <a:pt x="83" y="67"/>
                  <a:pt x="83" y="67"/>
                  <a:pt x="83" y="67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25" y="9"/>
                  <a:pt x="125" y="9"/>
                  <a:pt x="125" y="9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30"/>
                  <a:pt x="103" y="30"/>
                  <a:pt x="103" y="30"/>
                </a:cubicBezTo>
                <a:cubicBezTo>
                  <a:pt x="75" y="58"/>
                  <a:pt x="75" y="58"/>
                  <a:pt x="75" y="58"/>
                </a:cubicBezTo>
                <a:cubicBezTo>
                  <a:pt x="51" y="34"/>
                  <a:pt x="51" y="34"/>
                  <a:pt x="51" y="34"/>
                </a:cubicBezTo>
                <a:cubicBezTo>
                  <a:pt x="54" y="25"/>
                  <a:pt x="52" y="14"/>
                  <a:pt x="45" y="7"/>
                </a:cubicBezTo>
                <a:cubicBezTo>
                  <a:pt x="41" y="2"/>
                  <a:pt x="35" y="0"/>
                  <a:pt x="2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5" y="27"/>
                  <a:pt x="35" y="27"/>
                  <a:pt x="35" y="27"/>
                </a:cubicBezTo>
                <a:cubicBezTo>
                  <a:pt x="18" y="32"/>
                  <a:pt x="18" y="32"/>
                  <a:pt x="18" y="32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6"/>
                  <a:pt x="3" y="36"/>
                  <a:pt x="9" y="43"/>
                </a:cubicBezTo>
                <a:cubicBezTo>
                  <a:pt x="17" y="50"/>
                  <a:pt x="28" y="52"/>
                  <a:pt x="37" y="48"/>
                </a:cubicBezTo>
                <a:cubicBezTo>
                  <a:pt x="58" y="70"/>
                  <a:pt x="58" y="70"/>
                  <a:pt x="58" y="70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9" y="119"/>
                  <a:pt x="9" y="125"/>
                  <a:pt x="12" y="12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7" y="133"/>
                  <a:pt x="23" y="133"/>
                  <a:pt x="26" y="130"/>
                </a:cubicBezTo>
                <a:cubicBezTo>
                  <a:pt x="72" y="84"/>
                  <a:pt x="72" y="84"/>
                  <a:pt x="72" y="84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88" y="112"/>
                  <a:pt x="90" y="123"/>
                  <a:pt x="97" y="131"/>
                </a:cubicBezTo>
                <a:cubicBezTo>
                  <a:pt x="103" y="136"/>
                  <a:pt x="111" y="139"/>
                  <a:pt x="119" y="138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23" y="106"/>
                  <a:pt x="123" y="106"/>
                  <a:pt x="123" y="106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42" y="113"/>
                  <a:pt x="140" y="102"/>
                  <a:pt x="13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14FD0EC-7E78-6507-98DC-51E0F72B3313}"/>
              </a:ext>
            </a:extLst>
          </p:cNvPr>
          <p:cNvGrpSpPr/>
          <p:nvPr/>
        </p:nvGrpSpPr>
        <p:grpSpPr>
          <a:xfrm>
            <a:off x="5915344" y="3158818"/>
            <a:ext cx="311646" cy="193872"/>
            <a:chOff x="8292784" y="1202455"/>
            <a:chExt cx="311687" cy="193872"/>
          </a:xfrm>
        </p:grpSpPr>
        <p:sp>
          <p:nvSpPr>
            <p:cNvPr id="34" name="Freeform 151">
              <a:extLst>
                <a:ext uri="{FF2B5EF4-FFF2-40B4-BE49-F238E27FC236}">
                  <a16:creationId xmlns:a16="http://schemas.microsoft.com/office/drawing/2014/main" id="{C19FAE8E-F85F-6E71-DF8D-5F7D9E54BFDB}"/>
                </a:ext>
              </a:extLst>
            </p:cNvPr>
            <p:cNvSpPr/>
            <p:nvPr/>
          </p:nvSpPr>
          <p:spPr bwMode="auto">
            <a:xfrm>
              <a:off x="8297258" y="1202455"/>
              <a:ext cx="299756" cy="123780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52">
              <a:extLst>
                <a:ext uri="{FF2B5EF4-FFF2-40B4-BE49-F238E27FC236}">
                  <a16:creationId xmlns:a16="http://schemas.microsoft.com/office/drawing/2014/main" id="{98ADC3D8-334B-9F7F-F8A5-6AE31093F6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2784" y="1221842"/>
              <a:ext cx="311687" cy="174485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6" name="Freeform 116">
            <a:extLst>
              <a:ext uri="{FF2B5EF4-FFF2-40B4-BE49-F238E27FC236}">
                <a16:creationId xmlns:a16="http://schemas.microsoft.com/office/drawing/2014/main" id="{C2262F17-0A0A-6BD3-8F4B-43957BA1C0D1}"/>
              </a:ext>
            </a:extLst>
          </p:cNvPr>
          <p:cNvSpPr>
            <a:spLocks noEditPoints="1"/>
          </p:cNvSpPr>
          <p:nvPr/>
        </p:nvSpPr>
        <p:spPr bwMode="auto">
          <a:xfrm>
            <a:off x="2094019" y="3824800"/>
            <a:ext cx="329540" cy="290808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69F2E16-DE90-ABCD-16E8-9B5FEF18CA04}"/>
              </a:ext>
            </a:extLst>
          </p:cNvPr>
          <p:cNvGrpSpPr/>
          <p:nvPr/>
        </p:nvGrpSpPr>
        <p:grpSpPr>
          <a:xfrm>
            <a:off x="2094018" y="1990707"/>
            <a:ext cx="3615013" cy="802894"/>
            <a:chOff x="444500" y="1797531"/>
            <a:chExt cx="3615013" cy="80289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13F90FB-4BFB-A4C6-5132-E542830F3D90}"/>
                </a:ext>
              </a:extLst>
            </p:cNvPr>
            <p:cNvSpPr txBox="1"/>
            <p:nvPr/>
          </p:nvSpPr>
          <p:spPr>
            <a:xfrm>
              <a:off x="444500" y="2112022"/>
              <a:ext cx="361501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9D4EA69-C51C-55B2-868F-46EBD0099797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BDAFCD4-A40A-FC85-66BD-EF189EDEE192}"/>
              </a:ext>
            </a:extLst>
          </p:cNvPr>
          <p:cNvGrpSpPr/>
          <p:nvPr/>
        </p:nvGrpSpPr>
        <p:grpSpPr>
          <a:xfrm>
            <a:off x="5836872" y="1296192"/>
            <a:ext cx="2449404" cy="802894"/>
            <a:chOff x="444501" y="1797531"/>
            <a:chExt cx="2449404" cy="80289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9992051-5FB7-A7CB-6FF1-56EB0CE6B12D}"/>
                </a:ext>
              </a:extLst>
            </p:cNvPr>
            <p:cNvSpPr txBox="1"/>
            <p:nvPr/>
          </p:nvSpPr>
          <p:spPr>
            <a:xfrm>
              <a:off x="444501" y="2112022"/>
              <a:ext cx="24494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FB1FB77-BA1C-4E2A-573F-D337729C34CF}"/>
                </a:ext>
              </a:extLst>
            </p:cNvPr>
            <p:cNvSpPr txBox="1"/>
            <p:nvPr/>
          </p:nvSpPr>
          <p:spPr>
            <a:xfrm>
              <a:off x="446773" y="17975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5E3FEE6-94EB-F9ED-3D79-6522A071A779}"/>
              </a:ext>
            </a:extLst>
          </p:cNvPr>
          <p:cNvGrpSpPr/>
          <p:nvPr/>
        </p:nvGrpSpPr>
        <p:grpSpPr>
          <a:xfrm>
            <a:off x="1665280" y="5500932"/>
            <a:ext cx="2672481" cy="777494"/>
            <a:chOff x="444501" y="1822931"/>
            <a:chExt cx="2672481" cy="77749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62EB377-4BC3-0450-CF8B-57237148948F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45A079D-A251-63BB-4FC1-F65C1F42536E}"/>
                </a:ext>
              </a:extLst>
            </p:cNvPr>
            <p:cNvSpPr txBox="1"/>
            <p:nvPr/>
          </p:nvSpPr>
          <p:spPr>
            <a:xfrm>
              <a:off x="1097681" y="18229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42C5F92-67C3-9646-7BFE-1C51477E0AB4}"/>
              </a:ext>
            </a:extLst>
          </p:cNvPr>
          <p:cNvGrpSpPr/>
          <p:nvPr/>
        </p:nvGrpSpPr>
        <p:grpSpPr>
          <a:xfrm>
            <a:off x="5483376" y="5102766"/>
            <a:ext cx="2672481" cy="777494"/>
            <a:chOff x="444501" y="1822931"/>
            <a:chExt cx="2672481" cy="77749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DC5374C-186B-CF77-1294-3E7A9A1109AF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EA013BC-60DF-4BFC-A69E-099157394B1F}"/>
                </a:ext>
              </a:extLst>
            </p:cNvPr>
            <p:cNvSpPr txBox="1"/>
            <p:nvPr/>
          </p:nvSpPr>
          <p:spPr>
            <a:xfrm>
              <a:off x="1097681" y="18229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21994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总结回顾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Straight Arrow Connector 48">
            <a:extLst>
              <a:ext uri="{FF2B5EF4-FFF2-40B4-BE49-F238E27FC236}">
                <a16:creationId xmlns:a16="http://schemas.microsoft.com/office/drawing/2014/main" id="{7F1F777C-B35F-19BC-B2C1-050B5146AA9B}"/>
              </a:ext>
            </a:extLst>
          </p:cNvPr>
          <p:cNvCxnSpPr/>
          <p:nvPr/>
        </p:nvCxnSpPr>
        <p:spPr>
          <a:xfrm>
            <a:off x="794" y="3645420"/>
            <a:ext cx="11180894" cy="0"/>
          </a:xfrm>
          <a:prstGeom prst="straightConnector1">
            <a:avLst/>
          </a:prstGeom>
          <a:ln w="1143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1">
            <a:extLst>
              <a:ext uri="{FF2B5EF4-FFF2-40B4-BE49-F238E27FC236}">
                <a16:creationId xmlns:a16="http://schemas.microsoft.com/office/drawing/2014/main" id="{EA869FF7-0C1F-25D8-0F49-7A790AC35A76}"/>
              </a:ext>
            </a:extLst>
          </p:cNvPr>
          <p:cNvGrpSpPr/>
          <p:nvPr/>
        </p:nvGrpSpPr>
        <p:grpSpPr>
          <a:xfrm>
            <a:off x="7163377" y="3227357"/>
            <a:ext cx="2262054" cy="254634"/>
            <a:chOff x="7163516" y="3227357"/>
            <a:chExt cx="2262348" cy="254634"/>
          </a:xfrm>
        </p:grpSpPr>
        <p:sp>
          <p:nvSpPr>
            <p:cNvPr id="4" name="Rectangle 51">
              <a:extLst>
                <a:ext uri="{FF2B5EF4-FFF2-40B4-BE49-F238E27FC236}">
                  <a16:creationId xmlns:a16="http://schemas.microsoft.com/office/drawing/2014/main" id="{5240DEA2-F1F9-6ADE-5954-037733FB4B7F}"/>
                </a:ext>
              </a:extLst>
            </p:cNvPr>
            <p:cNvSpPr/>
            <p:nvPr/>
          </p:nvSpPr>
          <p:spPr>
            <a:xfrm>
              <a:off x="7163516" y="3300674"/>
              <a:ext cx="2097777" cy="108000"/>
            </a:xfrm>
            <a:prstGeom prst="rect">
              <a:avLst/>
            </a:prstGeom>
            <a:pattFill prst="dkUpDiag">
              <a:fgClr>
                <a:srgbClr val="AFB5F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  <p:sp>
          <p:nvSpPr>
            <p:cNvPr id="6" name="Oval 57">
              <a:extLst>
                <a:ext uri="{FF2B5EF4-FFF2-40B4-BE49-F238E27FC236}">
                  <a16:creationId xmlns:a16="http://schemas.microsoft.com/office/drawing/2014/main" id="{61892EA8-CC96-5EF2-3E56-A13F75B27044}"/>
                </a:ext>
              </a:extLst>
            </p:cNvPr>
            <p:cNvSpPr/>
            <p:nvPr/>
          </p:nvSpPr>
          <p:spPr>
            <a:xfrm>
              <a:off x="9171230" y="3227357"/>
              <a:ext cx="254634" cy="254634"/>
            </a:xfrm>
            <a:prstGeom prst="ellipse">
              <a:avLst/>
            </a:prstGeom>
            <a:solidFill>
              <a:srgbClr val="1324EE"/>
            </a:solidFill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Oval 60">
            <a:extLst>
              <a:ext uri="{FF2B5EF4-FFF2-40B4-BE49-F238E27FC236}">
                <a16:creationId xmlns:a16="http://schemas.microsoft.com/office/drawing/2014/main" id="{F7AD917E-BCBA-E961-006B-AD1B3D5DF17F}"/>
              </a:ext>
            </a:extLst>
          </p:cNvPr>
          <p:cNvSpPr>
            <a:spLocks noChangeAspect="1"/>
          </p:cNvSpPr>
          <p:nvPr/>
        </p:nvSpPr>
        <p:spPr>
          <a:xfrm>
            <a:off x="2611429" y="1676552"/>
            <a:ext cx="551920" cy="551992"/>
          </a:xfrm>
          <a:prstGeom prst="ellipse">
            <a:avLst/>
          </a:prstGeom>
          <a:solidFill>
            <a:srgbClr val="1324EE"/>
          </a:solidFill>
          <a:ln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63">
            <a:extLst>
              <a:ext uri="{FF2B5EF4-FFF2-40B4-BE49-F238E27FC236}">
                <a16:creationId xmlns:a16="http://schemas.microsoft.com/office/drawing/2014/main" id="{381605A2-F449-A87B-26FE-87641A1CDBD6}"/>
              </a:ext>
            </a:extLst>
          </p:cNvPr>
          <p:cNvSpPr>
            <a:spLocks noChangeAspect="1"/>
          </p:cNvSpPr>
          <p:nvPr/>
        </p:nvSpPr>
        <p:spPr>
          <a:xfrm>
            <a:off x="4752664" y="1676552"/>
            <a:ext cx="551920" cy="551992"/>
          </a:xfrm>
          <a:prstGeom prst="ellipse">
            <a:avLst/>
          </a:prstGeom>
          <a:solidFill>
            <a:srgbClr val="1324EE"/>
          </a:solidFill>
          <a:ln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val 66">
            <a:extLst>
              <a:ext uri="{FF2B5EF4-FFF2-40B4-BE49-F238E27FC236}">
                <a16:creationId xmlns:a16="http://schemas.microsoft.com/office/drawing/2014/main" id="{ADA66CA4-F6DF-A62C-392F-A25F4E1B7960}"/>
              </a:ext>
            </a:extLst>
          </p:cNvPr>
          <p:cNvSpPr>
            <a:spLocks noChangeAspect="1"/>
          </p:cNvSpPr>
          <p:nvPr/>
        </p:nvSpPr>
        <p:spPr>
          <a:xfrm>
            <a:off x="6878912" y="1676552"/>
            <a:ext cx="551920" cy="551992"/>
          </a:xfrm>
          <a:prstGeom prst="ellipse">
            <a:avLst/>
          </a:prstGeom>
          <a:solidFill>
            <a:srgbClr val="1324EE"/>
          </a:solidFill>
          <a:ln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Oval 69">
            <a:extLst>
              <a:ext uri="{FF2B5EF4-FFF2-40B4-BE49-F238E27FC236}">
                <a16:creationId xmlns:a16="http://schemas.microsoft.com/office/drawing/2014/main" id="{7561C656-C4F8-9B55-A7B6-3D5AB3395CEB}"/>
              </a:ext>
            </a:extLst>
          </p:cNvPr>
          <p:cNvSpPr>
            <a:spLocks noChangeAspect="1"/>
          </p:cNvSpPr>
          <p:nvPr/>
        </p:nvSpPr>
        <p:spPr>
          <a:xfrm>
            <a:off x="9020147" y="1676552"/>
            <a:ext cx="551920" cy="551992"/>
          </a:xfrm>
          <a:prstGeom prst="ellipse">
            <a:avLst/>
          </a:prstGeom>
          <a:solidFill>
            <a:srgbClr val="1324EE"/>
          </a:solidFill>
          <a:ln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Group 10">
            <a:extLst>
              <a:ext uri="{FF2B5EF4-FFF2-40B4-BE49-F238E27FC236}">
                <a16:creationId xmlns:a16="http://schemas.microsoft.com/office/drawing/2014/main" id="{80EEA907-3D5A-BA97-F812-D4AA441437F4}"/>
              </a:ext>
            </a:extLst>
          </p:cNvPr>
          <p:cNvGrpSpPr/>
          <p:nvPr/>
        </p:nvGrpSpPr>
        <p:grpSpPr>
          <a:xfrm>
            <a:off x="7163377" y="3834942"/>
            <a:ext cx="2262054" cy="254634"/>
            <a:chOff x="7163516" y="3834942"/>
            <a:chExt cx="2262348" cy="254634"/>
          </a:xfrm>
        </p:grpSpPr>
        <p:sp>
          <p:nvSpPr>
            <p:cNvPr id="21" name="Rectangle 72">
              <a:extLst>
                <a:ext uri="{FF2B5EF4-FFF2-40B4-BE49-F238E27FC236}">
                  <a16:creationId xmlns:a16="http://schemas.microsoft.com/office/drawing/2014/main" id="{B003A8E5-03EA-F36E-2923-9C53F2A6D22D}"/>
                </a:ext>
              </a:extLst>
            </p:cNvPr>
            <p:cNvSpPr/>
            <p:nvPr/>
          </p:nvSpPr>
          <p:spPr>
            <a:xfrm>
              <a:off x="7163516" y="3908259"/>
              <a:ext cx="2097777" cy="108000"/>
            </a:xfrm>
            <a:prstGeom prst="rect">
              <a:avLst/>
            </a:prstGeom>
            <a:pattFill prst="dkUpDiag">
              <a:fgClr>
                <a:srgbClr val="AFB5F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  <p:sp>
          <p:nvSpPr>
            <p:cNvPr id="22" name="Oval 78">
              <a:extLst>
                <a:ext uri="{FF2B5EF4-FFF2-40B4-BE49-F238E27FC236}">
                  <a16:creationId xmlns:a16="http://schemas.microsoft.com/office/drawing/2014/main" id="{16B01E92-F238-F249-DCF1-5606B6F28254}"/>
                </a:ext>
              </a:extLst>
            </p:cNvPr>
            <p:cNvSpPr/>
            <p:nvPr/>
          </p:nvSpPr>
          <p:spPr>
            <a:xfrm>
              <a:off x="9171230" y="3834942"/>
              <a:ext cx="254634" cy="254634"/>
            </a:xfrm>
            <a:prstGeom prst="ellipse">
              <a:avLst/>
            </a:prstGeom>
            <a:solidFill>
              <a:srgbClr val="AFB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</p:grpSp>
      <p:sp>
        <p:nvSpPr>
          <p:cNvPr id="25" name="Oval 81">
            <a:extLst>
              <a:ext uri="{FF2B5EF4-FFF2-40B4-BE49-F238E27FC236}">
                <a16:creationId xmlns:a16="http://schemas.microsoft.com/office/drawing/2014/main" id="{9C559C2E-BD1D-FDD8-B7FD-9E062225A1E1}"/>
              </a:ext>
            </a:extLst>
          </p:cNvPr>
          <p:cNvSpPr>
            <a:spLocks noChangeAspect="1"/>
          </p:cNvSpPr>
          <p:nvPr/>
        </p:nvSpPr>
        <p:spPr>
          <a:xfrm>
            <a:off x="2611429" y="4433883"/>
            <a:ext cx="551920" cy="551992"/>
          </a:xfrm>
          <a:prstGeom prst="ellipse">
            <a:avLst/>
          </a:prstGeom>
          <a:solidFill>
            <a:srgbClr val="AFB5F9"/>
          </a:solidFill>
          <a:ln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AU" sz="16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28" name="Oval 84">
            <a:extLst>
              <a:ext uri="{FF2B5EF4-FFF2-40B4-BE49-F238E27FC236}">
                <a16:creationId xmlns:a16="http://schemas.microsoft.com/office/drawing/2014/main" id="{B1D6459E-1BE9-48C8-8B66-B9E2F0E19F1B}"/>
              </a:ext>
            </a:extLst>
          </p:cNvPr>
          <p:cNvSpPr>
            <a:spLocks noChangeAspect="1"/>
          </p:cNvSpPr>
          <p:nvPr/>
        </p:nvSpPr>
        <p:spPr>
          <a:xfrm>
            <a:off x="4752664" y="4433883"/>
            <a:ext cx="551920" cy="551992"/>
          </a:xfrm>
          <a:prstGeom prst="ellipse">
            <a:avLst/>
          </a:prstGeom>
          <a:solidFill>
            <a:srgbClr val="AFB5F9"/>
          </a:solidFill>
          <a:ln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Oval 87">
            <a:extLst>
              <a:ext uri="{FF2B5EF4-FFF2-40B4-BE49-F238E27FC236}">
                <a16:creationId xmlns:a16="http://schemas.microsoft.com/office/drawing/2014/main" id="{4BAA4BE1-72B4-4CFA-7FC2-700BB09BE161}"/>
              </a:ext>
            </a:extLst>
          </p:cNvPr>
          <p:cNvSpPr>
            <a:spLocks noChangeAspect="1"/>
          </p:cNvSpPr>
          <p:nvPr/>
        </p:nvSpPr>
        <p:spPr>
          <a:xfrm>
            <a:off x="6878912" y="4433883"/>
            <a:ext cx="551920" cy="551992"/>
          </a:xfrm>
          <a:prstGeom prst="ellipse">
            <a:avLst/>
          </a:prstGeom>
          <a:solidFill>
            <a:srgbClr val="AFB5F9"/>
          </a:solidFill>
          <a:ln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7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Oval 90">
            <a:extLst>
              <a:ext uri="{FF2B5EF4-FFF2-40B4-BE49-F238E27FC236}">
                <a16:creationId xmlns:a16="http://schemas.microsoft.com/office/drawing/2014/main" id="{D523E460-8DF3-E11E-8056-432612605DA1}"/>
              </a:ext>
            </a:extLst>
          </p:cNvPr>
          <p:cNvSpPr>
            <a:spLocks noChangeAspect="1"/>
          </p:cNvSpPr>
          <p:nvPr/>
        </p:nvSpPr>
        <p:spPr>
          <a:xfrm>
            <a:off x="9020147" y="4433883"/>
            <a:ext cx="551920" cy="551992"/>
          </a:xfrm>
          <a:prstGeom prst="ellipse">
            <a:avLst/>
          </a:prstGeom>
          <a:solidFill>
            <a:srgbClr val="AFB5F9"/>
          </a:solidFill>
          <a:ln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AU" sz="1600">
                <a:solidFill>
                  <a:schemeClr val="bg1"/>
                </a:solidFill>
                <a:cs typeface="+mn-ea"/>
                <a:sym typeface="+mn-lt"/>
              </a:rPr>
              <a:t>8</a:t>
            </a:r>
            <a:endParaRPr 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5" name="Group 6">
            <a:extLst>
              <a:ext uri="{FF2B5EF4-FFF2-40B4-BE49-F238E27FC236}">
                <a16:creationId xmlns:a16="http://schemas.microsoft.com/office/drawing/2014/main" id="{02FC34AE-FD7A-B4ED-A045-C973627A385C}"/>
              </a:ext>
            </a:extLst>
          </p:cNvPr>
          <p:cNvGrpSpPr/>
          <p:nvPr/>
        </p:nvGrpSpPr>
        <p:grpSpPr>
          <a:xfrm>
            <a:off x="5070609" y="3227357"/>
            <a:ext cx="2262054" cy="254634"/>
            <a:chOff x="5028485" y="3227357"/>
            <a:chExt cx="2262348" cy="254634"/>
          </a:xfrm>
        </p:grpSpPr>
        <p:sp>
          <p:nvSpPr>
            <p:cNvPr id="36" name="Rectangle 50">
              <a:extLst>
                <a:ext uri="{FF2B5EF4-FFF2-40B4-BE49-F238E27FC236}">
                  <a16:creationId xmlns:a16="http://schemas.microsoft.com/office/drawing/2014/main" id="{C5A84D34-EE23-172E-D0F5-43CE06CE510C}"/>
                </a:ext>
              </a:extLst>
            </p:cNvPr>
            <p:cNvSpPr/>
            <p:nvPr/>
          </p:nvSpPr>
          <p:spPr>
            <a:xfrm>
              <a:off x="5028485" y="3300674"/>
              <a:ext cx="2097777" cy="108000"/>
            </a:xfrm>
            <a:prstGeom prst="rect">
              <a:avLst/>
            </a:prstGeom>
            <a:pattFill prst="dkUpDiag">
              <a:fgClr>
                <a:srgbClr val="AFB5F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  <p:sp>
          <p:nvSpPr>
            <p:cNvPr id="37" name="Oval 56">
              <a:extLst>
                <a:ext uri="{FF2B5EF4-FFF2-40B4-BE49-F238E27FC236}">
                  <a16:creationId xmlns:a16="http://schemas.microsoft.com/office/drawing/2014/main" id="{55FAF43F-D2AC-2209-0E85-1542E656B416}"/>
                </a:ext>
              </a:extLst>
            </p:cNvPr>
            <p:cNvSpPr/>
            <p:nvPr/>
          </p:nvSpPr>
          <p:spPr>
            <a:xfrm>
              <a:off x="7036199" y="3227357"/>
              <a:ext cx="254634" cy="254634"/>
            </a:xfrm>
            <a:prstGeom prst="ellipse">
              <a:avLst/>
            </a:prstGeom>
            <a:solidFill>
              <a:srgbClr val="1324EE"/>
            </a:solidFill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4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9">
            <a:extLst>
              <a:ext uri="{FF2B5EF4-FFF2-40B4-BE49-F238E27FC236}">
                <a16:creationId xmlns:a16="http://schemas.microsoft.com/office/drawing/2014/main" id="{1BE2D400-CA5C-5F9C-6CCC-6388BD173D07}"/>
              </a:ext>
            </a:extLst>
          </p:cNvPr>
          <p:cNvGrpSpPr/>
          <p:nvPr/>
        </p:nvGrpSpPr>
        <p:grpSpPr>
          <a:xfrm>
            <a:off x="5028624" y="3834942"/>
            <a:ext cx="2262054" cy="254634"/>
            <a:chOff x="5028485" y="3834942"/>
            <a:chExt cx="2262348" cy="254634"/>
          </a:xfrm>
        </p:grpSpPr>
        <p:sp>
          <p:nvSpPr>
            <p:cNvPr id="39" name="Rectangle 71">
              <a:extLst>
                <a:ext uri="{FF2B5EF4-FFF2-40B4-BE49-F238E27FC236}">
                  <a16:creationId xmlns:a16="http://schemas.microsoft.com/office/drawing/2014/main" id="{09A6ED4D-5C9B-D91D-1D03-FD79D90037C9}"/>
                </a:ext>
              </a:extLst>
            </p:cNvPr>
            <p:cNvSpPr/>
            <p:nvPr/>
          </p:nvSpPr>
          <p:spPr>
            <a:xfrm>
              <a:off x="5028485" y="3908259"/>
              <a:ext cx="2097777" cy="108000"/>
            </a:xfrm>
            <a:prstGeom prst="rect">
              <a:avLst/>
            </a:prstGeom>
            <a:pattFill prst="dkUpDiag">
              <a:fgClr>
                <a:srgbClr val="AFB5F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  <p:sp>
          <p:nvSpPr>
            <p:cNvPr id="40" name="Oval 77">
              <a:extLst>
                <a:ext uri="{FF2B5EF4-FFF2-40B4-BE49-F238E27FC236}">
                  <a16:creationId xmlns:a16="http://schemas.microsoft.com/office/drawing/2014/main" id="{3369F6CE-BDCE-17EA-AB9A-3F89083C7BC0}"/>
                </a:ext>
              </a:extLst>
            </p:cNvPr>
            <p:cNvSpPr/>
            <p:nvPr/>
          </p:nvSpPr>
          <p:spPr>
            <a:xfrm>
              <a:off x="7036199" y="3834942"/>
              <a:ext cx="254634" cy="254634"/>
            </a:xfrm>
            <a:prstGeom prst="ellipse">
              <a:avLst/>
            </a:prstGeom>
            <a:solidFill>
              <a:srgbClr val="AFB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</p:grpSp>
      <p:grpSp>
        <p:nvGrpSpPr>
          <p:cNvPr id="41" name="Group 4">
            <a:extLst>
              <a:ext uri="{FF2B5EF4-FFF2-40B4-BE49-F238E27FC236}">
                <a16:creationId xmlns:a16="http://schemas.microsoft.com/office/drawing/2014/main" id="{FB65F246-54D0-C5DE-A254-7808985067C6}"/>
              </a:ext>
            </a:extLst>
          </p:cNvPr>
          <p:cNvGrpSpPr/>
          <p:nvPr/>
        </p:nvGrpSpPr>
        <p:grpSpPr>
          <a:xfrm>
            <a:off x="3015090" y="3227357"/>
            <a:ext cx="2182820" cy="254634"/>
            <a:chOff x="2972698" y="3227357"/>
            <a:chExt cx="2183104" cy="254634"/>
          </a:xfrm>
        </p:grpSpPr>
        <p:sp>
          <p:nvSpPr>
            <p:cNvPr id="42" name="Rectangle 53">
              <a:extLst>
                <a:ext uri="{FF2B5EF4-FFF2-40B4-BE49-F238E27FC236}">
                  <a16:creationId xmlns:a16="http://schemas.microsoft.com/office/drawing/2014/main" id="{B3511BEC-92D9-7C82-8D5D-FE7DD540A2D4}"/>
                </a:ext>
              </a:extLst>
            </p:cNvPr>
            <p:cNvSpPr/>
            <p:nvPr/>
          </p:nvSpPr>
          <p:spPr>
            <a:xfrm>
              <a:off x="2972698" y="3300674"/>
              <a:ext cx="2097777" cy="108000"/>
            </a:xfrm>
            <a:prstGeom prst="rect">
              <a:avLst/>
            </a:prstGeom>
            <a:pattFill prst="dkUpDiag">
              <a:fgClr>
                <a:srgbClr val="AFB5F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  <p:sp>
          <p:nvSpPr>
            <p:cNvPr id="43" name="Oval 54">
              <a:extLst>
                <a:ext uri="{FF2B5EF4-FFF2-40B4-BE49-F238E27FC236}">
                  <a16:creationId xmlns:a16="http://schemas.microsoft.com/office/drawing/2014/main" id="{A01160EA-833D-1B3F-76A8-CECAEE7D7A5E}"/>
                </a:ext>
              </a:extLst>
            </p:cNvPr>
            <p:cNvSpPr/>
            <p:nvPr/>
          </p:nvSpPr>
          <p:spPr>
            <a:xfrm>
              <a:off x="4901168" y="3227357"/>
              <a:ext cx="254634" cy="254634"/>
            </a:xfrm>
            <a:prstGeom prst="ellipse">
              <a:avLst/>
            </a:prstGeom>
            <a:solidFill>
              <a:srgbClr val="1324EE"/>
            </a:solidFill>
            <a:ln>
              <a:noFill/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sz="4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1">
            <a:extLst>
              <a:ext uri="{FF2B5EF4-FFF2-40B4-BE49-F238E27FC236}">
                <a16:creationId xmlns:a16="http://schemas.microsoft.com/office/drawing/2014/main" id="{6A012854-FCAA-C343-4EE8-A9312C3B73E5}"/>
              </a:ext>
            </a:extLst>
          </p:cNvPr>
          <p:cNvGrpSpPr/>
          <p:nvPr/>
        </p:nvGrpSpPr>
        <p:grpSpPr>
          <a:xfrm>
            <a:off x="42779" y="3227357"/>
            <a:ext cx="3020378" cy="254634"/>
            <a:chOff x="0" y="3227357"/>
            <a:chExt cx="3020771" cy="254634"/>
          </a:xfrm>
        </p:grpSpPr>
        <p:sp>
          <p:nvSpPr>
            <p:cNvPr id="45" name="Rectangle 52">
              <a:extLst>
                <a:ext uri="{FF2B5EF4-FFF2-40B4-BE49-F238E27FC236}">
                  <a16:creationId xmlns:a16="http://schemas.microsoft.com/office/drawing/2014/main" id="{2C3C0001-2775-B5B0-F921-133CB3CB58A2}"/>
                </a:ext>
              </a:extLst>
            </p:cNvPr>
            <p:cNvSpPr/>
            <p:nvPr/>
          </p:nvSpPr>
          <p:spPr>
            <a:xfrm>
              <a:off x="0" y="3300674"/>
              <a:ext cx="2882900" cy="108000"/>
            </a:xfrm>
            <a:prstGeom prst="rect">
              <a:avLst/>
            </a:prstGeom>
            <a:pattFill prst="dkUpDiag">
              <a:fgClr>
                <a:srgbClr val="AFB5F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  <p:sp>
          <p:nvSpPr>
            <p:cNvPr id="46" name="Oval 55">
              <a:extLst>
                <a:ext uri="{FF2B5EF4-FFF2-40B4-BE49-F238E27FC236}">
                  <a16:creationId xmlns:a16="http://schemas.microsoft.com/office/drawing/2014/main" id="{F1E5802A-E354-788B-78A7-EF1A07833340}"/>
                </a:ext>
              </a:extLst>
            </p:cNvPr>
            <p:cNvSpPr/>
            <p:nvPr/>
          </p:nvSpPr>
          <p:spPr>
            <a:xfrm>
              <a:off x="2766137" y="3227357"/>
              <a:ext cx="254634" cy="254634"/>
            </a:xfrm>
            <a:prstGeom prst="ellipse">
              <a:avLst/>
            </a:prstGeom>
            <a:solidFill>
              <a:srgbClr val="1324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>
                <a:cs typeface="+mn-ea"/>
                <a:sym typeface="+mn-lt"/>
              </a:endParaRPr>
            </a:p>
          </p:txBody>
        </p:sp>
      </p:grpSp>
      <p:grpSp>
        <p:nvGrpSpPr>
          <p:cNvPr id="47" name="Group 5">
            <a:extLst>
              <a:ext uri="{FF2B5EF4-FFF2-40B4-BE49-F238E27FC236}">
                <a16:creationId xmlns:a16="http://schemas.microsoft.com/office/drawing/2014/main" id="{0C389CE2-9D2E-4F02-CC52-D47A08B05360}"/>
              </a:ext>
            </a:extLst>
          </p:cNvPr>
          <p:cNvGrpSpPr/>
          <p:nvPr/>
        </p:nvGrpSpPr>
        <p:grpSpPr>
          <a:xfrm>
            <a:off x="2973105" y="3834942"/>
            <a:ext cx="2182820" cy="254634"/>
            <a:chOff x="2972698" y="3834942"/>
            <a:chExt cx="2183104" cy="254634"/>
          </a:xfrm>
        </p:grpSpPr>
        <p:sp>
          <p:nvSpPr>
            <p:cNvPr id="48" name="Rectangle 74">
              <a:extLst>
                <a:ext uri="{FF2B5EF4-FFF2-40B4-BE49-F238E27FC236}">
                  <a16:creationId xmlns:a16="http://schemas.microsoft.com/office/drawing/2014/main" id="{6BFB473A-8F9C-E385-14B5-42B550429A5F}"/>
                </a:ext>
              </a:extLst>
            </p:cNvPr>
            <p:cNvSpPr/>
            <p:nvPr/>
          </p:nvSpPr>
          <p:spPr>
            <a:xfrm>
              <a:off x="2972698" y="3908259"/>
              <a:ext cx="2097777" cy="108000"/>
            </a:xfrm>
            <a:prstGeom prst="rect">
              <a:avLst/>
            </a:prstGeom>
            <a:pattFill prst="dkUpDiag">
              <a:fgClr>
                <a:srgbClr val="AFB5F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  <p:sp>
          <p:nvSpPr>
            <p:cNvPr id="49" name="Oval 75">
              <a:extLst>
                <a:ext uri="{FF2B5EF4-FFF2-40B4-BE49-F238E27FC236}">
                  <a16:creationId xmlns:a16="http://schemas.microsoft.com/office/drawing/2014/main" id="{00C32FD3-E11E-67A9-2DCC-69F06B5F6FC2}"/>
                </a:ext>
              </a:extLst>
            </p:cNvPr>
            <p:cNvSpPr/>
            <p:nvPr/>
          </p:nvSpPr>
          <p:spPr>
            <a:xfrm>
              <a:off x="4901168" y="3834942"/>
              <a:ext cx="254634" cy="254634"/>
            </a:xfrm>
            <a:prstGeom prst="ellipse">
              <a:avLst/>
            </a:prstGeom>
            <a:solidFill>
              <a:srgbClr val="AFB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</p:grpSp>
      <p:grpSp>
        <p:nvGrpSpPr>
          <p:cNvPr id="50" name="Group 2">
            <a:extLst>
              <a:ext uri="{FF2B5EF4-FFF2-40B4-BE49-F238E27FC236}">
                <a16:creationId xmlns:a16="http://schemas.microsoft.com/office/drawing/2014/main" id="{759108EB-DCBE-DC05-B38D-FC375303E7BE}"/>
              </a:ext>
            </a:extLst>
          </p:cNvPr>
          <p:cNvGrpSpPr/>
          <p:nvPr/>
        </p:nvGrpSpPr>
        <p:grpSpPr>
          <a:xfrm>
            <a:off x="794" y="3834942"/>
            <a:ext cx="3020378" cy="254634"/>
            <a:chOff x="0" y="3834942"/>
            <a:chExt cx="3020771" cy="254634"/>
          </a:xfrm>
        </p:grpSpPr>
        <p:sp>
          <p:nvSpPr>
            <p:cNvPr id="51" name="Rectangle 73">
              <a:extLst>
                <a:ext uri="{FF2B5EF4-FFF2-40B4-BE49-F238E27FC236}">
                  <a16:creationId xmlns:a16="http://schemas.microsoft.com/office/drawing/2014/main" id="{08476241-D5D3-CCA4-38A7-D6FFC1FB6198}"/>
                </a:ext>
              </a:extLst>
            </p:cNvPr>
            <p:cNvSpPr/>
            <p:nvPr/>
          </p:nvSpPr>
          <p:spPr>
            <a:xfrm>
              <a:off x="0" y="3908259"/>
              <a:ext cx="2924175" cy="108000"/>
            </a:xfrm>
            <a:prstGeom prst="rect">
              <a:avLst/>
            </a:prstGeom>
            <a:pattFill prst="dkUpDiag">
              <a:fgClr>
                <a:srgbClr val="AFB5F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  <p:sp>
          <p:nvSpPr>
            <p:cNvPr id="52" name="Oval 76">
              <a:extLst>
                <a:ext uri="{FF2B5EF4-FFF2-40B4-BE49-F238E27FC236}">
                  <a16:creationId xmlns:a16="http://schemas.microsoft.com/office/drawing/2014/main" id="{D703551B-BB09-FE15-4FF4-D6942193F3D3}"/>
                </a:ext>
              </a:extLst>
            </p:cNvPr>
            <p:cNvSpPr/>
            <p:nvPr/>
          </p:nvSpPr>
          <p:spPr>
            <a:xfrm>
              <a:off x="2766137" y="3834942"/>
              <a:ext cx="254634" cy="254634"/>
            </a:xfrm>
            <a:prstGeom prst="ellipse">
              <a:avLst/>
            </a:prstGeom>
            <a:solidFill>
              <a:srgbClr val="AFB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6A06529D-8B98-86F2-61AA-8F6903189907}"/>
              </a:ext>
            </a:extLst>
          </p:cNvPr>
          <p:cNvSpPr txBox="1"/>
          <p:nvPr/>
        </p:nvSpPr>
        <p:spPr>
          <a:xfrm>
            <a:off x="1990178" y="2274698"/>
            <a:ext cx="179442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30A087F-3B4D-8AED-B1CF-F82B661710AC}"/>
              </a:ext>
            </a:extLst>
          </p:cNvPr>
          <p:cNvSpPr txBox="1"/>
          <p:nvPr/>
        </p:nvSpPr>
        <p:spPr>
          <a:xfrm>
            <a:off x="4131413" y="2274698"/>
            <a:ext cx="179442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BA33507-67DA-E9BB-7C8E-CEC8B61B4018}"/>
              </a:ext>
            </a:extLst>
          </p:cNvPr>
          <p:cNvSpPr txBox="1"/>
          <p:nvPr/>
        </p:nvSpPr>
        <p:spPr>
          <a:xfrm>
            <a:off x="6272648" y="2274698"/>
            <a:ext cx="179442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7A3ED5B-6AD3-0577-B2C0-3CB15EF54D65}"/>
              </a:ext>
            </a:extLst>
          </p:cNvPr>
          <p:cNvSpPr txBox="1"/>
          <p:nvPr/>
        </p:nvSpPr>
        <p:spPr>
          <a:xfrm>
            <a:off x="8413883" y="2274698"/>
            <a:ext cx="179442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1132D34-D320-49EB-5DB0-D5E7471C52A6}"/>
              </a:ext>
            </a:extLst>
          </p:cNvPr>
          <p:cNvSpPr txBox="1"/>
          <p:nvPr/>
        </p:nvSpPr>
        <p:spPr>
          <a:xfrm>
            <a:off x="1990178" y="5078184"/>
            <a:ext cx="179442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6E27CE6-1A75-D8E2-B190-75EFC6CE7407}"/>
              </a:ext>
            </a:extLst>
          </p:cNvPr>
          <p:cNvSpPr txBox="1"/>
          <p:nvPr/>
        </p:nvSpPr>
        <p:spPr>
          <a:xfrm>
            <a:off x="4131413" y="5078184"/>
            <a:ext cx="1794422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 演示模板及素材 免费下载！</a:t>
            </a:r>
          </a:p>
          <a:p>
            <a:pPr algn="ctr"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 moban.com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CA6856A-0363-48CF-56A6-9EF4A6581355}"/>
              </a:ext>
            </a:extLst>
          </p:cNvPr>
          <p:cNvSpPr txBox="1"/>
          <p:nvPr/>
        </p:nvSpPr>
        <p:spPr>
          <a:xfrm>
            <a:off x="6272648" y="5078184"/>
            <a:ext cx="179442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DA77E1D-D335-459E-761C-356D9E937682}"/>
              </a:ext>
            </a:extLst>
          </p:cNvPr>
          <p:cNvSpPr txBox="1"/>
          <p:nvPr/>
        </p:nvSpPr>
        <p:spPr>
          <a:xfrm>
            <a:off x="8413883" y="5078184"/>
            <a:ext cx="179442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559888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4286" y="1050294"/>
            <a:ext cx="9517349" cy="1322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4284" y="4897592"/>
            <a:ext cx="9945576" cy="1242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5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8821C591-0FB6-9E11-CA93-8D37E5B54ED4}"/>
              </a:ext>
            </a:extLst>
          </p:cNvPr>
          <p:cNvSpPr/>
          <p:nvPr/>
        </p:nvSpPr>
        <p:spPr>
          <a:xfrm rot="10800000">
            <a:off x="2553397" y="4117922"/>
            <a:ext cx="7085207" cy="1534838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gradFill>
            <a:gsLst>
              <a:gs pos="0">
                <a:srgbClr val="1324EE"/>
              </a:gs>
              <a:gs pos="100000">
                <a:srgbClr val="1324EE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A673F70-CF21-5567-0CDB-11E1D6F1E0E7}"/>
              </a:ext>
            </a:extLst>
          </p:cNvPr>
          <p:cNvSpPr/>
          <p:nvPr/>
        </p:nvSpPr>
        <p:spPr>
          <a:xfrm>
            <a:off x="2553396" y="1057212"/>
            <a:ext cx="7085207" cy="1534838"/>
          </a:xfrm>
          <a:custGeom>
            <a:avLst/>
            <a:gdLst>
              <a:gd name="connsiteX0" fmla="*/ 3372764 w 7085207"/>
              <a:gd name="connsiteY0" fmla="*/ 0 h 1534838"/>
              <a:gd name="connsiteX1" fmla="*/ 3542604 w 7085207"/>
              <a:gd name="connsiteY1" fmla="*/ 133 h 1534838"/>
              <a:gd name="connsiteX2" fmla="*/ 3712443 w 7085207"/>
              <a:gd name="connsiteY2" fmla="*/ 0 h 1534838"/>
              <a:gd name="connsiteX3" fmla="*/ 3713770 w 7085207"/>
              <a:gd name="connsiteY3" fmla="*/ 268 h 1534838"/>
              <a:gd name="connsiteX4" fmla="*/ 5512117 w 7085207"/>
              <a:gd name="connsiteY4" fmla="*/ 1680 h 1534838"/>
              <a:gd name="connsiteX5" fmla="*/ 6045518 w 7085207"/>
              <a:gd name="connsiteY5" fmla="*/ 473167 h 1534838"/>
              <a:gd name="connsiteX6" fmla="*/ 6831220 w 7085207"/>
              <a:gd name="connsiteY6" fmla="*/ 642937 h 1534838"/>
              <a:gd name="connsiteX7" fmla="*/ 7085207 w 7085207"/>
              <a:gd name="connsiteY7" fmla="*/ 701662 h 1534838"/>
              <a:gd name="connsiteX8" fmla="*/ 6589907 w 7085207"/>
              <a:gd name="connsiteY8" fmla="*/ 1428489 h 1534838"/>
              <a:gd name="connsiteX9" fmla="*/ 6483558 w 7085207"/>
              <a:gd name="connsiteY9" fmla="*/ 1534838 h 1534838"/>
              <a:gd name="connsiteX10" fmla="*/ 3712443 w 7085207"/>
              <a:gd name="connsiteY10" fmla="*/ 1534838 h 1534838"/>
              <a:gd name="connsiteX11" fmla="*/ 3372764 w 7085207"/>
              <a:gd name="connsiteY11" fmla="*/ 1534838 h 1534838"/>
              <a:gd name="connsiteX12" fmla="*/ 601649 w 7085207"/>
              <a:gd name="connsiteY12" fmla="*/ 1534838 h 1534838"/>
              <a:gd name="connsiteX13" fmla="*/ 495300 w 7085207"/>
              <a:gd name="connsiteY13" fmla="*/ 1428489 h 1534838"/>
              <a:gd name="connsiteX14" fmla="*/ 0 w 7085207"/>
              <a:gd name="connsiteY14" fmla="*/ 701662 h 1534838"/>
              <a:gd name="connsiteX15" fmla="*/ 253987 w 7085207"/>
              <a:gd name="connsiteY15" fmla="*/ 642937 h 1534838"/>
              <a:gd name="connsiteX16" fmla="*/ 1039689 w 7085207"/>
              <a:gd name="connsiteY16" fmla="*/ 473167 h 1534838"/>
              <a:gd name="connsiteX17" fmla="*/ 1573090 w 7085207"/>
              <a:gd name="connsiteY17" fmla="*/ 1680 h 1534838"/>
              <a:gd name="connsiteX18" fmla="*/ 3371438 w 7085207"/>
              <a:gd name="connsiteY18" fmla="*/ 26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085207" h="1534838">
                <a:moveTo>
                  <a:pt x="3372764" y="0"/>
                </a:moveTo>
                <a:lnTo>
                  <a:pt x="3542604" y="133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close/>
              </a:path>
            </a:pathLst>
          </a:custGeom>
          <a:gradFill>
            <a:gsLst>
              <a:gs pos="0">
                <a:srgbClr val="1324EE"/>
              </a:gs>
              <a:gs pos="100000">
                <a:srgbClr val="1324EE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3443626-4B2A-58D0-E65E-D4BBF3DDAB19}"/>
              </a:ext>
            </a:extLst>
          </p:cNvPr>
          <p:cNvSpPr/>
          <p:nvPr/>
        </p:nvSpPr>
        <p:spPr>
          <a:xfrm>
            <a:off x="1378310" y="555210"/>
            <a:ext cx="9435380" cy="2043946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61A9931E-C834-379B-80BD-9FEDD8A022B9}"/>
              </a:ext>
            </a:extLst>
          </p:cNvPr>
          <p:cNvSpPr/>
          <p:nvPr/>
        </p:nvSpPr>
        <p:spPr>
          <a:xfrm rot="10800000">
            <a:off x="1378310" y="4117922"/>
            <a:ext cx="9435380" cy="2043946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002C447-C954-0093-803B-B65C4155F4F9}"/>
              </a:ext>
            </a:extLst>
          </p:cNvPr>
          <p:cNvSpPr/>
          <p:nvPr/>
        </p:nvSpPr>
        <p:spPr>
          <a:xfrm>
            <a:off x="783771" y="1725386"/>
            <a:ext cx="10624458" cy="3213439"/>
          </a:xfrm>
          <a:prstGeom prst="roundRect">
            <a:avLst>
              <a:gd name="adj" fmla="val 2126"/>
            </a:avLst>
          </a:prstGeom>
          <a:solidFill>
            <a:schemeClr val="bg1"/>
          </a:solidFill>
          <a:ln w="25400">
            <a:solidFill>
              <a:srgbClr val="AFB5F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10622" y="2100079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感谢老师的指导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28140AB-0B6B-E48F-B621-576FA9462BE5}"/>
              </a:ext>
            </a:extLst>
          </p:cNvPr>
          <p:cNvGrpSpPr/>
          <p:nvPr/>
        </p:nvGrpSpPr>
        <p:grpSpPr>
          <a:xfrm>
            <a:off x="6579419" y="5097843"/>
            <a:ext cx="1650541" cy="336026"/>
            <a:chOff x="6497687" y="4747064"/>
            <a:chExt cx="1650541" cy="33602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C7EA92E-B5F3-EA94-7916-C8A207CBAA5A}"/>
                </a:ext>
              </a:extLst>
            </p:cNvPr>
            <p:cNvSpPr txBox="1"/>
            <p:nvPr/>
          </p:nvSpPr>
          <p:spPr>
            <a:xfrm>
              <a:off x="6869838" y="4775313"/>
              <a:ext cx="12783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导师：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5" name="iconfont-10471-5111261">
              <a:extLst>
                <a:ext uri="{FF2B5EF4-FFF2-40B4-BE49-F238E27FC236}">
                  <a16:creationId xmlns:a16="http://schemas.microsoft.com/office/drawing/2014/main" id="{423E2805-40CB-9492-B2F7-390F4D42E1E1}"/>
                </a:ext>
              </a:extLst>
            </p:cNvPr>
            <p:cNvSpPr/>
            <p:nvPr/>
          </p:nvSpPr>
          <p:spPr>
            <a:xfrm>
              <a:off x="6497687" y="4747064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D3124D1-84B8-8159-A2D3-445A162A331F}"/>
              </a:ext>
            </a:extLst>
          </p:cNvPr>
          <p:cNvGrpSpPr/>
          <p:nvPr/>
        </p:nvGrpSpPr>
        <p:grpSpPr>
          <a:xfrm>
            <a:off x="4237586" y="5093714"/>
            <a:ext cx="2237296" cy="336305"/>
            <a:chOff x="4043771" y="4742935"/>
            <a:chExt cx="2237296" cy="33630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9382CF6-F3A4-4581-0568-F7EBC1DD8996}"/>
                </a:ext>
              </a:extLst>
            </p:cNvPr>
            <p:cNvSpPr txBox="1"/>
            <p:nvPr/>
          </p:nvSpPr>
          <p:spPr>
            <a:xfrm>
              <a:off x="4291082" y="4771463"/>
              <a:ext cx="19899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答辩</a:t>
              </a:r>
              <a:r>
                <a:rPr lang="zh-CN" altLang="en-US">
                  <a:sym typeface="+mn-lt"/>
                </a:rPr>
                <a:t>人：</a:t>
              </a:r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</a:t>
              </a:r>
            </a:p>
          </p:txBody>
        </p:sp>
        <p:sp>
          <p:nvSpPr>
            <p:cNvPr id="13" name="graduate_57239">
              <a:extLst>
                <a:ext uri="{FF2B5EF4-FFF2-40B4-BE49-F238E27FC236}">
                  <a16:creationId xmlns:a16="http://schemas.microsoft.com/office/drawing/2014/main" id="{84FDE436-8998-1271-053E-53E1C0F8C5D7}"/>
                </a:ext>
              </a:extLst>
            </p:cNvPr>
            <p:cNvSpPr/>
            <p:nvPr/>
          </p:nvSpPr>
          <p:spPr>
            <a:xfrm>
              <a:off x="4043771" y="4742935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112830F-2E06-137E-88DC-59162192061E}"/>
              </a:ext>
            </a:extLst>
          </p:cNvPr>
          <p:cNvSpPr txBox="1"/>
          <p:nvPr/>
        </p:nvSpPr>
        <p:spPr>
          <a:xfrm>
            <a:off x="4850305" y="1201165"/>
            <a:ext cx="2491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大学自媒体运营学院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16DAE3-48FD-C310-DAEE-FA1F08749B79}"/>
              </a:ext>
            </a:extLst>
          </p:cNvPr>
          <p:cNvSpPr txBox="1"/>
          <p:nvPr/>
        </p:nvSpPr>
        <p:spPr>
          <a:xfrm>
            <a:off x="3962038" y="3173266"/>
            <a:ext cx="42679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Graduation Design Defense Template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804C6B1-539E-843A-5761-82A2D3FDD917}"/>
              </a:ext>
            </a:extLst>
          </p:cNvPr>
          <p:cNvSpPr txBox="1"/>
          <p:nvPr/>
        </p:nvSpPr>
        <p:spPr>
          <a:xfrm>
            <a:off x="3440464" y="3932990"/>
            <a:ext cx="53110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论文答辩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学术汇报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毕业设计 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社团活动 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策划方案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A347E78-DC74-A2D8-23D7-9244FF700665}"/>
              </a:ext>
            </a:extLst>
          </p:cNvPr>
          <p:cNvGrpSpPr/>
          <p:nvPr/>
        </p:nvGrpSpPr>
        <p:grpSpPr>
          <a:xfrm>
            <a:off x="1378310" y="3684242"/>
            <a:ext cx="9359900" cy="0"/>
            <a:chOff x="1533176" y="3606800"/>
            <a:chExt cx="9359900" cy="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79D3162-4711-D6F4-4C34-4578349142ED}"/>
                </a:ext>
              </a:extLst>
            </p:cNvPr>
            <p:cNvCxnSpPr/>
            <p:nvPr/>
          </p:nvCxnSpPr>
          <p:spPr>
            <a:xfrm>
              <a:off x="6905276" y="3606800"/>
              <a:ext cx="398780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C4F3218D-238D-E0E8-D00D-93D851CA1FA3}"/>
                </a:ext>
              </a:extLst>
            </p:cNvPr>
            <p:cNvCxnSpPr/>
            <p:nvPr/>
          </p:nvCxnSpPr>
          <p:spPr>
            <a:xfrm>
              <a:off x="1533176" y="3606800"/>
              <a:ext cx="3987800" cy="0"/>
            </a:xfrm>
            <a:prstGeom prst="line">
              <a:avLst/>
            </a:prstGeom>
            <a:ln w="254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id="{A2FE77FE-8CD3-F91C-A347-56B60D382C6B}"/>
              </a:ext>
            </a:extLst>
          </p:cNvPr>
          <p:cNvSpPr/>
          <p:nvPr/>
        </p:nvSpPr>
        <p:spPr>
          <a:xfrm>
            <a:off x="564622" y="-931244"/>
            <a:ext cx="1627375" cy="1627375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7013696-94DA-E98B-6F63-941340F7DF33}"/>
              </a:ext>
            </a:extLst>
          </p:cNvPr>
          <p:cNvSpPr/>
          <p:nvPr/>
        </p:nvSpPr>
        <p:spPr>
          <a:xfrm>
            <a:off x="9638603" y="228175"/>
            <a:ext cx="670019" cy="670019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F25DA12-0BCE-75CC-F7E7-E2A87EF6D097}"/>
              </a:ext>
            </a:extLst>
          </p:cNvPr>
          <p:cNvSpPr/>
          <p:nvPr/>
        </p:nvSpPr>
        <p:spPr>
          <a:xfrm>
            <a:off x="1771571" y="5658124"/>
            <a:ext cx="453423" cy="453423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5ACA2381-B196-ADE9-0FE5-AC98A32530C2}"/>
              </a:ext>
            </a:extLst>
          </p:cNvPr>
          <p:cNvSpPr/>
          <p:nvPr/>
        </p:nvSpPr>
        <p:spPr>
          <a:xfrm>
            <a:off x="11698446" y="2721987"/>
            <a:ext cx="1769625" cy="1769625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9E3F8B7-8A02-58CB-7FF3-7819DC375D4C}"/>
              </a:ext>
            </a:extLst>
          </p:cNvPr>
          <p:cNvSpPr/>
          <p:nvPr/>
        </p:nvSpPr>
        <p:spPr>
          <a:xfrm>
            <a:off x="9471839" y="6194473"/>
            <a:ext cx="2482490" cy="2482490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099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95253" y="475525"/>
            <a:ext cx="19800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01</a:t>
            </a:r>
            <a:endParaRPr kumimoji="1" lang="zh-CN" altLang="en-US" sz="11500" b="1" dirty="0">
              <a:solidFill>
                <a:srgbClr val="1324EE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16DAE3-48FD-C310-DAEE-FA1F08749B79}"/>
              </a:ext>
            </a:extLst>
          </p:cNvPr>
          <p:cNvSpPr txBox="1"/>
          <p:nvPr/>
        </p:nvSpPr>
        <p:spPr>
          <a:xfrm>
            <a:off x="5295594" y="2323726"/>
            <a:ext cx="15793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2FE77FE-8CD3-F91C-A347-56B60D382C6B}"/>
              </a:ext>
            </a:extLst>
          </p:cNvPr>
          <p:cNvSpPr/>
          <p:nvPr/>
        </p:nvSpPr>
        <p:spPr>
          <a:xfrm>
            <a:off x="596934" y="-1324274"/>
            <a:ext cx="2319199" cy="2319199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7013696-94DA-E98B-6F63-941340F7DF33}"/>
              </a:ext>
            </a:extLst>
          </p:cNvPr>
          <p:cNvSpPr/>
          <p:nvPr/>
        </p:nvSpPr>
        <p:spPr>
          <a:xfrm>
            <a:off x="7285834" y="659915"/>
            <a:ext cx="670019" cy="670019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F25DA12-0BCE-75CC-F7E7-E2A87EF6D097}"/>
              </a:ext>
            </a:extLst>
          </p:cNvPr>
          <p:cNvSpPr/>
          <p:nvPr/>
        </p:nvSpPr>
        <p:spPr>
          <a:xfrm>
            <a:off x="4305663" y="1518172"/>
            <a:ext cx="453423" cy="453423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5ACA2381-B196-ADE9-0FE5-AC98A32530C2}"/>
              </a:ext>
            </a:extLst>
          </p:cNvPr>
          <p:cNvSpPr/>
          <p:nvPr/>
        </p:nvSpPr>
        <p:spPr>
          <a:xfrm>
            <a:off x="10373453" y="3896526"/>
            <a:ext cx="3933097" cy="3933097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9E3F8B7-8A02-58CB-7FF3-7819DC375D4C}"/>
              </a:ext>
            </a:extLst>
          </p:cNvPr>
          <p:cNvSpPr/>
          <p:nvPr/>
        </p:nvSpPr>
        <p:spPr>
          <a:xfrm>
            <a:off x="7890963" y="6116897"/>
            <a:ext cx="2482490" cy="2482490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24B132E-24EF-450C-61F8-8916ED0A1840}"/>
              </a:ext>
            </a:extLst>
          </p:cNvPr>
          <p:cNvSpPr/>
          <p:nvPr/>
        </p:nvSpPr>
        <p:spPr>
          <a:xfrm>
            <a:off x="380857" y="2871039"/>
            <a:ext cx="11430286" cy="2476094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11ACC1C-E429-5423-D314-1FC00F445969}"/>
              </a:ext>
            </a:extLst>
          </p:cNvPr>
          <p:cNvGrpSpPr/>
          <p:nvPr/>
        </p:nvGrpSpPr>
        <p:grpSpPr>
          <a:xfrm>
            <a:off x="4732335" y="3246310"/>
            <a:ext cx="2727330" cy="670330"/>
            <a:chOff x="1901712" y="2094168"/>
            <a:chExt cx="3213131" cy="789731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838BA13-54EC-F3BF-1D9E-642AE673662E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002C447-C954-0093-803B-B65C4155F4F9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5" name="PA_矩形 34">
              <a:extLst>
                <a:ext uri="{FF2B5EF4-FFF2-40B4-BE49-F238E27FC236}">
                  <a16:creationId xmlns:a16="http://schemas.microsoft.com/office/drawing/2014/main" id="{CB170929-8ABE-3C9E-2347-46EB2F8D28F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2574146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选题背景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348D959-38A2-152E-3A3B-FABB42AEEC08}"/>
              </a:ext>
            </a:extLst>
          </p:cNvPr>
          <p:cNvSpPr txBox="1"/>
          <p:nvPr/>
        </p:nvSpPr>
        <p:spPr>
          <a:xfrm>
            <a:off x="2177143" y="4216505"/>
            <a:ext cx="783771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模 板网，幻灯片演示模板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模板网 唯一 访问网址：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www.51pptm oban.com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8214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选题背景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31C4A637-6C10-D6AD-B8AC-280EEB495589}"/>
              </a:ext>
            </a:extLst>
          </p:cNvPr>
          <p:cNvSpPr/>
          <p:nvPr/>
        </p:nvSpPr>
        <p:spPr>
          <a:xfrm>
            <a:off x="947738" y="1387624"/>
            <a:ext cx="4970463" cy="4368800"/>
          </a:xfrm>
          <a:prstGeom prst="roundRect">
            <a:avLst>
              <a:gd name="adj" fmla="val 5879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B0FACE3-3911-2E63-4E72-8BD1035DDC23}"/>
              </a:ext>
            </a:extLst>
          </p:cNvPr>
          <p:cNvGrpSpPr/>
          <p:nvPr/>
        </p:nvGrpSpPr>
        <p:grpSpPr>
          <a:xfrm>
            <a:off x="7699131" y="1815511"/>
            <a:ext cx="3545131" cy="755269"/>
            <a:chOff x="444500" y="1921356"/>
            <a:chExt cx="3545131" cy="75526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BF3B8BE-C60F-297A-1D27-D845FD7E1BEA}"/>
                </a:ext>
              </a:extLst>
            </p:cNvPr>
            <p:cNvSpPr txBox="1"/>
            <p:nvPr/>
          </p:nvSpPr>
          <p:spPr>
            <a:xfrm>
              <a:off x="444500" y="2188222"/>
              <a:ext cx="354513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AFEC2A4-85BF-61D4-1140-170CF324E96C}"/>
                </a:ext>
              </a:extLst>
            </p:cNvPr>
            <p:cNvSpPr txBox="1"/>
            <p:nvPr/>
          </p:nvSpPr>
          <p:spPr>
            <a:xfrm>
              <a:off x="446773" y="192135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E52C21D0-F881-93A7-5988-8E410CD6BC4F}"/>
              </a:ext>
            </a:extLst>
          </p:cNvPr>
          <p:cNvSpPr/>
          <p:nvPr/>
        </p:nvSpPr>
        <p:spPr>
          <a:xfrm>
            <a:off x="6656802" y="1725341"/>
            <a:ext cx="914400" cy="914400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图形 13" descr="清单 纯色填充">
            <a:extLst>
              <a:ext uri="{FF2B5EF4-FFF2-40B4-BE49-F238E27FC236}">
                <a16:creationId xmlns:a16="http://schemas.microsoft.com/office/drawing/2014/main" id="{ABDBC4BB-526D-4B52-1898-59FD809F2F02}"/>
              </a:ext>
            </a:extLst>
          </p:cNvPr>
          <p:cNvGrpSpPr/>
          <p:nvPr/>
        </p:nvGrpSpPr>
        <p:grpSpPr>
          <a:xfrm>
            <a:off x="6963505" y="1978360"/>
            <a:ext cx="311249" cy="401612"/>
            <a:chOff x="6963505" y="1714686"/>
            <a:chExt cx="311249" cy="401612"/>
          </a:xfrm>
          <a:solidFill>
            <a:schemeClr val="bg1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B25BB3C-E70E-7836-EC83-BBF5985C0623}"/>
                </a:ext>
              </a:extLst>
            </p:cNvPr>
            <p:cNvSpPr/>
            <p:nvPr/>
          </p:nvSpPr>
          <p:spPr>
            <a:xfrm>
              <a:off x="6963505" y="1714686"/>
              <a:ext cx="311249" cy="401612"/>
            </a:xfrm>
            <a:custGeom>
              <a:avLst/>
              <a:gdLst>
                <a:gd name="connsiteX0" fmla="*/ 30121 w 311249"/>
                <a:gd name="connsiteY0" fmla="*/ 30121 h 401612"/>
                <a:gd name="connsiteX1" fmla="*/ 281129 w 311249"/>
                <a:gd name="connsiteY1" fmla="*/ 30121 h 401612"/>
                <a:gd name="connsiteX2" fmla="*/ 281129 w 311249"/>
                <a:gd name="connsiteY2" fmla="*/ 371492 h 401612"/>
                <a:gd name="connsiteX3" fmla="*/ 30121 w 311249"/>
                <a:gd name="connsiteY3" fmla="*/ 371492 h 401612"/>
                <a:gd name="connsiteX4" fmla="*/ 30121 w 311249"/>
                <a:gd name="connsiteY4" fmla="*/ 30121 h 401612"/>
                <a:gd name="connsiteX5" fmla="*/ 0 w 311249"/>
                <a:gd name="connsiteY5" fmla="*/ 401613 h 401612"/>
                <a:gd name="connsiteX6" fmla="*/ 311250 w 311249"/>
                <a:gd name="connsiteY6" fmla="*/ 401613 h 401612"/>
                <a:gd name="connsiteX7" fmla="*/ 311250 w 311249"/>
                <a:gd name="connsiteY7" fmla="*/ 0 h 401612"/>
                <a:gd name="connsiteX8" fmla="*/ 0 w 311249"/>
                <a:gd name="connsiteY8" fmla="*/ 0 h 401612"/>
                <a:gd name="connsiteX9" fmla="*/ 0 w 311249"/>
                <a:gd name="connsiteY9" fmla="*/ 401613 h 40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249" h="401612">
                  <a:moveTo>
                    <a:pt x="30121" y="30121"/>
                  </a:moveTo>
                  <a:lnTo>
                    <a:pt x="281129" y="30121"/>
                  </a:lnTo>
                  <a:lnTo>
                    <a:pt x="281129" y="371492"/>
                  </a:lnTo>
                  <a:lnTo>
                    <a:pt x="30121" y="371492"/>
                  </a:lnTo>
                  <a:lnTo>
                    <a:pt x="30121" y="30121"/>
                  </a:lnTo>
                  <a:close/>
                  <a:moveTo>
                    <a:pt x="0" y="401613"/>
                  </a:moveTo>
                  <a:lnTo>
                    <a:pt x="311250" y="401613"/>
                  </a:lnTo>
                  <a:lnTo>
                    <a:pt x="311250" y="0"/>
                  </a:lnTo>
                  <a:lnTo>
                    <a:pt x="0" y="0"/>
                  </a:lnTo>
                  <a:lnTo>
                    <a:pt x="0" y="401613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8DF4F89-56AC-5289-0A3F-E2DCF7389568}"/>
                </a:ext>
              </a:extLst>
            </p:cNvPr>
            <p:cNvSpPr/>
            <p:nvPr/>
          </p:nvSpPr>
          <p:spPr>
            <a:xfrm>
              <a:off x="7129170" y="1789988"/>
              <a:ext cx="85342" cy="20080"/>
            </a:xfrm>
            <a:custGeom>
              <a:avLst/>
              <a:gdLst>
                <a:gd name="connsiteX0" fmla="*/ 0 w 85342"/>
                <a:gd name="connsiteY0" fmla="*/ 0 h 20080"/>
                <a:gd name="connsiteX1" fmla="*/ 85343 w 85342"/>
                <a:gd name="connsiteY1" fmla="*/ 0 h 20080"/>
                <a:gd name="connsiteX2" fmla="*/ 85343 w 85342"/>
                <a:gd name="connsiteY2" fmla="*/ 20081 h 20080"/>
                <a:gd name="connsiteX3" fmla="*/ 0 w 85342"/>
                <a:gd name="connsiteY3" fmla="*/ 20081 h 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42" h="20080">
                  <a:moveTo>
                    <a:pt x="0" y="0"/>
                  </a:moveTo>
                  <a:lnTo>
                    <a:pt x="85343" y="0"/>
                  </a:lnTo>
                  <a:lnTo>
                    <a:pt x="85343" y="20081"/>
                  </a:lnTo>
                  <a:lnTo>
                    <a:pt x="0" y="20081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93D0A25-4E08-AA19-3F31-E4F5E1928F55}"/>
                </a:ext>
              </a:extLst>
            </p:cNvPr>
            <p:cNvSpPr/>
            <p:nvPr/>
          </p:nvSpPr>
          <p:spPr>
            <a:xfrm>
              <a:off x="7129170" y="1870311"/>
              <a:ext cx="85342" cy="20080"/>
            </a:xfrm>
            <a:custGeom>
              <a:avLst/>
              <a:gdLst>
                <a:gd name="connsiteX0" fmla="*/ 0 w 85342"/>
                <a:gd name="connsiteY0" fmla="*/ 0 h 20080"/>
                <a:gd name="connsiteX1" fmla="*/ 85343 w 85342"/>
                <a:gd name="connsiteY1" fmla="*/ 0 h 20080"/>
                <a:gd name="connsiteX2" fmla="*/ 85343 w 85342"/>
                <a:gd name="connsiteY2" fmla="*/ 20081 h 20080"/>
                <a:gd name="connsiteX3" fmla="*/ 0 w 85342"/>
                <a:gd name="connsiteY3" fmla="*/ 20081 h 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42" h="20080">
                  <a:moveTo>
                    <a:pt x="0" y="0"/>
                  </a:moveTo>
                  <a:lnTo>
                    <a:pt x="85343" y="0"/>
                  </a:lnTo>
                  <a:lnTo>
                    <a:pt x="85343" y="20081"/>
                  </a:lnTo>
                  <a:lnTo>
                    <a:pt x="0" y="20081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82E8A53-74CA-3008-14E4-58061CB7538D}"/>
                </a:ext>
              </a:extLst>
            </p:cNvPr>
            <p:cNvSpPr/>
            <p:nvPr/>
          </p:nvSpPr>
          <p:spPr>
            <a:xfrm>
              <a:off x="7129170" y="2030956"/>
              <a:ext cx="85342" cy="20080"/>
            </a:xfrm>
            <a:custGeom>
              <a:avLst/>
              <a:gdLst>
                <a:gd name="connsiteX0" fmla="*/ 0 w 85342"/>
                <a:gd name="connsiteY0" fmla="*/ 0 h 20080"/>
                <a:gd name="connsiteX1" fmla="*/ 85343 w 85342"/>
                <a:gd name="connsiteY1" fmla="*/ 0 h 20080"/>
                <a:gd name="connsiteX2" fmla="*/ 85343 w 85342"/>
                <a:gd name="connsiteY2" fmla="*/ 20081 h 20080"/>
                <a:gd name="connsiteX3" fmla="*/ 0 w 85342"/>
                <a:gd name="connsiteY3" fmla="*/ 20081 h 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42" h="20080">
                  <a:moveTo>
                    <a:pt x="0" y="0"/>
                  </a:moveTo>
                  <a:lnTo>
                    <a:pt x="85343" y="0"/>
                  </a:lnTo>
                  <a:lnTo>
                    <a:pt x="85343" y="20081"/>
                  </a:lnTo>
                  <a:lnTo>
                    <a:pt x="0" y="20081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3561492-DAB1-A81A-35ED-F0AF1431AD33}"/>
                </a:ext>
              </a:extLst>
            </p:cNvPr>
            <p:cNvSpPr/>
            <p:nvPr/>
          </p:nvSpPr>
          <p:spPr>
            <a:xfrm>
              <a:off x="7129170" y="1950633"/>
              <a:ext cx="85342" cy="20080"/>
            </a:xfrm>
            <a:custGeom>
              <a:avLst/>
              <a:gdLst>
                <a:gd name="connsiteX0" fmla="*/ 0 w 85342"/>
                <a:gd name="connsiteY0" fmla="*/ 0 h 20080"/>
                <a:gd name="connsiteX1" fmla="*/ 85343 w 85342"/>
                <a:gd name="connsiteY1" fmla="*/ 0 h 20080"/>
                <a:gd name="connsiteX2" fmla="*/ 85343 w 85342"/>
                <a:gd name="connsiteY2" fmla="*/ 20081 h 20080"/>
                <a:gd name="connsiteX3" fmla="*/ 0 w 85342"/>
                <a:gd name="connsiteY3" fmla="*/ 20081 h 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342" h="20080">
                  <a:moveTo>
                    <a:pt x="0" y="0"/>
                  </a:moveTo>
                  <a:lnTo>
                    <a:pt x="85343" y="0"/>
                  </a:lnTo>
                  <a:lnTo>
                    <a:pt x="85343" y="20081"/>
                  </a:lnTo>
                  <a:lnTo>
                    <a:pt x="0" y="20081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E8F9CB4-D8CF-B0DC-BFE5-055EA3C1C749}"/>
                </a:ext>
              </a:extLst>
            </p:cNvPr>
            <p:cNvSpPr/>
            <p:nvPr/>
          </p:nvSpPr>
          <p:spPr>
            <a:xfrm>
              <a:off x="7023747" y="1764887"/>
              <a:ext cx="74298" cy="61245"/>
            </a:xfrm>
            <a:custGeom>
              <a:avLst/>
              <a:gdLst>
                <a:gd name="connsiteX0" fmla="*/ 74298 w 74298"/>
                <a:gd name="connsiteY0" fmla="*/ 14056 h 61245"/>
                <a:gd name="connsiteX1" fmla="*/ 60242 w 74298"/>
                <a:gd name="connsiteY1" fmla="*/ 0 h 61245"/>
                <a:gd name="connsiteX2" fmla="*/ 27109 w 74298"/>
                <a:gd name="connsiteY2" fmla="*/ 33133 h 61245"/>
                <a:gd name="connsiteX3" fmla="*/ 14056 w 74298"/>
                <a:gd name="connsiteY3" fmla="*/ 20081 h 61245"/>
                <a:gd name="connsiteX4" fmla="*/ 0 w 74298"/>
                <a:gd name="connsiteY4" fmla="*/ 34137 h 61245"/>
                <a:gd name="connsiteX5" fmla="*/ 27109 w 74298"/>
                <a:gd name="connsiteY5" fmla="*/ 61246 h 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98" h="61245">
                  <a:moveTo>
                    <a:pt x="74298" y="14056"/>
                  </a:moveTo>
                  <a:lnTo>
                    <a:pt x="60242" y="0"/>
                  </a:lnTo>
                  <a:lnTo>
                    <a:pt x="27109" y="33133"/>
                  </a:lnTo>
                  <a:lnTo>
                    <a:pt x="14056" y="20081"/>
                  </a:lnTo>
                  <a:lnTo>
                    <a:pt x="0" y="34137"/>
                  </a:lnTo>
                  <a:lnTo>
                    <a:pt x="27109" y="61246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6FFEAFD-4CB6-5FE6-94E5-7DA3778A5CB4}"/>
                </a:ext>
              </a:extLst>
            </p:cNvPr>
            <p:cNvSpPr/>
            <p:nvPr/>
          </p:nvSpPr>
          <p:spPr>
            <a:xfrm>
              <a:off x="7023747" y="1845210"/>
              <a:ext cx="74298" cy="61245"/>
            </a:xfrm>
            <a:custGeom>
              <a:avLst/>
              <a:gdLst>
                <a:gd name="connsiteX0" fmla="*/ 74298 w 74298"/>
                <a:gd name="connsiteY0" fmla="*/ 14056 h 61245"/>
                <a:gd name="connsiteX1" fmla="*/ 60242 w 74298"/>
                <a:gd name="connsiteY1" fmla="*/ 0 h 61245"/>
                <a:gd name="connsiteX2" fmla="*/ 27109 w 74298"/>
                <a:gd name="connsiteY2" fmla="*/ 33133 h 61245"/>
                <a:gd name="connsiteX3" fmla="*/ 14056 w 74298"/>
                <a:gd name="connsiteY3" fmla="*/ 20081 h 61245"/>
                <a:gd name="connsiteX4" fmla="*/ 0 w 74298"/>
                <a:gd name="connsiteY4" fmla="*/ 34137 h 61245"/>
                <a:gd name="connsiteX5" fmla="*/ 27109 w 74298"/>
                <a:gd name="connsiteY5" fmla="*/ 61246 h 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98" h="61245">
                  <a:moveTo>
                    <a:pt x="74298" y="14056"/>
                  </a:moveTo>
                  <a:lnTo>
                    <a:pt x="60242" y="0"/>
                  </a:lnTo>
                  <a:lnTo>
                    <a:pt x="27109" y="33133"/>
                  </a:lnTo>
                  <a:lnTo>
                    <a:pt x="14056" y="20081"/>
                  </a:lnTo>
                  <a:lnTo>
                    <a:pt x="0" y="34137"/>
                  </a:lnTo>
                  <a:lnTo>
                    <a:pt x="27109" y="61246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C46A94E-9538-0895-5ABF-ED6429E568C5}"/>
                </a:ext>
              </a:extLst>
            </p:cNvPr>
            <p:cNvSpPr/>
            <p:nvPr/>
          </p:nvSpPr>
          <p:spPr>
            <a:xfrm>
              <a:off x="7023747" y="1925532"/>
              <a:ext cx="74298" cy="61245"/>
            </a:xfrm>
            <a:custGeom>
              <a:avLst/>
              <a:gdLst>
                <a:gd name="connsiteX0" fmla="*/ 74298 w 74298"/>
                <a:gd name="connsiteY0" fmla="*/ 14056 h 61245"/>
                <a:gd name="connsiteX1" fmla="*/ 60242 w 74298"/>
                <a:gd name="connsiteY1" fmla="*/ 0 h 61245"/>
                <a:gd name="connsiteX2" fmla="*/ 27109 w 74298"/>
                <a:gd name="connsiteY2" fmla="*/ 33133 h 61245"/>
                <a:gd name="connsiteX3" fmla="*/ 14056 w 74298"/>
                <a:gd name="connsiteY3" fmla="*/ 20081 h 61245"/>
                <a:gd name="connsiteX4" fmla="*/ 0 w 74298"/>
                <a:gd name="connsiteY4" fmla="*/ 34137 h 61245"/>
                <a:gd name="connsiteX5" fmla="*/ 27109 w 74298"/>
                <a:gd name="connsiteY5" fmla="*/ 61246 h 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98" h="61245">
                  <a:moveTo>
                    <a:pt x="74298" y="14056"/>
                  </a:moveTo>
                  <a:lnTo>
                    <a:pt x="60242" y="0"/>
                  </a:lnTo>
                  <a:lnTo>
                    <a:pt x="27109" y="33133"/>
                  </a:lnTo>
                  <a:lnTo>
                    <a:pt x="14056" y="20081"/>
                  </a:lnTo>
                  <a:lnTo>
                    <a:pt x="0" y="34137"/>
                  </a:lnTo>
                  <a:lnTo>
                    <a:pt x="27109" y="61246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3DCE572-2899-7C24-0884-01243686393D}"/>
                </a:ext>
              </a:extLst>
            </p:cNvPr>
            <p:cNvSpPr/>
            <p:nvPr/>
          </p:nvSpPr>
          <p:spPr>
            <a:xfrm>
              <a:off x="7023747" y="2004851"/>
              <a:ext cx="74298" cy="61245"/>
            </a:xfrm>
            <a:custGeom>
              <a:avLst/>
              <a:gdLst>
                <a:gd name="connsiteX0" fmla="*/ 74298 w 74298"/>
                <a:gd name="connsiteY0" fmla="*/ 14056 h 61245"/>
                <a:gd name="connsiteX1" fmla="*/ 60242 w 74298"/>
                <a:gd name="connsiteY1" fmla="*/ 0 h 61245"/>
                <a:gd name="connsiteX2" fmla="*/ 27109 w 74298"/>
                <a:gd name="connsiteY2" fmla="*/ 33133 h 61245"/>
                <a:gd name="connsiteX3" fmla="*/ 14056 w 74298"/>
                <a:gd name="connsiteY3" fmla="*/ 20081 h 61245"/>
                <a:gd name="connsiteX4" fmla="*/ 0 w 74298"/>
                <a:gd name="connsiteY4" fmla="*/ 34137 h 61245"/>
                <a:gd name="connsiteX5" fmla="*/ 27109 w 74298"/>
                <a:gd name="connsiteY5" fmla="*/ 61246 h 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98" h="61245">
                  <a:moveTo>
                    <a:pt x="74298" y="14056"/>
                  </a:moveTo>
                  <a:lnTo>
                    <a:pt x="60242" y="0"/>
                  </a:lnTo>
                  <a:lnTo>
                    <a:pt x="27109" y="33133"/>
                  </a:lnTo>
                  <a:lnTo>
                    <a:pt x="14056" y="20081"/>
                  </a:lnTo>
                  <a:lnTo>
                    <a:pt x="0" y="34137"/>
                  </a:lnTo>
                  <a:lnTo>
                    <a:pt x="27109" y="61246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09FA7E67-B84F-0DC3-5A32-E7A4B21FA7E1}"/>
              </a:ext>
            </a:extLst>
          </p:cNvPr>
          <p:cNvSpPr/>
          <p:nvPr/>
        </p:nvSpPr>
        <p:spPr>
          <a:xfrm>
            <a:off x="6656802" y="3084241"/>
            <a:ext cx="914400" cy="914400"/>
          </a:xfrm>
          <a:prstGeom prst="ellipse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AC57FD7A-7453-C5D0-02AD-D32BF33EAFC8}"/>
              </a:ext>
            </a:extLst>
          </p:cNvPr>
          <p:cNvSpPr/>
          <p:nvPr/>
        </p:nvSpPr>
        <p:spPr>
          <a:xfrm>
            <a:off x="6656802" y="4443141"/>
            <a:ext cx="914400" cy="914400"/>
          </a:xfrm>
          <a:prstGeom prst="ellipse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9490370-5846-D47D-69F6-649D0B9C1047}"/>
              </a:ext>
            </a:extLst>
          </p:cNvPr>
          <p:cNvGrpSpPr/>
          <p:nvPr/>
        </p:nvGrpSpPr>
        <p:grpSpPr>
          <a:xfrm>
            <a:off x="6927896" y="3355335"/>
            <a:ext cx="372211" cy="372211"/>
            <a:chOff x="6927896" y="3091661"/>
            <a:chExt cx="372211" cy="372211"/>
          </a:xfrm>
          <a:solidFill>
            <a:schemeClr val="bg1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46D8F83-80FE-2189-56BC-344A45A51CB7}"/>
                </a:ext>
              </a:extLst>
            </p:cNvPr>
            <p:cNvSpPr/>
            <p:nvPr/>
          </p:nvSpPr>
          <p:spPr>
            <a:xfrm>
              <a:off x="6927896" y="3431030"/>
              <a:ext cx="372210" cy="32842"/>
            </a:xfrm>
            <a:custGeom>
              <a:avLst/>
              <a:gdLst>
                <a:gd name="connsiteX0" fmla="*/ 0 w 372210"/>
                <a:gd name="connsiteY0" fmla="*/ 0 h 32842"/>
                <a:gd name="connsiteX1" fmla="*/ 372211 w 372210"/>
                <a:gd name="connsiteY1" fmla="*/ 0 h 32842"/>
                <a:gd name="connsiteX2" fmla="*/ 372211 w 372210"/>
                <a:gd name="connsiteY2" fmla="*/ 32842 h 32842"/>
                <a:gd name="connsiteX3" fmla="*/ 0 w 372210"/>
                <a:gd name="connsiteY3" fmla="*/ 32842 h 3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210" h="32842">
                  <a:moveTo>
                    <a:pt x="0" y="0"/>
                  </a:moveTo>
                  <a:lnTo>
                    <a:pt x="372211" y="0"/>
                  </a:lnTo>
                  <a:lnTo>
                    <a:pt x="372211" y="32842"/>
                  </a:lnTo>
                  <a:lnTo>
                    <a:pt x="0" y="32842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C053748-BA3F-2911-7B4A-913625A399C7}"/>
                </a:ext>
              </a:extLst>
            </p:cNvPr>
            <p:cNvSpPr/>
            <p:nvPr/>
          </p:nvSpPr>
          <p:spPr>
            <a:xfrm>
              <a:off x="6927896" y="3091661"/>
              <a:ext cx="43789" cy="317473"/>
            </a:xfrm>
            <a:custGeom>
              <a:avLst/>
              <a:gdLst>
                <a:gd name="connsiteX0" fmla="*/ 0 w 43789"/>
                <a:gd name="connsiteY0" fmla="*/ 0 h 317473"/>
                <a:gd name="connsiteX1" fmla="*/ 43790 w 43789"/>
                <a:gd name="connsiteY1" fmla="*/ 0 h 317473"/>
                <a:gd name="connsiteX2" fmla="*/ 43790 w 43789"/>
                <a:gd name="connsiteY2" fmla="*/ 317474 h 317473"/>
                <a:gd name="connsiteX3" fmla="*/ 0 w 43789"/>
                <a:gd name="connsiteY3" fmla="*/ 317474 h 31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89" h="317473">
                  <a:moveTo>
                    <a:pt x="0" y="0"/>
                  </a:moveTo>
                  <a:lnTo>
                    <a:pt x="43790" y="0"/>
                  </a:lnTo>
                  <a:lnTo>
                    <a:pt x="43790" y="317474"/>
                  </a:lnTo>
                  <a:lnTo>
                    <a:pt x="0" y="317474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B62C4C6-9F18-C2A3-862E-D1D073F78CA0}"/>
                </a:ext>
              </a:extLst>
            </p:cNvPr>
            <p:cNvSpPr/>
            <p:nvPr/>
          </p:nvSpPr>
          <p:spPr>
            <a:xfrm>
              <a:off x="7201581" y="3365346"/>
              <a:ext cx="98526" cy="43789"/>
            </a:xfrm>
            <a:custGeom>
              <a:avLst/>
              <a:gdLst>
                <a:gd name="connsiteX0" fmla="*/ 0 w 98526"/>
                <a:gd name="connsiteY0" fmla="*/ 0 h 43789"/>
                <a:gd name="connsiteX1" fmla="*/ 98526 w 98526"/>
                <a:gd name="connsiteY1" fmla="*/ 0 h 43789"/>
                <a:gd name="connsiteX2" fmla="*/ 98526 w 98526"/>
                <a:gd name="connsiteY2" fmla="*/ 43790 h 43789"/>
                <a:gd name="connsiteX3" fmla="*/ 0 w 98526"/>
                <a:gd name="connsiteY3" fmla="*/ 43790 h 4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526" h="43789">
                  <a:moveTo>
                    <a:pt x="0" y="0"/>
                  </a:moveTo>
                  <a:lnTo>
                    <a:pt x="98526" y="0"/>
                  </a:lnTo>
                  <a:lnTo>
                    <a:pt x="98526" y="43790"/>
                  </a:lnTo>
                  <a:lnTo>
                    <a:pt x="0" y="4379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7B61F3B-450F-4257-EBF1-2E8AB99431C1}"/>
                </a:ext>
              </a:extLst>
            </p:cNvPr>
            <p:cNvSpPr/>
            <p:nvPr/>
          </p:nvSpPr>
          <p:spPr>
            <a:xfrm>
              <a:off x="7201581" y="3179240"/>
              <a:ext cx="98526" cy="164210"/>
            </a:xfrm>
            <a:custGeom>
              <a:avLst/>
              <a:gdLst>
                <a:gd name="connsiteX0" fmla="*/ 0 w 98526"/>
                <a:gd name="connsiteY0" fmla="*/ 0 h 164210"/>
                <a:gd name="connsiteX1" fmla="*/ 98526 w 98526"/>
                <a:gd name="connsiteY1" fmla="*/ 0 h 164210"/>
                <a:gd name="connsiteX2" fmla="*/ 98526 w 98526"/>
                <a:gd name="connsiteY2" fmla="*/ 164211 h 164210"/>
                <a:gd name="connsiteX3" fmla="*/ 0 w 98526"/>
                <a:gd name="connsiteY3" fmla="*/ 164211 h 164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526" h="164210">
                  <a:moveTo>
                    <a:pt x="0" y="0"/>
                  </a:moveTo>
                  <a:lnTo>
                    <a:pt x="98526" y="0"/>
                  </a:lnTo>
                  <a:lnTo>
                    <a:pt x="98526" y="164211"/>
                  </a:lnTo>
                  <a:lnTo>
                    <a:pt x="0" y="164211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9006978-68AF-7306-7A9A-B75177277B21}"/>
                </a:ext>
              </a:extLst>
            </p:cNvPr>
            <p:cNvSpPr/>
            <p:nvPr/>
          </p:nvSpPr>
          <p:spPr>
            <a:xfrm>
              <a:off x="7201581" y="3113556"/>
              <a:ext cx="98526" cy="43789"/>
            </a:xfrm>
            <a:custGeom>
              <a:avLst/>
              <a:gdLst>
                <a:gd name="connsiteX0" fmla="*/ 0 w 98526"/>
                <a:gd name="connsiteY0" fmla="*/ 0 h 43789"/>
                <a:gd name="connsiteX1" fmla="*/ 98526 w 98526"/>
                <a:gd name="connsiteY1" fmla="*/ 0 h 43789"/>
                <a:gd name="connsiteX2" fmla="*/ 98526 w 98526"/>
                <a:gd name="connsiteY2" fmla="*/ 43790 h 43789"/>
                <a:gd name="connsiteX3" fmla="*/ 0 w 98526"/>
                <a:gd name="connsiteY3" fmla="*/ 43790 h 4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526" h="43789">
                  <a:moveTo>
                    <a:pt x="0" y="0"/>
                  </a:moveTo>
                  <a:lnTo>
                    <a:pt x="98526" y="0"/>
                  </a:lnTo>
                  <a:lnTo>
                    <a:pt x="98526" y="43790"/>
                  </a:lnTo>
                  <a:lnTo>
                    <a:pt x="0" y="4379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C52B757-8609-A826-5FD4-4C7AB27D035E}"/>
                </a:ext>
              </a:extLst>
            </p:cNvPr>
            <p:cNvSpPr/>
            <p:nvPr/>
          </p:nvSpPr>
          <p:spPr>
            <a:xfrm>
              <a:off x="7092107" y="3168293"/>
              <a:ext cx="87579" cy="240842"/>
            </a:xfrm>
            <a:custGeom>
              <a:avLst/>
              <a:gdLst>
                <a:gd name="connsiteX0" fmla="*/ 43790 w 87579"/>
                <a:gd name="connsiteY0" fmla="*/ 43790 h 240842"/>
                <a:gd name="connsiteX1" fmla="*/ 32842 w 87579"/>
                <a:gd name="connsiteY1" fmla="*/ 32842 h 240842"/>
                <a:gd name="connsiteX2" fmla="*/ 43790 w 87579"/>
                <a:gd name="connsiteY2" fmla="*/ 21895 h 240842"/>
                <a:gd name="connsiteX3" fmla="*/ 54737 w 87579"/>
                <a:gd name="connsiteY3" fmla="*/ 32842 h 240842"/>
                <a:gd name="connsiteX4" fmla="*/ 43790 w 87579"/>
                <a:gd name="connsiteY4" fmla="*/ 43790 h 240842"/>
                <a:gd name="connsiteX5" fmla="*/ 43790 w 87579"/>
                <a:gd name="connsiteY5" fmla="*/ 218948 h 240842"/>
                <a:gd name="connsiteX6" fmla="*/ 32842 w 87579"/>
                <a:gd name="connsiteY6" fmla="*/ 208000 h 240842"/>
                <a:gd name="connsiteX7" fmla="*/ 43790 w 87579"/>
                <a:gd name="connsiteY7" fmla="*/ 197053 h 240842"/>
                <a:gd name="connsiteX8" fmla="*/ 54737 w 87579"/>
                <a:gd name="connsiteY8" fmla="*/ 208000 h 240842"/>
                <a:gd name="connsiteX9" fmla="*/ 43790 w 87579"/>
                <a:gd name="connsiteY9" fmla="*/ 218948 h 240842"/>
                <a:gd name="connsiteX10" fmla="*/ 87579 w 87579"/>
                <a:gd name="connsiteY10" fmla="*/ 0 h 240842"/>
                <a:gd name="connsiteX11" fmla="*/ 0 w 87579"/>
                <a:gd name="connsiteY11" fmla="*/ 0 h 240842"/>
                <a:gd name="connsiteX12" fmla="*/ 0 w 87579"/>
                <a:gd name="connsiteY12" fmla="*/ 240842 h 240842"/>
                <a:gd name="connsiteX13" fmla="*/ 87579 w 87579"/>
                <a:gd name="connsiteY13" fmla="*/ 240842 h 240842"/>
                <a:gd name="connsiteX14" fmla="*/ 87579 w 87579"/>
                <a:gd name="connsiteY14" fmla="*/ 0 h 24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7579" h="240842">
                  <a:moveTo>
                    <a:pt x="43790" y="43790"/>
                  </a:moveTo>
                  <a:cubicBezTo>
                    <a:pt x="37768" y="43790"/>
                    <a:pt x="32842" y="38863"/>
                    <a:pt x="32842" y="32842"/>
                  </a:cubicBezTo>
                  <a:cubicBezTo>
                    <a:pt x="32842" y="26821"/>
                    <a:pt x="37768" y="21895"/>
                    <a:pt x="43790" y="21895"/>
                  </a:cubicBezTo>
                  <a:cubicBezTo>
                    <a:pt x="49811" y="21895"/>
                    <a:pt x="54737" y="26821"/>
                    <a:pt x="54737" y="32842"/>
                  </a:cubicBezTo>
                  <a:cubicBezTo>
                    <a:pt x="54737" y="38863"/>
                    <a:pt x="49811" y="43790"/>
                    <a:pt x="43790" y="43790"/>
                  </a:cubicBezTo>
                  <a:close/>
                  <a:moveTo>
                    <a:pt x="43790" y="218948"/>
                  </a:moveTo>
                  <a:cubicBezTo>
                    <a:pt x="37768" y="218948"/>
                    <a:pt x="32842" y="214021"/>
                    <a:pt x="32842" y="208000"/>
                  </a:cubicBezTo>
                  <a:cubicBezTo>
                    <a:pt x="32842" y="201979"/>
                    <a:pt x="37768" y="197053"/>
                    <a:pt x="43790" y="197053"/>
                  </a:cubicBezTo>
                  <a:cubicBezTo>
                    <a:pt x="49811" y="197053"/>
                    <a:pt x="54737" y="201979"/>
                    <a:pt x="54737" y="208000"/>
                  </a:cubicBezTo>
                  <a:cubicBezTo>
                    <a:pt x="54737" y="214021"/>
                    <a:pt x="49811" y="218948"/>
                    <a:pt x="43790" y="218948"/>
                  </a:cubicBezTo>
                  <a:close/>
                  <a:moveTo>
                    <a:pt x="87579" y="0"/>
                  </a:moveTo>
                  <a:lnTo>
                    <a:pt x="0" y="0"/>
                  </a:lnTo>
                  <a:lnTo>
                    <a:pt x="0" y="240842"/>
                  </a:lnTo>
                  <a:lnTo>
                    <a:pt x="87579" y="240842"/>
                  </a:lnTo>
                  <a:lnTo>
                    <a:pt x="87579" y="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B5D6A78-D251-6D94-3D8B-A244F96528AB}"/>
                </a:ext>
              </a:extLst>
            </p:cNvPr>
            <p:cNvSpPr/>
            <p:nvPr/>
          </p:nvSpPr>
          <p:spPr>
            <a:xfrm>
              <a:off x="6993580" y="3124503"/>
              <a:ext cx="76631" cy="284631"/>
            </a:xfrm>
            <a:custGeom>
              <a:avLst/>
              <a:gdLst>
                <a:gd name="connsiteX0" fmla="*/ 54737 w 76631"/>
                <a:gd name="connsiteY0" fmla="*/ 54737 h 284631"/>
                <a:gd name="connsiteX1" fmla="*/ 21895 w 76631"/>
                <a:gd name="connsiteY1" fmla="*/ 54737 h 284631"/>
                <a:gd name="connsiteX2" fmla="*/ 21895 w 76631"/>
                <a:gd name="connsiteY2" fmla="*/ 21895 h 284631"/>
                <a:gd name="connsiteX3" fmla="*/ 54737 w 76631"/>
                <a:gd name="connsiteY3" fmla="*/ 21895 h 284631"/>
                <a:gd name="connsiteX4" fmla="*/ 54737 w 76631"/>
                <a:gd name="connsiteY4" fmla="*/ 54737 h 284631"/>
                <a:gd name="connsiteX5" fmla="*/ 76632 w 76631"/>
                <a:gd name="connsiteY5" fmla="*/ 0 h 284631"/>
                <a:gd name="connsiteX6" fmla="*/ 0 w 76631"/>
                <a:gd name="connsiteY6" fmla="*/ 0 h 284631"/>
                <a:gd name="connsiteX7" fmla="*/ 0 w 76631"/>
                <a:gd name="connsiteY7" fmla="*/ 284632 h 284631"/>
                <a:gd name="connsiteX8" fmla="*/ 76632 w 76631"/>
                <a:gd name="connsiteY8" fmla="*/ 284632 h 284631"/>
                <a:gd name="connsiteX9" fmla="*/ 76632 w 76631"/>
                <a:gd name="connsiteY9" fmla="*/ 0 h 28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631" h="284631">
                  <a:moveTo>
                    <a:pt x="54737" y="54737"/>
                  </a:moveTo>
                  <a:lnTo>
                    <a:pt x="21895" y="54737"/>
                  </a:lnTo>
                  <a:lnTo>
                    <a:pt x="21895" y="21895"/>
                  </a:lnTo>
                  <a:lnTo>
                    <a:pt x="54737" y="21895"/>
                  </a:lnTo>
                  <a:lnTo>
                    <a:pt x="54737" y="54737"/>
                  </a:lnTo>
                  <a:close/>
                  <a:moveTo>
                    <a:pt x="76632" y="0"/>
                  </a:moveTo>
                  <a:lnTo>
                    <a:pt x="0" y="0"/>
                  </a:lnTo>
                  <a:lnTo>
                    <a:pt x="0" y="284632"/>
                  </a:lnTo>
                  <a:lnTo>
                    <a:pt x="76632" y="284632"/>
                  </a:lnTo>
                  <a:lnTo>
                    <a:pt x="76632" y="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E0C9498-8F0B-AD63-B95B-50BF8AF9FE9A}"/>
              </a:ext>
            </a:extLst>
          </p:cNvPr>
          <p:cNvGrpSpPr/>
          <p:nvPr/>
        </p:nvGrpSpPr>
        <p:grpSpPr>
          <a:xfrm>
            <a:off x="6865942" y="4705223"/>
            <a:ext cx="452328" cy="350554"/>
            <a:chOff x="6865942" y="4441549"/>
            <a:chExt cx="452328" cy="350554"/>
          </a:xfrm>
          <a:solidFill>
            <a:schemeClr val="bg1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7A20868-01D9-4067-998B-D77BA9996CDB}"/>
                </a:ext>
              </a:extLst>
            </p:cNvPr>
            <p:cNvSpPr/>
            <p:nvPr/>
          </p:nvSpPr>
          <p:spPr>
            <a:xfrm>
              <a:off x="6865942" y="4588556"/>
              <a:ext cx="135698" cy="203547"/>
            </a:xfrm>
            <a:custGeom>
              <a:avLst/>
              <a:gdLst>
                <a:gd name="connsiteX0" fmla="*/ 33925 w 135698"/>
                <a:gd name="connsiteY0" fmla="*/ 124390 h 203547"/>
                <a:gd name="connsiteX1" fmla="*/ 56541 w 135698"/>
                <a:gd name="connsiteY1" fmla="*/ 124390 h 203547"/>
                <a:gd name="connsiteX2" fmla="*/ 56541 w 135698"/>
                <a:gd name="connsiteY2" fmla="*/ 147007 h 203547"/>
                <a:gd name="connsiteX3" fmla="*/ 33925 w 135698"/>
                <a:gd name="connsiteY3" fmla="*/ 147007 h 203547"/>
                <a:gd name="connsiteX4" fmla="*/ 33925 w 135698"/>
                <a:gd name="connsiteY4" fmla="*/ 124390 h 203547"/>
                <a:gd name="connsiteX5" fmla="*/ 33925 w 135698"/>
                <a:gd name="connsiteY5" fmla="*/ 79157 h 203547"/>
                <a:gd name="connsiteX6" fmla="*/ 56541 w 135698"/>
                <a:gd name="connsiteY6" fmla="*/ 79157 h 203547"/>
                <a:gd name="connsiteX7" fmla="*/ 56541 w 135698"/>
                <a:gd name="connsiteY7" fmla="*/ 101774 h 203547"/>
                <a:gd name="connsiteX8" fmla="*/ 33925 w 135698"/>
                <a:gd name="connsiteY8" fmla="*/ 101774 h 203547"/>
                <a:gd name="connsiteX9" fmla="*/ 33925 w 135698"/>
                <a:gd name="connsiteY9" fmla="*/ 79157 h 203547"/>
                <a:gd name="connsiteX10" fmla="*/ 33925 w 135698"/>
                <a:gd name="connsiteY10" fmla="*/ 33925 h 203547"/>
                <a:gd name="connsiteX11" fmla="*/ 56541 w 135698"/>
                <a:gd name="connsiteY11" fmla="*/ 33925 h 203547"/>
                <a:gd name="connsiteX12" fmla="*/ 56541 w 135698"/>
                <a:gd name="connsiteY12" fmla="*/ 56541 h 203547"/>
                <a:gd name="connsiteX13" fmla="*/ 33925 w 135698"/>
                <a:gd name="connsiteY13" fmla="*/ 56541 h 203547"/>
                <a:gd name="connsiteX14" fmla="*/ 33925 w 135698"/>
                <a:gd name="connsiteY14" fmla="*/ 33925 h 203547"/>
                <a:gd name="connsiteX15" fmla="*/ 79157 w 135698"/>
                <a:gd name="connsiteY15" fmla="*/ 124390 h 203547"/>
                <a:gd name="connsiteX16" fmla="*/ 101774 w 135698"/>
                <a:gd name="connsiteY16" fmla="*/ 124390 h 203547"/>
                <a:gd name="connsiteX17" fmla="*/ 101774 w 135698"/>
                <a:gd name="connsiteY17" fmla="*/ 147007 h 203547"/>
                <a:gd name="connsiteX18" fmla="*/ 79157 w 135698"/>
                <a:gd name="connsiteY18" fmla="*/ 147007 h 203547"/>
                <a:gd name="connsiteX19" fmla="*/ 79157 w 135698"/>
                <a:gd name="connsiteY19" fmla="*/ 124390 h 203547"/>
                <a:gd name="connsiteX20" fmla="*/ 79157 w 135698"/>
                <a:gd name="connsiteY20" fmla="*/ 79157 h 203547"/>
                <a:gd name="connsiteX21" fmla="*/ 101774 w 135698"/>
                <a:gd name="connsiteY21" fmla="*/ 79157 h 203547"/>
                <a:gd name="connsiteX22" fmla="*/ 101774 w 135698"/>
                <a:gd name="connsiteY22" fmla="*/ 101774 h 203547"/>
                <a:gd name="connsiteX23" fmla="*/ 79157 w 135698"/>
                <a:gd name="connsiteY23" fmla="*/ 101774 h 203547"/>
                <a:gd name="connsiteX24" fmla="*/ 79157 w 135698"/>
                <a:gd name="connsiteY24" fmla="*/ 79157 h 203547"/>
                <a:gd name="connsiteX25" fmla="*/ 79157 w 135698"/>
                <a:gd name="connsiteY25" fmla="*/ 33925 h 203547"/>
                <a:gd name="connsiteX26" fmla="*/ 101774 w 135698"/>
                <a:gd name="connsiteY26" fmla="*/ 33925 h 203547"/>
                <a:gd name="connsiteX27" fmla="*/ 101774 w 135698"/>
                <a:gd name="connsiteY27" fmla="*/ 56541 h 203547"/>
                <a:gd name="connsiteX28" fmla="*/ 79157 w 135698"/>
                <a:gd name="connsiteY28" fmla="*/ 56541 h 203547"/>
                <a:gd name="connsiteX29" fmla="*/ 79157 w 135698"/>
                <a:gd name="connsiteY29" fmla="*/ 33925 h 203547"/>
                <a:gd name="connsiteX30" fmla="*/ 0 w 135698"/>
                <a:gd name="connsiteY30" fmla="*/ 203548 h 203547"/>
                <a:gd name="connsiteX31" fmla="*/ 56541 w 135698"/>
                <a:gd name="connsiteY31" fmla="*/ 203548 h 203547"/>
                <a:gd name="connsiteX32" fmla="*/ 56541 w 135698"/>
                <a:gd name="connsiteY32" fmla="*/ 169623 h 203547"/>
                <a:gd name="connsiteX33" fmla="*/ 79157 w 135698"/>
                <a:gd name="connsiteY33" fmla="*/ 169623 h 203547"/>
                <a:gd name="connsiteX34" fmla="*/ 79157 w 135698"/>
                <a:gd name="connsiteY34" fmla="*/ 203548 h 203547"/>
                <a:gd name="connsiteX35" fmla="*/ 135699 w 135698"/>
                <a:gd name="connsiteY35" fmla="*/ 203548 h 203547"/>
                <a:gd name="connsiteX36" fmla="*/ 135699 w 135698"/>
                <a:gd name="connsiteY36" fmla="*/ 0 h 203547"/>
                <a:gd name="connsiteX37" fmla="*/ 0 w 135698"/>
                <a:gd name="connsiteY37" fmla="*/ 0 h 203547"/>
                <a:gd name="connsiteX38" fmla="*/ 0 w 135698"/>
                <a:gd name="connsiteY38" fmla="*/ 203548 h 20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5698" h="203547">
                  <a:moveTo>
                    <a:pt x="33925" y="124390"/>
                  </a:moveTo>
                  <a:lnTo>
                    <a:pt x="56541" y="124390"/>
                  </a:lnTo>
                  <a:lnTo>
                    <a:pt x="56541" y="147007"/>
                  </a:lnTo>
                  <a:lnTo>
                    <a:pt x="33925" y="147007"/>
                  </a:lnTo>
                  <a:lnTo>
                    <a:pt x="33925" y="124390"/>
                  </a:lnTo>
                  <a:close/>
                  <a:moveTo>
                    <a:pt x="33925" y="79157"/>
                  </a:moveTo>
                  <a:lnTo>
                    <a:pt x="56541" y="79157"/>
                  </a:lnTo>
                  <a:lnTo>
                    <a:pt x="56541" y="101774"/>
                  </a:lnTo>
                  <a:lnTo>
                    <a:pt x="33925" y="101774"/>
                  </a:lnTo>
                  <a:lnTo>
                    <a:pt x="33925" y="79157"/>
                  </a:lnTo>
                  <a:close/>
                  <a:moveTo>
                    <a:pt x="33925" y="33925"/>
                  </a:moveTo>
                  <a:lnTo>
                    <a:pt x="56541" y="33925"/>
                  </a:lnTo>
                  <a:lnTo>
                    <a:pt x="56541" y="56541"/>
                  </a:lnTo>
                  <a:lnTo>
                    <a:pt x="33925" y="56541"/>
                  </a:lnTo>
                  <a:lnTo>
                    <a:pt x="33925" y="33925"/>
                  </a:lnTo>
                  <a:close/>
                  <a:moveTo>
                    <a:pt x="79157" y="124390"/>
                  </a:moveTo>
                  <a:lnTo>
                    <a:pt x="101774" y="124390"/>
                  </a:lnTo>
                  <a:lnTo>
                    <a:pt x="101774" y="147007"/>
                  </a:lnTo>
                  <a:lnTo>
                    <a:pt x="79157" y="147007"/>
                  </a:lnTo>
                  <a:lnTo>
                    <a:pt x="79157" y="124390"/>
                  </a:lnTo>
                  <a:close/>
                  <a:moveTo>
                    <a:pt x="79157" y="79157"/>
                  </a:moveTo>
                  <a:lnTo>
                    <a:pt x="101774" y="79157"/>
                  </a:lnTo>
                  <a:lnTo>
                    <a:pt x="101774" y="101774"/>
                  </a:lnTo>
                  <a:lnTo>
                    <a:pt x="79157" y="101774"/>
                  </a:lnTo>
                  <a:lnTo>
                    <a:pt x="79157" y="79157"/>
                  </a:lnTo>
                  <a:close/>
                  <a:moveTo>
                    <a:pt x="79157" y="33925"/>
                  </a:moveTo>
                  <a:lnTo>
                    <a:pt x="101774" y="33925"/>
                  </a:lnTo>
                  <a:lnTo>
                    <a:pt x="101774" y="56541"/>
                  </a:lnTo>
                  <a:lnTo>
                    <a:pt x="79157" y="56541"/>
                  </a:lnTo>
                  <a:lnTo>
                    <a:pt x="79157" y="33925"/>
                  </a:lnTo>
                  <a:close/>
                  <a:moveTo>
                    <a:pt x="0" y="203548"/>
                  </a:moveTo>
                  <a:lnTo>
                    <a:pt x="56541" y="203548"/>
                  </a:lnTo>
                  <a:lnTo>
                    <a:pt x="56541" y="169623"/>
                  </a:lnTo>
                  <a:lnTo>
                    <a:pt x="79157" y="169623"/>
                  </a:lnTo>
                  <a:lnTo>
                    <a:pt x="79157" y="203548"/>
                  </a:lnTo>
                  <a:lnTo>
                    <a:pt x="135699" y="203548"/>
                  </a:lnTo>
                  <a:lnTo>
                    <a:pt x="135699" y="0"/>
                  </a:lnTo>
                  <a:lnTo>
                    <a:pt x="0" y="0"/>
                  </a:lnTo>
                  <a:lnTo>
                    <a:pt x="0" y="203548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4230CD9-A367-57A2-420D-6572ACFF54D8}"/>
                </a:ext>
              </a:extLst>
            </p:cNvPr>
            <p:cNvSpPr/>
            <p:nvPr/>
          </p:nvSpPr>
          <p:spPr>
            <a:xfrm>
              <a:off x="7024257" y="4633789"/>
              <a:ext cx="135698" cy="158314"/>
            </a:xfrm>
            <a:custGeom>
              <a:avLst/>
              <a:gdLst>
                <a:gd name="connsiteX0" fmla="*/ 33925 w 135698"/>
                <a:gd name="connsiteY0" fmla="*/ 79157 h 158314"/>
                <a:gd name="connsiteX1" fmla="*/ 56541 w 135698"/>
                <a:gd name="connsiteY1" fmla="*/ 79157 h 158314"/>
                <a:gd name="connsiteX2" fmla="*/ 56541 w 135698"/>
                <a:gd name="connsiteY2" fmla="*/ 101774 h 158314"/>
                <a:gd name="connsiteX3" fmla="*/ 33925 w 135698"/>
                <a:gd name="connsiteY3" fmla="*/ 101774 h 158314"/>
                <a:gd name="connsiteX4" fmla="*/ 33925 w 135698"/>
                <a:gd name="connsiteY4" fmla="*/ 79157 h 158314"/>
                <a:gd name="connsiteX5" fmla="*/ 33925 w 135698"/>
                <a:gd name="connsiteY5" fmla="*/ 33925 h 158314"/>
                <a:gd name="connsiteX6" fmla="*/ 56541 w 135698"/>
                <a:gd name="connsiteY6" fmla="*/ 33925 h 158314"/>
                <a:gd name="connsiteX7" fmla="*/ 56541 w 135698"/>
                <a:gd name="connsiteY7" fmla="*/ 56541 h 158314"/>
                <a:gd name="connsiteX8" fmla="*/ 33925 w 135698"/>
                <a:gd name="connsiteY8" fmla="*/ 56541 h 158314"/>
                <a:gd name="connsiteX9" fmla="*/ 33925 w 135698"/>
                <a:gd name="connsiteY9" fmla="*/ 33925 h 158314"/>
                <a:gd name="connsiteX10" fmla="*/ 79157 w 135698"/>
                <a:gd name="connsiteY10" fmla="*/ 79157 h 158314"/>
                <a:gd name="connsiteX11" fmla="*/ 101774 w 135698"/>
                <a:gd name="connsiteY11" fmla="*/ 79157 h 158314"/>
                <a:gd name="connsiteX12" fmla="*/ 101774 w 135698"/>
                <a:gd name="connsiteY12" fmla="*/ 101774 h 158314"/>
                <a:gd name="connsiteX13" fmla="*/ 79157 w 135698"/>
                <a:gd name="connsiteY13" fmla="*/ 101774 h 158314"/>
                <a:gd name="connsiteX14" fmla="*/ 79157 w 135698"/>
                <a:gd name="connsiteY14" fmla="*/ 79157 h 158314"/>
                <a:gd name="connsiteX15" fmla="*/ 79157 w 135698"/>
                <a:gd name="connsiteY15" fmla="*/ 33925 h 158314"/>
                <a:gd name="connsiteX16" fmla="*/ 101774 w 135698"/>
                <a:gd name="connsiteY16" fmla="*/ 33925 h 158314"/>
                <a:gd name="connsiteX17" fmla="*/ 101774 w 135698"/>
                <a:gd name="connsiteY17" fmla="*/ 56541 h 158314"/>
                <a:gd name="connsiteX18" fmla="*/ 79157 w 135698"/>
                <a:gd name="connsiteY18" fmla="*/ 56541 h 158314"/>
                <a:gd name="connsiteX19" fmla="*/ 79157 w 135698"/>
                <a:gd name="connsiteY19" fmla="*/ 33925 h 158314"/>
                <a:gd name="connsiteX20" fmla="*/ 0 w 135698"/>
                <a:gd name="connsiteY20" fmla="*/ 158315 h 158314"/>
                <a:gd name="connsiteX21" fmla="*/ 56541 w 135698"/>
                <a:gd name="connsiteY21" fmla="*/ 158315 h 158314"/>
                <a:gd name="connsiteX22" fmla="*/ 56541 w 135698"/>
                <a:gd name="connsiteY22" fmla="*/ 124390 h 158314"/>
                <a:gd name="connsiteX23" fmla="*/ 79157 w 135698"/>
                <a:gd name="connsiteY23" fmla="*/ 124390 h 158314"/>
                <a:gd name="connsiteX24" fmla="*/ 79157 w 135698"/>
                <a:gd name="connsiteY24" fmla="*/ 158315 h 158314"/>
                <a:gd name="connsiteX25" fmla="*/ 135699 w 135698"/>
                <a:gd name="connsiteY25" fmla="*/ 158315 h 158314"/>
                <a:gd name="connsiteX26" fmla="*/ 135699 w 135698"/>
                <a:gd name="connsiteY26" fmla="*/ 0 h 158314"/>
                <a:gd name="connsiteX27" fmla="*/ 0 w 135698"/>
                <a:gd name="connsiteY27" fmla="*/ 0 h 158314"/>
                <a:gd name="connsiteX28" fmla="*/ 0 w 135698"/>
                <a:gd name="connsiteY28" fmla="*/ 158315 h 15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35698" h="158314">
                  <a:moveTo>
                    <a:pt x="33925" y="79157"/>
                  </a:moveTo>
                  <a:lnTo>
                    <a:pt x="56541" y="79157"/>
                  </a:lnTo>
                  <a:lnTo>
                    <a:pt x="56541" y="101774"/>
                  </a:lnTo>
                  <a:lnTo>
                    <a:pt x="33925" y="101774"/>
                  </a:lnTo>
                  <a:lnTo>
                    <a:pt x="33925" y="79157"/>
                  </a:lnTo>
                  <a:close/>
                  <a:moveTo>
                    <a:pt x="33925" y="33925"/>
                  </a:moveTo>
                  <a:lnTo>
                    <a:pt x="56541" y="33925"/>
                  </a:lnTo>
                  <a:lnTo>
                    <a:pt x="56541" y="56541"/>
                  </a:lnTo>
                  <a:lnTo>
                    <a:pt x="33925" y="56541"/>
                  </a:lnTo>
                  <a:lnTo>
                    <a:pt x="33925" y="33925"/>
                  </a:lnTo>
                  <a:close/>
                  <a:moveTo>
                    <a:pt x="79157" y="79157"/>
                  </a:moveTo>
                  <a:lnTo>
                    <a:pt x="101774" y="79157"/>
                  </a:lnTo>
                  <a:lnTo>
                    <a:pt x="101774" y="101774"/>
                  </a:lnTo>
                  <a:lnTo>
                    <a:pt x="79157" y="101774"/>
                  </a:lnTo>
                  <a:lnTo>
                    <a:pt x="79157" y="79157"/>
                  </a:lnTo>
                  <a:close/>
                  <a:moveTo>
                    <a:pt x="79157" y="33925"/>
                  </a:moveTo>
                  <a:lnTo>
                    <a:pt x="101774" y="33925"/>
                  </a:lnTo>
                  <a:lnTo>
                    <a:pt x="101774" y="56541"/>
                  </a:lnTo>
                  <a:lnTo>
                    <a:pt x="79157" y="56541"/>
                  </a:lnTo>
                  <a:lnTo>
                    <a:pt x="79157" y="33925"/>
                  </a:lnTo>
                  <a:close/>
                  <a:moveTo>
                    <a:pt x="0" y="158315"/>
                  </a:moveTo>
                  <a:lnTo>
                    <a:pt x="56541" y="158315"/>
                  </a:lnTo>
                  <a:lnTo>
                    <a:pt x="56541" y="124390"/>
                  </a:lnTo>
                  <a:lnTo>
                    <a:pt x="79157" y="124390"/>
                  </a:lnTo>
                  <a:lnTo>
                    <a:pt x="79157" y="158315"/>
                  </a:lnTo>
                  <a:lnTo>
                    <a:pt x="135699" y="158315"/>
                  </a:lnTo>
                  <a:lnTo>
                    <a:pt x="135699" y="0"/>
                  </a:lnTo>
                  <a:lnTo>
                    <a:pt x="0" y="0"/>
                  </a:lnTo>
                  <a:lnTo>
                    <a:pt x="0" y="158315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CA0F41E-CF81-3D17-D76B-4D9D6D55DF57}"/>
                </a:ext>
              </a:extLst>
            </p:cNvPr>
            <p:cNvSpPr/>
            <p:nvPr/>
          </p:nvSpPr>
          <p:spPr>
            <a:xfrm>
              <a:off x="7182572" y="4452857"/>
              <a:ext cx="135698" cy="339246"/>
            </a:xfrm>
            <a:custGeom>
              <a:avLst/>
              <a:gdLst>
                <a:gd name="connsiteX0" fmla="*/ 101774 w 135698"/>
                <a:gd name="connsiteY0" fmla="*/ 62195 h 339246"/>
                <a:gd name="connsiteX1" fmla="*/ 79157 w 135698"/>
                <a:gd name="connsiteY1" fmla="*/ 62195 h 339246"/>
                <a:gd name="connsiteX2" fmla="*/ 79157 w 135698"/>
                <a:gd name="connsiteY2" fmla="*/ 39579 h 339246"/>
                <a:gd name="connsiteX3" fmla="*/ 101774 w 135698"/>
                <a:gd name="connsiteY3" fmla="*/ 39579 h 339246"/>
                <a:gd name="connsiteX4" fmla="*/ 101774 w 135698"/>
                <a:gd name="connsiteY4" fmla="*/ 62195 h 339246"/>
                <a:gd name="connsiteX5" fmla="*/ 101774 w 135698"/>
                <a:gd name="connsiteY5" fmla="*/ 101774 h 339246"/>
                <a:gd name="connsiteX6" fmla="*/ 79157 w 135698"/>
                <a:gd name="connsiteY6" fmla="*/ 101774 h 339246"/>
                <a:gd name="connsiteX7" fmla="*/ 79157 w 135698"/>
                <a:gd name="connsiteY7" fmla="*/ 79157 h 339246"/>
                <a:gd name="connsiteX8" fmla="*/ 101774 w 135698"/>
                <a:gd name="connsiteY8" fmla="*/ 79157 h 339246"/>
                <a:gd name="connsiteX9" fmla="*/ 101774 w 135698"/>
                <a:gd name="connsiteY9" fmla="*/ 101774 h 339246"/>
                <a:gd name="connsiteX10" fmla="*/ 101774 w 135698"/>
                <a:gd name="connsiteY10" fmla="*/ 147007 h 339246"/>
                <a:gd name="connsiteX11" fmla="*/ 79157 w 135698"/>
                <a:gd name="connsiteY11" fmla="*/ 147007 h 339246"/>
                <a:gd name="connsiteX12" fmla="*/ 79157 w 135698"/>
                <a:gd name="connsiteY12" fmla="*/ 124390 h 339246"/>
                <a:gd name="connsiteX13" fmla="*/ 101774 w 135698"/>
                <a:gd name="connsiteY13" fmla="*/ 124390 h 339246"/>
                <a:gd name="connsiteX14" fmla="*/ 101774 w 135698"/>
                <a:gd name="connsiteY14" fmla="*/ 147007 h 339246"/>
                <a:gd name="connsiteX15" fmla="*/ 101774 w 135698"/>
                <a:gd name="connsiteY15" fmla="*/ 192240 h 339246"/>
                <a:gd name="connsiteX16" fmla="*/ 79157 w 135698"/>
                <a:gd name="connsiteY16" fmla="*/ 192240 h 339246"/>
                <a:gd name="connsiteX17" fmla="*/ 79157 w 135698"/>
                <a:gd name="connsiteY17" fmla="*/ 169623 h 339246"/>
                <a:gd name="connsiteX18" fmla="*/ 101774 w 135698"/>
                <a:gd name="connsiteY18" fmla="*/ 169623 h 339246"/>
                <a:gd name="connsiteX19" fmla="*/ 101774 w 135698"/>
                <a:gd name="connsiteY19" fmla="*/ 192240 h 339246"/>
                <a:gd name="connsiteX20" fmla="*/ 101774 w 135698"/>
                <a:gd name="connsiteY20" fmla="*/ 237472 h 339246"/>
                <a:gd name="connsiteX21" fmla="*/ 79157 w 135698"/>
                <a:gd name="connsiteY21" fmla="*/ 237472 h 339246"/>
                <a:gd name="connsiteX22" fmla="*/ 79157 w 135698"/>
                <a:gd name="connsiteY22" fmla="*/ 214856 h 339246"/>
                <a:gd name="connsiteX23" fmla="*/ 101774 w 135698"/>
                <a:gd name="connsiteY23" fmla="*/ 214856 h 339246"/>
                <a:gd name="connsiteX24" fmla="*/ 101774 w 135698"/>
                <a:gd name="connsiteY24" fmla="*/ 237472 h 339246"/>
                <a:gd name="connsiteX25" fmla="*/ 101774 w 135698"/>
                <a:gd name="connsiteY25" fmla="*/ 282705 h 339246"/>
                <a:gd name="connsiteX26" fmla="*/ 79157 w 135698"/>
                <a:gd name="connsiteY26" fmla="*/ 282705 h 339246"/>
                <a:gd name="connsiteX27" fmla="*/ 79157 w 135698"/>
                <a:gd name="connsiteY27" fmla="*/ 260089 h 339246"/>
                <a:gd name="connsiteX28" fmla="*/ 101774 w 135698"/>
                <a:gd name="connsiteY28" fmla="*/ 260089 h 339246"/>
                <a:gd name="connsiteX29" fmla="*/ 101774 w 135698"/>
                <a:gd name="connsiteY29" fmla="*/ 282705 h 339246"/>
                <a:gd name="connsiteX30" fmla="*/ 56541 w 135698"/>
                <a:gd name="connsiteY30" fmla="*/ 62195 h 339246"/>
                <a:gd name="connsiteX31" fmla="*/ 33925 w 135698"/>
                <a:gd name="connsiteY31" fmla="*/ 62195 h 339246"/>
                <a:gd name="connsiteX32" fmla="*/ 33925 w 135698"/>
                <a:gd name="connsiteY32" fmla="*/ 39579 h 339246"/>
                <a:gd name="connsiteX33" fmla="*/ 56541 w 135698"/>
                <a:gd name="connsiteY33" fmla="*/ 39579 h 339246"/>
                <a:gd name="connsiteX34" fmla="*/ 56541 w 135698"/>
                <a:gd name="connsiteY34" fmla="*/ 62195 h 339246"/>
                <a:gd name="connsiteX35" fmla="*/ 56541 w 135698"/>
                <a:gd name="connsiteY35" fmla="*/ 101774 h 339246"/>
                <a:gd name="connsiteX36" fmla="*/ 33925 w 135698"/>
                <a:gd name="connsiteY36" fmla="*/ 101774 h 339246"/>
                <a:gd name="connsiteX37" fmla="*/ 33925 w 135698"/>
                <a:gd name="connsiteY37" fmla="*/ 79157 h 339246"/>
                <a:gd name="connsiteX38" fmla="*/ 56541 w 135698"/>
                <a:gd name="connsiteY38" fmla="*/ 79157 h 339246"/>
                <a:gd name="connsiteX39" fmla="*/ 56541 w 135698"/>
                <a:gd name="connsiteY39" fmla="*/ 101774 h 339246"/>
                <a:gd name="connsiteX40" fmla="*/ 56541 w 135698"/>
                <a:gd name="connsiteY40" fmla="*/ 147007 h 339246"/>
                <a:gd name="connsiteX41" fmla="*/ 33925 w 135698"/>
                <a:gd name="connsiteY41" fmla="*/ 147007 h 339246"/>
                <a:gd name="connsiteX42" fmla="*/ 33925 w 135698"/>
                <a:gd name="connsiteY42" fmla="*/ 124390 h 339246"/>
                <a:gd name="connsiteX43" fmla="*/ 56541 w 135698"/>
                <a:gd name="connsiteY43" fmla="*/ 124390 h 339246"/>
                <a:gd name="connsiteX44" fmla="*/ 56541 w 135698"/>
                <a:gd name="connsiteY44" fmla="*/ 147007 h 339246"/>
                <a:gd name="connsiteX45" fmla="*/ 56541 w 135698"/>
                <a:gd name="connsiteY45" fmla="*/ 192240 h 339246"/>
                <a:gd name="connsiteX46" fmla="*/ 33925 w 135698"/>
                <a:gd name="connsiteY46" fmla="*/ 192240 h 339246"/>
                <a:gd name="connsiteX47" fmla="*/ 33925 w 135698"/>
                <a:gd name="connsiteY47" fmla="*/ 169623 h 339246"/>
                <a:gd name="connsiteX48" fmla="*/ 56541 w 135698"/>
                <a:gd name="connsiteY48" fmla="*/ 169623 h 339246"/>
                <a:gd name="connsiteX49" fmla="*/ 56541 w 135698"/>
                <a:gd name="connsiteY49" fmla="*/ 192240 h 339246"/>
                <a:gd name="connsiteX50" fmla="*/ 56541 w 135698"/>
                <a:gd name="connsiteY50" fmla="*/ 237472 h 339246"/>
                <a:gd name="connsiteX51" fmla="*/ 33925 w 135698"/>
                <a:gd name="connsiteY51" fmla="*/ 237472 h 339246"/>
                <a:gd name="connsiteX52" fmla="*/ 33925 w 135698"/>
                <a:gd name="connsiteY52" fmla="*/ 214856 h 339246"/>
                <a:gd name="connsiteX53" fmla="*/ 56541 w 135698"/>
                <a:gd name="connsiteY53" fmla="*/ 214856 h 339246"/>
                <a:gd name="connsiteX54" fmla="*/ 56541 w 135698"/>
                <a:gd name="connsiteY54" fmla="*/ 237472 h 339246"/>
                <a:gd name="connsiteX55" fmla="*/ 56541 w 135698"/>
                <a:gd name="connsiteY55" fmla="*/ 282705 h 339246"/>
                <a:gd name="connsiteX56" fmla="*/ 33925 w 135698"/>
                <a:gd name="connsiteY56" fmla="*/ 282705 h 339246"/>
                <a:gd name="connsiteX57" fmla="*/ 33925 w 135698"/>
                <a:gd name="connsiteY57" fmla="*/ 260089 h 339246"/>
                <a:gd name="connsiteX58" fmla="*/ 56541 w 135698"/>
                <a:gd name="connsiteY58" fmla="*/ 260089 h 339246"/>
                <a:gd name="connsiteX59" fmla="*/ 56541 w 135698"/>
                <a:gd name="connsiteY59" fmla="*/ 282705 h 339246"/>
                <a:gd name="connsiteX60" fmla="*/ 0 w 135698"/>
                <a:gd name="connsiteY60" fmla="*/ 0 h 339246"/>
                <a:gd name="connsiteX61" fmla="*/ 0 w 135698"/>
                <a:gd name="connsiteY61" fmla="*/ 339246 h 339246"/>
                <a:gd name="connsiteX62" fmla="*/ 56541 w 135698"/>
                <a:gd name="connsiteY62" fmla="*/ 339246 h 339246"/>
                <a:gd name="connsiteX63" fmla="*/ 56541 w 135698"/>
                <a:gd name="connsiteY63" fmla="*/ 305322 h 339246"/>
                <a:gd name="connsiteX64" fmla="*/ 79157 w 135698"/>
                <a:gd name="connsiteY64" fmla="*/ 305322 h 339246"/>
                <a:gd name="connsiteX65" fmla="*/ 79157 w 135698"/>
                <a:gd name="connsiteY65" fmla="*/ 339246 h 339246"/>
                <a:gd name="connsiteX66" fmla="*/ 135699 w 135698"/>
                <a:gd name="connsiteY66" fmla="*/ 339246 h 339246"/>
                <a:gd name="connsiteX67" fmla="*/ 135699 w 135698"/>
                <a:gd name="connsiteY67" fmla="*/ 16962 h 339246"/>
                <a:gd name="connsiteX68" fmla="*/ 0 w 135698"/>
                <a:gd name="connsiteY68" fmla="*/ 0 h 339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5698" h="339246">
                  <a:moveTo>
                    <a:pt x="101774" y="62195"/>
                  </a:moveTo>
                  <a:lnTo>
                    <a:pt x="79157" y="62195"/>
                  </a:lnTo>
                  <a:lnTo>
                    <a:pt x="79157" y="39579"/>
                  </a:lnTo>
                  <a:lnTo>
                    <a:pt x="101774" y="39579"/>
                  </a:lnTo>
                  <a:lnTo>
                    <a:pt x="101774" y="62195"/>
                  </a:lnTo>
                  <a:close/>
                  <a:moveTo>
                    <a:pt x="101774" y="101774"/>
                  </a:moveTo>
                  <a:lnTo>
                    <a:pt x="79157" y="101774"/>
                  </a:lnTo>
                  <a:lnTo>
                    <a:pt x="79157" y="79157"/>
                  </a:lnTo>
                  <a:lnTo>
                    <a:pt x="101774" y="79157"/>
                  </a:lnTo>
                  <a:lnTo>
                    <a:pt x="101774" y="101774"/>
                  </a:lnTo>
                  <a:close/>
                  <a:moveTo>
                    <a:pt x="101774" y="147007"/>
                  </a:moveTo>
                  <a:lnTo>
                    <a:pt x="79157" y="147007"/>
                  </a:lnTo>
                  <a:lnTo>
                    <a:pt x="79157" y="124390"/>
                  </a:lnTo>
                  <a:lnTo>
                    <a:pt x="101774" y="124390"/>
                  </a:lnTo>
                  <a:lnTo>
                    <a:pt x="101774" y="147007"/>
                  </a:lnTo>
                  <a:close/>
                  <a:moveTo>
                    <a:pt x="101774" y="192240"/>
                  </a:moveTo>
                  <a:lnTo>
                    <a:pt x="79157" y="192240"/>
                  </a:lnTo>
                  <a:lnTo>
                    <a:pt x="79157" y="169623"/>
                  </a:lnTo>
                  <a:lnTo>
                    <a:pt x="101774" y="169623"/>
                  </a:lnTo>
                  <a:lnTo>
                    <a:pt x="101774" y="192240"/>
                  </a:lnTo>
                  <a:close/>
                  <a:moveTo>
                    <a:pt x="101774" y="237472"/>
                  </a:moveTo>
                  <a:lnTo>
                    <a:pt x="79157" y="237472"/>
                  </a:lnTo>
                  <a:lnTo>
                    <a:pt x="79157" y="214856"/>
                  </a:lnTo>
                  <a:lnTo>
                    <a:pt x="101774" y="214856"/>
                  </a:lnTo>
                  <a:lnTo>
                    <a:pt x="101774" y="237472"/>
                  </a:lnTo>
                  <a:close/>
                  <a:moveTo>
                    <a:pt x="101774" y="282705"/>
                  </a:moveTo>
                  <a:lnTo>
                    <a:pt x="79157" y="282705"/>
                  </a:lnTo>
                  <a:lnTo>
                    <a:pt x="79157" y="260089"/>
                  </a:lnTo>
                  <a:lnTo>
                    <a:pt x="101774" y="260089"/>
                  </a:lnTo>
                  <a:lnTo>
                    <a:pt x="101774" y="282705"/>
                  </a:lnTo>
                  <a:close/>
                  <a:moveTo>
                    <a:pt x="56541" y="62195"/>
                  </a:moveTo>
                  <a:lnTo>
                    <a:pt x="33925" y="62195"/>
                  </a:lnTo>
                  <a:lnTo>
                    <a:pt x="33925" y="39579"/>
                  </a:lnTo>
                  <a:lnTo>
                    <a:pt x="56541" y="39579"/>
                  </a:lnTo>
                  <a:lnTo>
                    <a:pt x="56541" y="62195"/>
                  </a:lnTo>
                  <a:close/>
                  <a:moveTo>
                    <a:pt x="56541" y="101774"/>
                  </a:moveTo>
                  <a:lnTo>
                    <a:pt x="33925" y="101774"/>
                  </a:lnTo>
                  <a:lnTo>
                    <a:pt x="33925" y="79157"/>
                  </a:lnTo>
                  <a:lnTo>
                    <a:pt x="56541" y="79157"/>
                  </a:lnTo>
                  <a:lnTo>
                    <a:pt x="56541" y="101774"/>
                  </a:lnTo>
                  <a:close/>
                  <a:moveTo>
                    <a:pt x="56541" y="147007"/>
                  </a:moveTo>
                  <a:lnTo>
                    <a:pt x="33925" y="147007"/>
                  </a:lnTo>
                  <a:lnTo>
                    <a:pt x="33925" y="124390"/>
                  </a:lnTo>
                  <a:lnTo>
                    <a:pt x="56541" y="124390"/>
                  </a:lnTo>
                  <a:lnTo>
                    <a:pt x="56541" y="147007"/>
                  </a:lnTo>
                  <a:close/>
                  <a:moveTo>
                    <a:pt x="56541" y="192240"/>
                  </a:moveTo>
                  <a:lnTo>
                    <a:pt x="33925" y="192240"/>
                  </a:lnTo>
                  <a:lnTo>
                    <a:pt x="33925" y="169623"/>
                  </a:lnTo>
                  <a:lnTo>
                    <a:pt x="56541" y="169623"/>
                  </a:lnTo>
                  <a:lnTo>
                    <a:pt x="56541" y="192240"/>
                  </a:lnTo>
                  <a:close/>
                  <a:moveTo>
                    <a:pt x="56541" y="237472"/>
                  </a:moveTo>
                  <a:lnTo>
                    <a:pt x="33925" y="237472"/>
                  </a:lnTo>
                  <a:lnTo>
                    <a:pt x="33925" y="214856"/>
                  </a:lnTo>
                  <a:lnTo>
                    <a:pt x="56541" y="214856"/>
                  </a:lnTo>
                  <a:lnTo>
                    <a:pt x="56541" y="237472"/>
                  </a:lnTo>
                  <a:close/>
                  <a:moveTo>
                    <a:pt x="56541" y="282705"/>
                  </a:moveTo>
                  <a:lnTo>
                    <a:pt x="33925" y="282705"/>
                  </a:lnTo>
                  <a:lnTo>
                    <a:pt x="33925" y="260089"/>
                  </a:lnTo>
                  <a:lnTo>
                    <a:pt x="56541" y="260089"/>
                  </a:lnTo>
                  <a:lnTo>
                    <a:pt x="56541" y="282705"/>
                  </a:lnTo>
                  <a:close/>
                  <a:moveTo>
                    <a:pt x="0" y="0"/>
                  </a:moveTo>
                  <a:lnTo>
                    <a:pt x="0" y="339246"/>
                  </a:lnTo>
                  <a:lnTo>
                    <a:pt x="56541" y="339246"/>
                  </a:lnTo>
                  <a:lnTo>
                    <a:pt x="56541" y="305322"/>
                  </a:lnTo>
                  <a:lnTo>
                    <a:pt x="79157" y="305322"/>
                  </a:lnTo>
                  <a:lnTo>
                    <a:pt x="79157" y="339246"/>
                  </a:lnTo>
                  <a:lnTo>
                    <a:pt x="135699" y="339246"/>
                  </a:lnTo>
                  <a:lnTo>
                    <a:pt x="135699" y="169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A3AAE7A-0797-D2C8-82C8-C22413C8BB9E}"/>
                </a:ext>
              </a:extLst>
            </p:cNvPr>
            <p:cNvSpPr/>
            <p:nvPr/>
          </p:nvSpPr>
          <p:spPr>
            <a:xfrm>
              <a:off x="6945100" y="4441549"/>
              <a:ext cx="135698" cy="169623"/>
            </a:xfrm>
            <a:custGeom>
              <a:avLst/>
              <a:gdLst>
                <a:gd name="connsiteX0" fmla="*/ 79157 w 135698"/>
                <a:gd name="connsiteY0" fmla="*/ 79157 h 169623"/>
                <a:gd name="connsiteX1" fmla="*/ 101774 w 135698"/>
                <a:gd name="connsiteY1" fmla="*/ 79157 h 169623"/>
                <a:gd name="connsiteX2" fmla="*/ 101774 w 135698"/>
                <a:gd name="connsiteY2" fmla="*/ 101774 h 169623"/>
                <a:gd name="connsiteX3" fmla="*/ 79157 w 135698"/>
                <a:gd name="connsiteY3" fmla="*/ 101774 h 169623"/>
                <a:gd name="connsiteX4" fmla="*/ 79157 w 135698"/>
                <a:gd name="connsiteY4" fmla="*/ 79157 h 169623"/>
                <a:gd name="connsiteX5" fmla="*/ 79157 w 135698"/>
                <a:gd name="connsiteY5" fmla="*/ 33925 h 169623"/>
                <a:gd name="connsiteX6" fmla="*/ 101774 w 135698"/>
                <a:gd name="connsiteY6" fmla="*/ 33925 h 169623"/>
                <a:gd name="connsiteX7" fmla="*/ 101774 w 135698"/>
                <a:gd name="connsiteY7" fmla="*/ 56541 h 169623"/>
                <a:gd name="connsiteX8" fmla="*/ 79157 w 135698"/>
                <a:gd name="connsiteY8" fmla="*/ 56541 h 169623"/>
                <a:gd name="connsiteX9" fmla="*/ 79157 w 135698"/>
                <a:gd name="connsiteY9" fmla="*/ 33925 h 169623"/>
                <a:gd name="connsiteX10" fmla="*/ 56541 w 135698"/>
                <a:gd name="connsiteY10" fmla="*/ 56541 h 169623"/>
                <a:gd name="connsiteX11" fmla="*/ 33925 w 135698"/>
                <a:gd name="connsiteY11" fmla="*/ 56541 h 169623"/>
                <a:gd name="connsiteX12" fmla="*/ 33925 w 135698"/>
                <a:gd name="connsiteY12" fmla="*/ 33925 h 169623"/>
                <a:gd name="connsiteX13" fmla="*/ 56541 w 135698"/>
                <a:gd name="connsiteY13" fmla="*/ 33925 h 169623"/>
                <a:gd name="connsiteX14" fmla="*/ 56541 w 135698"/>
                <a:gd name="connsiteY14" fmla="*/ 56541 h 169623"/>
                <a:gd name="connsiteX15" fmla="*/ 56541 w 135698"/>
                <a:gd name="connsiteY15" fmla="*/ 101774 h 169623"/>
                <a:gd name="connsiteX16" fmla="*/ 33925 w 135698"/>
                <a:gd name="connsiteY16" fmla="*/ 101774 h 169623"/>
                <a:gd name="connsiteX17" fmla="*/ 33925 w 135698"/>
                <a:gd name="connsiteY17" fmla="*/ 79157 h 169623"/>
                <a:gd name="connsiteX18" fmla="*/ 56541 w 135698"/>
                <a:gd name="connsiteY18" fmla="*/ 79157 h 169623"/>
                <a:gd name="connsiteX19" fmla="*/ 56541 w 135698"/>
                <a:gd name="connsiteY19" fmla="*/ 101774 h 169623"/>
                <a:gd name="connsiteX20" fmla="*/ 79157 w 135698"/>
                <a:gd name="connsiteY20" fmla="*/ 169623 h 169623"/>
                <a:gd name="connsiteX21" fmla="*/ 135699 w 135698"/>
                <a:gd name="connsiteY21" fmla="*/ 169623 h 169623"/>
                <a:gd name="connsiteX22" fmla="*/ 135699 w 135698"/>
                <a:gd name="connsiteY22" fmla="*/ 0 h 169623"/>
                <a:gd name="connsiteX23" fmla="*/ 0 w 135698"/>
                <a:gd name="connsiteY23" fmla="*/ 0 h 169623"/>
                <a:gd name="connsiteX24" fmla="*/ 0 w 135698"/>
                <a:gd name="connsiteY24" fmla="*/ 124390 h 169623"/>
                <a:gd name="connsiteX25" fmla="*/ 79157 w 135698"/>
                <a:gd name="connsiteY25" fmla="*/ 124390 h 169623"/>
                <a:gd name="connsiteX26" fmla="*/ 79157 w 135698"/>
                <a:gd name="connsiteY26" fmla="*/ 169623 h 16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5698" h="169623">
                  <a:moveTo>
                    <a:pt x="79157" y="79157"/>
                  </a:moveTo>
                  <a:lnTo>
                    <a:pt x="101774" y="79157"/>
                  </a:lnTo>
                  <a:lnTo>
                    <a:pt x="101774" y="101774"/>
                  </a:lnTo>
                  <a:lnTo>
                    <a:pt x="79157" y="101774"/>
                  </a:lnTo>
                  <a:lnTo>
                    <a:pt x="79157" y="79157"/>
                  </a:lnTo>
                  <a:close/>
                  <a:moveTo>
                    <a:pt x="79157" y="33925"/>
                  </a:moveTo>
                  <a:lnTo>
                    <a:pt x="101774" y="33925"/>
                  </a:lnTo>
                  <a:lnTo>
                    <a:pt x="101774" y="56541"/>
                  </a:lnTo>
                  <a:lnTo>
                    <a:pt x="79157" y="56541"/>
                  </a:lnTo>
                  <a:lnTo>
                    <a:pt x="79157" y="33925"/>
                  </a:lnTo>
                  <a:close/>
                  <a:moveTo>
                    <a:pt x="56541" y="56541"/>
                  </a:moveTo>
                  <a:lnTo>
                    <a:pt x="33925" y="56541"/>
                  </a:lnTo>
                  <a:lnTo>
                    <a:pt x="33925" y="33925"/>
                  </a:lnTo>
                  <a:lnTo>
                    <a:pt x="56541" y="33925"/>
                  </a:lnTo>
                  <a:lnTo>
                    <a:pt x="56541" y="56541"/>
                  </a:lnTo>
                  <a:close/>
                  <a:moveTo>
                    <a:pt x="56541" y="101774"/>
                  </a:moveTo>
                  <a:lnTo>
                    <a:pt x="33925" y="101774"/>
                  </a:lnTo>
                  <a:lnTo>
                    <a:pt x="33925" y="79157"/>
                  </a:lnTo>
                  <a:lnTo>
                    <a:pt x="56541" y="79157"/>
                  </a:lnTo>
                  <a:lnTo>
                    <a:pt x="56541" y="101774"/>
                  </a:lnTo>
                  <a:close/>
                  <a:moveTo>
                    <a:pt x="79157" y="169623"/>
                  </a:moveTo>
                  <a:lnTo>
                    <a:pt x="135699" y="169623"/>
                  </a:lnTo>
                  <a:lnTo>
                    <a:pt x="135699" y="0"/>
                  </a:lnTo>
                  <a:lnTo>
                    <a:pt x="0" y="0"/>
                  </a:lnTo>
                  <a:lnTo>
                    <a:pt x="0" y="124390"/>
                  </a:lnTo>
                  <a:lnTo>
                    <a:pt x="79157" y="124390"/>
                  </a:lnTo>
                  <a:lnTo>
                    <a:pt x="79157" y="169623"/>
                  </a:lnTo>
                  <a:close/>
                </a:path>
              </a:pathLst>
            </a:custGeom>
            <a:grpFill/>
            <a:ln w="55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90282F6C-E42A-7E9A-CDCE-2D2095502D47}"/>
              </a:ext>
            </a:extLst>
          </p:cNvPr>
          <p:cNvGrpSpPr/>
          <p:nvPr/>
        </p:nvGrpSpPr>
        <p:grpSpPr>
          <a:xfrm>
            <a:off x="7699131" y="3194389"/>
            <a:ext cx="3545131" cy="755269"/>
            <a:chOff x="444500" y="1921356"/>
            <a:chExt cx="3545131" cy="755269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D996664-22A0-CC8E-1D5C-E85E79FE8F99}"/>
                </a:ext>
              </a:extLst>
            </p:cNvPr>
            <p:cNvSpPr txBox="1"/>
            <p:nvPr/>
          </p:nvSpPr>
          <p:spPr>
            <a:xfrm>
              <a:off x="444500" y="2188222"/>
              <a:ext cx="354513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7FF50C7-E959-7FAF-0E90-721DDF8F7B1C}"/>
                </a:ext>
              </a:extLst>
            </p:cNvPr>
            <p:cNvSpPr txBox="1"/>
            <p:nvPr/>
          </p:nvSpPr>
          <p:spPr>
            <a:xfrm>
              <a:off x="446773" y="192135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6217642-DE53-65B5-9CD0-9E87F46FB85D}"/>
              </a:ext>
            </a:extLst>
          </p:cNvPr>
          <p:cNvGrpSpPr/>
          <p:nvPr/>
        </p:nvGrpSpPr>
        <p:grpSpPr>
          <a:xfrm>
            <a:off x="7699131" y="4573267"/>
            <a:ext cx="3545131" cy="755269"/>
            <a:chOff x="444500" y="1921356"/>
            <a:chExt cx="3545131" cy="755269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762BFE1-9D32-86D2-1224-516329842F3B}"/>
                </a:ext>
              </a:extLst>
            </p:cNvPr>
            <p:cNvSpPr txBox="1"/>
            <p:nvPr/>
          </p:nvSpPr>
          <p:spPr>
            <a:xfrm>
              <a:off x="444500" y="2188222"/>
              <a:ext cx="354513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5D7EAF7-E523-B251-89B6-0159CFBF3B9E}"/>
                </a:ext>
              </a:extLst>
            </p:cNvPr>
            <p:cNvSpPr txBox="1"/>
            <p:nvPr/>
          </p:nvSpPr>
          <p:spPr>
            <a:xfrm>
              <a:off x="446773" y="1921356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31289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DF60F50-6A0D-B68C-20F7-EB21FB688899}"/>
              </a:ext>
            </a:extLst>
          </p:cNvPr>
          <p:cNvSpPr/>
          <p:nvPr/>
        </p:nvSpPr>
        <p:spPr>
          <a:xfrm>
            <a:off x="1219199" y="2219470"/>
            <a:ext cx="9753602" cy="2219180"/>
          </a:xfrm>
          <a:prstGeom prst="roundRect">
            <a:avLst>
              <a:gd name="adj" fmla="val 3863"/>
            </a:avLst>
          </a:prstGeom>
          <a:noFill/>
          <a:ln>
            <a:gradFill flip="none" rotWithShape="1">
              <a:gsLst>
                <a:gs pos="0">
                  <a:srgbClr val="AFB5F9"/>
                </a:gs>
                <a:gs pos="100000">
                  <a:srgbClr val="1324EE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选题背景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83D5B6C-8DE9-0050-EAE3-B005F5ABECA5}"/>
              </a:ext>
            </a:extLst>
          </p:cNvPr>
          <p:cNvSpPr/>
          <p:nvPr/>
        </p:nvSpPr>
        <p:spPr>
          <a:xfrm>
            <a:off x="4501116" y="1188367"/>
            <a:ext cx="3189767" cy="486032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F7FFC49-2751-DCD1-AB78-6CE970959A43}"/>
              </a:ext>
            </a:extLst>
          </p:cNvPr>
          <p:cNvGrpSpPr/>
          <p:nvPr/>
        </p:nvGrpSpPr>
        <p:grpSpPr>
          <a:xfrm>
            <a:off x="4085903" y="1885471"/>
            <a:ext cx="4020193" cy="720080"/>
            <a:chOff x="4068830" y="1987500"/>
            <a:chExt cx="4020193" cy="72008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55C43E4-DA22-7727-04E3-E5850A4E0E33}"/>
                </a:ext>
              </a:extLst>
            </p:cNvPr>
            <p:cNvGrpSpPr/>
            <p:nvPr/>
          </p:nvGrpSpPr>
          <p:grpSpPr>
            <a:xfrm>
              <a:off x="4068830" y="1987500"/>
              <a:ext cx="720080" cy="720080"/>
              <a:chOff x="3505210" y="1358876"/>
              <a:chExt cx="720080" cy="720080"/>
            </a:xfrm>
            <a:solidFill>
              <a:srgbClr val="1324EE"/>
            </a:solidFill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00E33804-8A0D-D8B9-37EF-A1110495DB87}"/>
                  </a:ext>
                </a:extLst>
              </p:cNvPr>
              <p:cNvSpPr/>
              <p:nvPr/>
            </p:nvSpPr>
            <p:spPr>
              <a:xfrm>
                <a:off x="3505210" y="1358876"/>
                <a:ext cx="720080" cy="720080"/>
              </a:xfrm>
              <a:prstGeom prst="ellipse">
                <a:avLst/>
              </a:prstGeom>
              <a:solidFill>
                <a:srgbClr val="AFB5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E10C19E-3166-6BE2-075C-390AD83D496E}"/>
                  </a:ext>
                </a:extLst>
              </p:cNvPr>
              <p:cNvSpPr txBox="1"/>
              <p:nvPr/>
            </p:nvSpPr>
            <p:spPr>
              <a:xfrm>
                <a:off x="3595409" y="1431640"/>
                <a:ext cx="530455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/>
                  <a:t>01</a:t>
                </a:r>
                <a:endParaRPr lang="zh-CN" altLang="en-US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EE0902C-0A50-0FAA-8B50-D0B79649F35C}"/>
                </a:ext>
              </a:extLst>
            </p:cNvPr>
            <p:cNvGrpSpPr/>
            <p:nvPr/>
          </p:nvGrpSpPr>
          <p:grpSpPr>
            <a:xfrm>
              <a:off x="7368943" y="1987500"/>
              <a:ext cx="720080" cy="720080"/>
              <a:chOff x="3505210" y="1358876"/>
              <a:chExt cx="720080" cy="720080"/>
            </a:xfrm>
            <a:solidFill>
              <a:srgbClr val="1324EE"/>
            </a:solidFill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AAA27765-3A1B-F39C-D617-9E122296634E}"/>
                  </a:ext>
                </a:extLst>
              </p:cNvPr>
              <p:cNvSpPr/>
              <p:nvPr/>
            </p:nvSpPr>
            <p:spPr>
              <a:xfrm>
                <a:off x="3505210" y="13588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458807B-0124-9B04-7F76-5E6A17D574CA}"/>
                  </a:ext>
                </a:extLst>
              </p:cNvPr>
              <p:cNvSpPr txBox="1"/>
              <p:nvPr/>
            </p:nvSpPr>
            <p:spPr>
              <a:xfrm>
                <a:off x="3595409" y="1431640"/>
                <a:ext cx="530455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/>
                  <a:t>02</a:t>
                </a:r>
                <a:endParaRPr lang="zh-CN" altLang="en-US" dirty="0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70FDAB6-3A47-E115-1D6D-8A0DE9B3BF6F}"/>
              </a:ext>
            </a:extLst>
          </p:cNvPr>
          <p:cNvGrpSpPr/>
          <p:nvPr/>
        </p:nvGrpSpPr>
        <p:grpSpPr>
          <a:xfrm>
            <a:off x="4085903" y="4112562"/>
            <a:ext cx="4020193" cy="720080"/>
            <a:chOff x="4068830" y="1987500"/>
            <a:chExt cx="4020193" cy="72008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80C0C96-0E00-133B-0305-86D64EBD8457}"/>
                </a:ext>
              </a:extLst>
            </p:cNvPr>
            <p:cNvGrpSpPr/>
            <p:nvPr/>
          </p:nvGrpSpPr>
          <p:grpSpPr>
            <a:xfrm>
              <a:off x="4068830" y="1987500"/>
              <a:ext cx="720080" cy="720080"/>
              <a:chOff x="3505210" y="1358876"/>
              <a:chExt cx="720080" cy="720080"/>
            </a:xfrm>
            <a:solidFill>
              <a:srgbClr val="1324EE"/>
            </a:solidFill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4D01F446-52F1-B68F-A1AE-57B3A5A20B5C}"/>
                  </a:ext>
                </a:extLst>
              </p:cNvPr>
              <p:cNvSpPr/>
              <p:nvPr/>
            </p:nvSpPr>
            <p:spPr>
              <a:xfrm>
                <a:off x="3505210" y="13588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6E425E31-441A-5FD2-C9E7-391FC4339479}"/>
                  </a:ext>
                </a:extLst>
              </p:cNvPr>
              <p:cNvSpPr txBox="1"/>
              <p:nvPr/>
            </p:nvSpPr>
            <p:spPr>
              <a:xfrm>
                <a:off x="3595409" y="1431640"/>
                <a:ext cx="530455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dirty="0"/>
                  <a:t>03</a:t>
                </a:r>
                <a:endParaRPr lang="zh-CN" altLang="en-US" dirty="0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1C3B3EC-CB8F-77B1-DA7C-54900B2B05CF}"/>
                </a:ext>
              </a:extLst>
            </p:cNvPr>
            <p:cNvGrpSpPr/>
            <p:nvPr/>
          </p:nvGrpSpPr>
          <p:grpSpPr>
            <a:xfrm>
              <a:off x="7368943" y="1987500"/>
              <a:ext cx="720080" cy="720080"/>
              <a:chOff x="3505210" y="1358876"/>
              <a:chExt cx="720080" cy="720080"/>
            </a:xfrm>
            <a:solidFill>
              <a:srgbClr val="1324EE"/>
            </a:solidFill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F2F087E-1886-D253-2D55-2B17DA00C4AB}"/>
                  </a:ext>
                </a:extLst>
              </p:cNvPr>
              <p:cNvSpPr/>
              <p:nvPr/>
            </p:nvSpPr>
            <p:spPr>
              <a:xfrm>
                <a:off x="3505210" y="1358876"/>
                <a:ext cx="720080" cy="720080"/>
              </a:xfrm>
              <a:prstGeom prst="ellipse">
                <a:avLst/>
              </a:prstGeom>
              <a:solidFill>
                <a:srgbClr val="AFB5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6278CA02-CC50-60A5-81F8-31B8776A2348}"/>
                  </a:ext>
                </a:extLst>
              </p:cNvPr>
              <p:cNvSpPr txBox="1"/>
              <p:nvPr/>
            </p:nvSpPr>
            <p:spPr>
              <a:xfrm>
                <a:off x="3595409" y="1431640"/>
                <a:ext cx="530455" cy="5847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/>
                  <a:t>04</a:t>
                </a:r>
                <a:endParaRPr lang="zh-CN" altLang="en-US" dirty="0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5A105CE-190E-03F4-BA6C-C85D5CD74E41}"/>
              </a:ext>
            </a:extLst>
          </p:cNvPr>
          <p:cNvGrpSpPr/>
          <p:nvPr/>
        </p:nvGrpSpPr>
        <p:grpSpPr>
          <a:xfrm>
            <a:off x="8196296" y="1885471"/>
            <a:ext cx="2643164" cy="802894"/>
            <a:chOff x="444501" y="1873731"/>
            <a:chExt cx="2643164" cy="80289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078330D-CE02-D79F-44ED-0972FB036091}"/>
                </a:ext>
              </a:extLst>
            </p:cNvPr>
            <p:cNvSpPr txBox="1"/>
            <p:nvPr/>
          </p:nvSpPr>
          <p:spPr>
            <a:xfrm>
              <a:off x="444501" y="21882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94A5878-F6BA-FEA0-9FE1-D827B3D17B15}"/>
                </a:ext>
              </a:extLst>
            </p:cNvPr>
            <p:cNvSpPr txBox="1"/>
            <p:nvPr/>
          </p:nvSpPr>
          <p:spPr>
            <a:xfrm>
              <a:off x="446773" y="18737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1CD8689-6963-2DF4-F1AB-F68939EACF3D}"/>
              </a:ext>
            </a:extLst>
          </p:cNvPr>
          <p:cNvGrpSpPr/>
          <p:nvPr/>
        </p:nvGrpSpPr>
        <p:grpSpPr>
          <a:xfrm>
            <a:off x="1361454" y="1885471"/>
            <a:ext cx="2672481" cy="1006988"/>
            <a:chOff x="444501" y="1873731"/>
            <a:chExt cx="2672481" cy="100698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FD9E699-3A84-8EDC-3C0D-6E8E5230AA9F}"/>
                </a:ext>
              </a:extLst>
            </p:cNvPr>
            <p:cNvSpPr txBox="1"/>
            <p:nvPr/>
          </p:nvSpPr>
          <p:spPr>
            <a:xfrm>
              <a:off x="444501" y="2188222"/>
              <a:ext cx="2643164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9425C0E-3019-EDD4-518D-A354F94F3CDF}"/>
                </a:ext>
              </a:extLst>
            </p:cNvPr>
            <p:cNvSpPr txBox="1"/>
            <p:nvPr/>
          </p:nvSpPr>
          <p:spPr>
            <a:xfrm>
              <a:off x="1097681" y="18737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062AE06-D3DF-9AD5-35C6-0BE0F53D2CDD}"/>
              </a:ext>
            </a:extLst>
          </p:cNvPr>
          <p:cNvGrpSpPr/>
          <p:nvPr/>
        </p:nvGrpSpPr>
        <p:grpSpPr>
          <a:xfrm>
            <a:off x="8196296" y="4112562"/>
            <a:ext cx="2643164" cy="802894"/>
            <a:chOff x="444501" y="1873731"/>
            <a:chExt cx="2643164" cy="80289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AFF505D-CC92-C8DD-7D7E-5C64533AC298}"/>
                </a:ext>
              </a:extLst>
            </p:cNvPr>
            <p:cNvSpPr txBox="1"/>
            <p:nvPr/>
          </p:nvSpPr>
          <p:spPr>
            <a:xfrm>
              <a:off x="444501" y="21882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ADD6678-EC91-9D48-202F-6925E19CD3A7}"/>
                </a:ext>
              </a:extLst>
            </p:cNvPr>
            <p:cNvSpPr txBox="1"/>
            <p:nvPr/>
          </p:nvSpPr>
          <p:spPr>
            <a:xfrm>
              <a:off x="446773" y="18737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D6EAC2D-085E-00A0-82DB-EA494321B28D}"/>
              </a:ext>
            </a:extLst>
          </p:cNvPr>
          <p:cNvGrpSpPr/>
          <p:nvPr/>
        </p:nvGrpSpPr>
        <p:grpSpPr>
          <a:xfrm>
            <a:off x="1361454" y="4112562"/>
            <a:ext cx="2672481" cy="802894"/>
            <a:chOff x="444501" y="1873731"/>
            <a:chExt cx="2672481" cy="80289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06E7A14-CE66-92EE-8FFB-C11156C1BD90}"/>
                </a:ext>
              </a:extLst>
            </p:cNvPr>
            <p:cNvSpPr txBox="1"/>
            <p:nvPr/>
          </p:nvSpPr>
          <p:spPr>
            <a:xfrm>
              <a:off x="444501" y="21882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46D187D-5E1B-F247-1963-3A400B497061}"/>
                </a:ext>
              </a:extLst>
            </p:cNvPr>
            <p:cNvSpPr txBox="1"/>
            <p:nvPr/>
          </p:nvSpPr>
          <p:spPr>
            <a:xfrm>
              <a:off x="1097681" y="18737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733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34">
            <a:extLst>
              <a:ext uri="{FF2B5EF4-FFF2-40B4-BE49-F238E27FC236}">
                <a16:creationId xmlns:a16="http://schemas.microsoft.com/office/drawing/2014/main" id="{AA25D2E8-E770-7D21-E9D7-3650C546DB21}"/>
              </a:ext>
            </a:extLst>
          </p:cNvPr>
          <p:cNvSpPr/>
          <p:nvPr/>
        </p:nvSpPr>
        <p:spPr>
          <a:xfrm rot="5400000">
            <a:off x="6655701" y="2057361"/>
            <a:ext cx="1208382" cy="1554050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34">
            <a:extLst>
              <a:ext uri="{FF2B5EF4-FFF2-40B4-BE49-F238E27FC236}">
                <a16:creationId xmlns:a16="http://schemas.microsoft.com/office/drawing/2014/main" id="{97CEE472-C49A-BCA6-D1BE-4EAB1E9DD0C2}"/>
              </a:ext>
            </a:extLst>
          </p:cNvPr>
          <p:cNvSpPr/>
          <p:nvPr/>
        </p:nvSpPr>
        <p:spPr>
          <a:xfrm rot="16200000">
            <a:off x="4122159" y="3517937"/>
            <a:ext cx="1208383" cy="155405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选题背景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34">
            <a:extLst>
              <a:ext uri="{FF2B5EF4-FFF2-40B4-BE49-F238E27FC236}">
                <a16:creationId xmlns:a16="http://schemas.microsoft.com/office/drawing/2014/main" id="{B1DC106C-00BC-BAE5-9045-2262F77370E9}"/>
              </a:ext>
            </a:extLst>
          </p:cNvPr>
          <p:cNvSpPr/>
          <p:nvPr/>
        </p:nvSpPr>
        <p:spPr>
          <a:xfrm rot="16200000">
            <a:off x="4817625" y="2057360"/>
            <a:ext cx="1208383" cy="155405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椭圆 34">
            <a:extLst>
              <a:ext uri="{FF2B5EF4-FFF2-40B4-BE49-F238E27FC236}">
                <a16:creationId xmlns:a16="http://schemas.microsoft.com/office/drawing/2014/main" id="{AFE1F744-0BEC-446A-0BC5-FC4DDCC9D9DB}"/>
              </a:ext>
            </a:extLst>
          </p:cNvPr>
          <p:cNvSpPr/>
          <p:nvPr/>
        </p:nvSpPr>
        <p:spPr>
          <a:xfrm rot="5400000">
            <a:off x="5954876" y="3493345"/>
            <a:ext cx="1208382" cy="1554050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04C87481-5613-45DB-EE70-7FBAF8758B40}"/>
              </a:ext>
            </a:extLst>
          </p:cNvPr>
          <p:cNvSpPr/>
          <p:nvPr/>
        </p:nvSpPr>
        <p:spPr bwMode="auto">
          <a:xfrm>
            <a:off x="5230028" y="2482387"/>
            <a:ext cx="686752" cy="687898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76B1E9A8-A020-549D-8C67-25E3AF924749}"/>
              </a:ext>
            </a:extLst>
          </p:cNvPr>
          <p:cNvSpPr/>
          <p:nvPr/>
        </p:nvSpPr>
        <p:spPr bwMode="auto">
          <a:xfrm>
            <a:off x="4542524" y="3945413"/>
            <a:ext cx="682186" cy="587817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46E092C5-A963-ABA6-2626-FE77055712F8}"/>
              </a:ext>
            </a:extLst>
          </p:cNvPr>
          <p:cNvSpPr/>
          <p:nvPr/>
        </p:nvSpPr>
        <p:spPr bwMode="auto">
          <a:xfrm>
            <a:off x="6781171" y="2464254"/>
            <a:ext cx="689659" cy="68276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74ED469F-568D-8BC3-673B-8AB54C2178D3}"/>
              </a:ext>
            </a:extLst>
          </p:cNvPr>
          <p:cNvSpPr/>
          <p:nvPr/>
        </p:nvSpPr>
        <p:spPr>
          <a:xfrm>
            <a:off x="6066050" y="3956284"/>
            <a:ext cx="633392" cy="633392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E93983D-5EF8-E3E9-1DBD-90C6CCF22E12}"/>
              </a:ext>
            </a:extLst>
          </p:cNvPr>
          <p:cNvGrpSpPr/>
          <p:nvPr/>
        </p:nvGrpSpPr>
        <p:grpSpPr>
          <a:xfrm>
            <a:off x="8036917" y="2491670"/>
            <a:ext cx="2643164" cy="739394"/>
            <a:chOff x="444501" y="1861031"/>
            <a:chExt cx="2643164" cy="73939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884C8E3-6707-756B-70C7-654469BDD103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A7AF5E9-6757-01D7-56C0-5081078656FA}"/>
                </a:ext>
              </a:extLst>
            </p:cNvPr>
            <p:cNvSpPr txBox="1"/>
            <p:nvPr/>
          </p:nvSpPr>
          <p:spPr>
            <a:xfrm>
              <a:off x="446773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7A3569F-20F5-F960-C4BA-828F2F69AF4E}"/>
              </a:ext>
            </a:extLst>
          </p:cNvPr>
          <p:cNvGrpSpPr/>
          <p:nvPr/>
        </p:nvGrpSpPr>
        <p:grpSpPr>
          <a:xfrm>
            <a:off x="1870043" y="2571693"/>
            <a:ext cx="2672481" cy="739394"/>
            <a:chOff x="444501" y="1861031"/>
            <a:chExt cx="2672481" cy="73939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5E70A76-899C-851F-AD0F-CE2FD0425E95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58C713-1C9E-4547-7495-7F3CBBACB50E}"/>
                </a:ext>
              </a:extLst>
            </p:cNvPr>
            <p:cNvSpPr txBox="1"/>
            <p:nvPr/>
          </p:nvSpPr>
          <p:spPr>
            <a:xfrm>
              <a:off x="1097681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30A7882-36B8-088F-3D2B-782ABDA955E7}"/>
              </a:ext>
            </a:extLst>
          </p:cNvPr>
          <p:cNvGrpSpPr/>
          <p:nvPr/>
        </p:nvGrpSpPr>
        <p:grpSpPr>
          <a:xfrm>
            <a:off x="1186982" y="3998276"/>
            <a:ext cx="2672481" cy="739394"/>
            <a:chOff x="444501" y="1861031"/>
            <a:chExt cx="2672481" cy="73939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FBF32AD-B0F0-8A6A-187D-18144CD3F88E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CA04AE1-FCE2-B6EF-5339-9BD7F814979E}"/>
                </a:ext>
              </a:extLst>
            </p:cNvPr>
            <p:cNvSpPr txBox="1"/>
            <p:nvPr/>
          </p:nvSpPr>
          <p:spPr>
            <a:xfrm>
              <a:off x="1097681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F5FF433-692D-B630-7602-20AFC4741AFC}"/>
              </a:ext>
            </a:extLst>
          </p:cNvPr>
          <p:cNvGrpSpPr/>
          <p:nvPr/>
        </p:nvGrpSpPr>
        <p:grpSpPr>
          <a:xfrm>
            <a:off x="7470830" y="3918915"/>
            <a:ext cx="2643164" cy="1358987"/>
            <a:chOff x="444501" y="1861031"/>
            <a:chExt cx="2643164" cy="135898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5140979-0EB4-E050-2B4E-F733AA1FAF58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5AE817C-E77E-4EB6-D769-A0C1B81DA62B}"/>
                </a:ext>
              </a:extLst>
            </p:cNvPr>
            <p:cNvSpPr txBox="1"/>
            <p:nvPr/>
          </p:nvSpPr>
          <p:spPr>
            <a:xfrm>
              <a:off x="446773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4693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95253" y="475525"/>
            <a:ext cx="19800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b="1" dirty="0">
                <a:solidFill>
                  <a:srgbClr val="1324EE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02</a:t>
            </a:r>
            <a:endParaRPr kumimoji="1" lang="zh-CN" altLang="en-US" sz="11500" b="1" dirty="0">
              <a:solidFill>
                <a:srgbClr val="1324EE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716DAE3-48FD-C310-DAEE-FA1F08749B79}"/>
              </a:ext>
            </a:extLst>
          </p:cNvPr>
          <p:cNvSpPr txBox="1"/>
          <p:nvPr/>
        </p:nvSpPr>
        <p:spPr>
          <a:xfrm>
            <a:off x="5295594" y="2323726"/>
            <a:ext cx="15793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2FE77FE-8CD3-F91C-A347-56B60D382C6B}"/>
              </a:ext>
            </a:extLst>
          </p:cNvPr>
          <p:cNvSpPr/>
          <p:nvPr/>
        </p:nvSpPr>
        <p:spPr>
          <a:xfrm>
            <a:off x="596934" y="-1324274"/>
            <a:ext cx="2319199" cy="2319199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7013696-94DA-E98B-6F63-941340F7DF33}"/>
              </a:ext>
            </a:extLst>
          </p:cNvPr>
          <p:cNvSpPr/>
          <p:nvPr/>
        </p:nvSpPr>
        <p:spPr>
          <a:xfrm>
            <a:off x="7285834" y="659915"/>
            <a:ext cx="670019" cy="670019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F25DA12-0BCE-75CC-F7E7-E2A87EF6D097}"/>
              </a:ext>
            </a:extLst>
          </p:cNvPr>
          <p:cNvSpPr/>
          <p:nvPr/>
        </p:nvSpPr>
        <p:spPr>
          <a:xfrm>
            <a:off x="4305663" y="1518172"/>
            <a:ext cx="453423" cy="453423"/>
          </a:xfrm>
          <a:prstGeom prst="ellipse">
            <a:avLst/>
          </a:prstGeom>
          <a:gradFill>
            <a:gsLst>
              <a:gs pos="0">
                <a:srgbClr val="1324EE">
                  <a:alpha val="0"/>
                </a:srgbClr>
              </a:gs>
              <a:gs pos="100000">
                <a:srgbClr val="AFB5F9">
                  <a:alpha val="3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5ACA2381-B196-ADE9-0FE5-AC98A32530C2}"/>
              </a:ext>
            </a:extLst>
          </p:cNvPr>
          <p:cNvSpPr/>
          <p:nvPr/>
        </p:nvSpPr>
        <p:spPr>
          <a:xfrm>
            <a:off x="10373453" y="3896526"/>
            <a:ext cx="3933097" cy="3933097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69E3F8B7-8A02-58CB-7FF3-7819DC375D4C}"/>
              </a:ext>
            </a:extLst>
          </p:cNvPr>
          <p:cNvSpPr/>
          <p:nvPr/>
        </p:nvSpPr>
        <p:spPr>
          <a:xfrm>
            <a:off x="7890963" y="6116897"/>
            <a:ext cx="2482490" cy="2482490"/>
          </a:xfrm>
          <a:prstGeom prst="ellipse">
            <a:avLst/>
          </a:prstGeom>
          <a:gradFill>
            <a:gsLst>
              <a:gs pos="0">
                <a:srgbClr val="1324EE">
                  <a:alpha val="13000"/>
                </a:srgbClr>
              </a:gs>
              <a:gs pos="100000">
                <a:srgbClr val="AFB5F9">
                  <a:alpha val="7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24B132E-24EF-450C-61F8-8916ED0A1840}"/>
              </a:ext>
            </a:extLst>
          </p:cNvPr>
          <p:cNvSpPr/>
          <p:nvPr/>
        </p:nvSpPr>
        <p:spPr>
          <a:xfrm>
            <a:off x="380857" y="2871039"/>
            <a:ext cx="11430286" cy="2476094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11ACC1C-E429-5423-D314-1FC00F445969}"/>
              </a:ext>
            </a:extLst>
          </p:cNvPr>
          <p:cNvGrpSpPr/>
          <p:nvPr/>
        </p:nvGrpSpPr>
        <p:grpSpPr>
          <a:xfrm>
            <a:off x="4732335" y="3246310"/>
            <a:ext cx="2727330" cy="670330"/>
            <a:chOff x="1901712" y="2094168"/>
            <a:chExt cx="3213131" cy="789731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838BA13-54EC-F3BF-1D9E-642AE673662E}"/>
                </a:ext>
              </a:extLst>
            </p:cNvPr>
            <p:cNvSpPr/>
            <p:nvPr/>
          </p:nvSpPr>
          <p:spPr>
            <a:xfrm>
              <a:off x="2009126" y="2183005"/>
              <a:ext cx="3105717" cy="700894"/>
            </a:xfrm>
            <a:prstGeom prst="roundRect">
              <a:avLst>
                <a:gd name="adj" fmla="val 16924"/>
              </a:avLst>
            </a:prstGeom>
            <a:noFill/>
            <a:ln w="12700">
              <a:gradFill flip="none" rotWithShape="1">
                <a:gsLst>
                  <a:gs pos="0">
                    <a:srgbClr val="1324EE"/>
                  </a:gs>
                  <a:gs pos="67000">
                    <a:srgbClr val="1324EE">
                      <a:alpha val="0"/>
                    </a:srgbClr>
                  </a:gs>
                </a:gsLst>
                <a:lin ang="135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7002C447-C954-0093-803B-B65C4155F4F9}"/>
                </a:ext>
              </a:extLst>
            </p:cNvPr>
            <p:cNvSpPr/>
            <p:nvPr/>
          </p:nvSpPr>
          <p:spPr>
            <a:xfrm>
              <a:off x="1901712" y="2094168"/>
              <a:ext cx="3105717" cy="700894"/>
            </a:xfrm>
            <a:prstGeom prst="roundRect">
              <a:avLst>
                <a:gd name="adj" fmla="val 16924"/>
              </a:avLst>
            </a:prstGeom>
            <a:gradFill flip="none" rotWithShape="1">
              <a:gsLst>
                <a:gs pos="0">
                  <a:srgbClr val="1324EE"/>
                </a:gs>
                <a:gs pos="100000">
                  <a:srgbClr val="1324EE">
                    <a:alpha val="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5" name="PA_矩形 34">
              <a:extLst>
                <a:ext uri="{FF2B5EF4-FFF2-40B4-BE49-F238E27FC236}">
                  <a16:creationId xmlns:a16="http://schemas.microsoft.com/office/drawing/2014/main" id="{CB170929-8ABE-3C9E-2347-46EB2F8D28F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2574146" y="2212929"/>
              <a:ext cx="1842975" cy="4713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作品概述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348D959-38A2-152E-3A3B-FABB42AEEC08}"/>
              </a:ext>
            </a:extLst>
          </p:cNvPr>
          <p:cNvSpPr txBox="1"/>
          <p:nvPr/>
        </p:nvSpPr>
        <p:spPr>
          <a:xfrm>
            <a:off x="2177143" y="4216505"/>
            <a:ext cx="783771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962657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作品概述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B28A3E8-3663-26BF-E8D9-D72F610BEB61}"/>
              </a:ext>
            </a:extLst>
          </p:cNvPr>
          <p:cNvSpPr/>
          <p:nvPr/>
        </p:nvSpPr>
        <p:spPr>
          <a:xfrm>
            <a:off x="2317247" y="2272806"/>
            <a:ext cx="1234245" cy="1234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AFB5F9"/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 sz="128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13D62C4-345F-AC57-5FC1-29B4D23B5B48}"/>
              </a:ext>
            </a:extLst>
          </p:cNvPr>
          <p:cNvSpPr/>
          <p:nvPr/>
        </p:nvSpPr>
        <p:spPr>
          <a:xfrm>
            <a:off x="2683904" y="2639275"/>
            <a:ext cx="500930" cy="501307"/>
          </a:xfrm>
          <a:custGeom>
            <a:avLst/>
            <a:gdLst>
              <a:gd name="connsiteX0" fmla="*/ 258763 w 336945"/>
              <a:gd name="connsiteY0" fmla="*/ 266700 h 337198"/>
              <a:gd name="connsiteX1" fmla="*/ 255588 w 336945"/>
              <a:gd name="connsiteY1" fmla="*/ 287338 h 337198"/>
              <a:gd name="connsiteX2" fmla="*/ 284164 w 336945"/>
              <a:gd name="connsiteY2" fmla="*/ 312738 h 337198"/>
              <a:gd name="connsiteX3" fmla="*/ 285751 w 336945"/>
              <a:gd name="connsiteY3" fmla="*/ 293688 h 337198"/>
              <a:gd name="connsiteX4" fmla="*/ 287338 w 336945"/>
              <a:gd name="connsiteY4" fmla="*/ 255587 h 337198"/>
              <a:gd name="connsiteX5" fmla="*/ 269875 w 336945"/>
              <a:gd name="connsiteY5" fmla="*/ 257175 h 337198"/>
              <a:gd name="connsiteX6" fmla="*/ 295275 w 336945"/>
              <a:gd name="connsiteY6" fmla="*/ 284162 h 337198"/>
              <a:gd name="connsiteX7" fmla="*/ 315913 w 336945"/>
              <a:gd name="connsiteY7" fmla="*/ 280987 h 337198"/>
              <a:gd name="connsiteX8" fmla="*/ 147768 w 336945"/>
              <a:gd name="connsiteY8" fmla="*/ 107950 h 337198"/>
              <a:gd name="connsiteX9" fmla="*/ 107950 w 336945"/>
              <a:gd name="connsiteY9" fmla="*/ 149095 h 337198"/>
              <a:gd name="connsiteX10" fmla="*/ 147768 w 336945"/>
              <a:gd name="connsiteY10" fmla="*/ 188913 h 337198"/>
              <a:gd name="connsiteX11" fmla="*/ 172986 w 336945"/>
              <a:gd name="connsiteY11" fmla="*/ 180949 h 337198"/>
              <a:gd name="connsiteX12" fmla="*/ 153077 w 336945"/>
              <a:gd name="connsiteY12" fmla="*/ 162368 h 337198"/>
              <a:gd name="connsiteX13" fmla="*/ 153077 w 336945"/>
              <a:gd name="connsiteY13" fmla="*/ 151749 h 337198"/>
              <a:gd name="connsiteX14" fmla="*/ 163695 w 336945"/>
              <a:gd name="connsiteY14" fmla="*/ 151749 h 337198"/>
              <a:gd name="connsiteX15" fmla="*/ 182277 w 336945"/>
              <a:gd name="connsiteY15" fmla="*/ 170331 h 337198"/>
              <a:gd name="connsiteX16" fmla="*/ 188913 w 336945"/>
              <a:gd name="connsiteY16" fmla="*/ 149095 h 337198"/>
              <a:gd name="connsiteX17" fmla="*/ 147768 w 336945"/>
              <a:gd name="connsiteY17" fmla="*/ 107950 h 337198"/>
              <a:gd name="connsiteX18" fmla="*/ 147771 w 336945"/>
              <a:gd name="connsiteY18" fmla="*/ 61912 h 337198"/>
              <a:gd name="connsiteX19" fmla="*/ 61913 w 336945"/>
              <a:gd name="connsiteY19" fmla="*/ 149091 h 337198"/>
              <a:gd name="connsiteX20" fmla="*/ 147771 w 336945"/>
              <a:gd name="connsiteY20" fmla="*/ 234950 h 337198"/>
              <a:gd name="connsiteX21" fmla="*/ 204570 w 336945"/>
              <a:gd name="connsiteY21" fmla="*/ 213815 h 337198"/>
              <a:gd name="connsiteX22" fmla="*/ 182115 w 336945"/>
              <a:gd name="connsiteY22" fmla="*/ 191360 h 337198"/>
              <a:gd name="connsiteX23" fmla="*/ 147771 w 336945"/>
              <a:gd name="connsiteY23" fmla="*/ 203248 h 337198"/>
              <a:gd name="connsiteX24" fmla="*/ 93615 w 336945"/>
              <a:gd name="connsiteY24" fmla="*/ 149091 h 337198"/>
              <a:gd name="connsiteX25" fmla="*/ 147771 w 336945"/>
              <a:gd name="connsiteY25" fmla="*/ 94934 h 337198"/>
              <a:gd name="connsiteX26" fmla="*/ 203249 w 336945"/>
              <a:gd name="connsiteY26" fmla="*/ 149091 h 337198"/>
              <a:gd name="connsiteX27" fmla="*/ 191361 w 336945"/>
              <a:gd name="connsiteY27" fmla="*/ 180793 h 337198"/>
              <a:gd name="connsiteX28" fmla="*/ 215137 w 336945"/>
              <a:gd name="connsiteY28" fmla="*/ 204569 h 337198"/>
              <a:gd name="connsiteX29" fmla="*/ 234951 w 336945"/>
              <a:gd name="connsiteY29" fmla="*/ 149091 h 337198"/>
              <a:gd name="connsiteX30" fmla="*/ 147771 w 336945"/>
              <a:gd name="connsiteY30" fmla="*/ 61912 h 337198"/>
              <a:gd name="connsiteX31" fmla="*/ 147771 w 336945"/>
              <a:gd name="connsiteY31" fmla="*/ 14287 h 337198"/>
              <a:gd name="connsiteX32" fmla="*/ 14288 w 336945"/>
              <a:gd name="connsiteY32" fmla="*/ 148294 h 337198"/>
              <a:gd name="connsiteX33" fmla="*/ 147771 w 336945"/>
              <a:gd name="connsiteY33" fmla="*/ 280987 h 337198"/>
              <a:gd name="connsiteX34" fmla="*/ 238963 w 336945"/>
              <a:gd name="connsiteY34" fmla="*/ 246828 h 337198"/>
              <a:gd name="connsiteX35" fmla="*/ 215174 w 336945"/>
              <a:gd name="connsiteY35" fmla="*/ 223180 h 337198"/>
              <a:gd name="connsiteX36" fmla="*/ 147771 w 336945"/>
              <a:gd name="connsiteY36" fmla="*/ 248142 h 337198"/>
              <a:gd name="connsiteX37" fmla="*/ 47328 w 336945"/>
              <a:gd name="connsiteY37" fmla="*/ 146980 h 337198"/>
              <a:gd name="connsiteX38" fmla="*/ 149093 w 336945"/>
              <a:gd name="connsiteY38" fmla="*/ 47132 h 337198"/>
              <a:gd name="connsiteX39" fmla="*/ 249536 w 336945"/>
              <a:gd name="connsiteY39" fmla="*/ 146980 h 337198"/>
              <a:gd name="connsiteX40" fmla="*/ 224425 w 336945"/>
              <a:gd name="connsiteY40" fmla="*/ 212670 h 337198"/>
              <a:gd name="connsiteX41" fmla="*/ 249536 w 336945"/>
              <a:gd name="connsiteY41" fmla="*/ 236318 h 337198"/>
              <a:gd name="connsiteX42" fmla="*/ 282576 w 336945"/>
              <a:gd name="connsiteY42" fmla="*/ 148294 h 337198"/>
              <a:gd name="connsiteX43" fmla="*/ 147771 w 336945"/>
              <a:gd name="connsiteY43" fmla="*/ 14287 h 337198"/>
              <a:gd name="connsiteX44" fmla="*/ 148794 w 336945"/>
              <a:gd name="connsiteY44" fmla="*/ 0 h 337198"/>
              <a:gd name="connsiteX45" fmla="*/ 296272 w 336945"/>
              <a:gd name="connsiteY45" fmla="*/ 147477 h 337198"/>
              <a:gd name="connsiteX46" fmla="*/ 259402 w 336945"/>
              <a:gd name="connsiteY46" fmla="*/ 244918 h 337198"/>
              <a:gd name="connsiteX47" fmla="*/ 289688 w 336945"/>
              <a:gd name="connsiteY47" fmla="*/ 240967 h 337198"/>
              <a:gd name="connsiteX48" fmla="*/ 294955 w 336945"/>
              <a:gd name="connsiteY48" fmla="*/ 243601 h 337198"/>
              <a:gd name="connsiteX49" fmla="*/ 334458 w 336945"/>
              <a:gd name="connsiteY49" fmla="*/ 283104 h 337198"/>
              <a:gd name="connsiteX50" fmla="*/ 330508 w 336945"/>
              <a:gd name="connsiteY50" fmla="*/ 294955 h 337198"/>
              <a:gd name="connsiteX51" fmla="*/ 298905 w 336945"/>
              <a:gd name="connsiteY51" fmla="*/ 297589 h 337198"/>
              <a:gd name="connsiteX52" fmla="*/ 294955 w 336945"/>
              <a:gd name="connsiteY52" fmla="*/ 329191 h 337198"/>
              <a:gd name="connsiteX53" fmla="*/ 283104 w 336945"/>
              <a:gd name="connsiteY53" fmla="*/ 334458 h 337198"/>
              <a:gd name="connsiteX54" fmla="*/ 243601 w 336945"/>
              <a:gd name="connsiteY54" fmla="*/ 294955 h 337198"/>
              <a:gd name="connsiteX55" fmla="*/ 240968 w 336945"/>
              <a:gd name="connsiteY55" fmla="*/ 289688 h 337198"/>
              <a:gd name="connsiteX56" fmla="*/ 244918 w 336945"/>
              <a:gd name="connsiteY56" fmla="*/ 259403 h 337198"/>
              <a:gd name="connsiteX57" fmla="*/ 147477 w 336945"/>
              <a:gd name="connsiteY57" fmla="*/ 296272 h 337198"/>
              <a:gd name="connsiteX58" fmla="*/ 0 w 336945"/>
              <a:gd name="connsiteY58" fmla="*/ 148794 h 337198"/>
              <a:gd name="connsiteX59" fmla="*/ 148794 w 336945"/>
              <a:gd name="connsiteY59" fmla="*/ 0 h 33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36945" h="337198">
                <a:moveTo>
                  <a:pt x="258763" y="266700"/>
                </a:moveTo>
                <a:lnTo>
                  <a:pt x="255588" y="287338"/>
                </a:lnTo>
                <a:lnTo>
                  <a:pt x="284164" y="312738"/>
                </a:lnTo>
                <a:lnTo>
                  <a:pt x="285751" y="293688"/>
                </a:lnTo>
                <a:close/>
                <a:moveTo>
                  <a:pt x="287338" y="255587"/>
                </a:moveTo>
                <a:lnTo>
                  <a:pt x="269875" y="257175"/>
                </a:lnTo>
                <a:lnTo>
                  <a:pt x="295275" y="284162"/>
                </a:lnTo>
                <a:lnTo>
                  <a:pt x="315913" y="280987"/>
                </a:lnTo>
                <a:close/>
                <a:moveTo>
                  <a:pt x="147768" y="107950"/>
                </a:moveTo>
                <a:cubicBezTo>
                  <a:pt x="126532" y="107950"/>
                  <a:pt x="107950" y="126531"/>
                  <a:pt x="107950" y="149095"/>
                </a:cubicBezTo>
                <a:cubicBezTo>
                  <a:pt x="107950" y="170331"/>
                  <a:pt x="126532" y="188913"/>
                  <a:pt x="147768" y="188913"/>
                </a:cubicBezTo>
                <a:cubicBezTo>
                  <a:pt x="157059" y="188913"/>
                  <a:pt x="165022" y="186258"/>
                  <a:pt x="172986" y="180949"/>
                </a:cubicBezTo>
                <a:cubicBezTo>
                  <a:pt x="172986" y="180949"/>
                  <a:pt x="172986" y="180949"/>
                  <a:pt x="153077" y="162368"/>
                </a:cubicBezTo>
                <a:cubicBezTo>
                  <a:pt x="150422" y="159713"/>
                  <a:pt x="150422" y="154404"/>
                  <a:pt x="153077" y="151749"/>
                </a:cubicBezTo>
                <a:cubicBezTo>
                  <a:pt x="155731" y="149095"/>
                  <a:pt x="161040" y="149095"/>
                  <a:pt x="163695" y="151749"/>
                </a:cubicBezTo>
                <a:lnTo>
                  <a:pt x="182277" y="170331"/>
                </a:lnTo>
                <a:cubicBezTo>
                  <a:pt x="186258" y="163695"/>
                  <a:pt x="188913" y="157058"/>
                  <a:pt x="188913" y="149095"/>
                </a:cubicBezTo>
                <a:cubicBezTo>
                  <a:pt x="188913" y="126531"/>
                  <a:pt x="170331" y="107950"/>
                  <a:pt x="147768" y="107950"/>
                </a:cubicBezTo>
                <a:close/>
                <a:moveTo>
                  <a:pt x="147771" y="61912"/>
                </a:moveTo>
                <a:cubicBezTo>
                  <a:pt x="100219" y="61912"/>
                  <a:pt x="61913" y="101539"/>
                  <a:pt x="61913" y="149091"/>
                </a:cubicBezTo>
                <a:cubicBezTo>
                  <a:pt x="61913" y="196644"/>
                  <a:pt x="100219" y="234950"/>
                  <a:pt x="147771" y="234950"/>
                </a:cubicBezTo>
                <a:cubicBezTo>
                  <a:pt x="170227" y="234950"/>
                  <a:pt x="190040" y="227024"/>
                  <a:pt x="204570" y="213815"/>
                </a:cubicBezTo>
                <a:cubicBezTo>
                  <a:pt x="204570" y="213815"/>
                  <a:pt x="204570" y="213815"/>
                  <a:pt x="182115" y="191360"/>
                </a:cubicBezTo>
                <a:cubicBezTo>
                  <a:pt x="172869" y="197965"/>
                  <a:pt x="160980" y="203248"/>
                  <a:pt x="147771" y="203248"/>
                </a:cubicBezTo>
                <a:cubicBezTo>
                  <a:pt x="118712" y="203248"/>
                  <a:pt x="93615" y="178151"/>
                  <a:pt x="93615" y="149091"/>
                </a:cubicBezTo>
                <a:cubicBezTo>
                  <a:pt x="93615" y="118710"/>
                  <a:pt x="118712" y="94934"/>
                  <a:pt x="147771" y="94934"/>
                </a:cubicBezTo>
                <a:cubicBezTo>
                  <a:pt x="178152" y="94934"/>
                  <a:pt x="203249" y="118710"/>
                  <a:pt x="203249" y="149091"/>
                </a:cubicBezTo>
                <a:cubicBezTo>
                  <a:pt x="203249" y="160979"/>
                  <a:pt x="199287" y="171547"/>
                  <a:pt x="191361" y="180793"/>
                </a:cubicBezTo>
                <a:lnTo>
                  <a:pt x="215137" y="204569"/>
                </a:lnTo>
                <a:cubicBezTo>
                  <a:pt x="228346" y="188718"/>
                  <a:pt x="234951" y="170226"/>
                  <a:pt x="234951" y="149091"/>
                </a:cubicBezTo>
                <a:cubicBezTo>
                  <a:pt x="234951" y="101539"/>
                  <a:pt x="195324" y="61912"/>
                  <a:pt x="147771" y="61912"/>
                </a:cubicBezTo>
                <a:close/>
                <a:moveTo>
                  <a:pt x="147771" y="14287"/>
                </a:moveTo>
                <a:cubicBezTo>
                  <a:pt x="75082" y="14287"/>
                  <a:pt x="14288" y="73407"/>
                  <a:pt x="14288" y="148294"/>
                </a:cubicBezTo>
                <a:cubicBezTo>
                  <a:pt x="14288" y="221866"/>
                  <a:pt x="75082" y="280987"/>
                  <a:pt x="147771" y="280987"/>
                </a:cubicBezTo>
                <a:cubicBezTo>
                  <a:pt x="183455" y="280987"/>
                  <a:pt x="215174" y="267849"/>
                  <a:pt x="238963" y="246828"/>
                </a:cubicBezTo>
                <a:cubicBezTo>
                  <a:pt x="238963" y="246828"/>
                  <a:pt x="238963" y="246828"/>
                  <a:pt x="215174" y="223180"/>
                </a:cubicBezTo>
                <a:cubicBezTo>
                  <a:pt x="196671" y="237632"/>
                  <a:pt x="174203" y="248142"/>
                  <a:pt x="147771" y="248142"/>
                </a:cubicBezTo>
                <a:cubicBezTo>
                  <a:pt x="93585" y="248142"/>
                  <a:pt x="47328" y="202159"/>
                  <a:pt x="47328" y="146980"/>
                </a:cubicBezTo>
                <a:cubicBezTo>
                  <a:pt x="47328" y="91801"/>
                  <a:pt x="93585" y="47132"/>
                  <a:pt x="149093" y="47132"/>
                </a:cubicBezTo>
                <a:cubicBezTo>
                  <a:pt x="203279" y="47132"/>
                  <a:pt x="249536" y="91801"/>
                  <a:pt x="249536" y="146980"/>
                </a:cubicBezTo>
                <a:cubicBezTo>
                  <a:pt x="249536" y="171942"/>
                  <a:pt x="240284" y="194276"/>
                  <a:pt x="224425" y="212670"/>
                </a:cubicBezTo>
                <a:cubicBezTo>
                  <a:pt x="224425" y="212670"/>
                  <a:pt x="224425" y="212670"/>
                  <a:pt x="249536" y="236318"/>
                </a:cubicBezTo>
                <a:cubicBezTo>
                  <a:pt x="269360" y="212670"/>
                  <a:pt x="282576" y="181138"/>
                  <a:pt x="282576" y="148294"/>
                </a:cubicBezTo>
                <a:cubicBezTo>
                  <a:pt x="282576" y="73407"/>
                  <a:pt x="221782" y="14287"/>
                  <a:pt x="147771" y="14287"/>
                </a:cubicBezTo>
                <a:close/>
                <a:moveTo>
                  <a:pt x="148794" y="0"/>
                </a:moveTo>
                <a:cubicBezTo>
                  <a:pt x="229117" y="0"/>
                  <a:pt x="296272" y="65838"/>
                  <a:pt x="296272" y="147477"/>
                </a:cubicBezTo>
                <a:cubicBezTo>
                  <a:pt x="296272" y="184347"/>
                  <a:pt x="281787" y="218583"/>
                  <a:pt x="259402" y="244918"/>
                </a:cubicBezTo>
                <a:cubicBezTo>
                  <a:pt x="259402" y="244918"/>
                  <a:pt x="259402" y="244918"/>
                  <a:pt x="289688" y="240967"/>
                </a:cubicBezTo>
                <a:cubicBezTo>
                  <a:pt x="292322" y="240967"/>
                  <a:pt x="293638" y="242284"/>
                  <a:pt x="294955" y="243601"/>
                </a:cubicBezTo>
                <a:cubicBezTo>
                  <a:pt x="294955" y="243601"/>
                  <a:pt x="294955" y="243601"/>
                  <a:pt x="334458" y="283104"/>
                </a:cubicBezTo>
                <a:cubicBezTo>
                  <a:pt x="339725" y="287055"/>
                  <a:pt x="335775" y="293639"/>
                  <a:pt x="330508" y="294955"/>
                </a:cubicBezTo>
                <a:cubicBezTo>
                  <a:pt x="330508" y="294955"/>
                  <a:pt x="330508" y="294955"/>
                  <a:pt x="298905" y="297589"/>
                </a:cubicBezTo>
                <a:cubicBezTo>
                  <a:pt x="298905" y="297589"/>
                  <a:pt x="298905" y="297589"/>
                  <a:pt x="294955" y="329191"/>
                </a:cubicBezTo>
                <a:cubicBezTo>
                  <a:pt x="293638" y="337092"/>
                  <a:pt x="287055" y="339725"/>
                  <a:pt x="283104" y="334458"/>
                </a:cubicBezTo>
                <a:cubicBezTo>
                  <a:pt x="283104" y="334458"/>
                  <a:pt x="283104" y="334458"/>
                  <a:pt x="243601" y="294955"/>
                </a:cubicBezTo>
                <a:cubicBezTo>
                  <a:pt x="242284" y="293639"/>
                  <a:pt x="240968" y="291005"/>
                  <a:pt x="240968" y="289688"/>
                </a:cubicBezTo>
                <a:cubicBezTo>
                  <a:pt x="240968" y="289688"/>
                  <a:pt x="240968" y="289688"/>
                  <a:pt x="244918" y="259403"/>
                </a:cubicBezTo>
                <a:cubicBezTo>
                  <a:pt x="218583" y="281788"/>
                  <a:pt x="184347" y="296272"/>
                  <a:pt x="147477" y="296272"/>
                </a:cubicBezTo>
                <a:cubicBezTo>
                  <a:pt x="67155" y="296272"/>
                  <a:pt x="0" y="229117"/>
                  <a:pt x="0" y="148794"/>
                </a:cubicBezTo>
                <a:cubicBezTo>
                  <a:pt x="0" y="67155"/>
                  <a:pt x="67155" y="0"/>
                  <a:pt x="148794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 sz="128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E47CAF3-7BAD-794F-AAC6-4985F0B1A4EC}"/>
              </a:ext>
            </a:extLst>
          </p:cNvPr>
          <p:cNvSpPr/>
          <p:nvPr/>
        </p:nvSpPr>
        <p:spPr>
          <a:xfrm>
            <a:off x="2206973" y="2145418"/>
            <a:ext cx="1463257" cy="1463257"/>
          </a:xfrm>
          <a:prstGeom prst="ellipse">
            <a:avLst/>
          </a:prstGeom>
          <a:noFill/>
          <a:ln w="12700">
            <a:solidFill>
              <a:srgbClr val="AFB5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C01946E-9BEB-E8C2-2A5E-81829BFB7E30}"/>
              </a:ext>
            </a:extLst>
          </p:cNvPr>
          <p:cNvSpPr/>
          <p:nvPr/>
        </p:nvSpPr>
        <p:spPr>
          <a:xfrm>
            <a:off x="5485695" y="2272805"/>
            <a:ext cx="1234245" cy="1234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324EE"/>
          </a:solidFill>
          <a:ln w="25400" cap="flat">
            <a:noFill/>
            <a:prstDash val="solid"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25EF109-4CAC-1C6D-B954-C82F1C0FAFDA}"/>
              </a:ext>
            </a:extLst>
          </p:cNvPr>
          <p:cNvSpPr/>
          <p:nvPr/>
        </p:nvSpPr>
        <p:spPr>
          <a:xfrm>
            <a:off x="5852164" y="2641673"/>
            <a:ext cx="501307" cy="496509"/>
          </a:xfrm>
          <a:custGeom>
            <a:avLst/>
            <a:gdLst>
              <a:gd name="connsiteX0" fmla="*/ 242094 w 331788"/>
              <a:gd name="connsiteY0" fmla="*/ 203585 h 328613"/>
              <a:gd name="connsiteX1" fmla="*/ 214264 w 331788"/>
              <a:gd name="connsiteY1" fmla="*/ 214264 h 328613"/>
              <a:gd name="connsiteX2" fmla="*/ 214264 w 331788"/>
              <a:gd name="connsiteY2" fmla="*/ 269924 h 328613"/>
              <a:gd name="connsiteX3" fmla="*/ 269924 w 331788"/>
              <a:gd name="connsiteY3" fmla="*/ 269924 h 328613"/>
              <a:gd name="connsiteX4" fmla="*/ 269924 w 331788"/>
              <a:gd name="connsiteY4" fmla="*/ 214264 h 328613"/>
              <a:gd name="connsiteX5" fmla="*/ 242094 w 331788"/>
              <a:gd name="connsiteY5" fmla="*/ 203585 h 328613"/>
              <a:gd name="connsiteX6" fmla="*/ 85725 w 331788"/>
              <a:gd name="connsiteY6" fmla="*/ 200752 h 328613"/>
              <a:gd name="connsiteX7" fmla="*/ 136525 w 331788"/>
              <a:gd name="connsiteY7" fmla="*/ 207698 h 328613"/>
              <a:gd name="connsiteX8" fmla="*/ 132667 w 331788"/>
              <a:gd name="connsiteY8" fmla="*/ 222250 h 328613"/>
              <a:gd name="connsiteX9" fmla="*/ 38783 w 331788"/>
              <a:gd name="connsiteY9" fmla="*/ 222250 h 328613"/>
              <a:gd name="connsiteX10" fmla="*/ 34925 w 331788"/>
              <a:gd name="connsiteY10" fmla="*/ 207698 h 328613"/>
              <a:gd name="connsiteX11" fmla="*/ 85725 w 331788"/>
              <a:gd name="connsiteY11" fmla="*/ 200752 h 328613"/>
              <a:gd name="connsiteX12" fmla="*/ 86038 w 331788"/>
              <a:gd name="connsiteY12" fmla="*/ 150283 h 328613"/>
              <a:gd name="connsiteX13" fmla="*/ 136525 w 331788"/>
              <a:gd name="connsiteY13" fmla="*/ 158221 h 328613"/>
              <a:gd name="connsiteX14" fmla="*/ 132678 w 331788"/>
              <a:gd name="connsiteY14" fmla="*/ 171450 h 328613"/>
              <a:gd name="connsiteX15" fmla="*/ 39076 w 331788"/>
              <a:gd name="connsiteY15" fmla="*/ 171450 h 328613"/>
              <a:gd name="connsiteX16" fmla="*/ 36512 w 331788"/>
              <a:gd name="connsiteY16" fmla="*/ 158221 h 328613"/>
              <a:gd name="connsiteX17" fmla="*/ 86038 w 331788"/>
              <a:gd name="connsiteY17" fmla="*/ 150283 h 328613"/>
              <a:gd name="connsiteX18" fmla="*/ 243681 w 331788"/>
              <a:gd name="connsiteY18" fmla="*/ 148724 h 328613"/>
              <a:gd name="connsiteX19" fmla="*/ 295275 w 331788"/>
              <a:gd name="connsiteY19" fmla="*/ 156745 h 328613"/>
              <a:gd name="connsiteX20" fmla="*/ 292663 w 331788"/>
              <a:gd name="connsiteY20" fmla="*/ 171450 h 328613"/>
              <a:gd name="connsiteX21" fmla="*/ 197312 w 331788"/>
              <a:gd name="connsiteY21" fmla="*/ 171450 h 328613"/>
              <a:gd name="connsiteX22" fmla="*/ 192087 w 331788"/>
              <a:gd name="connsiteY22" fmla="*/ 156745 h 328613"/>
              <a:gd name="connsiteX23" fmla="*/ 243681 w 331788"/>
              <a:gd name="connsiteY23" fmla="*/ 148724 h 328613"/>
              <a:gd name="connsiteX24" fmla="*/ 86038 w 331788"/>
              <a:gd name="connsiteY24" fmla="*/ 99483 h 328613"/>
              <a:gd name="connsiteX25" fmla="*/ 136525 w 331788"/>
              <a:gd name="connsiteY25" fmla="*/ 107421 h 328613"/>
              <a:gd name="connsiteX26" fmla="*/ 132678 w 331788"/>
              <a:gd name="connsiteY26" fmla="*/ 120650 h 328613"/>
              <a:gd name="connsiteX27" fmla="*/ 39076 w 331788"/>
              <a:gd name="connsiteY27" fmla="*/ 120650 h 328613"/>
              <a:gd name="connsiteX28" fmla="*/ 36512 w 331788"/>
              <a:gd name="connsiteY28" fmla="*/ 107421 h 328613"/>
              <a:gd name="connsiteX29" fmla="*/ 86038 w 331788"/>
              <a:gd name="connsiteY29" fmla="*/ 99483 h 328613"/>
              <a:gd name="connsiteX30" fmla="*/ 243681 w 331788"/>
              <a:gd name="connsiteY30" fmla="*/ 99152 h 328613"/>
              <a:gd name="connsiteX31" fmla="*/ 295275 w 331788"/>
              <a:gd name="connsiteY31" fmla="*/ 106098 h 328613"/>
              <a:gd name="connsiteX32" fmla="*/ 292663 w 331788"/>
              <a:gd name="connsiteY32" fmla="*/ 120650 h 328613"/>
              <a:gd name="connsiteX33" fmla="*/ 196006 w 331788"/>
              <a:gd name="connsiteY33" fmla="*/ 120650 h 328613"/>
              <a:gd name="connsiteX34" fmla="*/ 192087 w 331788"/>
              <a:gd name="connsiteY34" fmla="*/ 106098 h 328613"/>
              <a:gd name="connsiteX35" fmla="*/ 243681 w 331788"/>
              <a:gd name="connsiteY35" fmla="*/ 99152 h 328613"/>
              <a:gd name="connsiteX36" fmla="*/ 243681 w 331788"/>
              <a:gd name="connsiteY36" fmla="*/ 48711 h 328613"/>
              <a:gd name="connsiteX37" fmla="*/ 295275 w 331788"/>
              <a:gd name="connsiteY37" fmla="*/ 56732 h 328613"/>
              <a:gd name="connsiteX38" fmla="*/ 292663 w 331788"/>
              <a:gd name="connsiteY38" fmla="*/ 71437 h 328613"/>
              <a:gd name="connsiteX39" fmla="*/ 197312 w 331788"/>
              <a:gd name="connsiteY39" fmla="*/ 71437 h 328613"/>
              <a:gd name="connsiteX40" fmla="*/ 192087 w 331788"/>
              <a:gd name="connsiteY40" fmla="*/ 56732 h 328613"/>
              <a:gd name="connsiteX41" fmla="*/ 243681 w 331788"/>
              <a:gd name="connsiteY41" fmla="*/ 48711 h 328613"/>
              <a:gd name="connsiteX42" fmla="*/ 85725 w 331788"/>
              <a:gd name="connsiteY42" fmla="*/ 48683 h 328613"/>
              <a:gd name="connsiteX43" fmla="*/ 136525 w 331788"/>
              <a:gd name="connsiteY43" fmla="*/ 56621 h 328613"/>
              <a:gd name="connsiteX44" fmla="*/ 132667 w 331788"/>
              <a:gd name="connsiteY44" fmla="*/ 69850 h 328613"/>
              <a:gd name="connsiteX45" fmla="*/ 38783 w 331788"/>
              <a:gd name="connsiteY45" fmla="*/ 69850 h 328613"/>
              <a:gd name="connsiteX46" fmla="*/ 34925 w 331788"/>
              <a:gd name="connsiteY46" fmla="*/ 56621 h 328613"/>
              <a:gd name="connsiteX47" fmla="*/ 85725 w 331788"/>
              <a:gd name="connsiteY47" fmla="*/ 48683 h 328613"/>
              <a:gd name="connsiteX48" fmla="*/ 245779 w 331788"/>
              <a:gd name="connsiteY48" fmla="*/ 12700 h 328613"/>
              <a:gd name="connsiteX49" fmla="*/ 171450 w 331788"/>
              <a:gd name="connsiteY49" fmla="*/ 28215 h 328613"/>
              <a:gd name="connsiteX50" fmla="*/ 171450 w 331788"/>
              <a:gd name="connsiteY50" fmla="*/ 263525 h 328613"/>
              <a:gd name="connsiteX51" fmla="*/ 192314 w 331788"/>
              <a:gd name="connsiteY51" fmla="*/ 257061 h 328613"/>
              <a:gd name="connsiteX52" fmla="*/ 205355 w 331788"/>
              <a:gd name="connsiteY52" fmla="*/ 205344 h 328613"/>
              <a:gd name="connsiteX53" fmla="*/ 279684 w 331788"/>
              <a:gd name="connsiteY53" fmla="*/ 205344 h 328613"/>
              <a:gd name="connsiteX54" fmla="*/ 294028 w 331788"/>
              <a:gd name="connsiteY54" fmla="*/ 257061 h 328613"/>
              <a:gd name="connsiteX55" fmla="*/ 317500 w 331788"/>
              <a:gd name="connsiteY55" fmla="*/ 263525 h 328613"/>
              <a:gd name="connsiteX56" fmla="*/ 317500 w 331788"/>
              <a:gd name="connsiteY56" fmla="*/ 28215 h 328613"/>
              <a:gd name="connsiteX57" fmla="*/ 245779 w 331788"/>
              <a:gd name="connsiteY57" fmla="*/ 12700 h 328613"/>
              <a:gd name="connsiteX58" fmla="*/ 84931 w 331788"/>
              <a:gd name="connsiteY58" fmla="*/ 12700 h 328613"/>
              <a:gd name="connsiteX59" fmla="*/ 12700 w 331788"/>
              <a:gd name="connsiteY59" fmla="*/ 28215 h 328613"/>
              <a:gd name="connsiteX60" fmla="*/ 12700 w 331788"/>
              <a:gd name="connsiteY60" fmla="*/ 263525 h 328613"/>
              <a:gd name="connsiteX61" fmla="*/ 84931 w 331788"/>
              <a:gd name="connsiteY61" fmla="*/ 249303 h 328613"/>
              <a:gd name="connsiteX62" fmla="*/ 157163 w 331788"/>
              <a:gd name="connsiteY62" fmla="*/ 263525 h 328613"/>
              <a:gd name="connsiteX63" fmla="*/ 157163 w 331788"/>
              <a:gd name="connsiteY63" fmla="*/ 28215 h 328613"/>
              <a:gd name="connsiteX64" fmla="*/ 84931 w 331788"/>
              <a:gd name="connsiteY64" fmla="*/ 12700 h 328613"/>
              <a:gd name="connsiteX65" fmla="*/ 86835 w 331788"/>
              <a:gd name="connsiteY65" fmla="*/ 0 h 328613"/>
              <a:gd name="connsiteX66" fmla="*/ 165894 w 331788"/>
              <a:gd name="connsiteY66" fmla="*/ 15525 h 328613"/>
              <a:gd name="connsiteX67" fmla="*/ 244953 w 331788"/>
              <a:gd name="connsiteY67" fmla="*/ 0 h 328613"/>
              <a:gd name="connsiteX68" fmla="*/ 326604 w 331788"/>
              <a:gd name="connsiteY68" fmla="*/ 16819 h 328613"/>
              <a:gd name="connsiteX69" fmla="*/ 331788 w 331788"/>
              <a:gd name="connsiteY69" fmla="*/ 23288 h 328613"/>
              <a:gd name="connsiteX70" fmla="*/ 331788 w 331788"/>
              <a:gd name="connsiteY70" fmla="*/ 274276 h 328613"/>
              <a:gd name="connsiteX71" fmla="*/ 322716 w 331788"/>
              <a:gd name="connsiteY71" fmla="*/ 280744 h 328613"/>
              <a:gd name="connsiteX72" fmla="*/ 289019 w 331788"/>
              <a:gd name="connsiteY72" fmla="*/ 269101 h 328613"/>
              <a:gd name="connsiteX73" fmla="*/ 285130 w 331788"/>
              <a:gd name="connsiteY73" fmla="*/ 274276 h 328613"/>
              <a:gd name="connsiteX74" fmla="*/ 329196 w 331788"/>
              <a:gd name="connsiteY74" fmla="*/ 318263 h 328613"/>
              <a:gd name="connsiteX75" fmla="*/ 318828 w 331788"/>
              <a:gd name="connsiteY75" fmla="*/ 328613 h 328613"/>
              <a:gd name="connsiteX76" fmla="*/ 274762 w 331788"/>
              <a:gd name="connsiteY76" fmla="*/ 284626 h 328613"/>
              <a:gd name="connsiteX77" fmla="*/ 206072 w 331788"/>
              <a:gd name="connsiteY77" fmla="*/ 279451 h 328613"/>
              <a:gd name="connsiteX78" fmla="*/ 198295 w 331788"/>
              <a:gd name="connsiteY78" fmla="*/ 270394 h 328613"/>
              <a:gd name="connsiteX79" fmla="*/ 167190 w 331788"/>
              <a:gd name="connsiteY79" fmla="*/ 280744 h 328613"/>
              <a:gd name="connsiteX80" fmla="*/ 163302 w 331788"/>
              <a:gd name="connsiteY80" fmla="*/ 280744 h 328613"/>
              <a:gd name="connsiteX81" fmla="*/ 85539 w 331788"/>
              <a:gd name="connsiteY81" fmla="*/ 263926 h 328613"/>
              <a:gd name="connsiteX82" fmla="*/ 9072 w 331788"/>
              <a:gd name="connsiteY82" fmla="*/ 280744 h 328613"/>
              <a:gd name="connsiteX83" fmla="*/ 0 w 331788"/>
              <a:gd name="connsiteY83" fmla="*/ 274276 h 328613"/>
              <a:gd name="connsiteX84" fmla="*/ 0 w 331788"/>
              <a:gd name="connsiteY84" fmla="*/ 23288 h 328613"/>
              <a:gd name="connsiteX85" fmla="*/ 5184 w 331788"/>
              <a:gd name="connsiteY85" fmla="*/ 16819 h 328613"/>
              <a:gd name="connsiteX86" fmla="*/ 86835 w 331788"/>
              <a:gd name="connsiteY8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1788" h="328613">
                <a:moveTo>
                  <a:pt x="242094" y="203585"/>
                </a:moveTo>
                <a:cubicBezTo>
                  <a:pt x="232062" y="203585"/>
                  <a:pt x="222031" y="207145"/>
                  <a:pt x="214264" y="214264"/>
                </a:cubicBezTo>
                <a:cubicBezTo>
                  <a:pt x="200025" y="229797"/>
                  <a:pt x="200025" y="254391"/>
                  <a:pt x="214264" y="269924"/>
                </a:cubicBezTo>
                <a:cubicBezTo>
                  <a:pt x="229797" y="284163"/>
                  <a:pt x="254391" y="284163"/>
                  <a:pt x="269924" y="269924"/>
                </a:cubicBezTo>
                <a:cubicBezTo>
                  <a:pt x="284163" y="254391"/>
                  <a:pt x="284163" y="229797"/>
                  <a:pt x="269924" y="214264"/>
                </a:cubicBezTo>
                <a:cubicBezTo>
                  <a:pt x="262158" y="207145"/>
                  <a:pt x="252126" y="203585"/>
                  <a:pt x="242094" y="203585"/>
                </a:cubicBezTo>
                <a:close/>
                <a:moveTo>
                  <a:pt x="85725" y="200752"/>
                </a:moveTo>
                <a:cubicBezTo>
                  <a:pt x="102122" y="200752"/>
                  <a:pt x="118520" y="203067"/>
                  <a:pt x="136525" y="207698"/>
                </a:cubicBezTo>
                <a:cubicBezTo>
                  <a:pt x="136525" y="207698"/>
                  <a:pt x="136525" y="207698"/>
                  <a:pt x="132667" y="222250"/>
                </a:cubicBezTo>
                <a:cubicBezTo>
                  <a:pt x="99229" y="211667"/>
                  <a:pt x="72221" y="211667"/>
                  <a:pt x="38783" y="222250"/>
                </a:cubicBezTo>
                <a:cubicBezTo>
                  <a:pt x="38783" y="222250"/>
                  <a:pt x="38783" y="222250"/>
                  <a:pt x="34925" y="207698"/>
                </a:cubicBezTo>
                <a:cubicBezTo>
                  <a:pt x="52930" y="203067"/>
                  <a:pt x="69327" y="200752"/>
                  <a:pt x="85725" y="200752"/>
                </a:cubicBezTo>
                <a:close/>
                <a:moveTo>
                  <a:pt x="86038" y="150283"/>
                </a:moveTo>
                <a:cubicBezTo>
                  <a:pt x="102226" y="150283"/>
                  <a:pt x="118574" y="152929"/>
                  <a:pt x="136525" y="158221"/>
                </a:cubicBezTo>
                <a:cubicBezTo>
                  <a:pt x="136525" y="158221"/>
                  <a:pt x="136525" y="158221"/>
                  <a:pt x="132678" y="171450"/>
                </a:cubicBezTo>
                <a:cubicBezTo>
                  <a:pt x="99341" y="162190"/>
                  <a:pt x="72414" y="162190"/>
                  <a:pt x="39076" y="171450"/>
                </a:cubicBezTo>
                <a:cubicBezTo>
                  <a:pt x="39076" y="171450"/>
                  <a:pt x="39076" y="171450"/>
                  <a:pt x="36512" y="158221"/>
                </a:cubicBezTo>
                <a:cubicBezTo>
                  <a:pt x="53822" y="152929"/>
                  <a:pt x="69850" y="150283"/>
                  <a:pt x="86038" y="150283"/>
                </a:cubicBezTo>
                <a:close/>
                <a:moveTo>
                  <a:pt x="243681" y="148724"/>
                </a:moveTo>
                <a:cubicBezTo>
                  <a:pt x="260335" y="148724"/>
                  <a:pt x="276989" y="151398"/>
                  <a:pt x="295275" y="156745"/>
                </a:cubicBezTo>
                <a:cubicBezTo>
                  <a:pt x="295275" y="156745"/>
                  <a:pt x="295275" y="156745"/>
                  <a:pt x="292663" y="171450"/>
                </a:cubicBezTo>
                <a:cubicBezTo>
                  <a:pt x="257396" y="162092"/>
                  <a:pt x="231272" y="162092"/>
                  <a:pt x="197312" y="171450"/>
                </a:cubicBezTo>
                <a:cubicBezTo>
                  <a:pt x="197312" y="171450"/>
                  <a:pt x="197312" y="171450"/>
                  <a:pt x="192087" y="156745"/>
                </a:cubicBezTo>
                <a:cubicBezTo>
                  <a:pt x="210374" y="151398"/>
                  <a:pt x="227027" y="148724"/>
                  <a:pt x="243681" y="148724"/>
                </a:cubicBezTo>
                <a:close/>
                <a:moveTo>
                  <a:pt x="86038" y="99483"/>
                </a:moveTo>
                <a:cubicBezTo>
                  <a:pt x="102226" y="99483"/>
                  <a:pt x="118574" y="102129"/>
                  <a:pt x="136525" y="107421"/>
                </a:cubicBezTo>
                <a:cubicBezTo>
                  <a:pt x="136525" y="107421"/>
                  <a:pt x="136525" y="107421"/>
                  <a:pt x="132678" y="120650"/>
                </a:cubicBezTo>
                <a:cubicBezTo>
                  <a:pt x="99341" y="111390"/>
                  <a:pt x="72414" y="111390"/>
                  <a:pt x="39076" y="120650"/>
                </a:cubicBezTo>
                <a:cubicBezTo>
                  <a:pt x="39076" y="120650"/>
                  <a:pt x="39076" y="120650"/>
                  <a:pt x="36512" y="107421"/>
                </a:cubicBezTo>
                <a:cubicBezTo>
                  <a:pt x="53822" y="102129"/>
                  <a:pt x="69850" y="99483"/>
                  <a:pt x="86038" y="99483"/>
                </a:cubicBezTo>
                <a:close/>
                <a:moveTo>
                  <a:pt x="243681" y="99152"/>
                </a:moveTo>
                <a:cubicBezTo>
                  <a:pt x="260335" y="99152"/>
                  <a:pt x="276989" y="101467"/>
                  <a:pt x="295275" y="106098"/>
                </a:cubicBezTo>
                <a:cubicBezTo>
                  <a:pt x="295275" y="106098"/>
                  <a:pt x="295275" y="106098"/>
                  <a:pt x="292663" y="120650"/>
                </a:cubicBezTo>
                <a:cubicBezTo>
                  <a:pt x="257396" y="111390"/>
                  <a:pt x="231272" y="111390"/>
                  <a:pt x="196006" y="120650"/>
                </a:cubicBezTo>
                <a:cubicBezTo>
                  <a:pt x="196006" y="120650"/>
                  <a:pt x="196006" y="120650"/>
                  <a:pt x="192087" y="106098"/>
                </a:cubicBezTo>
                <a:cubicBezTo>
                  <a:pt x="210374" y="101467"/>
                  <a:pt x="227027" y="99152"/>
                  <a:pt x="243681" y="99152"/>
                </a:cubicBezTo>
                <a:close/>
                <a:moveTo>
                  <a:pt x="243681" y="48711"/>
                </a:moveTo>
                <a:cubicBezTo>
                  <a:pt x="260335" y="48711"/>
                  <a:pt x="276989" y="51385"/>
                  <a:pt x="295275" y="56732"/>
                </a:cubicBezTo>
                <a:cubicBezTo>
                  <a:pt x="295275" y="56732"/>
                  <a:pt x="295275" y="56732"/>
                  <a:pt x="292663" y="71437"/>
                </a:cubicBezTo>
                <a:cubicBezTo>
                  <a:pt x="257396" y="60742"/>
                  <a:pt x="231272" y="60742"/>
                  <a:pt x="197312" y="71437"/>
                </a:cubicBezTo>
                <a:cubicBezTo>
                  <a:pt x="197312" y="71437"/>
                  <a:pt x="197312" y="71437"/>
                  <a:pt x="192087" y="56732"/>
                </a:cubicBezTo>
                <a:cubicBezTo>
                  <a:pt x="210374" y="51385"/>
                  <a:pt x="227027" y="48711"/>
                  <a:pt x="243681" y="48711"/>
                </a:cubicBezTo>
                <a:close/>
                <a:moveTo>
                  <a:pt x="85725" y="48683"/>
                </a:moveTo>
                <a:cubicBezTo>
                  <a:pt x="102122" y="48683"/>
                  <a:pt x="118520" y="51329"/>
                  <a:pt x="136525" y="56621"/>
                </a:cubicBezTo>
                <a:cubicBezTo>
                  <a:pt x="136525" y="56621"/>
                  <a:pt x="136525" y="56621"/>
                  <a:pt x="132667" y="69850"/>
                </a:cubicBezTo>
                <a:cubicBezTo>
                  <a:pt x="99229" y="60590"/>
                  <a:pt x="72221" y="60590"/>
                  <a:pt x="38783" y="69850"/>
                </a:cubicBezTo>
                <a:lnTo>
                  <a:pt x="34925" y="56621"/>
                </a:lnTo>
                <a:cubicBezTo>
                  <a:pt x="52930" y="51329"/>
                  <a:pt x="69327" y="48683"/>
                  <a:pt x="85725" y="48683"/>
                </a:cubicBezTo>
                <a:close/>
                <a:moveTo>
                  <a:pt x="245779" y="12700"/>
                </a:moveTo>
                <a:cubicBezTo>
                  <a:pt x="224915" y="12700"/>
                  <a:pt x="201443" y="16579"/>
                  <a:pt x="171450" y="28215"/>
                </a:cubicBezTo>
                <a:cubicBezTo>
                  <a:pt x="171450" y="28215"/>
                  <a:pt x="171450" y="28215"/>
                  <a:pt x="171450" y="263525"/>
                </a:cubicBezTo>
                <a:cubicBezTo>
                  <a:pt x="176666" y="262232"/>
                  <a:pt x="185794" y="259646"/>
                  <a:pt x="192314" y="257061"/>
                </a:cubicBezTo>
                <a:cubicBezTo>
                  <a:pt x="185794" y="238960"/>
                  <a:pt x="191010" y="219566"/>
                  <a:pt x="205355" y="205344"/>
                </a:cubicBezTo>
                <a:cubicBezTo>
                  <a:pt x="226219" y="184657"/>
                  <a:pt x="258819" y="184657"/>
                  <a:pt x="279684" y="205344"/>
                </a:cubicBezTo>
                <a:cubicBezTo>
                  <a:pt x="294028" y="218273"/>
                  <a:pt x="299244" y="238960"/>
                  <a:pt x="294028" y="257061"/>
                </a:cubicBezTo>
                <a:cubicBezTo>
                  <a:pt x="301852" y="258353"/>
                  <a:pt x="312284" y="262232"/>
                  <a:pt x="317500" y="263525"/>
                </a:cubicBezTo>
                <a:lnTo>
                  <a:pt x="317500" y="28215"/>
                </a:lnTo>
                <a:cubicBezTo>
                  <a:pt x="288812" y="17872"/>
                  <a:pt x="266643" y="12700"/>
                  <a:pt x="245779" y="12700"/>
                </a:cubicBezTo>
                <a:close/>
                <a:moveTo>
                  <a:pt x="84931" y="12700"/>
                </a:moveTo>
                <a:cubicBezTo>
                  <a:pt x="63004" y="12700"/>
                  <a:pt x="42366" y="17872"/>
                  <a:pt x="12700" y="28215"/>
                </a:cubicBezTo>
                <a:cubicBezTo>
                  <a:pt x="12700" y="28215"/>
                  <a:pt x="12700" y="28215"/>
                  <a:pt x="12700" y="263525"/>
                </a:cubicBezTo>
                <a:cubicBezTo>
                  <a:pt x="41077" y="254475"/>
                  <a:pt x="63004" y="249303"/>
                  <a:pt x="84931" y="249303"/>
                </a:cubicBezTo>
                <a:cubicBezTo>
                  <a:pt x="106859" y="249303"/>
                  <a:pt x="128786" y="254475"/>
                  <a:pt x="157163" y="263525"/>
                </a:cubicBezTo>
                <a:lnTo>
                  <a:pt x="157163" y="28215"/>
                </a:lnTo>
                <a:cubicBezTo>
                  <a:pt x="128786" y="17872"/>
                  <a:pt x="106859" y="12700"/>
                  <a:pt x="84931" y="12700"/>
                </a:cubicBezTo>
                <a:close/>
                <a:moveTo>
                  <a:pt x="86835" y="0"/>
                </a:moveTo>
                <a:cubicBezTo>
                  <a:pt x="110164" y="0"/>
                  <a:pt x="133493" y="5175"/>
                  <a:pt x="165894" y="15525"/>
                </a:cubicBezTo>
                <a:cubicBezTo>
                  <a:pt x="198295" y="5175"/>
                  <a:pt x="221624" y="0"/>
                  <a:pt x="244953" y="0"/>
                </a:cubicBezTo>
                <a:cubicBezTo>
                  <a:pt x="269578" y="0"/>
                  <a:pt x="294203" y="5175"/>
                  <a:pt x="326604" y="16819"/>
                </a:cubicBezTo>
                <a:cubicBezTo>
                  <a:pt x="329196" y="18113"/>
                  <a:pt x="331788" y="20700"/>
                  <a:pt x="331788" y="23288"/>
                </a:cubicBezTo>
                <a:cubicBezTo>
                  <a:pt x="331788" y="23288"/>
                  <a:pt x="331788" y="23288"/>
                  <a:pt x="331788" y="274276"/>
                </a:cubicBezTo>
                <a:cubicBezTo>
                  <a:pt x="331788" y="280744"/>
                  <a:pt x="325308" y="280744"/>
                  <a:pt x="322716" y="280744"/>
                </a:cubicBezTo>
                <a:cubicBezTo>
                  <a:pt x="313643" y="276863"/>
                  <a:pt x="299387" y="272982"/>
                  <a:pt x="289019" y="269101"/>
                </a:cubicBezTo>
                <a:cubicBezTo>
                  <a:pt x="287723" y="271688"/>
                  <a:pt x="286427" y="272982"/>
                  <a:pt x="285130" y="274276"/>
                </a:cubicBezTo>
                <a:cubicBezTo>
                  <a:pt x="285130" y="274276"/>
                  <a:pt x="285130" y="274276"/>
                  <a:pt x="329196" y="318263"/>
                </a:cubicBezTo>
                <a:cubicBezTo>
                  <a:pt x="329196" y="318263"/>
                  <a:pt x="329196" y="318263"/>
                  <a:pt x="318828" y="328613"/>
                </a:cubicBezTo>
                <a:cubicBezTo>
                  <a:pt x="318828" y="328613"/>
                  <a:pt x="318828" y="328613"/>
                  <a:pt x="274762" y="284626"/>
                </a:cubicBezTo>
                <a:cubicBezTo>
                  <a:pt x="254025" y="300151"/>
                  <a:pt x="224216" y="298857"/>
                  <a:pt x="206072" y="279451"/>
                </a:cubicBezTo>
                <a:cubicBezTo>
                  <a:pt x="202183" y="276863"/>
                  <a:pt x="200887" y="274276"/>
                  <a:pt x="198295" y="270394"/>
                </a:cubicBezTo>
                <a:cubicBezTo>
                  <a:pt x="189223" y="272982"/>
                  <a:pt x="174966" y="278157"/>
                  <a:pt x="167190" y="280744"/>
                </a:cubicBezTo>
                <a:cubicBezTo>
                  <a:pt x="165894" y="280744"/>
                  <a:pt x="164598" y="280744"/>
                  <a:pt x="163302" y="280744"/>
                </a:cubicBezTo>
                <a:cubicBezTo>
                  <a:pt x="130901" y="269101"/>
                  <a:pt x="108868" y="263926"/>
                  <a:pt x="85539" y="263926"/>
                </a:cubicBezTo>
                <a:cubicBezTo>
                  <a:pt x="63506" y="263926"/>
                  <a:pt x="40177" y="269101"/>
                  <a:pt x="9072" y="280744"/>
                </a:cubicBezTo>
                <a:cubicBezTo>
                  <a:pt x="6480" y="280744"/>
                  <a:pt x="0" y="280744"/>
                  <a:pt x="0" y="274276"/>
                </a:cubicBezTo>
                <a:cubicBezTo>
                  <a:pt x="0" y="274276"/>
                  <a:pt x="0" y="274276"/>
                  <a:pt x="0" y="23288"/>
                </a:cubicBezTo>
                <a:cubicBezTo>
                  <a:pt x="0" y="20700"/>
                  <a:pt x="2592" y="18113"/>
                  <a:pt x="5184" y="16819"/>
                </a:cubicBezTo>
                <a:cubicBezTo>
                  <a:pt x="37585" y="5175"/>
                  <a:pt x="62210" y="0"/>
                  <a:pt x="8683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D569868-173A-D812-8ABB-5B4784CF5F2C}"/>
              </a:ext>
            </a:extLst>
          </p:cNvPr>
          <p:cNvSpPr/>
          <p:nvPr/>
        </p:nvSpPr>
        <p:spPr>
          <a:xfrm>
            <a:off x="5195233" y="1984060"/>
            <a:ext cx="1815168" cy="1815168"/>
          </a:xfrm>
          <a:prstGeom prst="ellipse">
            <a:avLst/>
          </a:prstGeom>
          <a:noFill/>
          <a:ln w="12700">
            <a:solidFill>
              <a:srgbClr val="1324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B08E8516-EFEF-71F0-E943-7741F999BDA5}"/>
              </a:ext>
            </a:extLst>
          </p:cNvPr>
          <p:cNvSpPr/>
          <p:nvPr/>
        </p:nvSpPr>
        <p:spPr>
          <a:xfrm>
            <a:off x="8637470" y="2253159"/>
            <a:ext cx="1234245" cy="1234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AFB5F9"/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 sz="128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15990BF5-5081-DCC0-FC6C-C079D4907001}"/>
              </a:ext>
            </a:extLst>
          </p:cNvPr>
          <p:cNvSpPr/>
          <p:nvPr/>
        </p:nvSpPr>
        <p:spPr>
          <a:xfrm>
            <a:off x="9003939" y="2630321"/>
            <a:ext cx="501307" cy="479922"/>
          </a:xfrm>
          <a:custGeom>
            <a:avLst/>
            <a:gdLst>
              <a:gd name="connsiteX0" fmla="*/ 203672 w 338280"/>
              <a:gd name="connsiteY0" fmla="*/ 246439 h 323850"/>
              <a:gd name="connsiteX1" fmla="*/ 209657 w 338280"/>
              <a:gd name="connsiteY1" fmla="*/ 252329 h 323850"/>
              <a:gd name="connsiteX2" fmla="*/ 238919 w 338280"/>
              <a:gd name="connsiteY2" fmla="*/ 305998 h 323850"/>
              <a:gd name="connsiteX3" fmla="*/ 233599 w 338280"/>
              <a:gd name="connsiteY3" fmla="*/ 316470 h 323850"/>
              <a:gd name="connsiteX4" fmla="*/ 197687 w 338280"/>
              <a:gd name="connsiteY4" fmla="*/ 252329 h 323850"/>
              <a:gd name="connsiteX5" fmla="*/ 203672 w 338280"/>
              <a:gd name="connsiteY5" fmla="*/ 246439 h 323850"/>
              <a:gd name="connsiteX6" fmla="*/ 251574 w 338280"/>
              <a:gd name="connsiteY6" fmla="*/ 214312 h 323850"/>
              <a:gd name="connsiteX7" fmla="*/ 283252 w 338280"/>
              <a:gd name="connsiteY7" fmla="*/ 222230 h 323850"/>
              <a:gd name="connsiteX8" fmla="*/ 314931 w 338280"/>
              <a:gd name="connsiteY8" fmla="*/ 275020 h 323850"/>
              <a:gd name="connsiteX9" fmla="*/ 316251 w 338280"/>
              <a:gd name="connsiteY9" fmla="*/ 285578 h 323850"/>
              <a:gd name="connsiteX10" fmla="*/ 325490 w 338280"/>
              <a:gd name="connsiteY10" fmla="*/ 313292 h 323850"/>
              <a:gd name="connsiteX11" fmla="*/ 328130 w 338280"/>
              <a:gd name="connsiteY11" fmla="*/ 319891 h 323850"/>
              <a:gd name="connsiteX12" fmla="*/ 322851 w 338280"/>
              <a:gd name="connsiteY12" fmla="*/ 323850 h 323850"/>
              <a:gd name="connsiteX13" fmla="*/ 321531 w 338280"/>
              <a:gd name="connsiteY13" fmla="*/ 323850 h 323850"/>
              <a:gd name="connsiteX14" fmla="*/ 293812 w 338280"/>
              <a:gd name="connsiteY14" fmla="*/ 310653 h 323850"/>
              <a:gd name="connsiteX15" fmla="*/ 288532 w 338280"/>
              <a:gd name="connsiteY15" fmla="*/ 301415 h 323850"/>
              <a:gd name="connsiteX16" fmla="*/ 279292 w 338280"/>
              <a:gd name="connsiteY16" fmla="*/ 288217 h 323850"/>
              <a:gd name="connsiteX17" fmla="*/ 276652 w 338280"/>
              <a:gd name="connsiteY17" fmla="*/ 289537 h 323850"/>
              <a:gd name="connsiteX18" fmla="*/ 276652 w 338280"/>
              <a:gd name="connsiteY18" fmla="*/ 290857 h 323850"/>
              <a:gd name="connsiteX19" fmla="*/ 280612 w 338280"/>
              <a:gd name="connsiteY19" fmla="*/ 294816 h 323850"/>
              <a:gd name="connsiteX20" fmla="*/ 284572 w 338280"/>
              <a:gd name="connsiteY20" fmla="*/ 301415 h 323850"/>
              <a:gd name="connsiteX21" fmla="*/ 279292 w 338280"/>
              <a:gd name="connsiteY21" fmla="*/ 308013 h 323850"/>
              <a:gd name="connsiteX22" fmla="*/ 272693 w 338280"/>
              <a:gd name="connsiteY22" fmla="*/ 308013 h 323850"/>
              <a:gd name="connsiteX23" fmla="*/ 215935 w 338280"/>
              <a:gd name="connsiteY23" fmla="*/ 259183 h 323850"/>
              <a:gd name="connsiteX24" fmla="*/ 218574 w 338280"/>
              <a:gd name="connsiteY24" fmla="*/ 226190 h 323850"/>
              <a:gd name="connsiteX25" fmla="*/ 218574 w 338280"/>
              <a:gd name="connsiteY25" fmla="*/ 224870 h 323850"/>
              <a:gd name="connsiteX26" fmla="*/ 221214 w 338280"/>
              <a:gd name="connsiteY26" fmla="*/ 222230 h 323850"/>
              <a:gd name="connsiteX27" fmla="*/ 251574 w 338280"/>
              <a:gd name="connsiteY27" fmla="*/ 214312 h 323850"/>
              <a:gd name="connsiteX28" fmla="*/ 248551 w 338280"/>
              <a:gd name="connsiteY28" fmla="*/ 198166 h 323850"/>
              <a:gd name="connsiteX29" fmla="*/ 308559 w 338280"/>
              <a:gd name="connsiteY29" fmla="*/ 219221 h 323850"/>
              <a:gd name="connsiteX30" fmla="*/ 325895 w 338280"/>
              <a:gd name="connsiteY30" fmla="*/ 246857 h 323850"/>
              <a:gd name="connsiteX31" fmla="*/ 337896 w 338280"/>
              <a:gd name="connsiteY31" fmla="*/ 287651 h 323850"/>
              <a:gd name="connsiteX32" fmla="*/ 325895 w 338280"/>
              <a:gd name="connsiteY32" fmla="*/ 290283 h 323850"/>
              <a:gd name="connsiteX33" fmla="*/ 301892 w 338280"/>
              <a:gd name="connsiteY33" fmla="*/ 229749 h 323850"/>
              <a:gd name="connsiteX34" fmla="*/ 248551 w 338280"/>
              <a:gd name="connsiteY34" fmla="*/ 210010 h 323850"/>
              <a:gd name="connsiteX35" fmla="*/ 248551 w 338280"/>
              <a:gd name="connsiteY35" fmla="*/ 198166 h 323850"/>
              <a:gd name="connsiteX36" fmla="*/ 146094 w 338280"/>
              <a:gd name="connsiteY36" fmla="*/ 133350 h 323850"/>
              <a:gd name="connsiteX37" fmla="*/ 134187 w 338280"/>
              <a:gd name="connsiteY37" fmla="*/ 145257 h 323850"/>
              <a:gd name="connsiteX38" fmla="*/ 146094 w 338280"/>
              <a:gd name="connsiteY38" fmla="*/ 157164 h 323850"/>
              <a:gd name="connsiteX39" fmla="*/ 158001 w 338280"/>
              <a:gd name="connsiteY39" fmla="*/ 145257 h 323850"/>
              <a:gd name="connsiteX40" fmla="*/ 146094 w 338280"/>
              <a:gd name="connsiteY40" fmla="*/ 133350 h 323850"/>
              <a:gd name="connsiteX41" fmla="*/ 80560 w 338280"/>
              <a:gd name="connsiteY41" fmla="*/ 50800 h 323850"/>
              <a:gd name="connsiteX42" fmla="*/ 60662 w 338280"/>
              <a:gd name="connsiteY42" fmla="*/ 58619 h 323850"/>
              <a:gd name="connsiteX43" fmla="*/ 52703 w 338280"/>
              <a:gd name="connsiteY43" fmla="*/ 87289 h 323850"/>
              <a:gd name="connsiteX44" fmla="*/ 71275 w 338280"/>
              <a:gd name="connsiteY44" fmla="*/ 118565 h 323850"/>
              <a:gd name="connsiteX45" fmla="*/ 111071 w 338280"/>
              <a:gd name="connsiteY45" fmla="*/ 138113 h 323850"/>
              <a:gd name="connsiteX46" fmla="*/ 132296 w 338280"/>
              <a:gd name="connsiteY46" fmla="*/ 130294 h 323850"/>
              <a:gd name="connsiteX47" fmla="*/ 121683 w 338280"/>
              <a:gd name="connsiteY47" fmla="*/ 69045 h 323850"/>
              <a:gd name="connsiteX48" fmla="*/ 80560 w 338280"/>
              <a:gd name="connsiteY48" fmla="*/ 50800 h 323850"/>
              <a:gd name="connsiteX49" fmla="*/ 32941 w 338280"/>
              <a:gd name="connsiteY49" fmla="*/ 0 h 323850"/>
              <a:gd name="connsiteX50" fmla="*/ 154073 w 338280"/>
              <a:gd name="connsiteY50" fmla="*/ 71005 h 323850"/>
              <a:gd name="connsiteX51" fmla="*/ 192256 w 338280"/>
              <a:gd name="connsiteY51" fmla="*/ 114396 h 323850"/>
              <a:gd name="connsiteX52" fmla="*/ 255455 w 338280"/>
              <a:gd name="connsiteY52" fmla="*/ 144639 h 323850"/>
              <a:gd name="connsiteX53" fmla="*/ 219905 w 338280"/>
              <a:gd name="connsiteY53" fmla="*/ 219588 h 323850"/>
              <a:gd name="connsiteX54" fmla="*/ 158023 w 338280"/>
              <a:gd name="connsiteY54" fmla="*/ 260350 h 323850"/>
              <a:gd name="connsiteX55" fmla="*/ 144856 w 338280"/>
              <a:gd name="connsiteY55" fmla="*/ 255090 h 323850"/>
              <a:gd name="connsiteX56" fmla="*/ 114573 w 338280"/>
              <a:gd name="connsiteY56" fmla="*/ 191975 h 323850"/>
              <a:gd name="connsiteX57" fmla="*/ 71124 w 338280"/>
              <a:gd name="connsiteY57" fmla="*/ 153843 h 323850"/>
              <a:gd name="connsiteX58" fmla="*/ 10558 w 338280"/>
              <a:gd name="connsiteY58" fmla="*/ 71005 h 323850"/>
              <a:gd name="connsiteX59" fmla="*/ 9241 w 338280"/>
              <a:gd name="connsiteY59" fmla="*/ 9204 h 323850"/>
              <a:gd name="connsiteX60" fmla="*/ 32941 w 338280"/>
              <a:gd name="connsiteY60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38280" h="323850">
                <a:moveTo>
                  <a:pt x="203672" y="246439"/>
                </a:moveTo>
                <a:cubicBezTo>
                  <a:pt x="206665" y="246439"/>
                  <a:pt x="209657" y="248402"/>
                  <a:pt x="209657" y="252329"/>
                </a:cubicBezTo>
                <a:cubicBezTo>
                  <a:pt x="210988" y="271964"/>
                  <a:pt x="220298" y="295526"/>
                  <a:pt x="238919" y="305998"/>
                </a:cubicBezTo>
                <a:cubicBezTo>
                  <a:pt x="246900" y="308616"/>
                  <a:pt x="240249" y="319088"/>
                  <a:pt x="233599" y="316470"/>
                </a:cubicBezTo>
                <a:cubicBezTo>
                  <a:pt x="210988" y="304689"/>
                  <a:pt x="199017" y="275891"/>
                  <a:pt x="197687" y="252329"/>
                </a:cubicBezTo>
                <a:cubicBezTo>
                  <a:pt x="197687" y="248402"/>
                  <a:pt x="200679" y="246439"/>
                  <a:pt x="203672" y="246439"/>
                </a:cubicBezTo>
                <a:close/>
                <a:moveTo>
                  <a:pt x="251574" y="214312"/>
                </a:moveTo>
                <a:cubicBezTo>
                  <a:pt x="262133" y="214312"/>
                  <a:pt x="274013" y="216951"/>
                  <a:pt x="283252" y="222230"/>
                </a:cubicBezTo>
                <a:cubicBezTo>
                  <a:pt x="307011" y="235428"/>
                  <a:pt x="312291" y="257863"/>
                  <a:pt x="314931" y="275020"/>
                </a:cubicBezTo>
                <a:cubicBezTo>
                  <a:pt x="316251" y="278979"/>
                  <a:pt x="316251" y="282938"/>
                  <a:pt x="316251" y="285578"/>
                </a:cubicBezTo>
                <a:cubicBezTo>
                  <a:pt x="317571" y="297455"/>
                  <a:pt x="318891" y="308013"/>
                  <a:pt x="325490" y="313292"/>
                </a:cubicBezTo>
                <a:cubicBezTo>
                  <a:pt x="328130" y="314612"/>
                  <a:pt x="329450" y="317251"/>
                  <a:pt x="328130" y="319891"/>
                </a:cubicBezTo>
                <a:cubicBezTo>
                  <a:pt x="328130" y="322530"/>
                  <a:pt x="325490" y="323850"/>
                  <a:pt x="322851" y="323850"/>
                </a:cubicBezTo>
                <a:cubicBezTo>
                  <a:pt x="322851" y="323850"/>
                  <a:pt x="321531" y="323850"/>
                  <a:pt x="321531" y="323850"/>
                </a:cubicBezTo>
                <a:cubicBezTo>
                  <a:pt x="309651" y="323850"/>
                  <a:pt x="300411" y="318571"/>
                  <a:pt x="293812" y="310653"/>
                </a:cubicBezTo>
                <a:cubicBezTo>
                  <a:pt x="292492" y="306693"/>
                  <a:pt x="289852" y="304054"/>
                  <a:pt x="288532" y="301415"/>
                </a:cubicBezTo>
                <a:cubicBezTo>
                  <a:pt x="285892" y="296136"/>
                  <a:pt x="281932" y="288217"/>
                  <a:pt x="279292" y="288217"/>
                </a:cubicBezTo>
                <a:cubicBezTo>
                  <a:pt x="277972" y="288217"/>
                  <a:pt x="277972" y="289537"/>
                  <a:pt x="276652" y="289537"/>
                </a:cubicBezTo>
                <a:cubicBezTo>
                  <a:pt x="276652" y="289537"/>
                  <a:pt x="276652" y="290857"/>
                  <a:pt x="276652" y="290857"/>
                </a:cubicBezTo>
                <a:cubicBezTo>
                  <a:pt x="276652" y="293496"/>
                  <a:pt x="277972" y="294816"/>
                  <a:pt x="280612" y="294816"/>
                </a:cubicBezTo>
                <a:cubicBezTo>
                  <a:pt x="283252" y="296136"/>
                  <a:pt x="285892" y="298775"/>
                  <a:pt x="284572" y="301415"/>
                </a:cubicBezTo>
                <a:cubicBezTo>
                  <a:pt x="284572" y="304054"/>
                  <a:pt x="283252" y="306693"/>
                  <a:pt x="279292" y="308013"/>
                </a:cubicBezTo>
                <a:cubicBezTo>
                  <a:pt x="277972" y="308013"/>
                  <a:pt x="275333" y="308013"/>
                  <a:pt x="272693" y="308013"/>
                </a:cubicBezTo>
                <a:cubicBezTo>
                  <a:pt x="246294" y="308013"/>
                  <a:pt x="221214" y="286897"/>
                  <a:pt x="215935" y="259183"/>
                </a:cubicBezTo>
                <a:cubicBezTo>
                  <a:pt x="213295" y="251265"/>
                  <a:pt x="211975" y="236748"/>
                  <a:pt x="218574" y="226190"/>
                </a:cubicBezTo>
                <a:cubicBezTo>
                  <a:pt x="218574" y="226190"/>
                  <a:pt x="218574" y="226190"/>
                  <a:pt x="218574" y="224870"/>
                </a:cubicBezTo>
                <a:cubicBezTo>
                  <a:pt x="219894" y="223550"/>
                  <a:pt x="219894" y="222230"/>
                  <a:pt x="221214" y="222230"/>
                </a:cubicBezTo>
                <a:cubicBezTo>
                  <a:pt x="230454" y="216951"/>
                  <a:pt x="241014" y="214312"/>
                  <a:pt x="251574" y="214312"/>
                </a:cubicBezTo>
                <a:close/>
                <a:moveTo>
                  <a:pt x="248551" y="198166"/>
                </a:moveTo>
                <a:cubicBezTo>
                  <a:pt x="269887" y="196850"/>
                  <a:pt x="292557" y="203430"/>
                  <a:pt x="308559" y="219221"/>
                </a:cubicBezTo>
                <a:cubicBezTo>
                  <a:pt x="316560" y="227117"/>
                  <a:pt x="321894" y="236329"/>
                  <a:pt x="325895" y="246857"/>
                </a:cubicBezTo>
                <a:cubicBezTo>
                  <a:pt x="331229" y="260016"/>
                  <a:pt x="331229" y="274492"/>
                  <a:pt x="337896" y="287651"/>
                </a:cubicBezTo>
                <a:cubicBezTo>
                  <a:pt x="340563" y="294231"/>
                  <a:pt x="328562" y="296863"/>
                  <a:pt x="325895" y="290283"/>
                </a:cubicBezTo>
                <a:cubicBezTo>
                  <a:pt x="316560" y="269228"/>
                  <a:pt x="317894" y="246857"/>
                  <a:pt x="301892" y="229749"/>
                </a:cubicBezTo>
                <a:cubicBezTo>
                  <a:pt x="287223" y="215273"/>
                  <a:pt x="268554" y="210010"/>
                  <a:pt x="248551" y="210010"/>
                </a:cubicBezTo>
                <a:cubicBezTo>
                  <a:pt x="240550" y="210010"/>
                  <a:pt x="240550" y="198166"/>
                  <a:pt x="248551" y="198166"/>
                </a:cubicBezTo>
                <a:close/>
                <a:moveTo>
                  <a:pt x="146094" y="133350"/>
                </a:moveTo>
                <a:cubicBezTo>
                  <a:pt x="139518" y="133350"/>
                  <a:pt x="134187" y="138681"/>
                  <a:pt x="134187" y="145257"/>
                </a:cubicBezTo>
                <a:cubicBezTo>
                  <a:pt x="134187" y="151833"/>
                  <a:pt x="139518" y="157164"/>
                  <a:pt x="146094" y="157164"/>
                </a:cubicBezTo>
                <a:cubicBezTo>
                  <a:pt x="152670" y="157164"/>
                  <a:pt x="158001" y="151833"/>
                  <a:pt x="158001" y="145257"/>
                </a:cubicBezTo>
                <a:cubicBezTo>
                  <a:pt x="158001" y="138681"/>
                  <a:pt x="152670" y="133350"/>
                  <a:pt x="146094" y="133350"/>
                </a:cubicBezTo>
                <a:close/>
                <a:moveTo>
                  <a:pt x="80560" y="50800"/>
                </a:moveTo>
                <a:cubicBezTo>
                  <a:pt x="72601" y="50800"/>
                  <a:pt x="65968" y="53406"/>
                  <a:pt x="60662" y="58619"/>
                </a:cubicBezTo>
                <a:cubicBezTo>
                  <a:pt x="52703" y="65135"/>
                  <a:pt x="50050" y="75560"/>
                  <a:pt x="52703" y="87289"/>
                </a:cubicBezTo>
                <a:cubicBezTo>
                  <a:pt x="55356" y="99018"/>
                  <a:pt x="61989" y="109443"/>
                  <a:pt x="71275" y="118565"/>
                </a:cubicBezTo>
                <a:cubicBezTo>
                  <a:pt x="83213" y="130294"/>
                  <a:pt x="97805" y="138113"/>
                  <a:pt x="111071" y="138113"/>
                </a:cubicBezTo>
                <a:cubicBezTo>
                  <a:pt x="120357" y="138113"/>
                  <a:pt x="126990" y="135507"/>
                  <a:pt x="132296" y="130294"/>
                </a:cubicBezTo>
                <a:cubicBezTo>
                  <a:pt x="146888" y="115959"/>
                  <a:pt x="141582" y="89895"/>
                  <a:pt x="121683" y="69045"/>
                </a:cubicBezTo>
                <a:cubicBezTo>
                  <a:pt x="109744" y="57316"/>
                  <a:pt x="93826" y="50800"/>
                  <a:pt x="80560" y="50800"/>
                </a:cubicBezTo>
                <a:close/>
                <a:moveTo>
                  <a:pt x="32941" y="0"/>
                </a:moveTo>
                <a:cubicBezTo>
                  <a:pt x="63224" y="0"/>
                  <a:pt x="111940" y="27613"/>
                  <a:pt x="154073" y="71005"/>
                </a:cubicBezTo>
                <a:cubicBezTo>
                  <a:pt x="168556" y="84154"/>
                  <a:pt x="181722" y="99932"/>
                  <a:pt x="192256" y="114396"/>
                </a:cubicBezTo>
                <a:cubicBezTo>
                  <a:pt x="221222" y="123601"/>
                  <a:pt x="248872" y="138064"/>
                  <a:pt x="255455" y="144639"/>
                </a:cubicBezTo>
                <a:cubicBezTo>
                  <a:pt x="273888" y="161733"/>
                  <a:pt x="243605" y="195920"/>
                  <a:pt x="219905" y="219588"/>
                </a:cubicBezTo>
                <a:cubicBezTo>
                  <a:pt x="190939" y="247201"/>
                  <a:pt x="172506" y="260350"/>
                  <a:pt x="158023" y="260350"/>
                </a:cubicBezTo>
                <a:cubicBezTo>
                  <a:pt x="152756" y="260350"/>
                  <a:pt x="148806" y="259035"/>
                  <a:pt x="144856" y="255090"/>
                </a:cubicBezTo>
                <a:cubicBezTo>
                  <a:pt x="138273" y="248516"/>
                  <a:pt x="123790" y="220903"/>
                  <a:pt x="114573" y="191975"/>
                </a:cubicBezTo>
                <a:cubicBezTo>
                  <a:pt x="100090" y="181456"/>
                  <a:pt x="84290" y="168307"/>
                  <a:pt x="71124" y="153843"/>
                </a:cubicBezTo>
                <a:cubicBezTo>
                  <a:pt x="43474" y="127545"/>
                  <a:pt x="22408" y="97303"/>
                  <a:pt x="10558" y="71005"/>
                </a:cubicBezTo>
                <a:cubicBezTo>
                  <a:pt x="-2609" y="43392"/>
                  <a:pt x="-3925" y="21038"/>
                  <a:pt x="9241" y="9204"/>
                </a:cubicBezTo>
                <a:cubicBezTo>
                  <a:pt x="14508" y="2630"/>
                  <a:pt x="22408" y="0"/>
                  <a:pt x="32941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 w="25400" cap="flat">
            <a:solidFill>
              <a:srgbClr val="000000">
                <a:alpha val="0"/>
              </a:srgb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 sz="128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9325DF0-1207-750D-FEB5-1E1208CCE396}"/>
              </a:ext>
            </a:extLst>
          </p:cNvPr>
          <p:cNvSpPr/>
          <p:nvPr/>
        </p:nvSpPr>
        <p:spPr>
          <a:xfrm>
            <a:off x="8524155" y="2138653"/>
            <a:ext cx="1463257" cy="1463257"/>
          </a:xfrm>
          <a:prstGeom prst="ellipse">
            <a:avLst/>
          </a:prstGeom>
          <a:noFill/>
          <a:ln w="12700">
            <a:solidFill>
              <a:srgbClr val="AFB5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450DE43-13AC-4F48-0E7C-0D6862DA5991}"/>
              </a:ext>
            </a:extLst>
          </p:cNvPr>
          <p:cNvGrpSpPr/>
          <p:nvPr/>
        </p:nvGrpSpPr>
        <p:grpSpPr>
          <a:xfrm>
            <a:off x="4766609" y="4168096"/>
            <a:ext cx="2672416" cy="1358987"/>
            <a:chOff x="429875" y="1861031"/>
            <a:chExt cx="2672416" cy="135898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D497001-6250-85C8-090E-8DABDC908E59}"/>
                </a:ext>
              </a:extLst>
            </p:cNvPr>
            <p:cNvSpPr txBox="1"/>
            <p:nvPr/>
          </p:nvSpPr>
          <p:spPr>
            <a:xfrm>
              <a:off x="429875" y="2112022"/>
              <a:ext cx="2672416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646E4AC-7593-C670-E484-4CEA993B06B2}"/>
                </a:ext>
              </a:extLst>
            </p:cNvPr>
            <p:cNvSpPr txBox="1"/>
            <p:nvPr/>
          </p:nvSpPr>
          <p:spPr>
            <a:xfrm>
              <a:off x="756432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BECF9FB-9A79-1E28-0E05-8FB80F562587}"/>
              </a:ext>
            </a:extLst>
          </p:cNvPr>
          <p:cNvGrpSpPr/>
          <p:nvPr/>
        </p:nvGrpSpPr>
        <p:grpSpPr>
          <a:xfrm>
            <a:off x="1924718" y="3988162"/>
            <a:ext cx="2019301" cy="947144"/>
            <a:chOff x="756432" y="1861031"/>
            <a:chExt cx="2019301" cy="94714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CF24CD6-30DC-29F9-20CE-25ADF708A0B0}"/>
                </a:ext>
              </a:extLst>
            </p:cNvPr>
            <p:cNvSpPr txBox="1"/>
            <p:nvPr/>
          </p:nvSpPr>
          <p:spPr>
            <a:xfrm>
              <a:off x="864460" y="2112022"/>
              <a:ext cx="180324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1A8ABFA-D4D1-78AC-80C5-C5A5DAD9D924}"/>
                </a:ext>
              </a:extLst>
            </p:cNvPr>
            <p:cNvSpPr txBox="1"/>
            <p:nvPr/>
          </p:nvSpPr>
          <p:spPr>
            <a:xfrm>
              <a:off x="756432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34BF82E-1C0C-04A2-80D9-33F112C8779C}"/>
              </a:ext>
            </a:extLst>
          </p:cNvPr>
          <p:cNvGrpSpPr/>
          <p:nvPr/>
        </p:nvGrpSpPr>
        <p:grpSpPr>
          <a:xfrm>
            <a:off x="8244941" y="3988162"/>
            <a:ext cx="2019301" cy="947144"/>
            <a:chOff x="756432" y="1861031"/>
            <a:chExt cx="2019301" cy="94714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7E5E71F-6CBA-92C5-39D0-B639CA4E53BD}"/>
                </a:ext>
              </a:extLst>
            </p:cNvPr>
            <p:cNvSpPr txBox="1"/>
            <p:nvPr/>
          </p:nvSpPr>
          <p:spPr>
            <a:xfrm>
              <a:off x="864460" y="2112022"/>
              <a:ext cx="180324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0D870A6-340D-6CDC-F1FD-74A9E40E2422}"/>
                </a:ext>
              </a:extLst>
            </p:cNvPr>
            <p:cNvSpPr txBox="1"/>
            <p:nvPr/>
          </p:nvSpPr>
          <p:spPr>
            <a:xfrm>
              <a:off x="756432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1409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34">
            <a:extLst>
              <a:ext uri="{FF2B5EF4-FFF2-40B4-BE49-F238E27FC236}">
                <a16:creationId xmlns:a16="http://schemas.microsoft.com/office/drawing/2014/main" id="{CB170929-8ABE-3C9E-2347-46EB2F8D28FC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13832" y="154187"/>
            <a:ext cx="1564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作品概述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6AECF32-03C1-A847-D15F-B5EC2941C760}"/>
              </a:ext>
            </a:extLst>
          </p:cNvPr>
          <p:cNvSpPr/>
          <p:nvPr/>
        </p:nvSpPr>
        <p:spPr>
          <a:xfrm flipV="1">
            <a:off x="2960911" y="-679140"/>
            <a:ext cx="6270172" cy="1358280"/>
          </a:xfrm>
          <a:custGeom>
            <a:avLst/>
            <a:gdLst>
              <a:gd name="connsiteX0" fmla="*/ 6483558 w 7085207"/>
              <a:gd name="connsiteY0" fmla="*/ 1534838 h 1534838"/>
              <a:gd name="connsiteX1" fmla="*/ 3712443 w 7085207"/>
              <a:gd name="connsiteY1" fmla="*/ 1534838 h 1534838"/>
              <a:gd name="connsiteX2" fmla="*/ 3372764 w 7085207"/>
              <a:gd name="connsiteY2" fmla="*/ 1534838 h 1534838"/>
              <a:gd name="connsiteX3" fmla="*/ 601649 w 7085207"/>
              <a:gd name="connsiteY3" fmla="*/ 1534838 h 1534838"/>
              <a:gd name="connsiteX4" fmla="*/ 495300 w 7085207"/>
              <a:gd name="connsiteY4" fmla="*/ 1428489 h 1534838"/>
              <a:gd name="connsiteX5" fmla="*/ 0 w 7085207"/>
              <a:gd name="connsiteY5" fmla="*/ 701662 h 1534838"/>
              <a:gd name="connsiteX6" fmla="*/ 253987 w 7085207"/>
              <a:gd name="connsiteY6" fmla="*/ 642937 h 1534838"/>
              <a:gd name="connsiteX7" fmla="*/ 1039689 w 7085207"/>
              <a:gd name="connsiteY7" fmla="*/ 473167 h 1534838"/>
              <a:gd name="connsiteX8" fmla="*/ 1573090 w 7085207"/>
              <a:gd name="connsiteY8" fmla="*/ 1680 h 1534838"/>
              <a:gd name="connsiteX9" fmla="*/ 3371438 w 7085207"/>
              <a:gd name="connsiteY9" fmla="*/ 268 h 1534838"/>
              <a:gd name="connsiteX10" fmla="*/ 3372764 w 7085207"/>
              <a:gd name="connsiteY10" fmla="*/ 0 h 1534838"/>
              <a:gd name="connsiteX11" fmla="*/ 3542604 w 7085207"/>
              <a:gd name="connsiteY11" fmla="*/ 134 h 1534838"/>
              <a:gd name="connsiteX12" fmla="*/ 3712443 w 7085207"/>
              <a:gd name="connsiteY12" fmla="*/ 0 h 1534838"/>
              <a:gd name="connsiteX13" fmla="*/ 3713770 w 7085207"/>
              <a:gd name="connsiteY13" fmla="*/ 268 h 1534838"/>
              <a:gd name="connsiteX14" fmla="*/ 5512117 w 7085207"/>
              <a:gd name="connsiteY14" fmla="*/ 1680 h 1534838"/>
              <a:gd name="connsiteX15" fmla="*/ 6045518 w 7085207"/>
              <a:gd name="connsiteY15" fmla="*/ 473167 h 1534838"/>
              <a:gd name="connsiteX16" fmla="*/ 6831220 w 7085207"/>
              <a:gd name="connsiteY16" fmla="*/ 642937 h 1534838"/>
              <a:gd name="connsiteX17" fmla="*/ 7085207 w 7085207"/>
              <a:gd name="connsiteY17" fmla="*/ 701662 h 1534838"/>
              <a:gd name="connsiteX18" fmla="*/ 6589907 w 7085207"/>
              <a:gd name="connsiteY18" fmla="*/ 1428489 h 1534838"/>
              <a:gd name="connsiteX19" fmla="*/ 6483558 w 7085207"/>
              <a:gd name="connsiteY19" fmla="*/ 1534838 h 15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85207" h="1534838">
                <a:moveTo>
                  <a:pt x="6483558" y="1534838"/>
                </a:moveTo>
                <a:lnTo>
                  <a:pt x="3712443" y="1534838"/>
                </a:lnTo>
                <a:lnTo>
                  <a:pt x="3372764" y="1534838"/>
                </a:lnTo>
                <a:lnTo>
                  <a:pt x="601649" y="1534838"/>
                </a:lnTo>
                <a:cubicBezTo>
                  <a:pt x="542914" y="1534838"/>
                  <a:pt x="495300" y="1487224"/>
                  <a:pt x="495300" y="1428489"/>
                </a:cubicBezTo>
                <a:lnTo>
                  <a:pt x="0" y="701662"/>
                </a:lnTo>
                <a:cubicBezTo>
                  <a:pt x="0" y="642927"/>
                  <a:pt x="195252" y="642937"/>
                  <a:pt x="253987" y="642937"/>
                </a:cubicBezTo>
                <a:cubicBezTo>
                  <a:pt x="511125" y="592697"/>
                  <a:pt x="439651" y="456732"/>
                  <a:pt x="1039689" y="473167"/>
                </a:cubicBezTo>
                <a:cubicBezTo>
                  <a:pt x="1327027" y="476342"/>
                  <a:pt x="1352428" y="8029"/>
                  <a:pt x="1573090" y="1680"/>
                </a:cubicBezTo>
                <a:lnTo>
                  <a:pt x="3371438" y="268"/>
                </a:lnTo>
                <a:lnTo>
                  <a:pt x="3372764" y="0"/>
                </a:lnTo>
                <a:lnTo>
                  <a:pt x="3542604" y="134"/>
                </a:lnTo>
                <a:lnTo>
                  <a:pt x="3712443" y="0"/>
                </a:lnTo>
                <a:lnTo>
                  <a:pt x="3713770" y="268"/>
                </a:lnTo>
                <a:lnTo>
                  <a:pt x="5512117" y="1680"/>
                </a:lnTo>
                <a:cubicBezTo>
                  <a:pt x="5732779" y="8029"/>
                  <a:pt x="5758180" y="476342"/>
                  <a:pt x="6045518" y="473167"/>
                </a:cubicBezTo>
                <a:cubicBezTo>
                  <a:pt x="6645556" y="456732"/>
                  <a:pt x="6574082" y="592697"/>
                  <a:pt x="6831220" y="642937"/>
                </a:cubicBezTo>
                <a:cubicBezTo>
                  <a:pt x="6889955" y="642937"/>
                  <a:pt x="7085207" y="642927"/>
                  <a:pt x="7085207" y="701662"/>
                </a:cubicBezTo>
                <a:lnTo>
                  <a:pt x="6589907" y="1428489"/>
                </a:lnTo>
                <a:cubicBezTo>
                  <a:pt x="6589907" y="1487224"/>
                  <a:pt x="6542293" y="1534838"/>
                  <a:pt x="6483558" y="1534838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1324EE"/>
                </a:gs>
                <a:gs pos="48000">
                  <a:srgbClr val="1324E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1B285DA6-0F8E-8E5B-412A-9D8F7919CCD0}"/>
              </a:ext>
            </a:extLst>
          </p:cNvPr>
          <p:cNvGrpSpPr/>
          <p:nvPr/>
        </p:nvGrpSpPr>
        <p:grpSpPr>
          <a:xfrm>
            <a:off x="5739175" y="5299564"/>
            <a:ext cx="657770" cy="836894"/>
            <a:chOff x="4396469" y="3577169"/>
            <a:chExt cx="657770" cy="836894"/>
          </a:xfrm>
        </p:grpSpPr>
        <p:sp>
          <p:nvSpPr>
            <p:cNvPr id="3" name="Isosceles Triangle 12">
              <a:extLst>
                <a:ext uri="{FF2B5EF4-FFF2-40B4-BE49-F238E27FC236}">
                  <a16:creationId xmlns:a16="http://schemas.microsoft.com/office/drawing/2014/main" id="{A3506343-8B54-F3D3-DE89-CB42C6DD44D6}"/>
                </a:ext>
              </a:extLst>
            </p:cNvPr>
            <p:cNvSpPr/>
            <p:nvPr/>
          </p:nvSpPr>
          <p:spPr>
            <a:xfrm flipV="1">
              <a:off x="4396469" y="3577169"/>
              <a:ext cx="657770" cy="836894"/>
            </a:xfrm>
            <a:prstGeom prst="triangle">
              <a:avLst/>
            </a:prstGeom>
            <a:solidFill>
              <a:srgbClr val="E8D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Isosceles Triangle 13">
              <a:extLst>
                <a:ext uri="{FF2B5EF4-FFF2-40B4-BE49-F238E27FC236}">
                  <a16:creationId xmlns:a16="http://schemas.microsoft.com/office/drawing/2014/main" id="{730111AD-6807-4A98-9E30-7C6F577B7FEF}"/>
                </a:ext>
              </a:extLst>
            </p:cNvPr>
            <p:cNvSpPr/>
            <p:nvPr/>
          </p:nvSpPr>
          <p:spPr>
            <a:xfrm flipV="1">
              <a:off x="4592739" y="4076605"/>
              <a:ext cx="265230" cy="337457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" name="Rectangle 14">
            <a:extLst>
              <a:ext uri="{FF2B5EF4-FFF2-40B4-BE49-F238E27FC236}">
                <a16:creationId xmlns:a16="http://schemas.microsoft.com/office/drawing/2014/main" id="{A7AF193C-792E-CC91-48D5-763FD0D6F846}"/>
              </a:ext>
            </a:extLst>
          </p:cNvPr>
          <p:cNvSpPr/>
          <p:nvPr/>
        </p:nvSpPr>
        <p:spPr>
          <a:xfrm>
            <a:off x="5739175" y="1536065"/>
            <a:ext cx="657770" cy="37634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>
              <a:sym typeface="+mn-lt"/>
            </a:endParaRPr>
          </a:p>
        </p:txBody>
      </p:sp>
      <p:sp>
        <p:nvSpPr>
          <p:cNvPr id="7" name="Diamond 15">
            <a:extLst>
              <a:ext uri="{FF2B5EF4-FFF2-40B4-BE49-F238E27FC236}">
                <a16:creationId xmlns:a16="http://schemas.microsoft.com/office/drawing/2014/main" id="{46829F2F-7323-AF2A-6A46-6CCBCC17C5E4}"/>
              </a:ext>
            </a:extLst>
          </p:cNvPr>
          <p:cNvSpPr/>
          <p:nvPr/>
        </p:nvSpPr>
        <p:spPr>
          <a:xfrm>
            <a:off x="5745700" y="1795129"/>
            <a:ext cx="1302489" cy="1302489"/>
          </a:xfrm>
          <a:prstGeom prst="diamond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8" name="Diamond 16">
            <a:extLst>
              <a:ext uri="{FF2B5EF4-FFF2-40B4-BE49-F238E27FC236}">
                <a16:creationId xmlns:a16="http://schemas.microsoft.com/office/drawing/2014/main" id="{D6A3F9FC-E67A-5B79-F7B5-FC0AF1528EE0}"/>
              </a:ext>
            </a:extLst>
          </p:cNvPr>
          <p:cNvSpPr/>
          <p:nvPr/>
        </p:nvSpPr>
        <p:spPr>
          <a:xfrm>
            <a:off x="5084668" y="2467640"/>
            <a:ext cx="1302489" cy="1302489"/>
          </a:xfrm>
          <a:prstGeom prst="diamond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400">
                <a:sym typeface="+mn-lt"/>
              </a:rPr>
              <a:t>2</a:t>
            </a:r>
          </a:p>
        </p:txBody>
      </p:sp>
      <p:sp>
        <p:nvSpPr>
          <p:cNvPr id="9" name="Diamond 17">
            <a:extLst>
              <a:ext uri="{FF2B5EF4-FFF2-40B4-BE49-F238E27FC236}">
                <a16:creationId xmlns:a16="http://schemas.microsoft.com/office/drawing/2014/main" id="{9BB48178-30A9-3F8A-31F4-6907A76DC6F5}"/>
              </a:ext>
            </a:extLst>
          </p:cNvPr>
          <p:cNvSpPr/>
          <p:nvPr/>
        </p:nvSpPr>
        <p:spPr>
          <a:xfrm>
            <a:off x="5745700" y="3140150"/>
            <a:ext cx="1302489" cy="1302489"/>
          </a:xfrm>
          <a:prstGeom prst="diamond">
            <a:avLst/>
          </a:prstGeom>
          <a:solidFill>
            <a:srgbClr val="132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400">
                <a:sym typeface="+mn-lt"/>
              </a:rPr>
              <a:t>3</a:t>
            </a:r>
          </a:p>
        </p:txBody>
      </p:sp>
      <p:sp>
        <p:nvSpPr>
          <p:cNvPr id="10" name="Diamond 18">
            <a:extLst>
              <a:ext uri="{FF2B5EF4-FFF2-40B4-BE49-F238E27FC236}">
                <a16:creationId xmlns:a16="http://schemas.microsoft.com/office/drawing/2014/main" id="{D0E0E54E-866C-9CC8-3E11-1C99ABB22536}"/>
              </a:ext>
            </a:extLst>
          </p:cNvPr>
          <p:cNvSpPr/>
          <p:nvPr/>
        </p:nvSpPr>
        <p:spPr>
          <a:xfrm>
            <a:off x="5084667" y="3812661"/>
            <a:ext cx="1302489" cy="1302489"/>
          </a:xfrm>
          <a:prstGeom prst="diamond">
            <a:avLst/>
          </a:prstGeom>
          <a:solidFill>
            <a:srgbClr val="AFB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95766E6-E3C7-15B4-03A6-BB865B9A2005}"/>
              </a:ext>
            </a:extLst>
          </p:cNvPr>
          <p:cNvGrpSpPr/>
          <p:nvPr/>
        </p:nvGrpSpPr>
        <p:grpSpPr>
          <a:xfrm>
            <a:off x="7156073" y="2170853"/>
            <a:ext cx="2643164" cy="943488"/>
            <a:chOff x="444501" y="1861031"/>
            <a:chExt cx="2643164" cy="94348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E2B3DD8-B99D-0C9E-76C0-9AB087C7AEA5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9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69AD0B6-3AAB-C39F-592C-7B0371E9D9A1}"/>
                </a:ext>
              </a:extLst>
            </p:cNvPr>
            <p:cNvSpPr txBox="1"/>
            <p:nvPr/>
          </p:nvSpPr>
          <p:spPr>
            <a:xfrm>
              <a:off x="446773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9291A63-3DF9-7EF9-54B8-FD7DF347F5FF}"/>
              </a:ext>
            </a:extLst>
          </p:cNvPr>
          <p:cNvGrpSpPr/>
          <p:nvPr/>
        </p:nvGrpSpPr>
        <p:grpSpPr>
          <a:xfrm>
            <a:off x="2357109" y="2770453"/>
            <a:ext cx="2672481" cy="739394"/>
            <a:chOff x="444501" y="1861031"/>
            <a:chExt cx="2672481" cy="73939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D8D707D-03CB-D04A-5585-69563EC23811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5F97264-8622-E7CF-D79A-AE1953D20650}"/>
                </a:ext>
              </a:extLst>
            </p:cNvPr>
            <p:cNvSpPr txBox="1"/>
            <p:nvPr/>
          </p:nvSpPr>
          <p:spPr>
            <a:xfrm>
              <a:off x="1097681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4B4279D-60D2-0D3F-59AE-84496BE00F0B}"/>
              </a:ext>
            </a:extLst>
          </p:cNvPr>
          <p:cNvGrpSpPr/>
          <p:nvPr/>
        </p:nvGrpSpPr>
        <p:grpSpPr>
          <a:xfrm>
            <a:off x="7156073" y="3513091"/>
            <a:ext cx="2643164" cy="739394"/>
            <a:chOff x="444501" y="1861031"/>
            <a:chExt cx="2643164" cy="73939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6128075-F673-13C9-FFFD-311D32B776A5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22891B0-8035-6A2E-9C8F-E42542C54C2F}"/>
                </a:ext>
              </a:extLst>
            </p:cNvPr>
            <p:cNvSpPr txBox="1"/>
            <p:nvPr/>
          </p:nvSpPr>
          <p:spPr>
            <a:xfrm>
              <a:off x="446773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91581B7-3D66-1E9F-CE7F-57FF8A0411E5}"/>
              </a:ext>
            </a:extLst>
          </p:cNvPr>
          <p:cNvGrpSpPr/>
          <p:nvPr/>
        </p:nvGrpSpPr>
        <p:grpSpPr>
          <a:xfrm>
            <a:off x="2357109" y="4208886"/>
            <a:ext cx="2672481" cy="739394"/>
            <a:chOff x="444501" y="1861031"/>
            <a:chExt cx="2672481" cy="73939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77EEDCE-5956-2617-E2CA-D44D6063ED08}"/>
                </a:ext>
              </a:extLst>
            </p:cNvPr>
            <p:cNvSpPr txBox="1"/>
            <p:nvPr/>
          </p:nvSpPr>
          <p:spPr>
            <a:xfrm>
              <a:off x="444501" y="2112022"/>
              <a:ext cx="264316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81E6E62-D02E-9FF9-846B-2E79FC298491}"/>
                </a:ext>
              </a:extLst>
            </p:cNvPr>
            <p:cNvSpPr txBox="1"/>
            <p:nvPr/>
          </p:nvSpPr>
          <p:spPr>
            <a:xfrm>
              <a:off x="1097681" y="1861031"/>
              <a:ext cx="2019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8492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Other"/>
  <p:tag name="MH_ORDER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">
  <a:themeElements>
    <a:clrScheme name="自定义 1367">
      <a:dk1>
        <a:sysClr val="windowText" lastClr="000000"/>
      </a:dk1>
      <a:lt1>
        <a:sysClr val="window" lastClr="FFFFFF"/>
      </a:lt1>
      <a:dk2>
        <a:srgbClr val="47ABB9"/>
      </a:dk2>
      <a:lt2>
        <a:srgbClr val="92CED6"/>
      </a:lt2>
      <a:accent1>
        <a:srgbClr val="92CED6"/>
      </a:accent1>
      <a:accent2>
        <a:srgbClr val="47ABB9"/>
      </a:accent2>
      <a:accent3>
        <a:srgbClr val="92CED6"/>
      </a:accent3>
      <a:accent4>
        <a:srgbClr val="47ABB9"/>
      </a:accent4>
      <a:accent5>
        <a:srgbClr val="92CED6"/>
      </a:accent5>
      <a:accent6>
        <a:srgbClr val="47ABB9"/>
      </a:accent6>
      <a:hlink>
        <a:srgbClr val="0563C1"/>
      </a:hlink>
      <a:folHlink>
        <a:srgbClr val="954F72"/>
      </a:folHlink>
    </a:clrScheme>
    <a:fontScheme name="phtkj031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1324EE"/>
            </a:gs>
            <a:gs pos="100000">
              <a:srgbClr val="1324EE">
                <a:alpha val="0"/>
              </a:srgbClr>
            </a:gs>
          </a:gsLst>
          <a:lin ang="5400000" scaled="1"/>
        </a:gra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2574</Words>
  <Application>Microsoft Office PowerPoint</Application>
  <PresentationFormat>宽屏</PresentationFormat>
  <Paragraphs>251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江城斜黑体 900W</vt:lpstr>
      <vt:lpstr>微软雅黑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简约几何风毕业设计答辩通用ppt模板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129</cp:revision>
  <dcterms:created xsi:type="dcterms:W3CDTF">2015-05-05T08:02:00Z</dcterms:created>
  <dcterms:modified xsi:type="dcterms:W3CDTF">2023-05-14T15:00:21Z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