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457" r:id="rId2"/>
    <p:sldId id="458" r:id="rId3"/>
    <p:sldId id="451" r:id="rId4"/>
    <p:sldId id="472" r:id="rId5"/>
    <p:sldId id="452" r:id="rId6"/>
    <p:sldId id="471" r:id="rId7"/>
    <p:sldId id="459" r:id="rId8"/>
    <p:sldId id="460" r:id="rId9"/>
    <p:sldId id="469" r:id="rId10"/>
    <p:sldId id="470" r:id="rId11"/>
    <p:sldId id="463" r:id="rId12"/>
    <p:sldId id="462" r:id="rId13"/>
    <p:sldId id="467" r:id="rId14"/>
    <p:sldId id="468" r:id="rId15"/>
    <p:sldId id="461" r:id="rId16"/>
    <p:sldId id="464" r:id="rId17"/>
    <p:sldId id="465" r:id="rId18"/>
    <p:sldId id="466" r:id="rId19"/>
    <p:sldId id="456" r:id="rId20"/>
    <p:sldId id="333" r:id="rId21"/>
    <p:sldId id="332" r:id="rId22"/>
    <p:sldId id="473" r:id="rId23"/>
    <p:sldId id="474"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7"/>
            <p14:sldId id="458"/>
            <p14:sldId id="451"/>
            <p14:sldId id="472"/>
            <p14:sldId id="452"/>
            <p14:sldId id="471"/>
            <p14:sldId id="459"/>
            <p14:sldId id="460"/>
            <p14:sldId id="469"/>
            <p14:sldId id="470"/>
            <p14:sldId id="463"/>
            <p14:sldId id="462"/>
            <p14:sldId id="467"/>
            <p14:sldId id="468"/>
            <p14:sldId id="461"/>
            <p14:sldId id="464"/>
            <p14:sldId id="465"/>
            <p14:sldId id="466"/>
            <p14:sldId id="456"/>
          </p14:sldIdLst>
        </p14:section>
        <p14:section name="模板说明" id="{DBE2A207-6FC8-47D2-A47F-8A7924D8A782}">
          <p14:sldIdLst>
            <p14:sldId id="333"/>
            <p14:sldId id="332"/>
            <p14:sldId id="473"/>
            <p14:sldId id="47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280D"/>
    <a:srgbClr val="D7814B"/>
    <a:srgbClr val="577901"/>
    <a:srgbClr val="77A4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57" autoAdjust="0"/>
    <p:restoredTop sz="94660"/>
  </p:normalViewPr>
  <p:slideViewPr>
    <p:cSldViewPr snapToGrid="0">
      <p:cViewPr>
        <p:scale>
          <a:sx n="75" d="100"/>
          <a:sy n="75" d="100"/>
        </p:scale>
        <p:origin x="2490" y="1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pitchFamily="34" charset="-122"/>
              </a:rPr>
              <a:t>2023/5/16</a:t>
            </a:fld>
            <a:endParaRPr lang="zh-CN" altLang="en-US">
              <a:cs typeface="思源黑体 CN Bold" panose="020B0800000000000000"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pitchFamily="34" charset="-122"/>
              </a:rPr>
              <a:t>‹#›</a:t>
            </a:fld>
            <a:endParaRPr lang="zh-CN" altLang="en-US">
              <a:cs typeface="思源黑体 CN Bold" panose="020B0800000000000000"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D2A48B96-639E-45A3-A0BA-2464DFDB1FAA}" type="datetimeFigureOut">
              <a:rPr lang="zh-CN" altLang="en-US" smtClean="0"/>
              <a:t>2023/5/16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pitchFamily="34" charset="-122"/>
                <a:ea typeface="思源黑体 CN Bold" panose="020B0800000000000000" pitchFamily="34" charset="-122"/>
                <a:cs typeface="思源黑体 CN Bold" panose="020B0800000000000000" pitchFamily="34"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1pPr>
    <a:lvl2pPr marL="4572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2pPr>
    <a:lvl3pPr marL="9144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3pPr>
    <a:lvl4pPr marL="13716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4pPr>
    <a:lvl5pPr marL="1828800" algn="l" defTabSz="914400" rtl="0" eaLnBrk="1" latinLnBrk="0" hangingPunct="1">
      <a:defRPr sz="1200" kern="1200">
        <a:solidFill>
          <a:schemeClr val="tx1"/>
        </a:solidFill>
        <a:latin typeface="思源黑体 CN Bold" panose="020B0800000000000000" pitchFamily="34" charset="-122"/>
        <a:ea typeface="思源黑体 CN Bold" panose="020B0800000000000000" pitchFamily="34" charset="-122"/>
        <a:cs typeface="思源黑体 CN Bold" panose="020B0800000000000000" pitchFamily="34"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2494517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657985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58783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6.png"/><Relationship Id="rId5" Type="http://schemas.microsoft.com/office/2007/relationships/hdphoto" Target="../media/hdphoto2.wdp"/><Relationship Id="rId10" Type="http://schemas.openxmlformats.org/officeDocument/2006/relationships/hyperlink" Target="https://www.pptx.cn/" TargetMode="External"/><Relationship Id="rId4" Type="http://schemas.openxmlformats.org/officeDocument/2006/relationships/image" Target="../media/image2.png"/><Relationship Id="rId9" Type="http://schemas.microsoft.com/office/2007/relationships/hdphoto" Target="../media/hdphoto3.wdp"/></Relationships>
</file>

<file path=ppt/slides/_rels/slide1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8" Type="http://schemas.microsoft.com/office/2007/relationships/hdphoto" Target="../media/hdphoto13.wdp"/><Relationship Id="rId3" Type="http://schemas.microsoft.com/office/2007/relationships/hdphoto" Target="../media/hdphoto4.wdp"/><Relationship Id="rId7" Type="http://schemas.openxmlformats.org/officeDocument/2006/relationships/image" Target="../media/image20.png"/><Relationship Id="rId12"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hyperlink" Target="https://www.pptx.cn/" TargetMode="External"/><Relationship Id="rId5" Type="http://schemas.microsoft.com/office/2007/relationships/hdphoto" Target="../media/hdphoto2.wdp"/><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4.png"/><Relationship Id="rId18" Type="http://schemas.openxmlformats.org/officeDocument/2006/relationships/image" Target="../media/image39.svg"/><Relationship Id="rId3" Type="http://schemas.microsoft.com/office/2007/relationships/hdphoto" Target="../media/hdphoto9.wdp"/><Relationship Id="rId7" Type="http://schemas.openxmlformats.org/officeDocument/2006/relationships/image" Target="../media/image28.png"/><Relationship Id="rId12" Type="http://schemas.openxmlformats.org/officeDocument/2006/relationships/image" Target="../media/image33.svg"/><Relationship Id="rId17" Type="http://schemas.openxmlformats.org/officeDocument/2006/relationships/image" Target="../media/image38.png"/><Relationship Id="rId2" Type="http://schemas.openxmlformats.org/officeDocument/2006/relationships/image" Target="../media/image15.png"/><Relationship Id="rId16" Type="http://schemas.openxmlformats.org/officeDocument/2006/relationships/image" Target="../media/image37.sv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32.png"/><Relationship Id="rId5" Type="http://schemas.microsoft.com/office/2007/relationships/hdphoto" Target="../media/hdphoto10.wdp"/><Relationship Id="rId15" Type="http://schemas.openxmlformats.org/officeDocument/2006/relationships/image" Target="../media/image36.png"/><Relationship Id="rId10" Type="http://schemas.openxmlformats.org/officeDocument/2006/relationships/image" Target="../media/image31.svg"/><Relationship Id="rId19" Type="http://schemas.openxmlformats.org/officeDocument/2006/relationships/image" Target="../media/image19.png"/><Relationship Id="rId4" Type="http://schemas.openxmlformats.org/officeDocument/2006/relationships/image" Target="../media/image16.png"/><Relationship Id="rId9" Type="http://schemas.openxmlformats.org/officeDocument/2006/relationships/image" Target="../media/image30.png"/><Relationship Id="rId14" Type="http://schemas.openxmlformats.org/officeDocument/2006/relationships/image" Target="../media/image35.svg"/></Relationships>
</file>

<file path=ppt/slides/_rels/slide15.xml.rels><?xml version="1.0" encoding="UTF-8" standalone="yes"?>
<Relationships xmlns="http://schemas.openxmlformats.org/package/2006/relationships"><Relationship Id="rId8" Type="http://schemas.microsoft.com/office/2007/relationships/hdphoto" Target="../media/hdphoto13.wdp"/><Relationship Id="rId3" Type="http://schemas.microsoft.com/office/2007/relationships/hdphoto" Target="../media/hdphoto4.wdp"/><Relationship Id="rId7" Type="http://schemas.openxmlformats.org/officeDocument/2006/relationships/image" Target="../media/image20.png"/><Relationship Id="rId12"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hyperlink" Target="https://www.pptx.cn/" TargetMode="External"/><Relationship Id="rId5" Type="http://schemas.microsoft.com/office/2007/relationships/hdphoto" Target="../media/hdphoto2.wdp"/><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10.wdp"/><Relationship Id="rId5" Type="http://schemas.openxmlformats.org/officeDocument/2006/relationships/image" Target="../media/image16.png"/><Relationship Id="rId4" Type="http://schemas.microsoft.com/office/2007/relationships/hdphoto" Target="../media/hdphoto9.wdp"/></Relationships>
</file>

<file path=ppt/slides/_rels/slide17.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microsoft.com/office/2007/relationships/hdphoto" Target="../media/hdphoto9.wdp"/><Relationship Id="rId7"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hdphoto" Target="../media/hdphoto1.wdp"/><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6.png"/><Relationship Id="rId5" Type="http://schemas.microsoft.com/office/2007/relationships/hdphoto" Target="../media/hdphoto2.wdp"/><Relationship Id="rId10" Type="http://schemas.openxmlformats.org/officeDocument/2006/relationships/hyperlink" Target="https://www.pptx.cn/" TargetMode="External"/><Relationship Id="rId4" Type="http://schemas.openxmlformats.org/officeDocument/2006/relationships/image" Target="../media/image2.png"/><Relationship Id="rId9" Type="http://schemas.microsoft.com/office/2007/relationships/hdphoto" Target="../media/hdphoto3.wdp"/></Relationships>
</file>

<file path=ppt/slides/_rels/slide2.xml.rels><?xml version="1.0" encoding="UTF-8" standalone="yes"?>
<Relationships xmlns="http://schemas.openxmlformats.org/package/2006/relationships"><Relationship Id="rId8" Type="http://schemas.microsoft.com/office/2007/relationships/hdphoto" Target="../media/hdphoto5.wdp"/><Relationship Id="rId3" Type="http://schemas.microsoft.com/office/2007/relationships/hdphoto" Target="../media/hdphoto4.wdp"/><Relationship Id="rId7"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6.png"/><Relationship Id="rId5" Type="http://schemas.microsoft.com/office/2007/relationships/hdphoto" Target="../media/hdphoto2.wdp"/><Relationship Id="rId10" Type="http://schemas.openxmlformats.org/officeDocument/2006/relationships/hyperlink" Target="https://www.pptx.cn/" TargetMode="External"/><Relationship Id="rId4" Type="http://schemas.openxmlformats.org/officeDocument/2006/relationships/image" Target="../media/image2.png"/><Relationship Id="rId9"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s://www.pptx.cn/" TargetMode="External"/><Relationship Id="rId7" Type="http://schemas.openxmlformats.org/officeDocument/2006/relationships/image" Target="../media/image44.pn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svg"/><Relationship Id="rId4" Type="http://schemas.openxmlformats.org/officeDocument/2006/relationships/image" Target="../media/image41.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49.jpeg"/><Relationship Id="rId3" Type="http://schemas.openxmlformats.org/officeDocument/2006/relationships/image" Target="../media/image46.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48.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png"/><Relationship Id="rId11" Type="http://schemas.openxmlformats.org/officeDocument/2006/relationships/image" Target="../media/image42.svg"/><Relationship Id="rId5" Type="http://schemas.openxmlformats.org/officeDocument/2006/relationships/hyperlink" Target="https://www.pptx.cn/" TargetMode="External"/><Relationship Id="rId15" Type="http://schemas.openxmlformats.org/officeDocument/2006/relationships/image" Target="../media/image51.svg"/><Relationship Id="rId10" Type="http://schemas.openxmlformats.org/officeDocument/2006/relationships/image" Target="../media/image41.png"/><Relationship Id="rId4" Type="http://schemas.microsoft.com/office/2007/relationships/hdphoto" Target="../media/hdphoto15.wdp"/><Relationship Id="rId9" Type="http://schemas.openxmlformats.org/officeDocument/2006/relationships/hyperlink" Target="https://doc.paperpass.com/" TargetMode="External"/><Relationship Id="rId14"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53.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52.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hdphoto" Target="../media/hdphoto15.wdp"/><Relationship Id="rId11" Type="http://schemas.openxmlformats.org/officeDocument/2006/relationships/image" Target="../media/image51.sv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0.jpeg"/><Relationship Id="rId9" Type="http://schemas.openxmlformats.org/officeDocument/2006/relationships/image" Target="../media/image42.svg"/><Relationship Id="rId14" Type="http://schemas.openxmlformats.org/officeDocument/2006/relationships/image" Target="../media/image54.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zt/PPTshiji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3.xml.rels><?xml version="1.0" encoding="UTF-8" standalone="yes"?>
<Relationships xmlns="http://schemas.openxmlformats.org/package/2006/relationships"><Relationship Id="rId8" Type="http://schemas.microsoft.com/office/2007/relationships/hdphoto" Target="../media/hdphoto8.wdp"/><Relationship Id="rId3" Type="http://schemas.microsoft.com/office/2007/relationships/hdphoto" Target="../media/hdphoto6.wdp"/><Relationship Id="rId7" Type="http://schemas.openxmlformats.org/officeDocument/2006/relationships/image" Target="../media/image13.png"/><Relationship Id="rId12"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hyperlink" Target="https://www.pptx.cn/" TargetMode="External"/><Relationship Id="rId5" Type="http://schemas.microsoft.com/office/2007/relationships/hdphoto" Target="../media/hdphoto7.wdp"/><Relationship Id="rId10" Type="http://schemas.openxmlformats.org/officeDocument/2006/relationships/image" Target="../media/image14.png"/><Relationship Id="rId4" Type="http://schemas.openxmlformats.org/officeDocument/2006/relationships/image" Target="../media/image11.pn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17.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2.wdp"/><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microsoft.com/office/2007/relationships/hdphoto" Target="../media/hdphoto9.wdp"/><Relationship Id="rId7"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microsoft.com/office/2007/relationships/hdphoto" Target="../media/hdphoto13.wdp"/><Relationship Id="rId3" Type="http://schemas.microsoft.com/office/2007/relationships/hdphoto" Target="../media/hdphoto4.wdp"/><Relationship Id="rId7" Type="http://schemas.openxmlformats.org/officeDocument/2006/relationships/image" Target="../media/image20.png"/><Relationship Id="rId12"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hyperlink" Target="https://www.pptx.cn/" TargetMode="External"/><Relationship Id="rId5" Type="http://schemas.microsoft.com/office/2007/relationships/hdphoto" Target="../media/hdphoto2.wdp"/><Relationship Id="rId10" Type="http://schemas.openxmlformats.org/officeDocument/2006/relationships/image" Target="../media/image14.png"/><Relationship Id="rId4" Type="http://schemas.openxmlformats.org/officeDocument/2006/relationships/image" Target="../media/image2.pn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12.png"/><Relationship Id="rId3" Type="http://schemas.microsoft.com/office/2007/relationships/hdphoto" Target="../media/hdphoto9.wdp"/><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25.png"/><Relationship Id="rId5" Type="http://schemas.microsoft.com/office/2007/relationships/hdphoto" Target="../media/hdphoto10.wdp"/><Relationship Id="rId15" Type="http://schemas.microsoft.com/office/2007/relationships/hdphoto" Target="../media/hdphoto14.wdp"/><Relationship Id="rId10" Type="http://schemas.openxmlformats.org/officeDocument/2006/relationships/image" Target="../media/image24.svg"/><Relationship Id="rId4" Type="http://schemas.openxmlformats.org/officeDocument/2006/relationships/image" Target="../media/image16.png"/><Relationship Id="rId9" Type="http://schemas.openxmlformats.org/officeDocument/2006/relationships/image" Target="../media/image23.png"/><Relationship Id="rId1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3.png"/><Relationship Id="rId5" Type="http://schemas.microsoft.com/office/2007/relationships/hdphoto" Target="../media/hdphoto10.wdp"/><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6"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1843"/>
          </a:xfrm>
          <a:prstGeom prst="rect">
            <a:avLst/>
          </a:prstGeom>
        </p:spPr>
      </p:pic>
      <p:pic>
        <p:nvPicPr>
          <p:cNvPr id="4"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7" name="PPT世界-4"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13" name="PPT世界-5" descr="形状&#10;&#10;中度可信度描述已自动生成"/>
          <p:cNvPicPr>
            <a:picLocks noChangeAspect="1"/>
          </p:cNvPicPr>
          <p:nvPr/>
        </p:nvPicPr>
        <p:blipFill>
          <a:blip r:embed="rId7"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9" name="PPT世界-6" descr="篮子里的水果&#10;&#10;描述已自动生成"/>
          <p:cNvPicPr>
            <a:picLocks noChangeAspect="1"/>
          </p:cNvPicPr>
          <p:nvPr/>
        </p:nvPicPr>
        <p:blipFill>
          <a:blip r:embed="rId8" cstate="email">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nvGrpSpPr>
          <p:cNvPr id="5" name="PPT世界-7"/>
          <p:cNvGrpSpPr/>
          <p:nvPr/>
        </p:nvGrpSpPr>
        <p:grpSpPr>
          <a:xfrm>
            <a:off x="1872343" y="809486"/>
            <a:ext cx="8447340" cy="1827279"/>
            <a:chOff x="1872343" y="809486"/>
            <a:chExt cx="8447340" cy="1827279"/>
          </a:xfrm>
        </p:grpSpPr>
        <p:sp>
          <p:nvSpPr>
            <p:cNvPr id="15" name="PPT世界-7-1"/>
            <p:cNvSpPr/>
            <p:nvPr/>
          </p:nvSpPr>
          <p:spPr>
            <a:xfrm>
              <a:off x="1872343" y="1290680"/>
              <a:ext cx="8447340" cy="1107996"/>
            </a:xfrm>
            <a:prstGeom prst="rect">
              <a:avLst/>
            </a:prstGeom>
            <a:noFill/>
            <a:ln>
              <a:noFill/>
            </a:ln>
          </p:spPr>
          <p:txBody>
            <a:bodyPr wrap="square">
              <a:spAutoFit/>
            </a:bodyPr>
            <a:lstStyle/>
            <a:p>
              <a:pPr algn="ctr"/>
              <a:r>
                <a:rPr lang="zh-CN" altLang="en-US" sz="6600" spc="-15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大学农学专业课程模板</a:t>
              </a:r>
            </a:p>
          </p:txBody>
        </p:sp>
        <p:sp>
          <p:nvSpPr>
            <p:cNvPr id="16" name="PPT世界-7-2"/>
            <p:cNvSpPr/>
            <p:nvPr/>
          </p:nvSpPr>
          <p:spPr>
            <a:xfrm>
              <a:off x="3871690" y="809486"/>
              <a:ext cx="4474024" cy="461665"/>
            </a:xfrm>
            <a:prstGeom prst="rect">
              <a:avLst/>
            </a:prstGeom>
            <a:noFill/>
            <a:ln>
              <a:noFill/>
            </a:ln>
          </p:spPr>
          <p:txBody>
            <a:bodyPr wrap="square">
              <a:spAutoFit/>
            </a:bodyPr>
            <a:lstStyle/>
            <a:p>
              <a:pPr algn="ctr"/>
              <a:r>
                <a:rPr lang="en-US" altLang="zh-CN" sz="2400" spc="300" dirty="0">
                  <a:solidFill>
                    <a:schemeClr val="accent4"/>
                  </a:solidFill>
                  <a:latin typeface="思源黑体 CN Bold" panose="020B0800000000000000" pitchFamily="34" charset="-122"/>
                  <a:ea typeface="思源黑体 CN Bold" panose="020B0800000000000000" pitchFamily="34" charset="-122"/>
                  <a:cs typeface="思源黑体 CN Bold" panose="020B0800000000000000" pitchFamily="34" charset="-122"/>
                </a:rPr>
                <a:t>- AGRONOMY MAJOR -</a:t>
              </a:r>
              <a:endParaRPr lang="zh-CN" altLang="en-US" sz="2400" spc="300" dirty="0">
                <a:solidFill>
                  <a:schemeClr val="accent4"/>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7-3"/>
            <p:cNvSpPr/>
            <p:nvPr/>
          </p:nvSpPr>
          <p:spPr>
            <a:xfrm>
              <a:off x="2670001" y="2359766"/>
              <a:ext cx="6877400" cy="276999"/>
            </a:xfrm>
            <a:prstGeom prst="rect">
              <a:avLst/>
            </a:prstGeom>
            <a:noFill/>
            <a:ln>
              <a:noFill/>
            </a:ln>
          </p:spPr>
          <p:txBody>
            <a:bodyPr wrap="square">
              <a:spAutoFit/>
            </a:bodyPr>
            <a:lstStyle/>
            <a:p>
              <a:pPr algn="dist"/>
              <a:r>
                <a:rPr lang="en-US" altLang="zh-CN" sz="1200" dirty="0">
                  <a:solidFill>
                    <a:schemeClr val="accent4"/>
                  </a:solidFill>
                  <a:latin typeface="思源黑体 CN Light" panose="020B0300000000000000" pitchFamily="34" charset="-122"/>
                  <a:ea typeface="思源黑体 CN Light" panose="020B0300000000000000" pitchFamily="34" charset="-122"/>
                  <a:cs typeface="思源黑体 CN Bold" panose="020B0800000000000000" pitchFamily="34" charset="-122"/>
                </a:rPr>
                <a:t>PPT TEMPLATE FOR COLLEGE AGRONOMY COURSES</a:t>
              </a:r>
              <a:endParaRPr lang="zh-CN" altLang="en-US" sz="1200" dirty="0">
                <a:solidFill>
                  <a:schemeClr val="accent4"/>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8" name="PPT世界-8"/>
          <p:cNvSpPr/>
          <p:nvPr/>
        </p:nvSpPr>
        <p:spPr>
          <a:xfrm>
            <a:off x="4480591" y="2865192"/>
            <a:ext cx="3230818" cy="361355"/>
          </a:xfrm>
          <a:prstGeom prst="roundRect">
            <a:avLst>
              <a:gd name="adj" fmla="val 25547"/>
            </a:avLst>
          </a:prstGeom>
          <a:solidFill>
            <a:schemeClr val="accent2"/>
          </a:solidFill>
          <a:ln>
            <a:noFill/>
          </a:ln>
          <a:effectLst/>
        </p:spPr>
        <p:txBody>
          <a:bodyPr wrap="square">
            <a:spAutoFit/>
          </a:bodyP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世界</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   </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pic>
        <p:nvPicPr>
          <p:cNvPr id="19" name="图片 18">
            <a:hlinkClick r:id="rId10"/>
            <a:extLst>
              <a:ext uri="{FF2B5EF4-FFF2-40B4-BE49-F238E27FC236}">
                <a16:creationId xmlns:a16="http://schemas.microsoft.com/office/drawing/2014/main" id="{5406197B-DAC4-41EB-AF57-320908939D30}"/>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258645" y="215262"/>
            <a:ext cx="2054451" cy="543860"/>
            <a:chOff x="8386231" y="1713862"/>
            <a:chExt cx="2054451" cy="543860"/>
          </a:xfrm>
        </p:grpSpPr>
        <p:sp>
          <p:nvSpPr>
            <p:cNvPr id="13" name="PPT世界-6-1"/>
            <p:cNvSpPr/>
            <p:nvPr/>
          </p:nvSpPr>
          <p:spPr>
            <a:xfrm>
              <a:off x="8609202"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2"/>
            <p:cNvSpPr/>
            <p:nvPr/>
          </p:nvSpPr>
          <p:spPr bwMode="auto">
            <a:xfrm rot="10800000" flipV="1">
              <a:off x="8388981"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6-3"/>
            <p:cNvSpPr/>
            <p:nvPr/>
          </p:nvSpPr>
          <p:spPr>
            <a:xfrm>
              <a:off x="8386231" y="1786462"/>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4"/>
            <p:cNvSpPr txBox="1"/>
            <p:nvPr/>
          </p:nvSpPr>
          <p:spPr>
            <a:xfrm>
              <a:off x="9016171" y="1790588"/>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田问试验</a:t>
              </a:r>
            </a:p>
          </p:txBody>
        </p:sp>
      </p:grpSp>
      <p:grpSp>
        <p:nvGrpSpPr>
          <p:cNvPr id="18" name="PPT世界-7"/>
          <p:cNvGrpSpPr/>
          <p:nvPr/>
        </p:nvGrpSpPr>
        <p:grpSpPr>
          <a:xfrm>
            <a:off x="648929" y="1560631"/>
            <a:ext cx="4053419" cy="4555047"/>
            <a:chOff x="648929" y="1437885"/>
            <a:chExt cx="4053419" cy="4555047"/>
          </a:xfrm>
        </p:grpSpPr>
        <p:grpSp>
          <p:nvGrpSpPr>
            <p:cNvPr id="19" name="组合 18"/>
            <p:cNvGrpSpPr/>
            <p:nvPr/>
          </p:nvGrpSpPr>
          <p:grpSpPr>
            <a:xfrm>
              <a:off x="1272868" y="1437885"/>
              <a:ext cx="3417324" cy="1060902"/>
              <a:chOff x="1272868" y="1437885"/>
              <a:chExt cx="3417324" cy="1060902"/>
            </a:xfrm>
          </p:grpSpPr>
          <p:sp>
            <p:nvSpPr>
              <p:cNvPr id="28" name="PPT世界-7-1"/>
              <p:cNvSpPr txBox="1"/>
              <p:nvPr/>
            </p:nvSpPr>
            <p:spPr>
              <a:xfrm>
                <a:off x="2448998" y="1437885"/>
                <a:ext cx="2241194" cy="383625"/>
              </a:xfrm>
              <a:prstGeom prst="rect">
                <a:avLst/>
              </a:prstGeom>
            </p:spPr>
            <p:txBody>
              <a:bodyPr>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a:solidFill>
                      <a:srgbClr val="2D367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9" name="PPT世界-7-2"/>
              <p:cNvSpPr txBox="1"/>
              <p:nvPr/>
            </p:nvSpPr>
            <p:spPr>
              <a:xfrm>
                <a:off x="1272868" y="1907233"/>
                <a:ext cx="3417324" cy="591554"/>
              </a:xfrm>
              <a:prstGeom prst="rect">
                <a:avLst/>
              </a:prstGeom>
            </p:spPr>
            <p:txBody>
              <a:bodyPr>
                <a:noAutofit/>
              </a:bodyPr>
              <a:lstStyle>
                <a:lvl1pPr marL="0" marR="0" indent="0" algn="r" defTabSz="914400" rtl="0" eaLnBrk="1" fontAlgn="auto" latinLnBrk="0" hangingPunct="1">
                  <a:lnSpc>
                    <a:spcPct val="125000"/>
                  </a:lnSpc>
                  <a:spcBef>
                    <a:spcPts val="1000"/>
                  </a:spcBef>
                  <a:spcAft>
                    <a:spcPts val="0"/>
                  </a:spcAft>
                  <a:buClrTx/>
                  <a:buSzTx/>
                  <a:buFont typeface="Arial" panose="020B0604020202020204" pitchFamily="34" charset="0"/>
                  <a:buNone/>
                  <a:defRPr sz="1600" kern="1200">
                    <a:solidFill>
                      <a:srgbClr val="2D3671"/>
                    </a:solidFill>
                    <a:latin typeface="OPPOSans R" panose="00020600040101010101" charset="-122"/>
                    <a:ea typeface="OPPOSans R" panose="00020600040101010101" charset="-122"/>
                    <a:cs typeface="OPPOSans R"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a:t>
                </a:r>
              </a:p>
            </p:txBody>
          </p:sp>
          <p:cxnSp>
            <p:nvCxnSpPr>
              <p:cNvPr id="30" name="PPT世界-7-3"/>
              <p:cNvCxnSpPr/>
              <p:nvPr/>
            </p:nvCxnSpPr>
            <p:spPr>
              <a:xfrm flipH="1">
                <a:off x="4287884" y="1867489"/>
                <a:ext cx="280706" cy="0"/>
              </a:xfrm>
              <a:prstGeom prst="line">
                <a:avLst/>
              </a:prstGeom>
              <a:ln w="381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648929" y="3131870"/>
              <a:ext cx="3137270" cy="1155456"/>
              <a:chOff x="648929" y="3131870"/>
              <a:chExt cx="3137270" cy="1155456"/>
            </a:xfrm>
          </p:grpSpPr>
          <p:sp>
            <p:nvSpPr>
              <p:cNvPr id="25" name="PPT世界-7-4"/>
              <p:cNvSpPr txBox="1"/>
              <p:nvPr/>
            </p:nvSpPr>
            <p:spPr>
              <a:xfrm>
                <a:off x="1679567" y="3131870"/>
                <a:ext cx="2106632" cy="383625"/>
              </a:xfrm>
              <a:prstGeom prst="rect">
                <a:avLst/>
              </a:prstGeom>
            </p:spPr>
            <p:txBody>
              <a:bodyPr>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a:solidFill>
                      <a:srgbClr val="2D367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6" name="PPT世界-7-5"/>
              <p:cNvSpPr txBox="1"/>
              <p:nvPr/>
            </p:nvSpPr>
            <p:spPr>
              <a:xfrm>
                <a:off x="648929" y="3601217"/>
                <a:ext cx="3137270" cy="686109"/>
              </a:xfrm>
              <a:prstGeom prst="rect">
                <a:avLst/>
              </a:prstGeom>
            </p:spPr>
            <p:txBody>
              <a:bodyPr>
                <a:noAutofit/>
              </a:bodyPr>
              <a:lstStyle>
                <a:lvl1pPr marL="0" marR="0" indent="0" algn="r" defTabSz="914400" rtl="0" eaLnBrk="1" fontAlgn="auto" latinLnBrk="0" hangingPunct="1">
                  <a:lnSpc>
                    <a:spcPct val="125000"/>
                  </a:lnSpc>
                  <a:spcBef>
                    <a:spcPts val="1000"/>
                  </a:spcBef>
                  <a:spcAft>
                    <a:spcPts val="0"/>
                  </a:spcAft>
                  <a:buClrTx/>
                  <a:buSzTx/>
                  <a:buFont typeface="Arial" panose="020B0604020202020204" pitchFamily="34" charset="0"/>
                  <a:buNone/>
                  <a:defRPr sz="1600" kern="1200">
                    <a:solidFill>
                      <a:srgbClr val="2D3671"/>
                    </a:solidFill>
                    <a:latin typeface="OPPOSans R" panose="00020600040101010101" charset="-122"/>
                    <a:ea typeface="OPPOSans R" panose="00020600040101010101" charset="-122"/>
                    <a:cs typeface="OPPOSans R"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a:t>
                </a:r>
              </a:p>
            </p:txBody>
          </p:sp>
          <p:cxnSp>
            <p:nvCxnSpPr>
              <p:cNvPr id="27" name="PPT世界-7-6"/>
              <p:cNvCxnSpPr/>
              <p:nvPr/>
            </p:nvCxnSpPr>
            <p:spPr>
              <a:xfrm flipH="1">
                <a:off x="3389376" y="3561474"/>
                <a:ext cx="275221" cy="0"/>
              </a:xfrm>
              <a:prstGeom prst="line">
                <a:avLst/>
              </a:prstGeom>
              <a:ln w="38100" cap="rnd">
                <a:solidFill>
                  <a:schemeClr val="accent3"/>
                </a:solidFill>
                <a:beve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351262" y="4837476"/>
              <a:ext cx="3351086" cy="1155456"/>
              <a:chOff x="1351262" y="4837476"/>
              <a:chExt cx="3351086" cy="1155456"/>
            </a:xfrm>
          </p:grpSpPr>
          <p:sp>
            <p:nvSpPr>
              <p:cNvPr id="22" name="PPT世界-7-7"/>
              <p:cNvSpPr txBox="1"/>
              <p:nvPr/>
            </p:nvSpPr>
            <p:spPr>
              <a:xfrm>
                <a:off x="2595716" y="4837476"/>
                <a:ext cx="2106632" cy="383625"/>
              </a:xfrm>
              <a:prstGeom prst="rect">
                <a:avLst/>
              </a:prstGeom>
            </p:spPr>
            <p:txBody>
              <a:bodyPr>
                <a:noAutofit/>
              </a:bodyPr>
              <a:lstStyle>
                <a:lvl1pPr marL="0" indent="0" algn="r" defTabSz="914400" rtl="0" eaLnBrk="1" latinLnBrk="0" hangingPunct="1">
                  <a:lnSpc>
                    <a:spcPct val="90000"/>
                  </a:lnSpc>
                  <a:spcBef>
                    <a:spcPts val="1000"/>
                  </a:spcBef>
                  <a:buFont typeface="Arial" panose="020B0604020202020204" pitchFamily="34" charset="0"/>
                  <a:buNone/>
                  <a:defRPr sz="2400" kern="1200">
                    <a:solidFill>
                      <a:srgbClr val="2D367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7-8"/>
              <p:cNvSpPr txBox="1"/>
              <p:nvPr/>
            </p:nvSpPr>
            <p:spPr>
              <a:xfrm>
                <a:off x="1351262" y="5306823"/>
                <a:ext cx="3351086" cy="686109"/>
              </a:xfrm>
              <a:prstGeom prst="rect">
                <a:avLst/>
              </a:prstGeom>
            </p:spPr>
            <p:txBody>
              <a:bodyPr>
                <a:noAutofit/>
              </a:bodyPr>
              <a:lstStyle>
                <a:lvl1pPr marL="0" marR="0" indent="0" algn="r" defTabSz="914400" rtl="0" eaLnBrk="1" fontAlgn="auto" latinLnBrk="0" hangingPunct="1">
                  <a:lnSpc>
                    <a:spcPct val="125000"/>
                  </a:lnSpc>
                  <a:spcBef>
                    <a:spcPts val="1000"/>
                  </a:spcBef>
                  <a:spcAft>
                    <a:spcPts val="0"/>
                  </a:spcAft>
                  <a:buClrTx/>
                  <a:buSzTx/>
                  <a:buFont typeface="Arial" panose="020B0604020202020204" pitchFamily="34" charset="0"/>
                  <a:buNone/>
                  <a:defRPr sz="1600" kern="1200">
                    <a:solidFill>
                      <a:srgbClr val="2D3671"/>
                    </a:solidFill>
                    <a:latin typeface="OPPOSans R" panose="00020600040101010101" charset="-122"/>
                    <a:ea typeface="OPPOSans R" panose="00020600040101010101" charset="-122"/>
                    <a:cs typeface="OPPOSans R"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a:t>
                </a:r>
              </a:p>
            </p:txBody>
          </p:sp>
          <p:cxnSp>
            <p:nvCxnSpPr>
              <p:cNvPr id="24" name="PPT世界-7-9"/>
              <p:cNvCxnSpPr/>
              <p:nvPr/>
            </p:nvCxnSpPr>
            <p:spPr>
              <a:xfrm flipH="1">
                <a:off x="4326304" y="5267080"/>
                <a:ext cx="254442" cy="0"/>
              </a:xfrm>
              <a:prstGeom prst="line">
                <a:avLst/>
              </a:prstGeom>
              <a:ln w="381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grpSp>
      <p:grpSp>
        <p:nvGrpSpPr>
          <p:cNvPr id="31" name="PPT世界-8"/>
          <p:cNvGrpSpPr/>
          <p:nvPr/>
        </p:nvGrpSpPr>
        <p:grpSpPr>
          <a:xfrm>
            <a:off x="7381621" y="1555256"/>
            <a:ext cx="4063077" cy="4590451"/>
            <a:chOff x="7381621" y="1432510"/>
            <a:chExt cx="4063077" cy="4590451"/>
          </a:xfrm>
        </p:grpSpPr>
        <p:grpSp>
          <p:nvGrpSpPr>
            <p:cNvPr id="32" name="组合 31"/>
            <p:cNvGrpSpPr/>
            <p:nvPr/>
          </p:nvGrpSpPr>
          <p:grpSpPr>
            <a:xfrm>
              <a:off x="7438414" y="1432510"/>
              <a:ext cx="3444169" cy="1185486"/>
              <a:chOff x="7438414" y="1432510"/>
              <a:chExt cx="3444169" cy="1185486"/>
            </a:xfrm>
          </p:grpSpPr>
          <p:sp>
            <p:nvSpPr>
              <p:cNvPr id="41" name="PPT世界-8-1"/>
              <p:cNvSpPr txBox="1"/>
              <p:nvPr/>
            </p:nvSpPr>
            <p:spPr>
              <a:xfrm>
                <a:off x="7438415" y="1432510"/>
                <a:ext cx="2096676" cy="35811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2D367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2" name="PPT世界-8-2"/>
              <p:cNvSpPr txBox="1"/>
              <p:nvPr/>
            </p:nvSpPr>
            <p:spPr>
              <a:xfrm>
                <a:off x="7438414" y="1901858"/>
                <a:ext cx="3444169" cy="716138"/>
              </a:xfrm>
              <a:prstGeom prst="rect">
                <a:avLst/>
              </a:prstGeom>
            </p:spPr>
            <p:txBody>
              <a:bodyPr>
                <a:noAutofit/>
              </a:bodyPr>
              <a:lstStyle>
                <a:lvl1pPr marL="0" marR="0" indent="0" algn="l" defTabSz="914400" rtl="0" eaLnBrk="1" fontAlgn="auto" latinLnBrk="0" hangingPunct="1">
                  <a:lnSpc>
                    <a:spcPct val="125000"/>
                  </a:lnSpc>
                  <a:spcBef>
                    <a:spcPts val="1000"/>
                  </a:spcBef>
                  <a:spcAft>
                    <a:spcPts val="0"/>
                  </a:spcAft>
                  <a:buClrTx/>
                  <a:buSzTx/>
                  <a:buFont typeface="Arial" panose="020B0604020202020204" pitchFamily="34" charset="0"/>
                  <a:buNone/>
                  <a:defRPr sz="1600" kern="1200">
                    <a:solidFill>
                      <a:srgbClr val="2D3671"/>
                    </a:solidFill>
                    <a:latin typeface="OPPOSans R" panose="00020600040101010101" charset="-122"/>
                    <a:ea typeface="OPPOSans R" panose="00020600040101010101" charset="-122"/>
                    <a:cs typeface="OPPOSans R"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a:t>
                </a:r>
              </a:p>
            </p:txBody>
          </p:sp>
          <p:cxnSp>
            <p:nvCxnSpPr>
              <p:cNvPr id="43" name="PPT世界-8-3"/>
              <p:cNvCxnSpPr/>
              <p:nvPr/>
            </p:nvCxnSpPr>
            <p:spPr>
              <a:xfrm flipH="1">
                <a:off x="7567002" y="1862114"/>
                <a:ext cx="243498" cy="0"/>
              </a:xfrm>
              <a:prstGeom prst="line">
                <a:avLst/>
              </a:prstGeom>
              <a:ln w="38100" cap="rnd">
                <a:solidFill>
                  <a:schemeClr val="accent3"/>
                </a:solidFill>
                <a:beve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8298968" y="3130179"/>
              <a:ext cx="3145730" cy="1185486"/>
              <a:chOff x="8298968" y="3130179"/>
              <a:chExt cx="3145730" cy="1185486"/>
            </a:xfrm>
          </p:grpSpPr>
          <p:sp>
            <p:nvSpPr>
              <p:cNvPr id="38" name="PPT世界-8-4"/>
              <p:cNvSpPr txBox="1"/>
              <p:nvPr/>
            </p:nvSpPr>
            <p:spPr>
              <a:xfrm>
                <a:off x="8298968" y="3130179"/>
                <a:ext cx="2096676" cy="35811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2D367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9" name="PPT世界-8-5"/>
              <p:cNvSpPr txBox="1"/>
              <p:nvPr/>
            </p:nvSpPr>
            <p:spPr>
              <a:xfrm>
                <a:off x="8298968" y="3599527"/>
                <a:ext cx="3145730" cy="716138"/>
              </a:xfrm>
              <a:prstGeom prst="rect">
                <a:avLst/>
              </a:prstGeom>
            </p:spPr>
            <p:txBody>
              <a:bodyPr>
                <a:noAutofit/>
              </a:bodyPr>
              <a:lstStyle>
                <a:lvl1pPr marL="0" marR="0" indent="0" algn="l" defTabSz="914400" rtl="0" eaLnBrk="1" fontAlgn="auto" latinLnBrk="0" hangingPunct="1">
                  <a:lnSpc>
                    <a:spcPct val="125000"/>
                  </a:lnSpc>
                  <a:spcBef>
                    <a:spcPts val="1000"/>
                  </a:spcBef>
                  <a:spcAft>
                    <a:spcPts val="0"/>
                  </a:spcAft>
                  <a:buClrTx/>
                  <a:buSzTx/>
                  <a:buFont typeface="Arial" panose="020B0604020202020204" pitchFamily="34" charset="0"/>
                  <a:buNone/>
                  <a:defRPr sz="1600" kern="1200">
                    <a:solidFill>
                      <a:srgbClr val="2D3671"/>
                    </a:solidFill>
                    <a:latin typeface="OPPOSans R" panose="00020600040101010101" charset="-122"/>
                    <a:ea typeface="OPPOSans R" panose="00020600040101010101" charset="-122"/>
                    <a:cs typeface="OPPOSans R"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a:t>
                </a:r>
              </a:p>
            </p:txBody>
          </p:sp>
          <p:cxnSp>
            <p:nvCxnSpPr>
              <p:cNvPr id="40" name="PPT世界-8-6"/>
              <p:cNvCxnSpPr/>
              <p:nvPr/>
            </p:nvCxnSpPr>
            <p:spPr>
              <a:xfrm flipH="1">
                <a:off x="8427555" y="3559783"/>
                <a:ext cx="247053" cy="0"/>
              </a:xfrm>
              <a:prstGeom prst="line">
                <a:avLst/>
              </a:prstGeom>
              <a:ln w="38100" cap="rnd">
                <a:solidFill>
                  <a:schemeClr val="accent1"/>
                </a:solidFill>
                <a:beve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7381621" y="4837475"/>
              <a:ext cx="3444169" cy="1185486"/>
              <a:chOff x="7381621" y="4837475"/>
              <a:chExt cx="3444169" cy="1185486"/>
            </a:xfrm>
          </p:grpSpPr>
          <p:sp>
            <p:nvSpPr>
              <p:cNvPr id="35" name="PPT世界-8-7"/>
              <p:cNvSpPr txBox="1"/>
              <p:nvPr/>
            </p:nvSpPr>
            <p:spPr>
              <a:xfrm>
                <a:off x="7381622" y="4837475"/>
                <a:ext cx="2096676" cy="35811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2D367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思源黑体 CN Bold" panose="020B0800000000000000" pitchFamily="34" charset="-122"/>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8-8"/>
              <p:cNvSpPr txBox="1"/>
              <p:nvPr/>
            </p:nvSpPr>
            <p:spPr>
              <a:xfrm>
                <a:off x="7381621" y="5306823"/>
                <a:ext cx="3444169" cy="716138"/>
              </a:xfrm>
              <a:prstGeom prst="rect">
                <a:avLst/>
              </a:prstGeom>
            </p:spPr>
            <p:txBody>
              <a:bodyPr>
                <a:noAutofit/>
              </a:bodyPr>
              <a:lstStyle>
                <a:lvl1pPr marL="0" marR="0" indent="0" algn="l" defTabSz="914400" rtl="0" eaLnBrk="1" fontAlgn="auto" latinLnBrk="0" hangingPunct="1">
                  <a:lnSpc>
                    <a:spcPct val="125000"/>
                  </a:lnSpc>
                  <a:spcBef>
                    <a:spcPts val="1000"/>
                  </a:spcBef>
                  <a:spcAft>
                    <a:spcPts val="0"/>
                  </a:spcAft>
                  <a:buClrTx/>
                  <a:buSzTx/>
                  <a:buFont typeface="Arial" panose="020B0604020202020204" pitchFamily="34" charset="0"/>
                  <a:buNone/>
                  <a:defRPr sz="1600" kern="1200">
                    <a:solidFill>
                      <a:srgbClr val="2D3671"/>
                    </a:solidFill>
                    <a:latin typeface="OPPOSans R" panose="00020600040101010101" charset="-122"/>
                    <a:ea typeface="OPPOSans R" panose="00020600040101010101" charset="-122"/>
                    <a:cs typeface="OPPOSans R"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单击此处键入文本单击此处键入文本单击单击此处键入文本单击单击此处键入文本单击此处</a:t>
                </a:r>
              </a:p>
            </p:txBody>
          </p:sp>
          <p:cxnSp>
            <p:nvCxnSpPr>
              <p:cNvPr id="37" name="PPT世界-8-9"/>
              <p:cNvCxnSpPr/>
              <p:nvPr/>
            </p:nvCxnSpPr>
            <p:spPr>
              <a:xfrm flipH="1">
                <a:off x="7510209" y="5267079"/>
                <a:ext cx="249999" cy="0"/>
              </a:xfrm>
              <a:prstGeom prst="line">
                <a:avLst/>
              </a:prstGeom>
              <a:ln w="38100" cap="rnd">
                <a:solidFill>
                  <a:schemeClr val="accent3"/>
                </a:solidFill>
                <a:bevel/>
              </a:ln>
            </p:spPr>
            <p:style>
              <a:lnRef idx="1">
                <a:schemeClr val="accent1"/>
              </a:lnRef>
              <a:fillRef idx="0">
                <a:schemeClr val="accent1"/>
              </a:fillRef>
              <a:effectRef idx="0">
                <a:schemeClr val="accent1"/>
              </a:effectRef>
              <a:fontRef idx="minor">
                <a:schemeClr val="tx1"/>
              </a:fontRef>
            </p:style>
          </p:cxnSp>
        </p:grpSp>
      </p:grpSp>
      <p:grpSp>
        <p:nvGrpSpPr>
          <p:cNvPr id="11" name="PPT世界-9"/>
          <p:cNvGrpSpPr/>
          <p:nvPr/>
        </p:nvGrpSpPr>
        <p:grpSpPr>
          <a:xfrm>
            <a:off x="4063237" y="1915944"/>
            <a:ext cx="4039081" cy="3624701"/>
            <a:chOff x="4063237" y="1915944"/>
            <a:chExt cx="4039081" cy="3624701"/>
          </a:xfrm>
        </p:grpSpPr>
        <p:sp>
          <p:nvSpPr>
            <p:cNvPr id="45" name="PPT世界-9-1"/>
            <p:cNvSpPr/>
            <p:nvPr userDrawn="1"/>
          </p:nvSpPr>
          <p:spPr>
            <a:xfrm rot="16200000">
              <a:off x="6801129" y="3345738"/>
              <a:ext cx="339467" cy="809348"/>
            </a:xfrm>
            <a:prstGeom prst="downArrow">
              <a:avLst>
                <a:gd name="adj1" fmla="val 36794"/>
                <a:gd name="adj2" fmla="val 50000"/>
              </a:avLst>
            </a:prstGeom>
            <a:gradFill>
              <a:gsLst>
                <a:gs pos="0">
                  <a:schemeClr val="accent3">
                    <a:alpha val="70000"/>
                  </a:schemeClr>
                </a:gs>
                <a:gs pos="100000">
                  <a:schemeClr val="bg1">
                    <a:alpha val="89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6" name="PPT世界-9-2"/>
            <p:cNvSpPr/>
            <p:nvPr userDrawn="1"/>
          </p:nvSpPr>
          <p:spPr>
            <a:xfrm rot="19800000">
              <a:off x="6299919" y="4085886"/>
              <a:ext cx="339467" cy="809347"/>
            </a:xfrm>
            <a:prstGeom prst="downArrow">
              <a:avLst>
                <a:gd name="adj1" fmla="val 36535"/>
                <a:gd name="adj2" fmla="val 50000"/>
              </a:avLst>
            </a:prstGeom>
            <a:gradFill>
              <a:gsLst>
                <a:gs pos="0">
                  <a:schemeClr val="accent3">
                    <a:alpha val="70000"/>
                  </a:schemeClr>
                </a:gs>
                <a:gs pos="100000">
                  <a:schemeClr val="bg1">
                    <a:alpha val="89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7" name="PPT世界-9-3"/>
            <p:cNvSpPr/>
            <p:nvPr userDrawn="1"/>
          </p:nvSpPr>
          <p:spPr>
            <a:xfrm rot="12600000" flipH="1">
              <a:off x="6299919" y="2605591"/>
              <a:ext cx="339467" cy="809347"/>
            </a:xfrm>
            <a:prstGeom prst="downArrow">
              <a:avLst>
                <a:gd name="adj1" fmla="val 37065"/>
                <a:gd name="adj2" fmla="val 50000"/>
              </a:avLst>
            </a:prstGeom>
            <a:gradFill>
              <a:gsLst>
                <a:gs pos="0">
                  <a:schemeClr val="accent3">
                    <a:alpha val="70000"/>
                  </a:schemeClr>
                </a:gs>
                <a:gs pos="100000">
                  <a:schemeClr val="bg1">
                    <a:alpha val="89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8" name="PPT世界-9-4"/>
            <p:cNvSpPr/>
            <p:nvPr userDrawn="1"/>
          </p:nvSpPr>
          <p:spPr>
            <a:xfrm rot="16200000" flipV="1">
              <a:off x="5051405" y="3345738"/>
              <a:ext cx="339467" cy="809348"/>
            </a:xfrm>
            <a:prstGeom prst="downArrow">
              <a:avLst>
                <a:gd name="adj1" fmla="val 36795"/>
                <a:gd name="adj2" fmla="val 50000"/>
              </a:avLst>
            </a:prstGeom>
            <a:gradFill>
              <a:gsLst>
                <a:gs pos="0">
                  <a:schemeClr val="accent3">
                    <a:alpha val="70000"/>
                  </a:schemeClr>
                </a:gs>
                <a:gs pos="100000">
                  <a:schemeClr val="bg1">
                    <a:alpha val="89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49" name="PPT世界-9-5"/>
            <p:cNvSpPr/>
            <p:nvPr userDrawn="1"/>
          </p:nvSpPr>
          <p:spPr>
            <a:xfrm rot="12600000" flipV="1">
              <a:off x="5552615" y="4085886"/>
              <a:ext cx="339467" cy="809347"/>
            </a:xfrm>
            <a:prstGeom prst="downArrow">
              <a:avLst>
                <a:gd name="adj1" fmla="val 35744"/>
                <a:gd name="adj2" fmla="val 50000"/>
              </a:avLst>
            </a:prstGeom>
            <a:gradFill>
              <a:gsLst>
                <a:gs pos="0">
                  <a:schemeClr val="accent3">
                    <a:alpha val="70000"/>
                  </a:schemeClr>
                </a:gs>
                <a:gs pos="100000">
                  <a:schemeClr val="bg1">
                    <a:alpha val="89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0" name="PPT世界-9-6"/>
            <p:cNvSpPr/>
            <p:nvPr userDrawn="1"/>
          </p:nvSpPr>
          <p:spPr>
            <a:xfrm rot="19800000" flipH="1" flipV="1">
              <a:off x="5552615" y="2605591"/>
              <a:ext cx="339467" cy="809347"/>
            </a:xfrm>
            <a:prstGeom prst="downArrow">
              <a:avLst>
                <a:gd name="adj1" fmla="val 36098"/>
                <a:gd name="adj2" fmla="val 50000"/>
              </a:avLst>
            </a:prstGeom>
            <a:gradFill>
              <a:gsLst>
                <a:gs pos="0">
                  <a:schemeClr val="accent3">
                    <a:alpha val="70000"/>
                  </a:schemeClr>
                </a:gs>
                <a:gs pos="100000">
                  <a:schemeClr val="bg1">
                    <a:alpha val="89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1" name="PPT世界-9-7"/>
            <p:cNvSpPr/>
            <p:nvPr/>
          </p:nvSpPr>
          <p:spPr>
            <a:xfrm>
              <a:off x="5239473" y="2893885"/>
              <a:ext cx="1713053" cy="1713053"/>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2" name="PPT世界-9-8"/>
            <p:cNvSpPr/>
            <p:nvPr/>
          </p:nvSpPr>
          <p:spPr>
            <a:xfrm>
              <a:off x="5047250" y="3053587"/>
              <a:ext cx="2097498" cy="507370"/>
            </a:xfrm>
            <a:prstGeom prst="ellipse">
              <a:avLst/>
            </a:prstGeom>
            <a:noFill/>
            <a:ln w="12700">
              <a:gradFill flip="none" rotWithShape="1">
                <a:gsLst>
                  <a:gs pos="0">
                    <a:schemeClr val="accent3">
                      <a:alpha val="70000"/>
                    </a:schemeClr>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53" name="PPT世界-9-9"/>
            <p:cNvSpPr/>
            <p:nvPr/>
          </p:nvSpPr>
          <p:spPr>
            <a:xfrm>
              <a:off x="4431790" y="2909037"/>
              <a:ext cx="3328418" cy="1112010"/>
            </a:xfrm>
            <a:prstGeom prst="ellipse">
              <a:avLst/>
            </a:prstGeom>
            <a:noFill/>
            <a:ln w="12700">
              <a:gradFill flip="none" rotWithShape="1">
                <a:gsLst>
                  <a:gs pos="0">
                    <a:schemeClr val="accent3">
                      <a:alpha val="70000"/>
                    </a:schemeClr>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3" name="PPT世界-9-10"/>
            <p:cNvSpPr/>
            <p:nvPr userDrawn="1"/>
          </p:nvSpPr>
          <p:spPr>
            <a:xfrm>
              <a:off x="5033812" y="1915944"/>
              <a:ext cx="651969" cy="651967"/>
            </a:xfrm>
            <a:prstGeom prst="ellipse">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5" name="PPT世界-9-11"/>
            <p:cNvSpPr/>
            <p:nvPr userDrawn="1"/>
          </p:nvSpPr>
          <p:spPr>
            <a:xfrm>
              <a:off x="5079790" y="1961921"/>
              <a:ext cx="560014" cy="560012"/>
            </a:xfrm>
            <a:prstGeom prst="ellipse">
              <a:avLst/>
            </a:prstGeom>
            <a:solidFill>
              <a:schemeClr val="bg1"/>
            </a:soli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05" name="组合 104"/>
            <p:cNvGrpSpPr/>
            <p:nvPr userDrawn="1"/>
          </p:nvGrpSpPr>
          <p:grpSpPr>
            <a:xfrm>
              <a:off x="5176335" y="2063706"/>
              <a:ext cx="366923" cy="308656"/>
              <a:chOff x="5217777" y="4002076"/>
              <a:chExt cx="717673" cy="603711"/>
            </a:xfrm>
            <a:solidFill>
              <a:schemeClr val="tx1">
                <a:lumMod val="75000"/>
                <a:lumOff val="25000"/>
              </a:schemeClr>
            </a:solidFill>
          </p:grpSpPr>
          <p:sp>
            <p:nvSpPr>
              <p:cNvPr id="106" name="PPT世界-9-12"/>
              <p:cNvSpPr/>
              <p:nvPr/>
            </p:nvSpPr>
            <p:spPr bwMode="auto">
              <a:xfrm>
                <a:off x="5217777" y="4408156"/>
                <a:ext cx="717673" cy="197631"/>
              </a:xfrm>
              <a:custGeom>
                <a:avLst/>
                <a:gdLst>
                  <a:gd name="T0" fmla="*/ 962 w 995"/>
                  <a:gd name="T1" fmla="*/ 219 h 274"/>
                  <a:gd name="T2" fmla="*/ 962 w 995"/>
                  <a:gd name="T3" fmla="*/ 241 h 274"/>
                  <a:gd name="T4" fmla="*/ 603 w 995"/>
                  <a:gd name="T5" fmla="*/ 241 h 274"/>
                  <a:gd name="T6" fmla="*/ 603 w 995"/>
                  <a:gd name="T7" fmla="*/ 21 h 274"/>
                  <a:gd name="T8" fmla="*/ 834 w 995"/>
                  <a:gd name="T9" fmla="*/ 21 h 274"/>
                  <a:gd name="T10" fmla="*/ 820 w 995"/>
                  <a:gd name="T11" fmla="*/ 0 h 274"/>
                  <a:gd name="T12" fmla="*/ 517 w 995"/>
                  <a:gd name="T13" fmla="*/ 0 h 274"/>
                  <a:gd name="T14" fmla="*/ 480 w 995"/>
                  <a:gd name="T15" fmla="*/ 0 h 274"/>
                  <a:gd name="T16" fmla="*/ 175 w 995"/>
                  <a:gd name="T17" fmla="*/ 0 h 274"/>
                  <a:gd name="T18" fmla="*/ 0 w 995"/>
                  <a:gd name="T19" fmla="*/ 274 h 274"/>
                  <a:gd name="T20" fmla="*/ 484 w 995"/>
                  <a:gd name="T21" fmla="*/ 274 h 274"/>
                  <a:gd name="T22" fmla="*/ 510 w 995"/>
                  <a:gd name="T23" fmla="*/ 274 h 274"/>
                  <a:gd name="T24" fmla="*/ 995 w 995"/>
                  <a:gd name="T25" fmla="*/ 274 h 274"/>
                  <a:gd name="T26" fmla="*/ 962 w 995"/>
                  <a:gd name="T27" fmla="*/ 21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5" h="274">
                    <a:moveTo>
                      <a:pt x="962" y="219"/>
                    </a:moveTo>
                    <a:lnTo>
                      <a:pt x="962" y="241"/>
                    </a:lnTo>
                    <a:lnTo>
                      <a:pt x="603" y="241"/>
                    </a:lnTo>
                    <a:lnTo>
                      <a:pt x="603" y="21"/>
                    </a:lnTo>
                    <a:lnTo>
                      <a:pt x="834" y="21"/>
                    </a:lnTo>
                    <a:lnTo>
                      <a:pt x="820" y="0"/>
                    </a:lnTo>
                    <a:lnTo>
                      <a:pt x="517" y="0"/>
                    </a:lnTo>
                    <a:lnTo>
                      <a:pt x="480" y="0"/>
                    </a:lnTo>
                    <a:lnTo>
                      <a:pt x="175" y="0"/>
                    </a:lnTo>
                    <a:lnTo>
                      <a:pt x="0" y="274"/>
                    </a:lnTo>
                    <a:lnTo>
                      <a:pt x="484" y="274"/>
                    </a:lnTo>
                    <a:lnTo>
                      <a:pt x="510" y="274"/>
                    </a:lnTo>
                    <a:lnTo>
                      <a:pt x="995" y="274"/>
                    </a:lnTo>
                    <a:lnTo>
                      <a:pt x="962"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7" name="PPT世界-9-13"/>
              <p:cNvSpPr>
                <a:spLocks noEditPoints="1"/>
              </p:cNvSpPr>
              <p:nvPr/>
            </p:nvSpPr>
            <p:spPr bwMode="auto">
              <a:xfrm>
                <a:off x="5686608" y="4452155"/>
                <a:ext cx="194024" cy="100979"/>
              </a:xfrm>
              <a:custGeom>
                <a:avLst/>
                <a:gdLst>
                  <a:gd name="T0" fmla="*/ 114 w 114"/>
                  <a:gd name="T1" fmla="*/ 39 h 59"/>
                  <a:gd name="T2" fmla="*/ 0 w 114"/>
                  <a:gd name="T3" fmla="*/ 0 h 59"/>
                  <a:gd name="T4" fmla="*/ 97 w 114"/>
                  <a:gd name="T5" fmla="*/ 30 h 59"/>
                  <a:gd name="T6" fmla="*/ 87 w 114"/>
                  <a:gd name="T7" fmla="*/ 26 h 59"/>
                  <a:gd name="T8" fmla="*/ 90 w 114"/>
                  <a:gd name="T9" fmla="*/ 17 h 59"/>
                  <a:gd name="T10" fmla="*/ 100 w 114"/>
                  <a:gd name="T11" fmla="*/ 17 h 59"/>
                  <a:gd name="T12" fmla="*/ 104 w 114"/>
                  <a:gd name="T13" fmla="*/ 22 h 59"/>
                  <a:gd name="T14" fmla="*/ 101 w 114"/>
                  <a:gd name="T15" fmla="*/ 24 h 59"/>
                  <a:gd name="T16" fmla="*/ 98 w 114"/>
                  <a:gd name="T17" fmla="*/ 20 h 59"/>
                  <a:gd name="T18" fmla="*/ 91 w 114"/>
                  <a:gd name="T19" fmla="*/ 22 h 59"/>
                  <a:gd name="T20" fmla="*/ 94 w 114"/>
                  <a:gd name="T21" fmla="*/ 25 h 59"/>
                  <a:gd name="T22" fmla="*/ 102 w 114"/>
                  <a:gd name="T23" fmla="*/ 28 h 59"/>
                  <a:gd name="T24" fmla="*/ 104 w 114"/>
                  <a:gd name="T25" fmla="*/ 37 h 59"/>
                  <a:gd name="T26" fmla="*/ 89 w 114"/>
                  <a:gd name="T27" fmla="*/ 39 h 59"/>
                  <a:gd name="T28" fmla="*/ 86 w 114"/>
                  <a:gd name="T29" fmla="*/ 32 h 59"/>
                  <a:gd name="T30" fmla="*/ 90 w 114"/>
                  <a:gd name="T31" fmla="*/ 33 h 59"/>
                  <a:gd name="T32" fmla="*/ 95 w 114"/>
                  <a:gd name="T33" fmla="*/ 37 h 59"/>
                  <a:gd name="T34" fmla="*/ 99 w 114"/>
                  <a:gd name="T35" fmla="*/ 31 h 59"/>
                  <a:gd name="T36" fmla="*/ 72 w 114"/>
                  <a:gd name="T37" fmla="*/ 29 h 59"/>
                  <a:gd name="T38" fmla="*/ 64 w 114"/>
                  <a:gd name="T39" fmla="*/ 22 h 59"/>
                  <a:gd name="T40" fmla="*/ 73 w 114"/>
                  <a:gd name="T41" fmla="*/ 16 h 59"/>
                  <a:gd name="T42" fmla="*/ 81 w 114"/>
                  <a:gd name="T43" fmla="*/ 20 h 59"/>
                  <a:gd name="T44" fmla="*/ 79 w 114"/>
                  <a:gd name="T45" fmla="*/ 24 h 59"/>
                  <a:gd name="T46" fmla="*/ 76 w 114"/>
                  <a:gd name="T47" fmla="*/ 20 h 59"/>
                  <a:gd name="T48" fmla="*/ 69 w 114"/>
                  <a:gd name="T49" fmla="*/ 22 h 59"/>
                  <a:gd name="T50" fmla="*/ 72 w 114"/>
                  <a:gd name="T51" fmla="*/ 25 h 59"/>
                  <a:gd name="T52" fmla="*/ 80 w 114"/>
                  <a:gd name="T53" fmla="*/ 28 h 59"/>
                  <a:gd name="T54" fmla="*/ 82 w 114"/>
                  <a:gd name="T55" fmla="*/ 37 h 59"/>
                  <a:gd name="T56" fmla="*/ 67 w 114"/>
                  <a:gd name="T57" fmla="*/ 39 h 59"/>
                  <a:gd name="T58" fmla="*/ 64 w 114"/>
                  <a:gd name="T59" fmla="*/ 32 h 59"/>
                  <a:gd name="T60" fmla="*/ 68 w 114"/>
                  <a:gd name="T61" fmla="*/ 33 h 59"/>
                  <a:gd name="T62" fmla="*/ 73 w 114"/>
                  <a:gd name="T63" fmla="*/ 37 h 59"/>
                  <a:gd name="T64" fmla="*/ 77 w 114"/>
                  <a:gd name="T65" fmla="*/ 31 h 59"/>
                  <a:gd name="T66" fmla="*/ 44 w 114"/>
                  <a:gd name="T67" fmla="*/ 17 h 59"/>
                  <a:gd name="T68" fmla="*/ 59 w 114"/>
                  <a:gd name="T69" fmla="*/ 22 h 59"/>
                  <a:gd name="T70" fmla="*/ 58 w 114"/>
                  <a:gd name="T71" fmla="*/ 37 h 59"/>
                  <a:gd name="T72" fmla="*/ 44 w 114"/>
                  <a:gd name="T73" fmla="*/ 39 h 59"/>
                  <a:gd name="T74" fmla="*/ 37 w 114"/>
                  <a:gd name="T75" fmla="*/ 28 h 59"/>
                  <a:gd name="T76" fmla="*/ 15 w 114"/>
                  <a:gd name="T77" fmla="*/ 17 h 59"/>
                  <a:gd name="T78" fmla="*/ 28 w 114"/>
                  <a:gd name="T79" fmla="*/ 16 h 59"/>
                  <a:gd name="T80" fmla="*/ 33 w 114"/>
                  <a:gd name="T81" fmla="*/ 20 h 59"/>
                  <a:gd name="T82" fmla="*/ 34 w 114"/>
                  <a:gd name="T83" fmla="*/ 33 h 59"/>
                  <a:gd name="T84" fmla="*/ 28 w 114"/>
                  <a:gd name="T85" fmla="*/ 40 h 59"/>
                  <a:gd name="T86" fmla="*/ 15 w 114"/>
                  <a:gd name="T87" fmla="*/ 3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4" h="59">
                    <a:moveTo>
                      <a:pt x="0" y="59"/>
                    </a:moveTo>
                    <a:cubicBezTo>
                      <a:pt x="114" y="59"/>
                      <a:pt x="114" y="59"/>
                      <a:pt x="114" y="59"/>
                    </a:cubicBezTo>
                    <a:cubicBezTo>
                      <a:pt x="114" y="39"/>
                      <a:pt x="114" y="39"/>
                      <a:pt x="114" y="39"/>
                    </a:cubicBezTo>
                    <a:cubicBezTo>
                      <a:pt x="114" y="0"/>
                      <a:pt x="114" y="0"/>
                      <a:pt x="114" y="0"/>
                    </a:cubicBezTo>
                    <a:cubicBezTo>
                      <a:pt x="89" y="0"/>
                      <a:pt x="89" y="0"/>
                      <a:pt x="89" y="0"/>
                    </a:cubicBezTo>
                    <a:cubicBezTo>
                      <a:pt x="0" y="0"/>
                      <a:pt x="0" y="0"/>
                      <a:pt x="0" y="0"/>
                    </a:cubicBezTo>
                    <a:lnTo>
                      <a:pt x="0" y="59"/>
                    </a:lnTo>
                    <a:close/>
                    <a:moveTo>
                      <a:pt x="99" y="31"/>
                    </a:moveTo>
                    <a:cubicBezTo>
                      <a:pt x="99" y="31"/>
                      <a:pt x="98" y="31"/>
                      <a:pt x="97" y="30"/>
                    </a:cubicBezTo>
                    <a:cubicBezTo>
                      <a:pt x="97" y="30"/>
                      <a:pt x="96" y="30"/>
                      <a:pt x="94" y="29"/>
                    </a:cubicBezTo>
                    <a:cubicBezTo>
                      <a:pt x="93" y="29"/>
                      <a:pt x="91" y="29"/>
                      <a:pt x="90" y="28"/>
                    </a:cubicBezTo>
                    <a:cubicBezTo>
                      <a:pt x="89" y="28"/>
                      <a:pt x="88" y="27"/>
                      <a:pt x="87" y="26"/>
                    </a:cubicBezTo>
                    <a:cubicBezTo>
                      <a:pt x="87" y="25"/>
                      <a:pt x="86" y="24"/>
                      <a:pt x="86" y="22"/>
                    </a:cubicBezTo>
                    <a:cubicBezTo>
                      <a:pt x="86" y="21"/>
                      <a:pt x="87" y="20"/>
                      <a:pt x="87" y="19"/>
                    </a:cubicBezTo>
                    <a:cubicBezTo>
                      <a:pt x="88" y="18"/>
                      <a:pt x="89" y="17"/>
                      <a:pt x="90" y="17"/>
                    </a:cubicBezTo>
                    <a:cubicBezTo>
                      <a:pt x="92" y="16"/>
                      <a:pt x="93" y="16"/>
                      <a:pt x="95" y="16"/>
                    </a:cubicBezTo>
                    <a:cubicBezTo>
                      <a:pt x="97" y="16"/>
                      <a:pt x="98" y="16"/>
                      <a:pt x="99" y="16"/>
                    </a:cubicBezTo>
                    <a:cubicBezTo>
                      <a:pt x="99" y="16"/>
                      <a:pt x="99" y="17"/>
                      <a:pt x="100" y="17"/>
                    </a:cubicBezTo>
                    <a:cubicBezTo>
                      <a:pt x="100" y="17"/>
                      <a:pt x="101" y="17"/>
                      <a:pt x="102" y="18"/>
                    </a:cubicBezTo>
                    <a:cubicBezTo>
                      <a:pt x="102" y="18"/>
                      <a:pt x="103" y="19"/>
                      <a:pt x="103" y="20"/>
                    </a:cubicBezTo>
                    <a:cubicBezTo>
                      <a:pt x="103" y="20"/>
                      <a:pt x="104" y="21"/>
                      <a:pt x="104" y="22"/>
                    </a:cubicBezTo>
                    <a:cubicBezTo>
                      <a:pt x="104" y="22"/>
                      <a:pt x="104" y="22"/>
                      <a:pt x="103" y="23"/>
                    </a:cubicBezTo>
                    <a:cubicBezTo>
                      <a:pt x="103" y="23"/>
                      <a:pt x="103" y="23"/>
                      <a:pt x="103" y="23"/>
                    </a:cubicBezTo>
                    <a:cubicBezTo>
                      <a:pt x="103" y="24"/>
                      <a:pt x="102" y="24"/>
                      <a:pt x="101" y="24"/>
                    </a:cubicBezTo>
                    <a:cubicBezTo>
                      <a:pt x="101" y="24"/>
                      <a:pt x="100" y="24"/>
                      <a:pt x="100" y="23"/>
                    </a:cubicBezTo>
                    <a:cubicBezTo>
                      <a:pt x="100" y="23"/>
                      <a:pt x="100" y="23"/>
                      <a:pt x="99" y="22"/>
                    </a:cubicBezTo>
                    <a:cubicBezTo>
                      <a:pt x="99" y="21"/>
                      <a:pt x="98" y="20"/>
                      <a:pt x="98" y="20"/>
                    </a:cubicBezTo>
                    <a:cubicBezTo>
                      <a:pt x="97" y="20"/>
                      <a:pt x="96" y="19"/>
                      <a:pt x="95" y="19"/>
                    </a:cubicBezTo>
                    <a:cubicBezTo>
                      <a:pt x="94" y="19"/>
                      <a:pt x="93" y="20"/>
                      <a:pt x="92" y="20"/>
                    </a:cubicBezTo>
                    <a:cubicBezTo>
                      <a:pt x="91" y="21"/>
                      <a:pt x="91" y="21"/>
                      <a:pt x="91" y="22"/>
                    </a:cubicBezTo>
                    <a:cubicBezTo>
                      <a:pt x="91" y="23"/>
                      <a:pt x="91" y="23"/>
                      <a:pt x="91" y="23"/>
                    </a:cubicBezTo>
                    <a:cubicBezTo>
                      <a:pt x="91" y="24"/>
                      <a:pt x="92" y="24"/>
                      <a:pt x="92" y="24"/>
                    </a:cubicBezTo>
                    <a:cubicBezTo>
                      <a:pt x="93" y="24"/>
                      <a:pt x="93" y="25"/>
                      <a:pt x="94" y="25"/>
                    </a:cubicBezTo>
                    <a:cubicBezTo>
                      <a:pt x="94" y="25"/>
                      <a:pt x="95" y="25"/>
                      <a:pt x="96" y="25"/>
                    </a:cubicBezTo>
                    <a:cubicBezTo>
                      <a:pt x="97" y="26"/>
                      <a:pt x="98" y="26"/>
                      <a:pt x="99" y="26"/>
                    </a:cubicBezTo>
                    <a:cubicBezTo>
                      <a:pt x="101" y="27"/>
                      <a:pt x="101" y="27"/>
                      <a:pt x="102" y="28"/>
                    </a:cubicBezTo>
                    <a:cubicBezTo>
                      <a:pt x="103" y="28"/>
                      <a:pt x="104" y="29"/>
                      <a:pt x="104" y="30"/>
                    </a:cubicBezTo>
                    <a:cubicBezTo>
                      <a:pt x="104" y="31"/>
                      <a:pt x="105" y="32"/>
                      <a:pt x="105" y="33"/>
                    </a:cubicBezTo>
                    <a:cubicBezTo>
                      <a:pt x="105" y="34"/>
                      <a:pt x="104" y="36"/>
                      <a:pt x="104" y="37"/>
                    </a:cubicBezTo>
                    <a:cubicBezTo>
                      <a:pt x="103" y="38"/>
                      <a:pt x="102" y="39"/>
                      <a:pt x="100" y="39"/>
                    </a:cubicBezTo>
                    <a:cubicBezTo>
                      <a:pt x="99" y="40"/>
                      <a:pt x="97" y="40"/>
                      <a:pt x="95" y="40"/>
                    </a:cubicBezTo>
                    <a:cubicBezTo>
                      <a:pt x="93" y="40"/>
                      <a:pt x="91" y="40"/>
                      <a:pt x="89" y="39"/>
                    </a:cubicBezTo>
                    <a:cubicBezTo>
                      <a:pt x="88" y="38"/>
                      <a:pt x="88" y="38"/>
                      <a:pt x="87" y="36"/>
                    </a:cubicBezTo>
                    <a:cubicBezTo>
                      <a:pt x="86" y="35"/>
                      <a:pt x="86" y="34"/>
                      <a:pt x="86" y="33"/>
                    </a:cubicBezTo>
                    <a:cubicBezTo>
                      <a:pt x="86" y="33"/>
                      <a:pt x="86" y="32"/>
                      <a:pt x="86" y="32"/>
                    </a:cubicBezTo>
                    <a:cubicBezTo>
                      <a:pt x="87" y="31"/>
                      <a:pt x="87" y="31"/>
                      <a:pt x="88" y="31"/>
                    </a:cubicBezTo>
                    <a:cubicBezTo>
                      <a:pt x="88" y="31"/>
                      <a:pt x="89" y="31"/>
                      <a:pt x="89" y="32"/>
                    </a:cubicBezTo>
                    <a:cubicBezTo>
                      <a:pt x="90" y="32"/>
                      <a:pt x="90" y="33"/>
                      <a:pt x="90" y="33"/>
                    </a:cubicBezTo>
                    <a:cubicBezTo>
                      <a:pt x="90" y="34"/>
                      <a:pt x="91" y="35"/>
                      <a:pt x="91" y="35"/>
                    </a:cubicBezTo>
                    <a:cubicBezTo>
                      <a:pt x="91" y="36"/>
                      <a:pt x="92" y="36"/>
                      <a:pt x="93" y="36"/>
                    </a:cubicBezTo>
                    <a:cubicBezTo>
                      <a:pt x="93" y="37"/>
                      <a:pt x="94" y="37"/>
                      <a:pt x="95" y="37"/>
                    </a:cubicBezTo>
                    <a:cubicBezTo>
                      <a:pt x="97" y="37"/>
                      <a:pt x="98" y="36"/>
                      <a:pt x="99" y="36"/>
                    </a:cubicBezTo>
                    <a:cubicBezTo>
                      <a:pt x="99" y="35"/>
                      <a:pt x="100" y="34"/>
                      <a:pt x="100" y="33"/>
                    </a:cubicBezTo>
                    <a:cubicBezTo>
                      <a:pt x="100" y="33"/>
                      <a:pt x="100" y="32"/>
                      <a:pt x="99" y="31"/>
                    </a:cubicBezTo>
                    <a:close/>
                    <a:moveTo>
                      <a:pt x="77" y="31"/>
                    </a:moveTo>
                    <a:cubicBezTo>
                      <a:pt x="77" y="31"/>
                      <a:pt x="76" y="31"/>
                      <a:pt x="75" y="30"/>
                    </a:cubicBezTo>
                    <a:cubicBezTo>
                      <a:pt x="75" y="30"/>
                      <a:pt x="74" y="30"/>
                      <a:pt x="72" y="29"/>
                    </a:cubicBezTo>
                    <a:cubicBezTo>
                      <a:pt x="71" y="29"/>
                      <a:pt x="69" y="29"/>
                      <a:pt x="68" y="28"/>
                    </a:cubicBezTo>
                    <a:cubicBezTo>
                      <a:pt x="67" y="28"/>
                      <a:pt x="66" y="27"/>
                      <a:pt x="65" y="26"/>
                    </a:cubicBezTo>
                    <a:cubicBezTo>
                      <a:pt x="65" y="25"/>
                      <a:pt x="64" y="24"/>
                      <a:pt x="64" y="22"/>
                    </a:cubicBezTo>
                    <a:cubicBezTo>
                      <a:pt x="64" y="21"/>
                      <a:pt x="65" y="20"/>
                      <a:pt x="65" y="19"/>
                    </a:cubicBezTo>
                    <a:cubicBezTo>
                      <a:pt x="66" y="18"/>
                      <a:pt x="67" y="17"/>
                      <a:pt x="68" y="17"/>
                    </a:cubicBezTo>
                    <a:cubicBezTo>
                      <a:pt x="70" y="16"/>
                      <a:pt x="71" y="16"/>
                      <a:pt x="73" y="16"/>
                    </a:cubicBezTo>
                    <a:cubicBezTo>
                      <a:pt x="75" y="16"/>
                      <a:pt x="76" y="16"/>
                      <a:pt x="77" y="16"/>
                    </a:cubicBezTo>
                    <a:cubicBezTo>
                      <a:pt x="78" y="17"/>
                      <a:pt x="79" y="17"/>
                      <a:pt x="80" y="18"/>
                    </a:cubicBezTo>
                    <a:cubicBezTo>
                      <a:pt x="80" y="18"/>
                      <a:pt x="81" y="19"/>
                      <a:pt x="81" y="20"/>
                    </a:cubicBezTo>
                    <a:cubicBezTo>
                      <a:pt x="81" y="20"/>
                      <a:pt x="82" y="21"/>
                      <a:pt x="82" y="22"/>
                    </a:cubicBezTo>
                    <a:cubicBezTo>
                      <a:pt x="82" y="22"/>
                      <a:pt x="81" y="23"/>
                      <a:pt x="81" y="23"/>
                    </a:cubicBezTo>
                    <a:cubicBezTo>
                      <a:pt x="81" y="24"/>
                      <a:pt x="80" y="24"/>
                      <a:pt x="79" y="24"/>
                    </a:cubicBezTo>
                    <a:cubicBezTo>
                      <a:pt x="79" y="24"/>
                      <a:pt x="78" y="24"/>
                      <a:pt x="78" y="23"/>
                    </a:cubicBezTo>
                    <a:cubicBezTo>
                      <a:pt x="78" y="23"/>
                      <a:pt x="78" y="23"/>
                      <a:pt x="77" y="22"/>
                    </a:cubicBezTo>
                    <a:cubicBezTo>
                      <a:pt x="77" y="21"/>
                      <a:pt x="76" y="20"/>
                      <a:pt x="76" y="20"/>
                    </a:cubicBezTo>
                    <a:cubicBezTo>
                      <a:pt x="75" y="20"/>
                      <a:pt x="74" y="19"/>
                      <a:pt x="73" y="19"/>
                    </a:cubicBezTo>
                    <a:cubicBezTo>
                      <a:pt x="72" y="19"/>
                      <a:pt x="71" y="20"/>
                      <a:pt x="70" y="20"/>
                    </a:cubicBezTo>
                    <a:cubicBezTo>
                      <a:pt x="69" y="21"/>
                      <a:pt x="69" y="21"/>
                      <a:pt x="69" y="22"/>
                    </a:cubicBezTo>
                    <a:cubicBezTo>
                      <a:pt x="69" y="23"/>
                      <a:pt x="69" y="23"/>
                      <a:pt x="69" y="23"/>
                    </a:cubicBezTo>
                    <a:cubicBezTo>
                      <a:pt x="69" y="24"/>
                      <a:pt x="70" y="24"/>
                      <a:pt x="70" y="24"/>
                    </a:cubicBezTo>
                    <a:cubicBezTo>
                      <a:pt x="71" y="24"/>
                      <a:pt x="71" y="25"/>
                      <a:pt x="72" y="25"/>
                    </a:cubicBezTo>
                    <a:cubicBezTo>
                      <a:pt x="72" y="25"/>
                      <a:pt x="73" y="25"/>
                      <a:pt x="74" y="25"/>
                    </a:cubicBezTo>
                    <a:cubicBezTo>
                      <a:pt x="75" y="26"/>
                      <a:pt x="76" y="26"/>
                      <a:pt x="77" y="26"/>
                    </a:cubicBezTo>
                    <a:cubicBezTo>
                      <a:pt x="79" y="27"/>
                      <a:pt x="79" y="27"/>
                      <a:pt x="80" y="28"/>
                    </a:cubicBezTo>
                    <a:cubicBezTo>
                      <a:pt x="81" y="28"/>
                      <a:pt x="82" y="29"/>
                      <a:pt x="82" y="30"/>
                    </a:cubicBezTo>
                    <a:cubicBezTo>
                      <a:pt x="82" y="31"/>
                      <a:pt x="83" y="32"/>
                      <a:pt x="83" y="33"/>
                    </a:cubicBezTo>
                    <a:cubicBezTo>
                      <a:pt x="83" y="34"/>
                      <a:pt x="82" y="36"/>
                      <a:pt x="82" y="37"/>
                    </a:cubicBezTo>
                    <a:cubicBezTo>
                      <a:pt x="81" y="38"/>
                      <a:pt x="80" y="39"/>
                      <a:pt x="78" y="39"/>
                    </a:cubicBezTo>
                    <a:cubicBezTo>
                      <a:pt x="77" y="40"/>
                      <a:pt x="75" y="40"/>
                      <a:pt x="73" y="40"/>
                    </a:cubicBezTo>
                    <a:cubicBezTo>
                      <a:pt x="71" y="40"/>
                      <a:pt x="69" y="40"/>
                      <a:pt x="67" y="39"/>
                    </a:cubicBezTo>
                    <a:cubicBezTo>
                      <a:pt x="66" y="38"/>
                      <a:pt x="66" y="38"/>
                      <a:pt x="65" y="36"/>
                    </a:cubicBezTo>
                    <a:cubicBezTo>
                      <a:pt x="64" y="35"/>
                      <a:pt x="64" y="34"/>
                      <a:pt x="64" y="33"/>
                    </a:cubicBezTo>
                    <a:cubicBezTo>
                      <a:pt x="64" y="33"/>
                      <a:pt x="64" y="32"/>
                      <a:pt x="64" y="32"/>
                    </a:cubicBezTo>
                    <a:cubicBezTo>
                      <a:pt x="65" y="31"/>
                      <a:pt x="65" y="31"/>
                      <a:pt x="66" y="31"/>
                    </a:cubicBezTo>
                    <a:cubicBezTo>
                      <a:pt x="66" y="31"/>
                      <a:pt x="67" y="31"/>
                      <a:pt x="67" y="32"/>
                    </a:cubicBezTo>
                    <a:cubicBezTo>
                      <a:pt x="68" y="32"/>
                      <a:pt x="68" y="33"/>
                      <a:pt x="68" y="33"/>
                    </a:cubicBezTo>
                    <a:cubicBezTo>
                      <a:pt x="68" y="34"/>
                      <a:pt x="69" y="35"/>
                      <a:pt x="69" y="35"/>
                    </a:cubicBezTo>
                    <a:cubicBezTo>
                      <a:pt x="69" y="36"/>
                      <a:pt x="70" y="36"/>
                      <a:pt x="71" y="36"/>
                    </a:cubicBezTo>
                    <a:cubicBezTo>
                      <a:pt x="71" y="37"/>
                      <a:pt x="72" y="37"/>
                      <a:pt x="73" y="37"/>
                    </a:cubicBezTo>
                    <a:cubicBezTo>
                      <a:pt x="75" y="37"/>
                      <a:pt x="76" y="36"/>
                      <a:pt x="77" y="36"/>
                    </a:cubicBezTo>
                    <a:cubicBezTo>
                      <a:pt x="77" y="35"/>
                      <a:pt x="78" y="34"/>
                      <a:pt x="78" y="33"/>
                    </a:cubicBezTo>
                    <a:cubicBezTo>
                      <a:pt x="78" y="33"/>
                      <a:pt x="78" y="32"/>
                      <a:pt x="77" y="31"/>
                    </a:cubicBezTo>
                    <a:close/>
                    <a:moveTo>
                      <a:pt x="38" y="23"/>
                    </a:moveTo>
                    <a:cubicBezTo>
                      <a:pt x="39" y="21"/>
                      <a:pt x="39" y="20"/>
                      <a:pt x="40" y="19"/>
                    </a:cubicBezTo>
                    <a:cubicBezTo>
                      <a:pt x="41" y="18"/>
                      <a:pt x="43" y="17"/>
                      <a:pt x="44" y="17"/>
                    </a:cubicBezTo>
                    <a:cubicBezTo>
                      <a:pt x="45" y="16"/>
                      <a:pt x="47" y="16"/>
                      <a:pt x="49" y="16"/>
                    </a:cubicBezTo>
                    <a:cubicBezTo>
                      <a:pt x="51" y="16"/>
                      <a:pt x="53" y="16"/>
                      <a:pt x="55" y="17"/>
                    </a:cubicBezTo>
                    <a:cubicBezTo>
                      <a:pt x="57" y="18"/>
                      <a:pt x="58" y="20"/>
                      <a:pt x="59" y="22"/>
                    </a:cubicBezTo>
                    <a:cubicBezTo>
                      <a:pt x="60" y="23"/>
                      <a:pt x="61" y="26"/>
                      <a:pt x="61" y="28"/>
                    </a:cubicBezTo>
                    <a:cubicBezTo>
                      <a:pt x="61" y="30"/>
                      <a:pt x="60" y="32"/>
                      <a:pt x="60" y="33"/>
                    </a:cubicBezTo>
                    <a:cubicBezTo>
                      <a:pt x="59" y="35"/>
                      <a:pt x="59" y="36"/>
                      <a:pt x="58" y="37"/>
                    </a:cubicBezTo>
                    <a:cubicBezTo>
                      <a:pt x="57" y="38"/>
                      <a:pt x="55" y="39"/>
                      <a:pt x="54" y="39"/>
                    </a:cubicBezTo>
                    <a:cubicBezTo>
                      <a:pt x="53" y="40"/>
                      <a:pt x="51" y="40"/>
                      <a:pt x="49" y="40"/>
                    </a:cubicBezTo>
                    <a:cubicBezTo>
                      <a:pt x="47" y="40"/>
                      <a:pt x="45" y="40"/>
                      <a:pt x="44" y="39"/>
                    </a:cubicBezTo>
                    <a:cubicBezTo>
                      <a:pt x="43" y="39"/>
                      <a:pt x="41" y="38"/>
                      <a:pt x="40" y="37"/>
                    </a:cubicBezTo>
                    <a:cubicBezTo>
                      <a:pt x="39" y="36"/>
                      <a:pt x="39" y="34"/>
                      <a:pt x="38" y="33"/>
                    </a:cubicBezTo>
                    <a:cubicBezTo>
                      <a:pt x="38" y="31"/>
                      <a:pt x="37" y="30"/>
                      <a:pt x="37" y="28"/>
                    </a:cubicBezTo>
                    <a:cubicBezTo>
                      <a:pt x="37" y="26"/>
                      <a:pt x="38" y="25"/>
                      <a:pt x="38" y="23"/>
                    </a:cubicBezTo>
                    <a:close/>
                    <a:moveTo>
                      <a:pt x="15" y="19"/>
                    </a:moveTo>
                    <a:cubicBezTo>
                      <a:pt x="15" y="18"/>
                      <a:pt x="15" y="17"/>
                      <a:pt x="15" y="17"/>
                    </a:cubicBezTo>
                    <a:cubicBezTo>
                      <a:pt x="16" y="16"/>
                      <a:pt x="17" y="16"/>
                      <a:pt x="18" y="16"/>
                    </a:cubicBezTo>
                    <a:cubicBezTo>
                      <a:pt x="25" y="16"/>
                      <a:pt x="25" y="16"/>
                      <a:pt x="25" y="16"/>
                    </a:cubicBezTo>
                    <a:cubicBezTo>
                      <a:pt x="26" y="16"/>
                      <a:pt x="27" y="16"/>
                      <a:pt x="28" y="16"/>
                    </a:cubicBezTo>
                    <a:cubicBezTo>
                      <a:pt x="29" y="17"/>
                      <a:pt x="30" y="17"/>
                      <a:pt x="30" y="17"/>
                    </a:cubicBezTo>
                    <a:cubicBezTo>
                      <a:pt x="31" y="18"/>
                      <a:pt x="31" y="18"/>
                      <a:pt x="32" y="19"/>
                    </a:cubicBezTo>
                    <a:cubicBezTo>
                      <a:pt x="32" y="19"/>
                      <a:pt x="33" y="20"/>
                      <a:pt x="33" y="20"/>
                    </a:cubicBezTo>
                    <a:cubicBezTo>
                      <a:pt x="33" y="21"/>
                      <a:pt x="33" y="21"/>
                      <a:pt x="33" y="22"/>
                    </a:cubicBezTo>
                    <a:cubicBezTo>
                      <a:pt x="33" y="25"/>
                      <a:pt x="32" y="26"/>
                      <a:pt x="30" y="27"/>
                    </a:cubicBezTo>
                    <a:cubicBezTo>
                      <a:pt x="33" y="28"/>
                      <a:pt x="34" y="30"/>
                      <a:pt x="34" y="33"/>
                    </a:cubicBezTo>
                    <a:cubicBezTo>
                      <a:pt x="34" y="34"/>
                      <a:pt x="34" y="36"/>
                      <a:pt x="33" y="37"/>
                    </a:cubicBezTo>
                    <a:cubicBezTo>
                      <a:pt x="33" y="38"/>
                      <a:pt x="32" y="39"/>
                      <a:pt x="31" y="39"/>
                    </a:cubicBezTo>
                    <a:cubicBezTo>
                      <a:pt x="30" y="39"/>
                      <a:pt x="29" y="40"/>
                      <a:pt x="28" y="40"/>
                    </a:cubicBezTo>
                    <a:cubicBezTo>
                      <a:pt x="27" y="40"/>
                      <a:pt x="26" y="40"/>
                      <a:pt x="25" y="40"/>
                    </a:cubicBezTo>
                    <a:cubicBezTo>
                      <a:pt x="18" y="40"/>
                      <a:pt x="18" y="40"/>
                      <a:pt x="18" y="40"/>
                    </a:cubicBezTo>
                    <a:cubicBezTo>
                      <a:pt x="17" y="40"/>
                      <a:pt x="16" y="40"/>
                      <a:pt x="15" y="39"/>
                    </a:cubicBezTo>
                    <a:cubicBezTo>
                      <a:pt x="15" y="39"/>
                      <a:pt x="15" y="38"/>
                      <a:pt x="15" y="37"/>
                    </a:cubicBezTo>
                    <a:lnTo>
                      <a:pt x="15"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8" name="PPT世界-9-14"/>
              <p:cNvSpPr/>
              <p:nvPr/>
            </p:nvSpPr>
            <p:spPr bwMode="auto">
              <a:xfrm>
                <a:off x="5758015" y="4486054"/>
                <a:ext cx="23802" cy="27409"/>
              </a:xfrm>
              <a:custGeom>
                <a:avLst/>
                <a:gdLst>
                  <a:gd name="T0" fmla="*/ 2 w 14"/>
                  <a:gd name="T1" fmla="*/ 14 h 16"/>
                  <a:gd name="T2" fmla="*/ 4 w 14"/>
                  <a:gd name="T3" fmla="*/ 16 h 16"/>
                  <a:gd name="T4" fmla="*/ 7 w 14"/>
                  <a:gd name="T5" fmla="*/ 16 h 16"/>
                  <a:gd name="T6" fmla="*/ 10 w 14"/>
                  <a:gd name="T7" fmla="*/ 16 h 16"/>
                  <a:gd name="T8" fmla="*/ 13 w 14"/>
                  <a:gd name="T9" fmla="*/ 13 h 16"/>
                  <a:gd name="T10" fmla="*/ 14 w 14"/>
                  <a:gd name="T11" fmla="*/ 8 h 16"/>
                  <a:gd name="T12" fmla="*/ 13 w 14"/>
                  <a:gd name="T13" fmla="*/ 4 h 16"/>
                  <a:gd name="T14" fmla="*/ 10 w 14"/>
                  <a:gd name="T15" fmla="*/ 1 h 16"/>
                  <a:gd name="T16" fmla="*/ 7 w 14"/>
                  <a:gd name="T17" fmla="*/ 0 h 16"/>
                  <a:gd name="T18" fmla="*/ 4 w 14"/>
                  <a:gd name="T19" fmla="*/ 0 h 16"/>
                  <a:gd name="T20" fmla="*/ 2 w 14"/>
                  <a:gd name="T21" fmla="*/ 2 h 16"/>
                  <a:gd name="T22" fmla="*/ 1 w 14"/>
                  <a:gd name="T23" fmla="*/ 4 h 16"/>
                  <a:gd name="T24" fmla="*/ 0 w 14"/>
                  <a:gd name="T25" fmla="*/ 8 h 16"/>
                  <a:gd name="T26" fmla="*/ 1 w 14"/>
                  <a:gd name="T27" fmla="*/ 12 h 16"/>
                  <a:gd name="T28" fmla="*/ 2 w 14"/>
                  <a:gd name="T29"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6">
                    <a:moveTo>
                      <a:pt x="2" y="14"/>
                    </a:moveTo>
                    <a:cubicBezTo>
                      <a:pt x="3" y="15"/>
                      <a:pt x="4" y="16"/>
                      <a:pt x="4" y="16"/>
                    </a:cubicBezTo>
                    <a:cubicBezTo>
                      <a:pt x="5" y="16"/>
                      <a:pt x="6" y="16"/>
                      <a:pt x="7" y="16"/>
                    </a:cubicBezTo>
                    <a:cubicBezTo>
                      <a:pt x="8" y="16"/>
                      <a:pt x="9" y="16"/>
                      <a:pt x="10" y="16"/>
                    </a:cubicBezTo>
                    <a:cubicBezTo>
                      <a:pt x="11" y="15"/>
                      <a:pt x="12" y="14"/>
                      <a:pt x="13" y="13"/>
                    </a:cubicBezTo>
                    <a:cubicBezTo>
                      <a:pt x="13" y="11"/>
                      <a:pt x="14" y="10"/>
                      <a:pt x="14" y="8"/>
                    </a:cubicBezTo>
                    <a:cubicBezTo>
                      <a:pt x="14" y="6"/>
                      <a:pt x="13" y="5"/>
                      <a:pt x="13" y="4"/>
                    </a:cubicBezTo>
                    <a:cubicBezTo>
                      <a:pt x="12" y="2"/>
                      <a:pt x="12" y="1"/>
                      <a:pt x="10" y="1"/>
                    </a:cubicBezTo>
                    <a:cubicBezTo>
                      <a:pt x="9" y="0"/>
                      <a:pt x="8" y="0"/>
                      <a:pt x="7" y="0"/>
                    </a:cubicBezTo>
                    <a:cubicBezTo>
                      <a:pt x="6" y="0"/>
                      <a:pt x="5" y="0"/>
                      <a:pt x="4" y="0"/>
                    </a:cubicBezTo>
                    <a:cubicBezTo>
                      <a:pt x="3" y="1"/>
                      <a:pt x="3" y="1"/>
                      <a:pt x="2" y="2"/>
                    </a:cubicBezTo>
                    <a:cubicBezTo>
                      <a:pt x="2" y="2"/>
                      <a:pt x="1" y="3"/>
                      <a:pt x="1" y="4"/>
                    </a:cubicBezTo>
                    <a:cubicBezTo>
                      <a:pt x="0" y="5"/>
                      <a:pt x="0" y="7"/>
                      <a:pt x="0" y="8"/>
                    </a:cubicBezTo>
                    <a:cubicBezTo>
                      <a:pt x="0" y="9"/>
                      <a:pt x="0" y="11"/>
                      <a:pt x="1" y="12"/>
                    </a:cubicBezTo>
                    <a:cubicBezTo>
                      <a:pt x="1" y="13"/>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9" name="PPT世界-9-15"/>
              <p:cNvSpPr/>
              <p:nvPr/>
            </p:nvSpPr>
            <p:spPr bwMode="auto">
              <a:xfrm>
                <a:off x="5720509" y="4501923"/>
                <a:ext cx="17311" cy="11540"/>
              </a:xfrm>
              <a:custGeom>
                <a:avLst/>
                <a:gdLst>
                  <a:gd name="T0" fmla="*/ 10 w 10"/>
                  <a:gd name="T1" fmla="*/ 4 h 7"/>
                  <a:gd name="T2" fmla="*/ 8 w 10"/>
                  <a:gd name="T3" fmla="*/ 1 h 7"/>
                  <a:gd name="T4" fmla="*/ 5 w 10"/>
                  <a:gd name="T5" fmla="*/ 0 h 7"/>
                  <a:gd name="T6" fmla="*/ 0 w 10"/>
                  <a:gd name="T7" fmla="*/ 0 h 7"/>
                  <a:gd name="T8" fmla="*/ 0 w 10"/>
                  <a:gd name="T9" fmla="*/ 7 h 7"/>
                  <a:gd name="T10" fmla="*/ 5 w 10"/>
                  <a:gd name="T11" fmla="*/ 7 h 7"/>
                  <a:gd name="T12" fmla="*/ 10 w 10"/>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10" y="4"/>
                    </a:moveTo>
                    <a:cubicBezTo>
                      <a:pt x="10" y="3"/>
                      <a:pt x="9" y="2"/>
                      <a:pt x="8" y="1"/>
                    </a:cubicBezTo>
                    <a:cubicBezTo>
                      <a:pt x="7" y="1"/>
                      <a:pt x="6" y="0"/>
                      <a:pt x="5" y="0"/>
                    </a:cubicBezTo>
                    <a:cubicBezTo>
                      <a:pt x="0" y="0"/>
                      <a:pt x="0" y="0"/>
                      <a:pt x="0" y="0"/>
                    </a:cubicBezTo>
                    <a:cubicBezTo>
                      <a:pt x="0" y="7"/>
                      <a:pt x="0" y="7"/>
                      <a:pt x="0" y="7"/>
                    </a:cubicBezTo>
                    <a:cubicBezTo>
                      <a:pt x="5" y="7"/>
                      <a:pt x="5" y="7"/>
                      <a:pt x="5" y="7"/>
                    </a:cubicBezTo>
                    <a:cubicBezTo>
                      <a:pt x="8" y="7"/>
                      <a:pt x="10" y="6"/>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0" name="PPT世界-9-16"/>
              <p:cNvSpPr/>
              <p:nvPr/>
            </p:nvSpPr>
            <p:spPr bwMode="auto">
              <a:xfrm>
                <a:off x="5720509" y="4486054"/>
                <a:ext cx="15147" cy="10819"/>
              </a:xfrm>
              <a:custGeom>
                <a:avLst/>
                <a:gdLst>
                  <a:gd name="T0" fmla="*/ 7 w 9"/>
                  <a:gd name="T1" fmla="*/ 6 h 6"/>
                  <a:gd name="T2" fmla="*/ 8 w 9"/>
                  <a:gd name="T3" fmla="*/ 4 h 6"/>
                  <a:gd name="T4" fmla="*/ 9 w 9"/>
                  <a:gd name="T5" fmla="*/ 3 h 6"/>
                  <a:gd name="T6" fmla="*/ 7 w 9"/>
                  <a:gd name="T7" fmla="*/ 0 h 6"/>
                  <a:gd name="T8" fmla="*/ 3 w 9"/>
                  <a:gd name="T9" fmla="*/ 0 h 6"/>
                  <a:gd name="T10" fmla="*/ 0 w 9"/>
                  <a:gd name="T11" fmla="*/ 0 h 6"/>
                  <a:gd name="T12" fmla="*/ 0 w 9"/>
                  <a:gd name="T13" fmla="*/ 6 h 6"/>
                  <a:gd name="T14" fmla="*/ 4 w 9"/>
                  <a:gd name="T15" fmla="*/ 6 h 6"/>
                  <a:gd name="T16" fmla="*/ 7 w 9"/>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6">
                    <a:moveTo>
                      <a:pt x="7" y="6"/>
                    </a:moveTo>
                    <a:cubicBezTo>
                      <a:pt x="7" y="5"/>
                      <a:pt x="8" y="5"/>
                      <a:pt x="8" y="4"/>
                    </a:cubicBezTo>
                    <a:cubicBezTo>
                      <a:pt x="8" y="4"/>
                      <a:pt x="9" y="3"/>
                      <a:pt x="9" y="3"/>
                    </a:cubicBezTo>
                    <a:cubicBezTo>
                      <a:pt x="9" y="2"/>
                      <a:pt x="8" y="1"/>
                      <a:pt x="7" y="0"/>
                    </a:cubicBezTo>
                    <a:cubicBezTo>
                      <a:pt x="6" y="0"/>
                      <a:pt x="5" y="0"/>
                      <a:pt x="3" y="0"/>
                    </a:cubicBezTo>
                    <a:cubicBezTo>
                      <a:pt x="0" y="0"/>
                      <a:pt x="0" y="0"/>
                      <a:pt x="0" y="0"/>
                    </a:cubicBezTo>
                    <a:cubicBezTo>
                      <a:pt x="0" y="6"/>
                      <a:pt x="0" y="6"/>
                      <a:pt x="0" y="6"/>
                    </a:cubicBezTo>
                    <a:cubicBezTo>
                      <a:pt x="4" y="6"/>
                      <a:pt x="4" y="6"/>
                      <a:pt x="4" y="6"/>
                    </a:cubicBezTo>
                    <a:cubicBezTo>
                      <a:pt x="5" y="6"/>
                      <a:pt x="6" y="6"/>
                      <a:pt x="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1" name="PPT世界-9-17"/>
              <p:cNvSpPr>
                <a:spLocks noChangeArrowheads="1"/>
              </p:cNvSpPr>
              <p:nvPr/>
            </p:nvSpPr>
            <p:spPr bwMode="auto">
              <a:xfrm>
                <a:off x="5494027" y="4002076"/>
                <a:ext cx="158681" cy="18609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12" name="PPT世界-9-18"/>
              <p:cNvSpPr/>
              <p:nvPr/>
            </p:nvSpPr>
            <p:spPr bwMode="auto">
              <a:xfrm>
                <a:off x="5408916" y="4204756"/>
                <a:ext cx="326740" cy="187533"/>
              </a:xfrm>
              <a:custGeom>
                <a:avLst/>
                <a:gdLst>
                  <a:gd name="T0" fmla="*/ 99 w 192"/>
                  <a:gd name="T1" fmla="*/ 110 h 110"/>
                  <a:gd name="T2" fmla="*/ 103 w 192"/>
                  <a:gd name="T3" fmla="*/ 110 h 110"/>
                  <a:gd name="T4" fmla="*/ 192 w 192"/>
                  <a:gd name="T5" fmla="*/ 110 h 110"/>
                  <a:gd name="T6" fmla="*/ 192 w 192"/>
                  <a:gd name="T7" fmla="*/ 55 h 110"/>
                  <a:gd name="T8" fmla="*/ 140 w 192"/>
                  <a:gd name="T9" fmla="*/ 0 h 110"/>
                  <a:gd name="T10" fmla="*/ 99 w 192"/>
                  <a:gd name="T11" fmla="*/ 15 h 110"/>
                  <a:gd name="T12" fmla="*/ 118 w 192"/>
                  <a:gd name="T13" fmla="*/ 69 h 110"/>
                  <a:gd name="T14" fmla="*/ 99 w 192"/>
                  <a:gd name="T15" fmla="*/ 98 h 110"/>
                  <a:gd name="T16" fmla="*/ 80 w 192"/>
                  <a:gd name="T17" fmla="*/ 69 h 110"/>
                  <a:gd name="T18" fmla="*/ 99 w 192"/>
                  <a:gd name="T19" fmla="*/ 15 h 110"/>
                  <a:gd name="T20" fmla="*/ 52 w 192"/>
                  <a:gd name="T21" fmla="*/ 0 h 110"/>
                  <a:gd name="T22" fmla="*/ 0 w 192"/>
                  <a:gd name="T23" fmla="*/ 55 h 110"/>
                  <a:gd name="T24" fmla="*/ 0 w 192"/>
                  <a:gd name="T25" fmla="*/ 110 h 110"/>
                  <a:gd name="T26" fmla="*/ 89 w 192"/>
                  <a:gd name="T27" fmla="*/ 110 h 110"/>
                  <a:gd name="T28" fmla="*/ 99 w 192"/>
                  <a:gd name="T29"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2" h="110">
                    <a:moveTo>
                      <a:pt x="99" y="110"/>
                    </a:moveTo>
                    <a:cubicBezTo>
                      <a:pt x="103" y="110"/>
                      <a:pt x="103" y="110"/>
                      <a:pt x="103" y="110"/>
                    </a:cubicBezTo>
                    <a:cubicBezTo>
                      <a:pt x="192" y="110"/>
                      <a:pt x="192" y="110"/>
                      <a:pt x="192" y="110"/>
                    </a:cubicBezTo>
                    <a:cubicBezTo>
                      <a:pt x="192" y="110"/>
                      <a:pt x="192" y="110"/>
                      <a:pt x="192" y="55"/>
                    </a:cubicBezTo>
                    <a:cubicBezTo>
                      <a:pt x="192" y="23"/>
                      <a:pt x="164" y="8"/>
                      <a:pt x="140" y="0"/>
                    </a:cubicBezTo>
                    <a:cubicBezTo>
                      <a:pt x="99" y="15"/>
                      <a:pt x="99" y="15"/>
                      <a:pt x="99" y="15"/>
                    </a:cubicBezTo>
                    <a:cubicBezTo>
                      <a:pt x="118" y="69"/>
                      <a:pt x="118" y="69"/>
                      <a:pt x="118" y="69"/>
                    </a:cubicBezTo>
                    <a:cubicBezTo>
                      <a:pt x="99" y="98"/>
                      <a:pt x="99" y="98"/>
                      <a:pt x="99" y="98"/>
                    </a:cubicBezTo>
                    <a:cubicBezTo>
                      <a:pt x="80" y="69"/>
                      <a:pt x="80" y="69"/>
                      <a:pt x="80" y="69"/>
                    </a:cubicBezTo>
                    <a:cubicBezTo>
                      <a:pt x="99" y="15"/>
                      <a:pt x="99" y="15"/>
                      <a:pt x="99" y="15"/>
                    </a:cubicBezTo>
                    <a:cubicBezTo>
                      <a:pt x="52" y="0"/>
                      <a:pt x="52" y="0"/>
                      <a:pt x="52" y="0"/>
                    </a:cubicBezTo>
                    <a:cubicBezTo>
                      <a:pt x="28" y="8"/>
                      <a:pt x="0" y="23"/>
                      <a:pt x="0" y="55"/>
                    </a:cubicBezTo>
                    <a:cubicBezTo>
                      <a:pt x="0" y="110"/>
                      <a:pt x="0" y="110"/>
                      <a:pt x="0" y="110"/>
                    </a:cubicBezTo>
                    <a:cubicBezTo>
                      <a:pt x="89" y="110"/>
                      <a:pt x="89" y="110"/>
                      <a:pt x="89" y="110"/>
                    </a:cubicBezTo>
                    <a:lnTo>
                      <a:pt x="99" y="1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101" name="PPT世界-9-19"/>
            <p:cNvSpPr/>
            <p:nvPr userDrawn="1"/>
          </p:nvSpPr>
          <p:spPr>
            <a:xfrm>
              <a:off x="6492779" y="1915944"/>
              <a:ext cx="651969" cy="651967"/>
            </a:xfrm>
            <a:prstGeom prst="ellipse">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3" name="PPT世界-9-20"/>
            <p:cNvSpPr/>
            <p:nvPr userDrawn="1"/>
          </p:nvSpPr>
          <p:spPr>
            <a:xfrm>
              <a:off x="6538757" y="1961921"/>
              <a:ext cx="560014" cy="56001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95" name="组合 94"/>
            <p:cNvGrpSpPr/>
            <p:nvPr userDrawn="1"/>
          </p:nvGrpSpPr>
          <p:grpSpPr>
            <a:xfrm>
              <a:off x="6658607" y="2094348"/>
              <a:ext cx="320313" cy="341137"/>
              <a:chOff x="4222411" y="4893577"/>
              <a:chExt cx="610202" cy="649873"/>
            </a:xfrm>
            <a:solidFill>
              <a:schemeClr val="tx1">
                <a:lumMod val="75000"/>
                <a:lumOff val="25000"/>
              </a:schemeClr>
            </a:solidFill>
          </p:grpSpPr>
          <p:sp>
            <p:nvSpPr>
              <p:cNvPr id="96" name="PPT世界-9-21"/>
              <p:cNvSpPr/>
              <p:nvPr/>
            </p:nvSpPr>
            <p:spPr bwMode="auto">
              <a:xfrm>
                <a:off x="4663834" y="5236185"/>
                <a:ext cx="168779" cy="136322"/>
              </a:xfrm>
              <a:custGeom>
                <a:avLst/>
                <a:gdLst>
                  <a:gd name="T0" fmla="*/ 89 w 99"/>
                  <a:gd name="T1" fmla="*/ 48 h 80"/>
                  <a:gd name="T2" fmla="*/ 60 w 99"/>
                  <a:gd name="T3" fmla="*/ 0 h 80"/>
                  <a:gd name="T4" fmla="*/ 0 w 99"/>
                  <a:gd name="T5" fmla="*/ 0 h 80"/>
                  <a:gd name="T6" fmla="*/ 38 w 99"/>
                  <a:gd name="T7" fmla="*/ 65 h 80"/>
                  <a:gd name="T8" fmla="*/ 38 w 99"/>
                  <a:gd name="T9" fmla="*/ 80 h 80"/>
                  <a:gd name="T10" fmla="*/ 73 w 99"/>
                  <a:gd name="T11" fmla="*/ 80 h 80"/>
                  <a:gd name="T12" fmla="*/ 89 w 99"/>
                  <a:gd name="T13" fmla="*/ 48 h 80"/>
                </a:gdLst>
                <a:ahLst/>
                <a:cxnLst>
                  <a:cxn ang="0">
                    <a:pos x="T0" y="T1"/>
                  </a:cxn>
                  <a:cxn ang="0">
                    <a:pos x="T2" y="T3"/>
                  </a:cxn>
                  <a:cxn ang="0">
                    <a:pos x="T4" y="T5"/>
                  </a:cxn>
                  <a:cxn ang="0">
                    <a:pos x="T6" y="T7"/>
                  </a:cxn>
                  <a:cxn ang="0">
                    <a:pos x="T8" y="T9"/>
                  </a:cxn>
                  <a:cxn ang="0">
                    <a:pos x="T10" y="T11"/>
                  </a:cxn>
                  <a:cxn ang="0">
                    <a:pos x="T12" y="T13"/>
                  </a:cxn>
                </a:cxnLst>
                <a:rect l="0" t="0" r="r" b="b"/>
                <a:pathLst>
                  <a:path w="99" h="80">
                    <a:moveTo>
                      <a:pt x="89" y="48"/>
                    </a:moveTo>
                    <a:cubicBezTo>
                      <a:pt x="60" y="0"/>
                      <a:pt x="60" y="0"/>
                      <a:pt x="60" y="0"/>
                    </a:cubicBezTo>
                    <a:cubicBezTo>
                      <a:pt x="0" y="0"/>
                      <a:pt x="0" y="0"/>
                      <a:pt x="0" y="0"/>
                    </a:cubicBezTo>
                    <a:cubicBezTo>
                      <a:pt x="21" y="14"/>
                      <a:pt x="38" y="34"/>
                      <a:pt x="38" y="65"/>
                    </a:cubicBezTo>
                    <a:cubicBezTo>
                      <a:pt x="38" y="70"/>
                      <a:pt x="38" y="76"/>
                      <a:pt x="38" y="80"/>
                    </a:cubicBezTo>
                    <a:cubicBezTo>
                      <a:pt x="53" y="80"/>
                      <a:pt x="66" y="80"/>
                      <a:pt x="73" y="80"/>
                    </a:cubicBezTo>
                    <a:cubicBezTo>
                      <a:pt x="99" y="80"/>
                      <a:pt x="89" y="48"/>
                      <a:pt x="8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7" name="PPT世界-9-22"/>
              <p:cNvSpPr/>
              <p:nvPr/>
            </p:nvSpPr>
            <p:spPr bwMode="auto">
              <a:xfrm>
                <a:off x="4433746" y="5003212"/>
                <a:ext cx="177435" cy="205565"/>
              </a:xfrm>
              <a:custGeom>
                <a:avLst/>
                <a:gdLst>
                  <a:gd name="T0" fmla="*/ 52 w 104"/>
                  <a:gd name="T1" fmla="*/ 0 h 121"/>
                  <a:gd name="T2" fmla="*/ 0 w 104"/>
                  <a:gd name="T3" fmla="*/ 60 h 121"/>
                  <a:gd name="T4" fmla="*/ 31 w 104"/>
                  <a:gd name="T5" fmla="*/ 116 h 121"/>
                  <a:gd name="T6" fmla="*/ 31 w 104"/>
                  <a:gd name="T7" fmla="*/ 116 h 121"/>
                  <a:gd name="T8" fmla="*/ 52 w 104"/>
                  <a:gd name="T9" fmla="*/ 121 h 121"/>
                  <a:gd name="T10" fmla="*/ 73 w 104"/>
                  <a:gd name="T11" fmla="*/ 116 h 121"/>
                  <a:gd name="T12" fmla="*/ 74 w 104"/>
                  <a:gd name="T13" fmla="*/ 115 h 121"/>
                  <a:gd name="T14" fmla="*/ 104 w 104"/>
                  <a:gd name="T15" fmla="*/ 60 h 121"/>
                  <a:gd name="T16" fmla="*/ 52 w 104"/>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21">
                    <a:moveTo>
                      <a:pt x="52" y="0"/>
                    </a:moveTo>
                    <a:cubicBezTo>
                      <a:pt x="23" y="0"/>
                      <a:pt x="0" y="27"/>
                      <a:pt x="0" y="60"/>
                    </a:cubicBezTo>
                    <a:cubicBezTo>
                      <a:pt x="0" y="85"/>
                      <a:pt x="13" y="106"/>
                      <a:pt x="31" y="116"/>
                    </a:cubicBezTo>
                    <a:cubicBezTo>
                      <a:pt x="31" y="116"/>
                      <a:pt x="31" y="116"/>
                      <a:pt x="31" y="116"/>
                    </a:cubicBezTo>
                    <a:cubicBezTo>
                      <a:pt x="38" y="119"/>
                      <a:pt x="45" y="121"/>
                      <a:pt x="52" y="121"/>
                    </a:cubicBezTo>
                    <a:cubicBezTo>
                      <a:pt x="59" y="121"/>
                      <a:pt x="66" y="119"/>
                      <a:pt x="73" y="116"/>
                    </a:cubicBezTo>
                    <a:cubicBezTo>
                      <a:pt x="73" y="116"/>
                      <a:pt x="74" y="115"/>
                      <a:pt x="74" y="115"/>
                    </a:cubicBezTo>
                    <a:cubicBezTo>
                      <a:pt x="92" y="105"/>
                      <a:pt x="104" y="84"/>
                      <a:pt x="104" y="60"/>
                    </a:cubicBezTo>
                    <a:cubicBezTo>
                      <a:pt x="104" y="27"/>
                      <a:pt x="81" y="0"/>
                      <a:pt x="5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8" name="PPT世界-9-23"/>
              <p:cNvSpPr/>
              <p:nvPr/>
            </p:nvSpPr>
            <p:spPr bwMode="auto">
              <a:xfrm>
                <a:off x="4350078" y="5227530"/>
                <a:ext cx="351263" cy="315920"/>
              </a:xfrm>
              <a:custGeom>
                <a:avLst/>
                <a:gdLst>
                  <a:gd name="T0" fmla="*/ 150 w 206"/>
                  <a:gd name="T1" fmla="*/ 5 h 185"/>
                  <a:gd name="T2" fmla="*/ 134 w 206"/>
                  <a:gd name="T3" fmla="*/ 0 h 185"/>
                  <a:gd name="T4" fmla="*/ 134 w 206"/>
                  <a:gd name="T5" fmla="*/ 0 h 185"/>
                  <a:gd name="T6" fmla="*/ 120 w 206"/>
                  <a:gd name="T7" fmla="*/ 5 h 185"/>
                  <a:gd name="T8" fmla="*/ 103 w 206"/>
                  <a:gd name="T9" fmla="*/ 12 h 185"/>
                  <a:gd name="T10" fmla="*/ 87 w 206"/>
                  <a:gd name="T11" fmla="*/ 5 h 185"/>
                  <a:gd name="T12" fmla="*/ 73 w 206"/>
                  <a:gd name="T13" fmla="*/ 0 h 185"/>
                  <a:gd name="T14" fmla="*/ 57 w 206"/>
                  <a:gd name="T15" fmla="*/ 5 h 185"/>
                  <a:gd name="T16" fmla="*/ 0 w 206"/>
                  <a:gd name="T17" fmla="*/ 73 h 185"/>
                  <a:gd name="T18" fmla="*/ 0 w 206"/>
                  <a:gd name="T19" fmla="*/ 85 h 185"/>
                  <a:gd name="T20" fmla="*/ 0 w 206"/>
                  <a:gd name="T21" fmla="*/ 151 h 185"/>
                  <a:gd name="T22" fmla="*/ 94 w 206"/>
                  <a:gd name="T23" fmla="*/ 185 h 185"/>
                  <a:gd name="T24" fmla="*/ 113 w 206"/>
                  <a:gd name="T25" fmla="*/ 185 h 185"/>
                  <a:gd name="T26" fmla="*/ 206 w 206"/>
                  <a:gd name="T27" fmla="*/ 151 h 185"/>
                  <a:gd name="T28" fmla="*/ 206 w 206"/>
                  <a:gd name="T29" fmla="*/ 85 h 185"/>
                  <a:gd name="T30" fmla="*/ 206 w 206"/>
                  <a:gd name="T31" fmla="*/ 73 h 185"/>
                  <a:gd name="T32" fmla="*/ 150 w 206"/>
                  <a:gd name="T33" fmla="*/ 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185">
                    <a:moveTo>
                      <a:pt x="150" y="5"/>
                    </a:moveTo>
                    <a:cubicBezTo>
                      <a:pt x="144" y="3"/>
                      <a:pt x="139" y="2"/>
                      <a:pt x="134" y="0"/>
                    </a:cubicBezTo>
                    <a:cubicBezTo>
                      <a:pt x="134" y="0"/>
                      <a:pt x="134" y="0"/>
                      <a:pt x="134" y="0"/>
                    </a:cubicBezTo>
                    <a:cubicBezTo>
                      <a:pt x="120" y="5"/>
                      <a:pt x="120" y="5"/>
                      <a:pt x="120" y="5"/>
                    </a:cubicBezTo>
                    <a:cubicBezTo>
                      <a:pt x="103" y="12"/>
                      <a:pt x="103" y="12"/>
                      <a:pt x="103" y="12"/>
                    </a:cubicBezTo>
                    <a:cubicBezTo>
                      <a:pt x="87" y="5"/>
                      <a:pt x="87" y="5"/>
                      <a:pt x="87" y="5"/>
                    </a:cubicBezTo>
                    <a:cubicBezTo>
                      <a:pt x="73" y="0"/>
                      <a:pt x="73" y="0"/>
                      <a:pt x="73" y="0"/>
                    </a:cubicBezTo>
                    <a:cubicBezTo>
                      <a:pt x="68" y="2"/>
                      <a:pt x="62" y="3"/>
                      <a:pt x="57" y="5"/>
                    </a:cubicBezTo>
                    <a:cubicBezTo>
                      <a:pt x="30" y="15"/>
                      <a:pt x="0" y="35"/>
                      <a:pt x="0" y="73"/>
                    </a:cubicBezTo>
                    <a:cubicBezTo>
                      <a:pt x="0" y="77"/>
                      <a:pt x="0" y="81"/>
                      <a:pt x="0" y="85"/>
                    </a:cubicBezTo>
                    <a:cubicBezTo>
                      <a:pt x="0" y="141"/>
                      <a:pt x="0" y="151"/>
                      <a:pt x="0" y="151"/>
                    </a:cubicBezTo>
                    <a:cubicBezTo>
                      <a:pt x="0" y="151"/>
                      <a:pt x="3" y="185"/>
                      <a:pt x="94" y="185"/>
                    </a:cubicBezTo>
                    <a:cubicBezTo>
                      <a:pt x="113" y="185"/>
                      <a:pt x="113" y="185"/>
                      <a:pt x="113" y="185"/>
                    </a:cubicBezTo>
                    <a:cubicBezTo>
                      <a:pt x="204" y="185"/>
                      <a:pt x="206" y="151"/>
                      <a:pt x="206" y="151"/>
                    </a:cubicBezTo>
                    <a:cubicBezTo>
                      <a:pt x="206" y="151"/>
                      <a:pt x="206" y="141"/>
                      <a:pt x="206" y="85"/>
                    </a:cubicBezTo>
                    <a:cubicBezTo>
                      <a:pt x="206" y="81"/>
                      <a:pt x="206" y="77"/>
                      <a:pt x="206" y="73"/>
                    </a:cubicBezTo>
                    <a:cubicBezTo>
                      <a:pt x="206" y="35"/>
                      <a:pt x="176" y="15"/>
                      <a:pt x="15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9" name="PPT世界-9-24"/>
              <p:cNvSpPr/>
              <p:nvPr/>
            </p:nvSpPr>
            <p:spPr bwMode="auto">
              <a:xfrm>
                <a:off x="4222411" y="5236185"/>
                <a:ext cx="166616" cy="136322"/>
              </a:xfrm>
              <a:custGeom>
                <a:avLst/>
                <a:gdLst>
                  <a:gd name="T0" fmla="*/ 98 w 98"/>
                  <a:gd name="T1" fmla="*/ 0 h 80"/>
                  <a:gd name="T2" fmla="*/ 39 w 98"/>
                  <a:gd name="T3" fmla="*/ 0 h 80"/>
                  <a:gd name="T4" fmla="*/ 10 w 98"/>
                  <a:gd name="T5" fmla="*/ 48 h 80"/>
                  <a:gd name="T6" fmla="*/ 26 w 98"/>
                  <a:gd name="T7" fmla="*/ 80 h 80"/>
                  <a:gd name="T8" fmla="*/ 60 w 98"/>
                  <a:gd name="T9" fmla="*/ 80 h 80"/>
                  <a:gd name="T10" fmla="*/ 60 w 98"/>
                  <a:gd name="T11" fmla="*/ 65 h 80"/>
                  <a:gd name="T12" fmla="*/ 98 w 98"/>
                  <a:gd name="T13" fmla="*/ 0 h 80"/>
                </a:gdLst>
                <a:ahLst/>
                <a:cxnLst>
                  <a:cxn ang="0">
                    <a:pos x="T0" y="T1"/>
                  </a:cxn>
                  <a:cxn ang="0">
                    <a:pos x="T2" y="T3"/>
                  </a:cxn>
                  <a:cxn ang="0">
                    <a:pos x="T4" y="T5"/>
                  </a:cxn>
                  <a:cxn ang="0">
                    <a:pos x="T6" y="T7"/>
                  </a:cxn>
                  <a:cxn ang="0">
                    <a:pos x="T8" y="T9"/>
                  </a:cxn>
                  <a:cxn ang="0">
                    <a:pos x="T10" y="T11"/>
                  </a:cxn>
                  <a:cxn ang="0">
                    <a:pos x="T12" y="T13"/>
                  </a:cxn>
                </a:cxnLst>
                <a:rect l="0" t="0" r="r" b="b"/>
                <a:pathLst>
                  <a:path w="98" h="80">
                    <a:moveTo>
                      <a:pt x="98" y="0"/>
                    </a:moveTo>
                    <a:cubicBezTo>
                      <a:pt x="39" y="0"/>
                      <a:pt x="39" y="0"/>
                      <a:pt x="39" y="0"/>
                    </a:cubicBezTo>
                    <a:cubicBezTo>
                      <a:pt x="10" y="48"/>
                      <a:pt x="10" y="48"/>
                      <a:pt x="10" y="48"/>
                    </a:cubicBezTo>
                    <a:cubicBezTo>
                      <a:pt x="10" y="48"/>
                      <a:pt x="0" y="80"/>
                      <a:pt x="26" y="80"/>
                    </a:cubicBezTo>
                    <a:cubicBezTo>
                      <a:pt x="33" y="80"/>
                      <a:pt x="45" y="80"/>
                      <a:pt x="60" y="80"/>
                    </a:cubicBezTo>
                    <a:cubicBezTo>
                      <a:pt x="60" y="76"/>
                      <a:pt x="60" y="70"/>
                      <a:pt x="60" y="65"/>
                    </a:cubicBezTo>
                    <a:cubicBezTo>
                      <a:pt x="60" y="34"/>
                      <a:pt x="77" y="14"/>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100" name="PPT世界-9-25"/>
              <p:cNvSpPr/>
              <p:nvPr/>
            </p:nvSpPr>
            <p:spPr bwMode="auto">
              <a:xfrm>
                <a:off x="4295260" y="4893577"/>
                <a:ext cx="462340" cy="331067"/>
              </a:xfrm>
              <a:custGeom>
                <a:avLst/>
                <a:gdLst>
                  <a:gd name="T0" fmla="*/ 28 w 271"/>
                  <a:gd name="T1" fmla="*/ 194 h 194"/>
                  <a:gd name="T2" fmla="*/ 68 w 271"/>
                  <a:gd name="T3" fmla="*/ 194 h 194"/>
                  <a:gd name="T4" fmla="*/ 84 w 271"/>
                  <a:gd name="T5" fmla="*/ 188 h 194"/>
                  <a:gd name="T6" fmla="*/ 96 w 271"/>
                  <a:gd name="T7" fmla="*/ 183 h 194"/>
                  <a:gd name="T8" fmla="*/ 93 w 271"/>
                  <a:gd name="T9" fmla="*/ 180 h 194"/>
                  <a:gd name="T10" fmla="*/ 42 w 271"/>
                  <a:gd name="T11" fmla="*/ 180 h 194"/>
                  <a:gd name="T12" fmla="*/ 18 w 271"/>
                  <a:gd name="T13" fmla="*/ 156 h 194"/>
                  <a:gd name="T14" fmla="*/ 18 w 271"/>
                  <a:gd name="T15" fmla="*/ 39 h 194"/>
                  <a:gd name="T16" fmla="*/ 42 w 271"/>
                  <a:gd name="T17" fmla="*/ 15 h 194"/>
                  <a:gd name="T18" fmla="*/ 228 w 271"/>
                  <a:gd name="T19" fmla="*/ 15 h 194"/>
                  <a:gd name="T20" fmla="*/ 253 w 271"/>
                  <a:gd name="T21" fmla="*/ 39 h 194"/>
                  <a:gd name="T22" fmla="*/ 253 w 271"/>
                  <a:gd name="T23" fmla="*/ 156 h 194"/>
                  <a:gd name="T24" fmla="*/ 228 w 271"/>
                  <a:gd name="T25" fmla="*/ 180 h 194"/>
                  <a:gd name="T26" fmla="*/ 176 w 271"/>
                  <a:gd name="T27" fmla="*/ 180 h 194"/>
                  <a:gd name="T28" fmla="*/ 173 w 271"/>
                  <a:gd name="T29" fmla="*/ 183 h 194"/>
                  <a:gd name="T30" fmla="*/ 203 w 271"/>
                  <a:gd name="T31" fmla="*/ 194 h 194"/>
                  <a:gd name="T32" fmla="*/ 243 w 271"/>
                  <a:gd name="T33" fmla="*/ 194 h 194"/>
                  <a:gd name="T34" fmla="*/ 271 w 271"/>
                  <a:gd name="T35" fmla="*/ 166 h 194"/>
                  <a:gd name="T36" fmla="*/ 271 w 271"/>
                  <a:gd name="T37" fmla="*/ 29 h 194"/>
                  <a:gd name="T38" fmla="*/ 243 w 271"/>
                  <a:gd name="T39" fmla="*/ 0 h 194"/>
                  <a:gd name="T40" fmla="*/ 28 w 271"/>
                  <a:gd name="T41" fmla="*/ 0 h 194"/>
                  <a:gd name="T42" fmla="*/ 0 w 271"/>
                  <a:gd name="T43" fmla="*/ 29 h 194"/>
                  <a:gd name="T44" fmla="*/ 0 w 271"/>
                  <a:gd name="T45" fmla="*/ 166 h 194"/>
                  <a:gd name="T46" fmla="*/ 28 w 271"/>
                  <a:gd name="T47"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1" h="194">
                    <a:moveTo>
                      <a:pt x="28" y="194"/>
                    </a:moveTo>
                    <a:cubicBezTo>
                      <a:pt x="68" y="194"/>
                      <a:pt x="68" y="194"/>
                      <a:pt x="68" y="194"/>
                    </a:cubicBezTo>
                    <a:cubicBezTo>
                      <a:pt x="74" y="192"/>
                      <a:pt x="79" y="189"/>
                      <a:pt x="84" y="188"/>
                    </a:cubicBezTo>
                    <a:cubicBezTo>
                      <a:pt x="88" y="186"/>
                      <a:pt x="92" y="185"/>
                      <a:pt x="96" y="183"/>
                    </a:cubicBezTo>
                    <a:cubicBezTo>
                      <a:pt x="95" y="182"/>
                      <a:pt x="94" y="181"/>
                      <a:pt x="93" y="180"/>
                    </a:cubicBezTo>
                    <a:cubicBezTo>
                      <a:pt x="42" y="180"/>
                      <a:pt x="42" y="180"/>
                      <a:pt x="42" y="180"/>
                    </a:cubicBezTo>
                    <a:cubicBezTo>
                      <a:pt x="29" y="180"/>
                      <a:pt x="18" y="169"/>
                      <a:pt x="18" y="156"/>
                    </a:cubicBezTo>
                    <a:cubicBezTo>
                      <a:pt x="18" y="39"/>
                      <a:pt x="18" y="39"/>
                      <a:pt x="18" y="39"/>
                    </a:cubicBezTo>
                    <a:cubicBezTo>
                      <a:pt x="18" y="25"/>
                      <a:pt x="29" y="15"/>
                      <a:pt x="42" y="15"/>
                    </a:cubicBezTo>
                    <a:cubicBezTo>
                      <a:pt x="228" y="15"/>
                      <a:pt x="228" y="15"/>
                      <a:pt x="228" y="15"/>
                    </a:cubicBezTo>
                    <a:cubicBezTo>
                      <a:pt x="242" y="15"/>
                      <a:pt x="253" y="25"/>
                      <a:pt x="253" y="39"/>
                    </a:cubicBezTo>
                    <a:cubicBezTo>
                      <a:pt x="253" y="156"/>
                      <a:pt x="253" y="156"/>
                      <a:pt x="253" y="156"/>
                    </a:cubicBezTo>
                    <a:cubicBezTo>
                      <a:pt x="253" y="169"/>
                      <a:pt x="242" y="180"/>
                      <a:pt x="228" y="180"/>
                    </a:cubicBezTo>
                    <a:cubicBezTo>
                      <a:pt x="176" y="180"/>
                      <a:pt x="176" y="180"/>
                      <a:pt x="176" y="180"/>
                    </a:cubicBezTo>
                    <a:cubicBezTo>
                      <a:pt x="175" y="181"/>
                      <a:pt x="174" y="182"/>
                      <a:pt x="173" y="183"/>
                    </a:cubicBezTo>
                    <a:cubicBezTo>
                      <a:pt x="182" y="186"/>
                      <a:pt x="192" y="189"/>
                      <a:pt x="203" y="194"/>
                    </a:cubicBezTo>
                    <a:cubicBezTo>
                      <a:pt x="243" y="194"/>
                      <a:pt x="243" y="194"/>
                      <a:pt x="243" y="194"/>
                    </a:cubicBezTo>
                    <a:cubicBezTo>
                      <a:pt x="258" y="194"/>
                      <a:pt x="271" y="181"/>
                      <a:pt x="271" y="166"/>
                    </a:cubicBezTo>
                    <a:cubicBezTo>
                      <a:pt x="271" y="29"/>
                      <a:pt x="271" y="29"/>
                      <a:pt x="271" y="29"/>
                    </a:cubicBezTo>
                    <a:cubicBezTo>
                      <a:pt x="271" y="13"/>
                      <a:pt x="258" y="0"/>
                      <a:pt x="243" y="0"/>
                    </a:cubicBezTo>
                    <a:cubicBezTo>
                      <a:pt x="28" y="0"/>
                      <a:pt x="28" y="0"/>
                      <a:pt x="28" y="0"/>
                    </a:cubicBezTo>
                    <a:cubicBezTo>
                      <a:pt x="13" y="0"/>
                      <a:pt x="0" y="13"/>
                      <a:pt x="0" y="29"/>
                    </a:cubicBezTo>
                    <a:cubicBezTo>
                      <a:pt x="0" y="166"/>
                      <a:pt x="0" y="166"/>
                      <a:pt x="0" y="166"/>
                    </a:cubicBezTo>
                    <a:cubicBezTo>
                      <a:pt x="0" y="181"/>
                      <a:pt x="13" y="194"/>
                      <a:pt x="28"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91" name="PPT世界-9-26"/>
            <p:cNvSpPr/>
            <p:nvPr userDrawn="1"/>
          </p:nvSpPr>
          <p:spPr>
            <a:xfrm>
              <a:off x="4063237" y="3407714"/>
              <a:ext cx="651969" cy="651967"/>
            </a:xfrm>
            <a:prstGeom prst="ellipse">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3" name="PPT世界-9-27"/>
            <p:cNvSpPr/>
            <p:nvPr userDrawn="1"/>
          </p:nvSpPr>
          <p:spPr>
            <a:xfrm>
              <a:off x="4109215" y="3453691"/>
              <a:ext cx="560014" cy="56001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83" name="组合 82"/>
            <p:cNvGrpSpPr/>
            <p:nvPr userDrawn="1"/>
          </p:nvGrpSpPr>
          <p:grpSpPr>
            <a:xfrm>
              <a:off x="4224790" y="3590709"/>
              <a:ext cx="328863" cy="297492"/>
              <a:chOff x="3307274" y="3285568"/>
              <a:chExt cx="672954" cy="608761"/>
            </a:xfrm>
            <a:solidFill>
              <a:schemeClr val="tx1">
                <a:lumMod val="75000"/>
                <a:lumOff val="25000"/>
              </a:schemeClr>
            </a:solidFill>
          </p:grpSpPr>
          <p:sp>
            <p:nvSpPr>
              <p:cNvPr id="84" name="PPT世界-9-28"/>
              <p:cNvSpPr/>
              <p:nvPr/>
            </p:nvSpPr>
            <p:spPr bwMode="auto">
              <a:xfrm>
                <a:off x="3907378" y="3575523"/>
                <a:ext cx="72849" cy="30294"/>
              </a:xfrm>
              <a:custGeom>
                <a:avLst/>
                <a:gdLst>
                  <a:gd name="T0" fmla="*/ 9 w 43"/>
                  <a:gd name="T1" fmla="*/ 18 h 18"/>
                  <a:gd name="T2" fmla="*/ 34 w 43"/>
                  <a:gd name="T3" fmla="*/ 17 h 18"/>
                  <a:gd name="T4" fmla="*/ 42 w 43"/>
                  <a:gd name="T5" fmla="*/ 8 h 18"/>
                  <a:gd name="T6" fmla="*/ 34 w 43"/>
                  <a:gd name="T7" fmla="*/ 0 h 18"/>
                  <a:gd name="T8" fmla="*/ 8 w 43"/>
                  <a:gd name="T9" fmla="*/ 1 h 18"/>
                  <a:gd name="T10" fmla="*/ 0 w 43"/>
                  <a:gd name="T11" fmla="*/ 9 h 18"/>
                  <a:gd name="T12" fmla="*/ 0 w 43"/>
                  <a:gd name="T13" fmla="*/ 9 h 18"/>
                  <a:gd name="T14" fmla="*/ 9 w 43"/>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8">
                    <a:moveTo>
                      <a:pt x="9" y="18"/>
                    </a:moveTo>
                    <a:cubicBezTo>
                      <a:pt x="34" y="17"/>
                      <a:pt x="34" y="17"/>
                      <a:pt x="34" y="17"/>
                    </a:cubicBezTo>
                    <a:cubicBezTo>
                      <a:pt x="39" y="17"/>
                      <a:pt x="43" y="13"/>
                      <a:pt x="42" y="8"/>
                    </a:cubicBezTo>
                    <a:cubicBezTo>
                      <a:pt x="42" y="3"/>
                      <a:pt x="38" y="0"/>
                      <a:pt x="34" y="0"/>
                    </a:cubicBezTo>
                    <a:cubicBezTo>
                      <a:pt x="8" y="1"/>
                      <a:pt x="8" y="1"/>
                      <a:pt x="8" y="1"/>
                    </a:cubicBezTo>
                    <a:cubicBezTo>
                      <a:pt x="3" y="1"/>
                      <a:pt x="0" y="4"/>
                      <a:pt x="0" y="9"/>
                    </a:cubicBezTo>
                    <a:cubicBezTo>
                      <a:pt x="0" y="9"/>
                      <a:pt x="0" y="9"/>
                      <a:pt x="0" y="9"/>
                    </a:cubicBezTo>
                    <a:cubicBezTo>
                      <a:pt x="0" y="14"/>
                      <a:pt x="4"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5" name="PPT世界-9-29"/>
              <p:cNvSpPr/>
              <p:nvPr/>
            </p:nvSpPr>
            <p:spPr bwMode="auto">
              <a:xfrm>
                <a:off x="3908821" y="3375728"/>
                <a:ext cx="71407" cy="49769"/>
              </a:xfrm>
              <a:custGeom>
                <a:avLst/>
                <a:gdLst>
                  <a:gd name="T0" fmla="*/ 11 w 42"/>
                  <a:gd name="T1" fmla="*/ 27 h 29"/>
                  <a:gd name="T2" fmla="*/ 35 w 42"/>
                  <a:gd name="T3" fmla="*/ 18 h 29"/>
                  <a:gd name="T4" fmla="*/ 40 w 42"/>
                  <a:gd name="T5" fmla="*/ 7 h 29"/>
                  <a:gd name="T6" fmla="*/ 29 w 42"/>
                  <a:gd name="T7" fmla="*/ 2 h 29"/>
                  <a:gd name="T8" fmla="*/ 5 w 42"/>
                  <a:gd name="T9" fmla="*/ 12 h 29"/>
                  <a:gd name="T10" fmla="*/ 0 w 42"/>
                  <a:gd name="T11" fmla="*/ 19 h 29"/>
                  <a:gd name="T12" fmla="*/ 0 w 42"/>
                  <a:gd name="T13" fmla="*/ 23 h 29"/>
                  <a:gd name="T14" fmla="*/ 11 w 42"/>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11" y="27"/>
                    </a:moveTo>
                    <a:cubicBezTo>
                      <a:pt x="35" y="18"/>
                      <a:pt x="35" y="18"/>
                      <a:pt x="35" y="18"/>
                    </a:cubicBezTo>
                    <a:cubicBezTo>
                      <a:pt x="39" y="16"/>
                      <a:pt x="42" y="11"/>
                      <a:pt x="40" y="7"/>
                    </a:cubicBezTo>
                    <a:cubicBezTo>
                      <a:pt x="38" y="2"/>
                      <a:pt x="33" y="0"/>
                      <a:pt x="29" y="2"/>
                    </a:cubicBezTo>
                    <a:cubicBezTo>
                      <a:pt x="5" y="12"/>
                      <a:pt x="5" y="12"/>
                      <a:pt x="5" y="12"/>
                    </a:cubicBezTo>
                    <a:cubicBezTo>
                      <a:pt x="2" y="13"/>
                      <a:pt x="0" y="16"/>
                      <a:pt x="0" y="19"/>
                    </a:cubicBezTo>
                    <a:cubicBezTo>
                      <a:pt x="0" y="21"/>
                      <a:pt x="0" y="22"/>
                      <a:pt x="0" y="23"/>
                    </a:cubicBezTo>
                    <a:cubicBezTo>
                      <a:pt x="2" y="27"/>
                      <a:pt x="7" y="29"/>
                      <a:pt x="1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6" name="PPT世界-9-30"/>
              <p:cNvSpPr/>
              <p:nvPr/>
            </p:nvSpPr>
            <p:spPr bwMode="auto">
              <a:xfrm>
                <a:off x="3908821" y="3739253"/>
                <a:ext cx="71407" cy="49047"/>
              </a:xfrm>
              <a:custGeom>
                <a:avLst/>
                <a:gdLst>
                  <a:gd name="T0" fmla="*/ 35 w 42"/>
                  <a:gd name="T1" fmla="*/ 11 h 29"/>
                  <a:gd name="T2" fmla="*/ 11 w 42"/>
                  <a:gd name="T3" fmla="*/ 2 h 29"/>
                  <a:gd name="T4" fmla="*/ 0 w 42"/>
                  <a:gd name="T5" fmla="*/ 6 h 29"/>
                  <a:gd name="T6" fmla="*/ 0 w 42"/>
                  <a:gd name="T7" fmla="*/ 10 h 29"/>
                  <a:gd name="T8" fmla="*/ 5 w 42"/>
                  <a:gd name="T9" fmla="*/ 17 h 29"/>
                  <a:gd name="T10" fmla="*/ 29 w 42"/>
                  <a:gd name="T11" fmla="*/ 27 h 29"/>
                  <a:gd name="T12" fmla="*/ 40 w 42"/>
                  <a:gd name="T13" fmla="*/ 22 h 29"/>
                  <a:gd name="T14" fmla="*/ 35 w 42"/>
                  <a:gd name="T15" fmla="*/ 11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9">
                    <a:moveTo>
                      <a:pt x="35" y="11"/>
                    </a:moveTo>
                    <a:cubicBezTo>
                      <a:pt x="11" y="2"/>
                      <a:pt x="11" y="2"/>
                      <a:pt x="11" y="2"/>
                    </a:cubicBezTo>
                    <a:cubicBezTo>
                      <a:pt x="7" y="0"/>
                      <a:pt x="2" y="2"/>
                      <a:pt x="0" y="6"/>
                    </a:cubicBezTo>
                    <a:cubicBezTo>
                      <a:pt x="0" y="7"/>
                      <a:pt x="0" y="8"/>
                      <a:pt x="0" y="10"/>
                    </a:cubicBezTo>
                    <a:cubicBezTo>
                      <a:pt x="0" y="13"/>
                      <a:pt x="2" y="16"/>
                      <a:pt x="5" y="17"/>
                    </a:cubicBezTo>
                    <a:cubicBezTo>
                      <a:pt x="29" y="27"/>
                      <a:pt x="29" y="27"/>
                      <a:pt x="29" y="27"/>
                    </a:cubicBezTo>
                    <a:cubicBezTo>
                      <a:pt x="33" y="29"/>
                      <a:pt x="38" y="27"/>
                      <a:pt x="40" y="22"/>
                    </a:cubicBezTo>
                    <a:cubicBezTo>
                      <a:pt x="42" y="18"/>
                      <a:pt x="39" y="13"/>
                      <a:pt x="3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7" name="PPT世界-9-31"/>
              <p:cNvSpPr/>
              <p:nvPr/>
            </p:nvSpPr>
            <p:spPr bwMode="auto">
              <a:xfrm>
                <a:off x="3784039" y="3285568"/>
                <a:ext cx="69964" cy="608760"/>
              </a:xfrm>
              <a:custGeom>
                <a:avLst/>
                <a:gdLst>
                  <a:gd name="T0" fmla="*/ 20 w 41"/>
                  <a:gd name="T1" fmla="*/ 0 h 357"/>
                  <a:gd name="T2" fmla="*/ 0 w 41"/>
                  <a:gd name="T3" fmla="*/ 23 h 357"/>
                  <a:gd name="T4" fmla="*/ 0 w 41"/>
                  <a:gd name="T5" fmla="*/ 335 h 357"/>
                  <a:gd name="T6" fmla="*/ 6 w 41"/>
                  <a:gd name="T7" fmla="*/ 351 h 357"/>
                  <a:gd name="T8" fmla="*/ 20 w 41"/>
                  <a:gd name="T9" fmla="*/ 357 h 357"/>
                  <a:gd name="T10" fmla="*/ 41 w 41"/>
                  <a:gd name="T11" fmla="*/ 335 h 357"/>
                  <a:gd name="T12" fmla="*/ 41 w 41"/>
                  <a:gd name="T13" fmla="*/ 23 h 357"/>
                  <a:gd name="T14" fmla="*/ 35 w 41"/>
                  <a:gd name="T15" fmla="*/ 7 h 357"/>
                  <a:gd name="T16" fmla="*/ 20 w 41"/>
                  <a:gd name="T17"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57">
                    <a:moveTo>
                      <a:pt x="20" y="0"/>
                    </a:moveTo>
                    <a:cubicBezTo>
                      <a:pt x="9" y="0"/>
                      <a:pt x="0" y="10"/>
                      <a:pt x="0" y="23"/>
                    </a:cubicBezTo>
                    <a:cubicBezTo>
                      <a:pt x="0" y="335"/>
                      <a:pt x="0" y="335"/>
                      <a:pt x="0" y="335"/>
                    </a:cubicBezTo>
                    <a:cubicBezTo>
                      <a:pt x="0" y="341"/>
                      <a:pt x="2" y="347"/>
                      <a:pt x="6" y="351"/>
                    </a:cubicBezTo>
                    <a:cubicBezTo>
                      <a:pt x="10" y="355"/>
                      <a:pt x="15" y="357"/>
                      <a:pt x="20" y="357"/>
                    </a:cubicBezTo>
                    <a:cubicBezTo>
                      <a:pt x="31" y="357"/>
                      <a:pt x="41" y="347"/>
                      <a:pt x="41" y="335"/>
                    </a:cubicBezTo>
                    <a:cubicBezTo>
                      <a:pt x="41" y="23"/>
                      <a:pt x="41" y="23"/>
                      <a:pt x="41" y="23"/>
                    </a:cubicBezTo>
                    <a:cubicBezTo>
                      <a:pt x="41" y="16"/>
                      <a:pt x="38" y="11"/>
                      <a:pt x="35" y="7"/>
                    </a:cubicBezTo>
                    <a:cubicBezTo>
                      <a:pt x="31" y="3"/>
                      <a:pt x="26"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8" name="PPT世界-9-32"/>
              <p:cNvSpPr/>
              <p:nvPr/>
            </p:nvSpPr>
            <p:spPr bwMode="auto">
              <a:xfrm>
                <a:off x="3471004" y="3314420"/>
                <a:ext cx="280578" cy="547451"/>
              </a:xfrm>
              <a:custGeom>
                <a:avLst/>
                <a:gdLst>
                  <a:gd name="T0" fmla="*/ 0 w 165"/>
                  <a:gd name="T1" fmla="*/ 224 h 321"/>
                  <a:gd name="T2" fmla="*/ 165 w 165"/>
                  <a:gd name="T3" fmla="*/ 321 h 321"/>
                  <a:gd name="T4" fmla="*/ 165 w 165"/>
                  <a:gd name="T5" fmla="*/ 43 h 321"/>
                  <a:gd name="T6" fmla="*/ 165 w 165"/>
                  <a:gd name="T7" fmla="*/ 0 h 321"/>
                  <a:gd name="T8" fmla="*/ 0 w 165"/>
                  <a:gd name="T9" fmla="*/ 57 h 321"/>
                  <a:gd name="T10" fmla="*/ 0 w 165"/>
                  <a:gd name="T11" fmla="*/ 224 h 321"/>
                </a:gdLst>
                <a:ahLst/>
                <a:cxnLst>
                  <a:cxn ang="0">
                    <a:pos x="T0" y="T1"/>
                  </a:cxn>
                  <a:cxn ang="0">
                    <a:pos x="T2" y="T3"/>
                  </a:cxn>
                  <a:cxn ang="0">
                    <a:pos x="T4" y="T5"/>
                  </a:cxn>
                  <a:cxn ang="0">
                    <a:pos x="T6" y="T7"/>
                  </a:cxn>
                  <a:cxn ang="0">
                    <a:pos x="T8" y="T9"/>
                  </a:cxn>
                  <a:cxn ang="0">
                    <a:pos x="T10" y="T11"/>
                  </a:cxn>
                </a:cxnLst>
                <a:rect l="0" t="0" r="r" b="b"/>
                <a:pathLst>
                  <a:path w="165" h="321">
                    <a:moveTo>
                      <a:pt x="0" y="224"/>
                    </a:moveTo>
                    <a:cubicBezTo>
                      <a:pt x="69" y="239"/>
                      <a:pt x="165" y="321"/>
                      <a:pt x="165" y="321"/>
                    </a:cubicBezTo>
                    <a:cubicBezTo>
                      <a:pt x="165" y="43"/>
                      <a:pt x="165" y="43"/>
                      <a:pt x="165" y="43"/>
                    </a:cubicBezTo>
                    <a:cubicBezTo>
                      <a:pt x="165" y="0"/>
                      <a:pt x="165" y="0"/>
                      <a:pt x="165" y="0"/>
                    </a:cubicBezTo>
                    <a:cubicBezTo>
                      <a:pt x="124" y="41"/>
                      <a:pt x="0" y="57"/>
                      <a:pt x="0" y="57"/>
                    </a:cubicBezTo>
                    <a:lnTo>
                      <a:pt x="0" y="2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9" name="PPT世界-9-33"/>
              <p:cNvSpPr/>
              <p:nvPr/>
            </p:nvSpPr>
            <p:spPr bwMode="auto">
              <a:xfrm>
                <a:off x="3359927" y="3720500"/>
                <a:ext cx="155075" cy="173829"/>
              </a:xfrm>
              <a:custGeom>
                <a:avLst/>
                <a:gdLst>
                  <a:gd name="T0" fmla="*/ 45 w 91"/>
                  <a:gd name="T1" fmla="*/ 0 h 102"/>
                  <a:gd name="T2" fmla="*/ 0 w 91"/>
                  <a:gd name="T3" fmla="*/ 0 h 102"/>
                  <a:gd name="T4" fmla="*/ 45 w 91"/>
                  <a:gd name="T5" fmla="*/ 57 h 102"/>
                  <a:gd name="T6" fmla="*/ 45 w 91"/>
                  <a:gd name="T7" fmla="*/ 77 h 102"/>
                  <a:gd name="T8" fmla="*/ 65 w 91"/>
                  <a:gd name="T9" fmla="*/ 102 h 102"/>
                  <a:gd name="T10" fmla="*/ 88 w 91"/>
                  <a:gd name="T11" fmla="*/ 102 h 102"/>
                  <a:gd name="T12" fmla="*/ 88 w 91"/>
                  <a:gd name="T13" fmla="*/ 51 h 102"/>
                  <a:gd name="T14" fmla="*/ 45 w 91"/>
                  <a:gd name="T15" fmla="*/ 0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102">
                    <a:moveTo>
                      <a:pt x="45" y="0"/>
                    </a:moveTo>
                    <a:cubicBezTo>
                      <a:pt x="0" y="0"/>
                      <a:pt x="0" y="0"/>
                      <a:pt x="0" y="0"/>
                    </a:cubicBezTo>
                    <a:cubicBezTo>
                      <a:pt x="0" y="0"/>
                      <a:pt x="45" y="37"/>
                      <a:pt x="45" y="57"/>
                    </a:cubicBezTo>
                    <a:cubicBezTo>
                      <a:pt x="45" y="77"/>
                      <a:pt x="45" y="77"/>
                      <a:pt x="45" y="77"/>
                    </a:cubicBezTo>
                    <a:cubicBezTo>
                      <a:pt x="45" y="77"/>
                      <a:pt x="42" y="102"/>
                      <a:pt x="65" y="102"/>
                    </a:cubicBezTo>
                    <a:cubicBezTo>
                      <a:pt x="88" y="102"/>
                      <a:pt x="88" y="102"/>
                      <a:pt x="88" y="102"/>
                    </a:cubicBezTo>
                    <a:cubicBezTo>
                      <a:pt x="88" y="51"/>
                      <a:pt x="88" y="51"/>
                      <a:pt x="88" y="51"/>
                    </a:cubicBezTo>
                    <a:cubicBezTo>
                      <a:pt x="88" y="51"/>
                      <a:pt x="91" y="0"/>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90" name="PPT世界-9-34"/>
              <p:cNvSpPr/>
              <p:nvPr/>
            </p:nvSpPr>
            <p:spPr bwMode="auto">
              <a:xfrm>
                <a:off x="3307274" y="3411792"/>
                <a:ext cx="129109" cy="279856"/>
              </a:xfrm>
              <a:custGeom>
                <a:avLst/>
                <a:gdLst>
                  <a:gd name="T0" fmla="*/ 76 w 76"/>
                  <a:gd name="T1" fmla="*/ 164 h 164"/>
                  <a:gd name="T2" fmla="*/ 76 w 76"/>
                  <a:gd name="T3" fmla="*/ 0 h 164"/>
                  <a:gd name="T4" fmla="*/ 42 w 76"/>
                  <a:gd name="T5" fmla="*/ 0 h 164"/>
                  <a:gd name="T6" fmla="*/ 0 w 76"/>
                  <a:gd name="T7" fmla="*/ 31 h 164"/>
                  <a:gd name="T8" fmla="*/ 0 w 76"/>
                  <a:gd name="T9" fmla="*/ 122 h 164"/>
                  <a:gd name="T10" fmla="*/ 31 w 76"/>
                  <a:gd name="T11" fmla="*/ 164 h 164"/>
                  <a:gd name="T12" fmla="*/ 76 w 76"/>
                  <a:gd name="T13" fmla="*/ 164 h 164"/>
                </a:gdLst>
                <a:ahLst/>
                <a:cxnLst>
                  <a:cxn ang="0">
                    <a:pos x="T0" y="T1"/>
                  </a:cxn>
                  <a:cxn ang="0">
                    <a:pos x="T2" y="T3"/>
                  </a:cxn>
                  <a:cxn ang="0">
                    <a:pos x="T4" y="T5"/>
                  </a:cxn>
                  <a:cxn ang="0">
                    <a:pos x="T6" y="T7"/>
                  </a:cxn>
                  <a:cxn ang="0">
                    <a:pos x="T8" y="T9"/>
                  </a:cxn>
                  <a:cxn ang="0">
                    <a:pos x="T10" y="T11"/>
                  </a:cxn>
                  <a:cxn ang="0">
                    <a:pos x="T12" y="T13"/>
                  </a:cxn>
                </a:cxnLst>
                <a:rect l="0" t="0" r="r" b="b"/>
                <a:pathLst>
                  <a:path w="76" h="164">
                    <a:moveTo>
                      <a:pt x="76" y="164"/>
                    </a:moveTo>
                    <a:cubicBezTo>
                      <a:pt x="76" y="0"/>
                      <a:pt x="76" y="0"/>
                      <a:pt x="76" y="0"/>
                    </a:cubicBezTo>
                    <a:cubicBezTo>
                      <a:pt x="68" y="0"/>
                      <a:pt x="57" y="0"/>
                      <a:pt x="42" y="0"/>
                    </a:cubicBezTo>
                    <a:cubicBezTo>
                      <a:pt x="0" y="0"/>
                      <a:pt x="0" y="30"/>
                      <a:pt x="0" y="31"/>
                    </a:cubicBezTo>
                    <a:cubicBezTo>
                      <a:pt x="0" y="31"/>
                      <a:pt x="0" y="82"/>
                      <a:pt x="0" y="122"/>
                    </a:cubicBezTo>
                    <a:cubicBezTo>
                      <a:pt x="0" y="162"/>
                      <a:pt x="31" y="164"/>
                      <a:pt x="31" y="164"/>
                    </a:cubicBezTo>
                    <a:cubicBezTo>
                      <a:pt x="36" y="164"/>
                      <a:pt x="49" y="164"/>
                      <a:pt x="76"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79" name="PPT世界-9-35"/>
            <p:cNvSpPr/>
            <p:nvPr userDrawn="1"/>
          </p:nvSpPr>
          <p:spPr>
            <a:xfrm>
              <a:off x="7450349" y="3406050"/>
              <a:ext cx="651969" cy="651967"/>
            </a:xfrm>
            <a:prstGeom prst="ellipse">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81" name="PPT世界-9-36"/>
            <p:cNvSpPr/>
            <p:nvPr userDrawn="1"/>
          </p:nvSpPr>
          <p:spPr>
            <a:xfrm>
              <a:off x="7496327" y="3452027"/>
              <a:ext cx="560014" cy="560012"/>
            </a:xfrm>
            <a:prstGeom prst="ellipse">
              <a:avLst/>
            </a:prstGeom>
            <a:solidFill>
              <a:schemeClr val="bg1"/>
            </a:soli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组合 2"/>
            <p:cNvGrpSpPr/>
            <p:nvPr/>
          </p:nvGrpSpPr>
          <p:grpSpPr>
            <a:xfrm>
              <a:off x="7627044" y="3544311"/>
              <a:ext cx="298579" cy="402469"/>
              <a:chOff x="7627044" y="3544311"/>
              <a:chExt cx="298579" cy="402469"/>
            </a:xfrm>
            <a:solidFill>
              <a:schemeClr val="tx1">
                <a:lumMod val="75000"/>
                <a:lumOff val="25000"/>
              </a:schemeClr>
            </a:solidFill>
          </p:grpSpPr>
          <p:sp>
            <p:nvSpPr>
              <p:cNvPr id="76" name="PPT世界-9-37"/>
              <p:cNvSpPr>
                <a:spLocks noEditPoints="1"/>
              </p:cNvSpPr>
              <p:nvPr userDrawn="1"/>
            </p:nvSpPr>
            <p:spPr bwMode="auto">
              <a:xfrm>
                <a:off x="7684664" y="3836341"/>
                <a:ext cx="182684" cy="110439"/>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7" name="PPT世界-9-38"/>
              <p:cNvSpPr>
                <a:spLocks noEditPoints="1"/>
              </p:cNvSpPr>
              <p:nvPr userDrawn="1"/>
            </p:nvSpPr>
            <p:spPr bwMode="auto">
              <a:xfrm>
                <a:off x="7627044" y="3544311"/>
                <a:ext cx="298579" cy="298796"/>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8" name="PPT世界-9-39"/>
              <p:cNvSpPr>
                <a:spLocks noEditPoints="1"/>
              </p:cNvSpPr>
              <p:nvPr userDrawn="1"/>
            </p:nvSpPr>
            <p:spPr bwMode="auto">
              <a:xfrm>
                <a:off x="7690994" y="3608261"/>
                <a:ext cx="170679" cy="171333"/>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71" name="PPT世界-9-40"/>
            <p:cNvSpPr/>
            <p:nvPr userDrawn="1"/>
          </p:nvSpPr>
          <p:spPr>
            <a:xfrm>
              <a:off x="5030720" y="4888678"/>
              <a:ext cx="651969" cy="651967"/>
            </a:xfrm>
            <a:prstGeom prst="ellipse">
              <a:avLst/>
            </a:prstGeom>
            <a:solidFill>
              <a:schemeClr val="accent1"/>
            </a:solid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3" name="PPT世界-9-41"/>
            <p:cNvSpPr/>
            <p:nvPr userDrawn="1"/>
          </p:nvSpPr>
          <p:spPr>
            <a:xfrm>
              <a:off x="5076698" y="4934655"/>
              <a:ext cx="560014" cy="560012"/>
            </a:xfrm>
            <a:prstGeom prst="ellipse">
              <a:avLst/>
            </a:prstGeom>
            <a:solidFill>
              <a:schemeClr val="bg1"/>
            </a:soli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9-42"/>
            <p:cNvSpPr/>
            <p:nvPr userDrawn="1"/>
          </p:nvSpPr>
          <p:spPr>
            <a:xfrm>
              <a:off x="6479777" y="4888678"/>
              <a:ext cx="651969" cy="651967"/>
            </a:xfrm>
            <a:prstGeom prst="ellipse">
              <a:avLst/>
            </a:prstGeom>
            <a:solidFill>
              <a:schemeClr val="accent3"/>
            </a:solid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70" name="PPT世界-9-43"/>
            <p:cNvSpPr/>
            <p:nvPr userDrawn="1"/>
          </p:nvSpPr>
          <p:spPr>
            <a:xfrm>
              <a:off x="6525755" y="4934655"/>
              <a:ext cx="560014" cy="56001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9-44"/>
            <p:cNvSpPr/>
            <p:nvPr userDrawn="1"/>
          </p:nvSpPr>
          <p:spPr>
            <a:xfrm>
              <a:off x="5047250" y="3954334"/>
              <a:ext cx="2097498" cy="507370"/>
            </a:xfrm>
            <a:prstGeom prst="ellipse">
              <a:avLst/>
            </a:prstGeom>
            <a:noFill/>
            <a:ln w="12700">
              <a:gradFill flip="none" rotWithShape="1">
                <a:gsLst>
                  <a:gs pos="0">
                    <a:schemeClr val="accent3">
                      <a:alpha val="70000"/>
                    </a:schemeClr>
                  </a:gs>
                  <a:gs pos="100000">
                    <a:schemeClr val="bg1">
                      <a:alpha val="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nvGrpSpPr>
            <p:cNvPr id="5" name="组合 4"/>
            <p:cNvGrpSpPr/>
            <p:nvPr/>
          </p:nvGrpSpPr>
          <p:grpSpPr>
            <a:xfrm>
              <a:off x="5203656" y="5055832"/>
              <a:ext cx="339602" cy="320687"/>
              <a:chOff x="5203656" y="5055832"/>
              <a:chExt cx="339602" cy="320687"/>
            </a:xfrm>
            <a:solidFill>
              <a:schemeClr val="tx1">
                <a:lumMod val="75000"/>
                <a:lumOff val="25000"/>
              </a:schemeClr>
            </a:solidFill>
          </p:grpSpPr>
          <p:sp>
            <p:nvSpPr>
              <p:cNvPr id="66" name="PPT世界-9-45"/>
              <p:cNvSpPr>
                <a:spLocks noEditPoints="1"/>
              </p:cNvSpPr>
              <p:nvPr userDrawn="1"/>
            </p:nvSpPr>
            <p:spPr bwMode="auto">
              <a:xfrm>
                <a:off x="5203656" y="5055832"/>
                <a:ext cx="212098" cy="320687"/>
              </a:xfrm>
              <a:custGeom>
                <a:avLst/>
                <a:gdLst>
                  <a:gd name="T0" fmla="*/ 250 w 512"/>
                  <a:gd name="T1" fmla="*/ 737 h 775"/>
                  <a:gd name="T2" fmla="*/ 209 w 512"/>
                  <a:gd name="T3" fmla="*/ 775 h 775"/>
                  <a:gd name="T4" fmla="*/ 173 w 512"/>
                  <a:gd name="T5" fmla="*/ 762 h 775"/>
                  <a:gd name="T6" fmla="*/ 159 w 512"/>
                  <a:gd name="T7" fmla="*/ 762 h 775"/>
                  <a:gd name="T8" fmla="*/ 124 w 512"/>
                  <a:gd name="T9" fmla="*/ 775 h 775"/>
                  <a:gd name="T10" fmla="*/ 83 w 512"/>
                  <a:gd name="T11" fmla="*/ 737 h 775"/>
                  <a:gd name="T12" fmla="*/ 75 w 512"/>
                  <a:gd name="T13" fmla="*/ 475 h 775"/>
                  <a:gd name="T14" fmla="*/ 65 w 512"/>
                  <a:gd name="T15" fmla="*/ 474 h 775"/>
                  <a:gd name="T16" fmla="*/ 21 w 512"/>
                  <a:gd name="T17" fmla="*/ 441 h 775"/>
                  <a:gd name="T18" fmla="*/ 19 w 512"/>
                  <a:gd name="T19" fmla="*/ 214 h 775"/>
                  <a:gd name="T20" fmla="*/ 48 w 512"/>
                  <a:gd name="T21" fmla="*/ 189 h 775"/>
                  <a:gd name="T22" fmla="*/ 119 w 512"/>
                  <a:gd name="T23" fmla="*/ 181 h 775"/>
                  <a:gd name="T24" fmla="*/ 131 w 512"/>
                  <a:gd name="T25" fmla="*/ 186 h 775"/>
                  <a:gd name="T26" fmla="*/ 166 w 512"/>
                  <a:gd name="T27" fmla="*/ 239 h 775"/>
                  <a:gd name="T28" fmla="*/ 202 w 512"/>
                  <a:gd name="T29" fmla="*/ 186 h 775"/>
                  <a:gd name="T30" fmla="*/ 213 w 512"/>
                  <a:gd name="T31" fmla="*/ 181 h 775"/>
                  <a:gd name="T32" fmla="*/ 269 w 512"/>
                  <a:gd name="T33" fmla="*/ 184 h 775"/>
                  <a:gd name="T34" fmla="*/ 286 w 512"/>
                  <a:gd name="T35" fmla="*/ 190 h 775"/>
                  <a:gd name="T36" fmla="*/ 361 w 512"/>
                  <a:gd name="T37" fmla="*/ 220 h 775"/>
                  <a:gd name="T38" fmla="*/ 454 w 512"/>
                  <a:gd name="T39" fmla="*/ 179 h 775"/>
                  <a:gd name="T40" fmla="*/ 503 w 512"/>
                  <a:gd name="T41" fmla="*/ 193 h 775"/>
                  <a:gd name="T42" fmla="*/ 488 w 512"/>
                  <a:gd name="T43" fmla="*/ 243 h 775"/>
                  <a:gd name="T44" fmla="*/ 382 w 512"/>
                  <a:gd name="T45" fmla="*/ 290 h 775"/>
                  <a:gd name="T46" fmla="*/ 359 w 512"/>
                  <a:gd name="T47" fmla="*/ 294 h 775"/>
                  <a:gd name="T48" fmla="*/ 266 w 512"/>
                  <a:gd name="T49" fmla="*/ 263 h 775"/>
                  <a:gd name="T50" fmla="*/ 261 w 512"/>
                  <a:gd name="T51" fmla="*/ 265 h 775"/>
                  <a:gd name="T52" fmla="*/ 250 w 512"/>
                  <a:gd name="T53" fmla="*/ 737 h 775"/>
                  <a:gd name="T54" fmla="*/ 168 w 512"/>
                  <a:gd name="T55" fmla="*/ 1 h 775"/>
                  <a:gd name="T56" fmla="*/ 233 w 512"/>
                  <a:gd name="T57" fmla="*/ 72 h 775"/>
                  <a:gd name="T58" fmla="*/ 165 w 512"/>
                  <a:gd name="T59" fmla="*/ 157 h 775"/>
                  <a:gd name="T60" fmla="*/ 99 w 512"/>
                  <a:gd name="T61" fmla="*/ 70 h 775"/>
                  <a:gd name="T62" fmla="*/ 168 w 512"/>
                  <a:gd name="T63"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2" h="775">
                    <a:moveTo>
                      <a:pt x="250" y="737"/>
                    </a:moveTo>
                    <a:cubicBezTo>
                      <a:pt x="249" y="758"/>
                      <a:pt x="228" y="775"/>
                      <a:pt x="209" y="775"/>
                    </a:cubicBezTo>
                    <a:cubicBezTo>
                      <a:pt x="196" y="775"/>
                      <a:pt x="180" y="770"/>
                      <a:pt x="173" y="762"/>
                    </a:cubicBezTo>
                    <a:cubicBezTo>
                      <a:pt x="170" y="757"/>
                      <a:pt x="163" y="757"/>
                      <a:pt x="159" y="762"/>
                    </a:cubicBezTo>
                    <a:cubicBezTo>
                      <a:pt x="153" y="770"/>
                      <a:pt x="137" y="775"/>
                      <a:pt x="124" y="775"/>
                    </a:cubicBezTo>
                    <a:cubicBezTo>
                      <a:pt x="105" y="775"/>
                      <a:pt x="84" y="758"/>
                      <a:pt x="83" y="737"/>
                    </a:cubicBezTo>
                    <a:cubicBezTo>
                      <a:pt x="75" y="475"/>
                      <a:pt x="75" y="475"/>
                      <a:pt x="75" y="475"/>
                    </a:cubicBezTo>
                    <a:cubicBezTo>
                      <a:pt x="65" y="474"/>
                      <a:pt x="65" y="474"/>
                      <a:pt x="65" y="474"/>
                    </a:cubicBezTo>
                    <a:cubicBezTo>
                      <a:pt x="46" y="472"/>
                      <a:pt x="24" y="460"/>
                      <a:pt x="21" y="441"/>
                    </a:cubicBezTo>
                    <a:cubicBezTo>
                      <a:pt x="0" y="333"/>
                      <a:pt x="4" y="328"/>
                      <a:pt x="19" y="214"/>
                    </a:cubicBezTo>
                    <a:cubicBezTo>
                      <a:pt x="21" y="206"/>
                      <a:pt x="30" y="191"/>
                      <a:pt x="48" y="189"/>
                    </a:cubicBezTo>
                    <a:cubicBezTo>
                      <a:pt x="119" y="181"/>
                      <a:pt x="119" y="181"/>
                      <a:pt x="119" y="181"/>
                    </a:cubicBezTo>
                    <a:cubicBezTo>
                      <a:pt x="124" y="180"/>
                      <a:pt x="128" y="182"/>
                      <a:pt x="131" y="186"/>
                    </a:cubicBezTo>
                    <a:cubicBezTo>
                      <a:pt x="166" y="239"/>
                      <a:pt x="166" y="239"/>
                      <a:pt x="166" y="239"/>
                    </a:cubicBezTo>
                    <a:cubicBezTo>
                      <a:pt x="202" y="186"/>
                      <a:pt x="202" y="186"/>
                      <a:pt x="202" y="186"/>
                    </a:cubicBezTo>
                    <a:cubicBezTo>
                      <a:pt x="204" y="182"/>
                      <a:pt x="209" y="180"/>
                      <a:pt x="213" y="181"/>
                    </a:cubicBezTo>
                    <a:cubicBezTo>
                      <a:pt x="219" y="181"/>
                      <a:pt x="248" y="183"/>
                      <a:pt x="269" y="184"/>
                    </a:cubicBezTo>
                    <a:cubicBezTo>
                      <a:pt x="275" y="185"/>
                      <a:pt x="281" y="186"/>
                      <a:pt x="286" y="190"/>
                    </a:cubicBezTo>
                    <a:cubicBezTo>
                      <a:pt x="309" y="204"/>
                      <a:pt x="334" y="215"/>
                      <a:pt x="361" y="220"/>
                    </a:cubicBezTo>
                    <a:cubicBezTo>
                      <a:pt x="393" y="209"/>
                      <a:pt x="424" y="195"/>
                      <a:pt x="454" y="179"/>
                    </a:cubicBezTo>
                    <a:cubicBezTo>
                      <a:pt x="471" y="169"/>
                      <a:pt x="493" y="176"/>
                      <a:pt x="503" y="193"/>
                    </a:cubicBezTo>
                    <a:cubicBezTo>
                      <a:pt x="512" y="211"/>
                      <a:pt x="506" y="233"/>
                      <a:pt x="488" y="243"/>
                    </a:cubicBezTo>
                    <a:cubicBezTo>
                      <a:pt x="452" y="262"/>
                      <a:pt x="420" y="274"/>
                      <a:pt x="382" y="290"/>
                    </a:cubicBezTo>
                    <a:cubicBezTo>
                      <a:pt x="375" y="293"/>
                      <a:pt x="367" y="295"/>
                      <a:pt x="359" y="294"/>
                    </a:cubicBezTo>
                    <a:cubicBezTo>
                      <a:pt x="326" y="288"/>
                      <a:pt x="296" y="279"/>
                      <a:pt x="266" y="263"/>
                    </a:cubicBezTo>
                    <a:cubicBezTo>
                      <a:pt x="261" y="265"/>
                      <a:pt x="261" y="265"/>
                      <a:pt x="261" y="265"/>
                    </a:cubicBezTo>
                    <a:cubicBezTo>
                      <a:pt x="250" y="737"/>
                      <a:pt x="250" y="737"/>
                      <a:pt x="250" y="737"/>
                    </a:cubicBezTo>
                    <a:close/>
                    <a:moveTo>
                      <a:pt x="168" y="1"/>
                    </a:moveTo>
                    <a:cubicBezTo>
                      <a:pt x="205" y="1"/>
                      <a:pt x="234" y="33"/>
                      <a:pt x="233" y="72"/>
                    </a:cubicBezTo>
                    <a:cubicBezTo>
                      <a:pt x="233" y="111"/>
                      <a:pt x="202" y="158"/>
                      <a:pt x="165" y="157"/>
                    </a:cubicBezTo>
                    <a:cubicBezTo>
                      <a:pt x="128" y="156"/>
                      <a:pt x="99" y="109"/>
                      <a:pt x="99" y="70"/>
                    </a:cubicBezTo>
                    <a:cubicBezTo>
                      <a:pt x="100" y="31"/>
                      <a:pt x="131" y="0"/>
                      <a:pt x="16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7" name="PPT世界-9-46"/>
              <p:cNvSpPr>
                <a:spLocks noEditPoints="1"/>
              </p:cNvSpPr>
              <p:nvPr userDrawn="1"/>
            </p:nvSpPr>
            <p:spPr bwMode="auto">
              <a:xfrm>
                <a:off x="5335363" y="5168799"/>
                <a:ext cx="207895" cy="207720"/>
              </a:xfrm>
              <a:custGeom>
                <a:avLst/>
                <a:gdLst>
                  <a:gd name="T0" fmla="*/ 388 w 502"/>
                  <a:gd name="T1" fmla="*/ 388 h 502"/>
                  <a:gd name="T2" fmla="*/ 383 w 502"/>
                  <a:gd name="T3" fmla="*/ 335 h 502"/>
                  <a:gd name="T4" fmla="*/ 334 w 502"/>
                  <a:gd name="T5" fmla="*/ 426 h 502"/>
                  <a:gd name="T6" fmla="*/ 445 w 502"/>
                  <a:gd name="T7" fmla="*/ 251 h 502"/>
                  <a:gd name="T8" fmla="*/ 393 w 502"/>
                  <a:gd name="T9" fmla="*/ 214 h 502"/>
                  <a:gd name="T10" fmla="*/ 392 w 502"/>
                  <a:gd name="T11" fmla="*/ 297 h 502"/>
                  <a:gd name="T12" fmla="*/ 430 w 502"/>
                  <a:gd name="T13" fmla="*/ 176 h 502"/>
                  <a:gd name="T14" fmla="*/ 332 w 502"/>
                  <a:gd name="T15" fmla="*/ 75 h 502"/>
                  <a:gd name="T16" fmla="*/ 385 w 502"/>
                  <a:gd name="T17" fmla="*/ 176 h 502"/>
                  <a:gd name="T18" fmla="*/ 72 w 502"/>
                  <a:gd name="T19" fmla="*/ 176 h 502"/>
                  <a:gd name="T20" fmla="*/ 150 w 502"/>
                  <a:gd name="T21" fmla="*/ 117 h 502"/>
                  <a:gd name="T22" fmla="*/ 114 w 502"/>
                  <a:gd name="T23" fmla="*/ 114 h 502"/>
                  <a:gd name="T24" fmla="*/ 165 w 502"/>
                  <a:gd name="T25" fmla="*/ 176 h 502"/>
                  <a:gd name="T26" fmla="*/ 236 w 502"/>
                  <a:gd name="T27" fmla="*/ 71 h 502"/>
                  <a:gd name="T28" fmla="*/ 165 w 502"/>
                  <a:gd name="T29" fmla="*/ 176 h 502"/>
                  <a:gd name="T30" fmla="*/ 345 w 502"/>
                  <a:gd name="T31" fmla="*/ 176 h 502"/>
                  <a:gd name="T32" fmla="*/ 274 w 502"/>
                  <a:gd name="T33" fmla="*/ 71 h 502"/>
                  <a:gd name="T34" fmla="*/ 354 w 502"/>
                  <a:gd name="T35" fmla="*/ 214 h 502"/>
                  <a:gd name="T36" fmla="*/ 274 w 502"/>
                  <a:gd name="T37" fmla="*/ 297 h 502"/>
                  <a:gd name="T38" fmla="*/ 357 w 502"/>
                  <a:gd name="T39" fmla="*/ 252 h 502"/>
                  <a:gd name="T40" fmla="*/ 236 w 502"/>
                  <a:gd name="T41" fmla="*/ 214 h 502"/>
                  <a:gd name="T42" fmla="*/ 153 w 502"/>
                  <a:gd name="T43" fmla="*/ 252 h 502"/>
                  <a:gd name="T44" fmla="*/ 236 w 502"/>
                  <a:gd name="T45" fmla="*/ 297 h 502"/>
                  <a:gd name="T46" fmla="*/ 118 w 502"/>
                  <a:gd name="T47" fmla="*/ 214 h 502"/>
                  <a:gd name="T48" fmla="*/ 57 w 502"/>
                  <a:gd name="T49" fmla="*/ 251 h 502"/>
                  <a:gd name="T50" fmla="*/ 119 w 502"/>
                  <a:gd name="T51" fmla="*/ 297 h 502"/>
                  <a:gd name="T52" fmla="*/ 118 w 502"/>
                  <a:gd name="T53" fmla="*/ 214 h 502"/>
                  <a:gd name="T54" fmla="*/ 274 w 502"/>
                  <a:gd name="T55" fmla="*/ 335 h 502"/>
                  <a:gd name="T56" fmla="*/ 328 w 502"/>
                  <a:gd name="T57" fmla="*/ 367 h 502"/>
                  <a:gd name="T58" fmla="*/ 236 w 502"/>
                  <a:gd name="T59" fmla="*/ 335 h 502"/>
                  <a:gd name="T60" fmla="*/ 182 w 502"/>
                  <a:gd name="T61" fmla="*/ 367 h 502"/>
                  <a:gd name="T62" fmla="*/ 236 w 502"/>
                  <a:gd name="T63" fmla="*/ 335 h 502"/>
                  <a:gd name="T64" fmla="*/ 77 w 502"/>
                  <a:gd name="T65" fmla="*/ 335 h 502"/>
                  <a:gd name="T66" fmla="*/ 181 w 502"/>
                  <a:gd name="T67" fmla="*/ 431 h 502"/>
                  <a:gd name="T68" fmla="*/ 128 w 502"/>
                  <a:gd name="T69" fmla="*/ 335 h 502"/>
                  <a:gd name="T70" fmla="*/ 251 w 502"/>
                  <a:gd name="T71" fmla="*/ 502 h 502"/>
                  <a:gd name="T72" fmla="*/ 0 w 502"/>
                  <a:gd name="T73" fmla="*/ 251 h 502"/>
                  <a:gd name="T74" fmla="*/ 251 w 502"/>
                  <a:gd name="T75" fmla="*/ 0 h 502"/>
                  <a:gd name="T76" fmla="*/ 502 w 502"/>
                  <a:gd name="T77" fmla="*/ 25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02" h="502">
                    <a:moveTo>
                      <a:pt x="334" y="426"/>
                    </a:moveTo>
                    <a:cubicBezTo>
                      <a:pt x="355" y="416"/>
                      <a:pt x="373" y="403"/>
                      <a:pt x="388" y="388"/>
                    </a:cubicBezTo>
                    <a:cubicBezTo>
                      <a:pt x="403" y="373"/>
                      <a:pt x="416" y="354"/>
                      <a:pt x="425" y="335"/>
                    </a:cubicBezTo>
                    <a:cubicBezTo>
                      <a:pt x="383" y="335"/>
                      <a:pt x="383" y="335"/>
                      <a:pt x="383" y="335"/>
                    </a:cubicBezTo>
                    <a:cubicBezTo>
                      <a:pt x="377" y="352"/>
                      <a:pt x="370" y="370"/>
                      <a:pt x="362" y="385"/>
                    </a:cubicBezTo>
                    <a:cubicBezTo>
                      <a:pt x="354" y="400"/>
                      <a:pt x="345" y="413"/>
                      <a:pt x="334" y="426"/>
                    </a:cubicBezTo>
                    <a:close/>
                    <a:moveTo>
                      <a:pt x="439" y="297"/>
                    </a:moveTo>
                    <a:cubicBezTo>
                      <a:pt x="443" y="282"/>
                      <a:pt x="445" y="267"/>
                      <a:pt x="445" y="251"/>
                    </a:cubicBezTo>
                    <a:cubicBezTo>
                      <a:pt x="445" y="238"/>
                      <a:pt x="444" y="226"/>
                      <a:pt x="442" y="214"/>
                    </a:cubicBezTo>
                    <a:cubicBezTo>
                      <a:pt x="393" y="214"/>
                      <a:pt x="393" y="214"/>
                      <a:pt x="393" y="214"/>
                    </a:cubicBezTo>
                    <a:cubicBezTo>
                      <a:pt x="395" y="227"/>
                      <a:pt x="395" y="239"/>
                      <a:pt x="395" y="252"/>
                    </a:cubicBezTo>
                    <a:cubicBezTo>
                      <a:pt x="395" y="267"/>
                      <a:pt x="394" y="282"/>
                      <a:pt x="392" y="297"/>
                    </a:cubicBezTo>
                    <a:cubicBezTo>
                      <a:pt x="439" y="297"/>
                      <a:pt x="439" y="297"/>
                      <a:pt x="439" y="297"/>
                    </a:cubicBezTo>
                    <a:close/>
                    <a:moveTo>
                      <a:pt x="430" y="176"/>
                    </a:moveTo>
                    <a:cubicBezTo>
                      <a:pt x="420" y="153"/>
                      <a:pt x="406" y="132"/>
                      <a:pt x="388" y="114"/>
                    </a:cubicBezTo>
                    <a:cubicBezTo>
                      <a:pt x="372" y="98"/>
                      <a:pt x="353" y="84"/>
                      <a:pt x="332" y="75"/>
                    </a:cubicBezTo>
                    <a:cubicBezTo>
                      <a:pt x="343" y="88"/>
                      <a:pt x="353" y="102"/>
                      <a:pt x="361" y="117"/>
                    </a:cubicBezTo>
                    <a:cubicBezTo>
                      <a:pt x="371" y="135"/>
                      <a:pt x="379" y="155"/>
                      <a:pt x="385" y="176"/>
                    </a:cubicBezTo>
                    <a:cubicBezTo>
                      <a:pt x="430" y="176"/>
                      <a:pt x="430" y="176"/>
                      <a:pt x="430" y="176"/>
                    </a:cubicBezTo>
                    <a:close/>
                    <a:moveTo>
                      <a:pt x="72" y="176"/>
                    </a:moveTo>
                    <a:cubicBezTo>
                      <a:pt x="125" y="176"/>
                      <a:pt x="125" y="176"/>
                      <a:pt x="125" y="176"/>
                    </a:cubicBezTo>
                    <a:cubicBezTo>
                      <a:pt x="131" y="155"/>
                      <a:pt x="139" y="135"/>
                      <a:pt x="150" y="117"/>
                    </a:cubicBezTo>
                    <a:cubicBezTo>
                      <a:pt x="159" y="100"/>
                      <a:pt x="170" y="84"/>
                      <a:pt x="183" y="69"/>
                    </a:cubicBezTo>
                    <a:cubicBezTo>
                      <a:pt x="157" y="79"/>
                      <a:pt x="133" y="94"/>
                      <a:pt x="114" y="114"/>
                    </a:cubicBezTo>
                    <a:cubicBezTo>
                      <a:pt x="96" y="132"/>
                      <a:pt x="82" y="153"/>
                      <a:pt x="72" y="176"/>
                    </a:cubicBezTo>
                    <a:close/>
                    <a:moveTo>
                      <a:pt x="165" y="176"/>
                    </a:moveTo>
                    <a:cubicBezTo>
                      <a:pt x="236" y="176"/>
                      <a:pt x="236" y="176"/>
                      <a:pt x="236" y="176"/>
                    </a:cubicBezTo>
                    <a:cubicBezTo>
                      <a:pt x="236" y="71"/>
                      <a:pt x="236" y="71"/>
                      <a:pt x="236" y="71"/>
                    </a:cubicBezTo>
                    <a:cubicBezTo>
                      <a:pt x="215" y="88"/>
                      <a:pt x="197" y="110"/>
                      <a:pt x="183" y="135"/>
                    </a:cubicBezTo>
                    <a:cubicBezTo>
                      <a:pt x="176" y="148"/>
                      <a:pt x="170" y="162"/>
                      <a:pt x="165" y="176"/>
                    </a:cubicBezTo>
                    <a:close/>
                    <a:moveTo>
                      <a:pt x="274" y="176"/>
                    </a:moveTo>
                    <a:cubicBezTo>
                      <a:pt x="345" y="176"/>
                      <a:pt x="345" y="176"/>
                      <a:pt x="345" y="176"/>
                    </a:cubicBezTo>
                    <a:cubicBezTo>
                      <a:pt x="341" y="162"/>
                      <a:pt x="335" y="148"/>
                      <a:pt x="327" y="135"/>
                    </a:cubicBezTo>
                    <a:cubicBezTo>
                      <a:pt x="314" y="110"/>
                      <a:pt x="296" y="88"/>
                      <a:pt x="274" y="71"/>
                    </a:cubicBezTo>
                    <a:cubicBezTo>
                      <a:pt x="274" y="176"/>
                      <a:pt x="274" y="176"/>
                      <a:pt x="274" y="176"/>
                    </a:cubicBezTo>
                    <a:close/>
                    <a:moveTo>
                      <a:pt x="354" y="214"/>
                    </a:moveTo>
                    <a:cubicBezTo>
                      <a:pt x="274" y="214"/>
                      <a:pt x="274" y="214"/>
                      <a:pt x="274" y="214"/>
                    </a:cubicBezTo>
                    <a:cubicBezTo>
                      <a:pt x="274" y="297"/>
                      <a:pt x="274" y="297"/>
                      <a:pt x="274" y="297"/>
                    </a:cubicBezTo>
                    <a:cubicBezTo>
                      <a:pt x="353" y="297"/>
                      <a:pt x="353" y="297"/>
                      <a:pt x="353" y="297"/>
                    </a:cubicBezTo>
                    <a:cubicBezTo>
                      <a:pt x="356" y="282"/>
                      <a:pt x="357" y="267"/>
                      <a:pt x="357" y="252"/>
                    </a:cubicBezTo>
                    <a:cubicBezTo>
                      <a:pt x="357" y="239"/>
                      <a:pt x="356" y="227"/>
                      <a:pt x="354" y="214"/>
                    </a:cubicBezTo>
                    <a:close/>
                    <a:moveTo>
                      <a:pt x="236" y="214"/>
                    </a:moveTo>
                    <a:cubicBezTo>
                      <a:pt x="156" y="214"/>
                      <a:pt x="156" y="214"/>
                      <a:pt x="156" y="214"/>
                    </a:cubicBezTo>
                    <a:cubicBezTo>
                      <a:pt x="154" y="227"/>
                      <a:pt x="153" y="239"/>
                      <a:pt x="153" y="252"/>
                    </a:cubicBezTo>
                    <a:cubicBezTo>
                      <a:pt x="153" y="267"/>
                      <a:pt x="155" y="282"/>
                      <a:pt x="158" y="297"/>
                    </a:cubicBezTo>
                    <a:cubicBezTo>
                      <a:pt x="236" y="297"/>
                      <a:pt x="236" y="297"/>
                      <a:pt x="236" y="297"/>
                    </a:cubicBezTo>
                    <a:cubicBezTo>
                      <a:pt x="236" y="214"/>
                      <a:pt x="236" y="214"/>
                      <a:pt x="236" y="214"/>
                    </a:cubicBezTo>
                    <a:close/>
                    <a:moveTo>
                      <a:pt x="118" y="214"/>
                    </a:moveTo>
                    <a:cubicBezTo>
                      <a:pt x="61" y="214"/>
                      <a:pt x="61" y="214"/>
                      <a:pt x="61" y="214"/>
                    </a:cubicBezTo>
                    <a:cubicBezTo>
                      <a:pt x="59" y="226"/>
                      <a:pt x="57" y="238"/>
                      <a:pt x="57" y="251"/>
                    </a:cubicBezTo>
                    <a:cubicBezTo>
                      <a:pt x="57" y="267"/>
                      <a:pt x="59" y="282"/>
                      <a:pt x="63" y="297"/>
                    </a:cubicBezTo>
                    <a:cubicBezTo>
                      <a:pt x="119" y="297"/>
                      <a:pt x="119" y="297"/>
                      <a:pt x="119" y="297"/>
                    </a:cubicBezTo>
                    <a:cubicBezTo>
                      <a:pt x="116" y="282"/>
                      <a:pt x="115" y="267"/>
                      <a:pt x="115" y="252"/>
                    </a:cubicBezTo>
                    <a:cubicBezTo>
                      <a:pt x="115" y="239"/>
                      <a:pt x="116" y="227"/>
                      <a:pt x="118" y="214"/>
                    </a:cubicBezTo>
                    <a:close/>
                    <a:moveTo>
                      <a:pt x="342" y="335"/>
                    </a:moveTo>
                    <a:cubicBezTo>
                      <a:pt x="274" y="335"/>
                      <a:pt x="274" y="335"/>
                      <a:pt x="274" y="335"/>
                    </a:cubicBezTo>
                    <a:cubicBezTo>
                      <a:pt x="274" y="433"/>
                      <a:pt x="274" y="433"/>
                      <a:pt x="274" y="433"/>
                    </a:cubicBezTo>
                    <a:cubicBezTo>
                      <a:pt x="296" y="415"/>
                      <a:pt x="315" y="392"/>
                      <a:pt x="328" y="367"/>
                    </a:cubicBezTo>
                    <a:cubicBezTo>
                      <a:pt x="334" y="357"/>
                      <a:pt x="338" y="346"/>
                      <a:pt x="342" y="335"/>
                    </a:cubicBezTo>
                    <a:close/>
                    <a:moveTo>
                      <a:pt x="236" y="335"/>
                    </a:moveTo>
                    <a:cubicBezTo>
                      <a:pt x="168" y="335"/>
                      <a:pt x="168" y="335"/>
                      <a:pt x="168" y="335"/>
                    </a:cubicBezTo>
                    <a:cubicBezTo>
                      <a:pt x="172" y="346"/>
                      <a:pt x="177" y="357"/>
                      <a:pt x="182" y="367"/>
                    </a:cubicBezTo>
                    <a:cubicBezTo>
                      <a:pt x="196" y="392"/>
                      <a:pt x="214" y="415"/>
                      <a:pt x="236" y="433"/>
                    </a:cubicBezTo>
                    <a:cubicBezTo>
                      <a:pt x="236" y="335"/>
                      <a:pt x="236" y="335"/>
                      <a:pt x="236" y="335"/>
                    </a:cubicBezTo>
                    <a:close/>
                    <a:moveTo>
                      <a:pt x="128" y="335"/>
                    </a:moveTo>
                    <a:cubicBezTo>
                      <a:pt x="77" y="335"/>
                      <a:pt x="77" y="335"/>
                      <a:pt x="77" y="335"/>
                    </a:cubicBezTo>
                    <a:cubicBezTo>
                      <a:pt x="86" y="354"/>
                      <a:pt x="99" y="373"/>
                      <a:pt x="114" y="388"/>
                    </a:cubicBezTo>
                    <a:cubicBezTo>
                      <a:pt x="133" y="407"/>
                      <a:pt x="155" y="422"/>
                      <a:pt x="181" y="431"/>
                    </a:cubicBezTo>
                    <a:cubicBezTo>
                      <a:pt x="168" y="417"/>
                      <a:pt x="158" y="402"/>
                      <a:pt x="149" y="385"/>
                    </a:cubicBezTo>
                    <a:cubicBezTo>
                      <a:pt x="140" y="370"/>
                      <a:pt x="133" y="352"/>
                      <a:pt x="128" y="335"/>
                    </a:cubicBezTo>
                    <a:close/>
                    <a:moveTo>
                      <a:pt x="429" y="428"/>
                    </a:moveTo>
                    <a:cubicBezTo>
                      <a:pt x="383" y="474"/>
                      <a:pt x="321" y="502"/>
                      <a:pt x="251" y="502"/>
                    </a:cubicBezTo>
                    <a:cubicBezTo>
                      <a:pt x="182" y="502"/>
                      <a:pt x="119" y="474"/>
                      <a:pt x="74" y="428"/>
                    </a:cubicBezTo>
                    <a:cubicBezTo>
                      <a:pt x="28" y="383"/>
                      <a:pt x="0" y="320"/>
                      <a:pt x="0" y="251"/>
                    </a:cubicBezTo>
                    <a:cubicBezTo>
                      <a:pt x="0" y="182"/>
                      <a:pt x="28" y="119"/>
                      <a:pt x="74" y="73"/>
                    </a:cubicBezTo>
                    <a:cubicBezTo>
                      <a:pt x="119" y="28"/>
                      <a:pt x="182" y="0"/>
                      <a:pt x="251" y="0"/>
                    </a:cubicBezTo>
                    <a:cubicBezTo>
                      <a:pt x="321" y="0"/>
                      <a:pt x="383" y="28"/>
                      <a:pt x="429" y="73"/>
                    </a:cubicBezTo>
                    <a:cubicBezTo>
                      <a:pt x="474" y="119"/>
                      <a:pt x="502" y="182"/>
                      <a:pt x="502" y="251"/>
                    </a:cubicBezTo>
                    <a:cubicBezTo>
                      <a:pt x="502" y="320"/>
                      <a:pt x="474" y="383"/>
                      <a:pt x="429" y="4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grpSp>
          <p:nvGrpSpPr>
            <p:cNvPr id="4" name="组合 3"/>
            <p:cNvGrpSpPr/>
            <p:nvPr/>
          </p:nvGrpSpPr>
          <p:grpSpPr>
            <a:xfrm>
              <a:off x="6660739" y="5031358"/>
              <a:ext cx="290044" cy="385854"/>
              <a:chOff x="6660739" y="5031358"/>
              <a:chExt cx="290044" cy="385854"/>
            </a:xfrm>
            <a:solidFill>
              <a:schemeClr val="tx1">
                <a:lumMod val="75000"/>
                <a:lumOff val="25000"/>
              </a:schemeClr>
            </a:solidFill>
          </p:grpSpPr>
          <p:sp>
            <p:nvSpPr>
              <p:cNvPr id="64" name="PPT世界-9-47"/>
              <p:cNvSpPr>
                <a:spLocks noEditPoints="1"/>
              </p:cNvSpPr>
              <p:nvPr userDrawn="1"/>
            </p:nvSpPr>
            <p:spPr bwMode="auto">
              <a:xfrm>
                <a:off x="6660739" y="5031358"/>
                <a:ext cx="285425" cy="385854"/>
              </a:xfrm>
              <a:custGeom>
                <a:avLst/>
                <a:gdLst>
                  <a:gd name="T0" fmla="*/ 592 w 601"/>
                  <a:gd name="T1" fmla="*/ 600 h 813"/>
                  <a:gd name="T2" fmla="*/ 374 w 601"/>
                  <a:gd name="T3" fmla="*/ 589 h 813"/>
                  <a:gd name="T4" fmla="*/ 374 w 601"/>
                  <a:gd name="T5" fmla="*/ 423 h 813"/>
                  <a:gd name="T6" fmla="*/ 601 w 601"/>
                  <a:gd name="T7" fmla="*/ 435 h 813"/>
                  <a:gd name="T8" fmla="*/ 533 w 601"/>
                  <a:gd name="T9" fmla="*/ 514 h 813"/>
                  <a:gd name="T10" fmla="*/ 592 w 601"/>
                  <a:gd name="T11" fmla="*/ 600 h 813"/>
                  <a:gd name="T12" fmla="*/ 253 w 601"/>
                  <a:gd name="T13" fmla="*/ 44 h 813"/>
                  <a:gd name="T14" fmla="*/ 298 w 601"/>
                  <a:gd name="T15" fmla="*/ 0 h 813"/>
                  <a:gd name="T16" fmla="*/ 342 w 601"/>
                  <a:gd name="T17" fmla="*/ 44 h 813"/>
                  <a:gd name="T18" fmla="*/ 342 w 601"/>
                  <a:gd name="T19" fmla="*/ 103 h 813"/>
                  <a:gd name="T20" fmla="*/ 253 w 601"/>
                  <a:gd name="T21" fmla="*/ 108 h 813"/>
                  <a:gd name="T22" fmla="*/ 253 w 601"/>
                  <a:gd name="T23" fmla="*/ 44 h 813"/>
                  <a:gd name="T24" fmla="*/ 342 w 601"/>
                  <a:gd name="T25" fmla="*/ 332 h 813"/>
                  <a:gd name="T26" fmla="*/ 342 w 601"/>
                  <a:gd name="T27" fmla="*/ 737 h 813"/>
                  <a:gd name="T28" fmla="*/ 355 w 601"/>
                  <a:gd name="T29" fmla="*/ 750 h 813"/>
                  <a:gd name="T30" fmla="*/ 380 w 601"/>
                  <a:gd name="T31" fmla="*/ 750 h 813"/>
                  <a:gd name="T32" fmla="*/ 415 w 601"/>
                  <a:gd name="T33" fmla="*/ 786 h 813"/>
                  <a:gd name="T34" fmla="*/ 415 w 601"/>
                  <a:gd name="T35" fmla="*/ 813 h 813"/>
                  <a:gd name="T36" fmla="*/ 180 w 601"/>
                  <a:gd name="T37" fmla="*/ 813 h 813"/>
                  <a:gd name="T38" fmla="*/ 180 w 601"/>
                  <a:gd name="T39" fmla="*/ 786 h 813"/>
                  <a:gd name="T40" fmla="*/ 216 w 601"/>
                  <a:gd name="T41" fmla="*/ 750 h 813"/>
                  <a:gd name="T42" fmla="*/ 240 w 601"/>
                  <a:gd name="T43" fmla="*/ 750 h 813"/>
                  <a:gd name="T44" fmla="*/ 253 w 601"/>
                  <a:gd name="T45" fmla="*/ 737 h 813"/>
                  <a:gd name="T46" fmla="*/ 253 w 601"/>
                  <a:gd name="T47" fmla="*/ 337 h 813"/>
                  <a:gd name="T48" fmla="*/ 342 w 601"/>
                  <a:gd name="T49" fmla="*/ 332 h 813"/>
                  <a:gd name="T50" fmla="*/ 221 w 601"/>
                  <a:gd name="T51" fmla="*/ 581 h 813"/>
                  <a:gd name="T52" fmla="*/ 59 w 601"/>
                  <a:gd name="T53" fmla="*/ 572 h 813"/>
                  <a:gd name="T54" fmla="*/ 0 w 601"/>
                  <a:gd name="T55" fmla="*/ 486 h 813"/>
                  <a:gd name="T56" fmla="*/ 68 w 601"/>
                  <a:gd name="T57" fmla="*/ 407 h 813"/>
                  <a:gd name="T58" fmla="*/ 221 w 601"/>
                  <a:gd name="T59" fmla="*/ 415 h 813"/>
                  <a:gd name="T60" fmla="*/ 221 w 601"/>
                  <a:gd name="T61" fmla="*/ 581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01" h="813">
                    <a:moveTo>
                      <a:pt x="592" y="600"/>
                    </a:moveTo>
                    <a:cubicBezTo>
                      <a:pt x="374" y="589"/>
                      <a:pt x="374" y="589"/>
                      <a:pt x="374" y="589"/>
                    </a:cubicBezTo>
                    <a:cubicBezTo>
                      <a:pt x="374" y="423"/>
                      <a:pt x="374" y="423"/>
                      <a:pt x="374" y="423"/>
                    </a:cubicBezTo>
                    <a:cubicBezTo>
                      <a:pt x="601" y="435"/>
                      <a:pt x="601" y="435"/>
                      <a:pt x="601" y="435"/>
                    </a:cubicBezTo>
                    <a:cubicBezTo>
                      <a:pt x="533" y="514"/>
                      <a:pt x="533" y="514"/>
                      <a:pt x="533" y="514"/>
                    </a:cubicBezTo>
                    <a:cubicBezTo>
                      <a:pt x="592" y="600"/>
                      <a:pt x="592" y="600"/>
                      <a:pt x="592" y="600"/>
                    </a:cubicBezTo>
                    <a:close/>
                    <a:moveTo>
                      <a:pt x="253" y="44"/>
                    </a:moveTo>
                    <a:cubicBezTo>
                      <a:pt x="253" y="20"/>
                      <a:pt x="273" y="0"/>
                      <a:pt x="298" y="0"/>
                    </a:cubicBezTo>
                    <a:cubicBezTo>
                      <a:pt x="322" y="0"/>
                      <a:pt x="342" y="20"/>
                      <a:pt x="342" y="44"/>
                    </a:cubicBezTo>
                    <a:cubicBezTo>
                      <a:pt x="342" y="103"/>
                      <a:pt x="342" y="103"/>
                      <a:pt x="342" y="103"/>
                    </a:cubicBezTo>
                    <a:cubicBezTo>
                      <a:pt x="253" y="108"/>
                      <a:pt x="253" y="108"/>
                      <a:pt x="253" y="108"/>
                    </a:cubicBezTo>
                    <a:cubicBezTo>
                      <a:pt x="253" y="44"/>
                      <a:pt x="253" y="44"/>
                      <a:pt x="253" y="44"/>
                    </a:cubicBezTo>
                    <a:close/>
                    <a:moveTo>
                      <a:pt x="342" y="332"/>
                    </a:moveTo>
                    <a:cubicBezTo>
                      <a:pt x="342" y="737"/>
                      <a:pt x="342" y="737"/>
                      <a:pt x="342" y="737"/>
                    </a:cubicBezTo>
                    <a:cubicBezTo>
                      <a:pt x="342" y="744"/>
                      <a:pt x="348" y="750"/>
                      <a:pt x="355" y="750"/>
                    </a:cubicBezTo>
                    <a:cubicBezTo>
                      <a:pt x="380" y="750"/>
                      <a:pt x="380" y="750"/>
                      <a:pt x="380" y="750"/>
                    </a:cubicBezTo>
                    <a:cubicBezTo>
                      <a:pt x="399" y="750"/>
                      <a:pt x="415" y="766"/>
                      <a:pt x="415" y="786"/>
                    </a:cubicBezTo>
                    <a:cubicBezTo>
                      <a:pt x="415" y="813"/>
                      <a:pt x="415" y="813"/>
                      <a:pt x="415" y="813"/>
                    </a:cubicBezTo>
                    <a:cubicBezTo>
                      <a:pt x="180" y="813"/>
                      <a:pt x="180" y="813"/>
                      <a:pt x="180" y="813"/>
                    </a:cubicBezTo>
                    <a:cubicBezTo>
                      <a:pt x="180" y="786"/>
                      <a:pt x="180" y="786"/>
                      <a:pt x="180" y="786"/>
                    </a:cubicBezTo>
                    <a:cubicBezTo>
                      <a:pt x="180" y="766"/>
                      <a:pt x="196" y="750"/>
                      <a:pt x="216" y="750"/>
                    </a:cubicBezTo>
                    <a:cubicBezTo>
                      <a:pt x="240" y="750"/>
                      <a:pt x="240" y="750"/>
                      <a:pt x="240" y="750"/>
                    </a:cubicBezTo>
                    <a:cubicBezTo>
                      <a:pt x="247" y="750"/>
                      <a:pt x="253" y="744"/>
                      <a:pt x="253" y="737"/>
                    </a:cubicBezTo>
                    <a:cubicBezTo>
                      <a:pt x="253" y="337"/>
                      <a:pt x="253" y="337"/>
                      <a:pt x="253" y="337"/>
                    </a:cubicBezTo>
                    <a:cubicBezTo>
                      <a:pt x="342" y="332"/>
                      <a:pt x="342" y="332"/>
                      <a:pt x="342" y="332"/>
                    </a:cubicBezTo>
                    <a:close/>
                    <a:moveTo>
                      <a:pt x="221" y="581"/>
                    </a:moveTo>
                    <a:cubicBezTo>
                      <a:pt x="59" y="572"/>
                      <a:pt x="59" y="572"/>
                      <a:pt x="59" y="572"/>
                    </a:cubicBezTo>
                    <a:cubicBezTo>
                      <a:pt x="0" y="486"/>
                      <a:pt x="0" y="486"/>
                      <a:pt x="0" y="486"/>
                    </a:cubicBezTo>
                    <a:cubicBezTo>
                      <a:pt x="68" y="407"/>
                      <a:pt x="68" y="407"/>
                      <a:pt x="68" y="407"/>
                    </a:cubicBezTo>
                    <a:cubicBezTo>
                      <a:pt x="221" y="415"/>
                      <a:pt x="221" y="415"/>
                      <a:pt x="221" y="415"/>
                    </a:cubicBezTo>
                    <a:cubicBezTo>
                      <a:pt x="221" y="581"/>
                      <a:pt x="221" y="581"/>
                      <a:pt x="221" y="5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65" name="PPT世界-9-48"/>
              <p:cNvSpPr/>
              <p:nvPr userDrawn="1"/>
            </p:nvSpPr>
            <p:spPr bwMode="auto">
              <a:xfrm>
                <a:off x="6665559" y="5090211"/>
                <a:ext cx="285224" cy="91593"/>
              </a:xfrm>
              <a:custGeom>
                <a:avLst/>
                <a:gdLst>
                  <a:gd name="T0" fmla="*/ 0 w 1420"/>
                  <a:gd name="T1" fmla="*/ 66 h 456"/>
                  <a:gd name="T2" fmla="*/ 631 w 1420"/>
                  <a:gd name="T3" fmla="*/ 33 h 456"/>
                  <a:gd name="T4" fmla="*/ 1259 w 1420"/>
                  <a:gd name="T5" fmla="*/ 0 h 456"/>
                  <a:gd name="T6" fmla="*/ 1420 w 1420"/>
                  <a:gd name="T7" fmla="*/ 189 h 456"/>
                  <a:gd name="T8" fmla="*/ 1281 w 1420"/>
                  <a:gd name="T9" fmla="*/ 390 h 456"/>
                  <a:gd name="T10" fmla="*/ 650 w 1420"/>
                  <a:gd name="T11" fmla="*/ 423 h 456"/>
                  <a:gd name="T12" fmla="*/ 21 w 1420"/>
                  <a:gd name="T13" fmla="*/ 456 h 456"/>
                  <a:gd name="T14" fmla="*/ 160 w 1420"/>
                  <a:gd name="T15" fmla="*/ 253 h 456"/>
                  <a:gd name="T16" fmla="*/ 0 w 1420"/>
                  <a:gd name="T17" fmla="*/ 66 h 456"/>
                  <a:gd name="T18" fmla="*/ 0 w 1420"/>
                  <a:gd name="T19" fmla="*/ 6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0" h="456">
                    <a:moveTo>
                      <a:pt x="0" y="66"/>
                    </a:moveTo>
                    <a:lnTo>
                      <a:pt x="631" y="33"/>
                    </a:lnTo>
                    <a:lnTo>
                      <a:pt x="1259" y="0"/>
                    </a:lnTo>
                    <a:lnTo>
                      <a:pt x="1420" y="189"/>
                    </a:lnTo>
                    <a:lnTo>
                      <a:pt x="1281" y="390"/>
                    </a:lnTo>
                    <a:lnTo>
                      <a:pt x="650" y="423"/>
                    </a:lnTo>
                    <a:lnTo>
                      <a:pt x="21" y="456"/>
                    </a:lnTo>
                    <a:lnTo>
                      <a:pt x="160" y="253"/>
                    </a:lnTo>
                    <a:lnTo>
                      <a:pt x="0" y="66"/>
                    </a:lnTo>
                    <a:lnTo>
                      <a:pt x="0"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grpSp>
        <p:sp>
          <p:nvSpPr>
            <p:cNvPr id="63" name="PPT世界-9-49"/>
            <p:cNvSpPr txBox="1"/>
            <p:nvPr userDrawn="1"/>
          </p:nvSpPr>
          <p:spPr>
            <a:xfrm>
              <a:off x="5404569" y="3364720"/>
              <a:ext cx="1414414" cy="745487"/>
            </a:xfrm>
            <a:prstGeom prst="rect">
              <a:avLst/>
            </a:prstGeom>
          </p:spPr>
          <p:txBody>
            <a:bodyPr>
              <a:noAutofit/>
            </a:bodyPr>
            <a:lstStyle>
              <a:lvl1pPr marL="0" indent="0" algn="ctr" defTabSz="914400" rtl="0" eaLnBrk="1" latinLnBrk="0" hangingPunct="1">
                <a:lnSpc>
                  <a:spcPct val="100000"/>
                </a:lnSpc>
                <a:spcBef>
                  <a:spcPts val="0"/>
                </a:spcBef>
                <a:buFont typeface="Arial" panose="020B0604020202020204" pitchFamily="34" charset="0"/>
                <a:buNone/>
                <a:defRPr sz="2400" kern="1200">
                  <a:solidFill>
                    <a:schemeClr val="bg1"/>
                  </a:solidFill>
                  <a:latin typeface="OPPOSans B" panose="00020600040101010101" charset="-122"/>
                  <a:ea typeface="OPPOSans B" panose="00020600040101010101" charset="-122"/>
                  <a:cs typeface="OPPOSans B" panose="0002060004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思源黑体 CN Bold" panose="020B0800000000000000" pitchFamily="34" charset="-122"/>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a:t>
              </a:r>
              <a:endPar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a:p>
              <a:pPr marL="0" marR="0" lvl="0" indent="0" algn="ctr" defTabSz="914400" rtl="0" eaLnBrk="1" fontAlgn="auto" latinLnBrk="0" hangingPunct="1">
                <a:lnSpc>
                  <a:spcPct val="100000"/>
                </a:lnSpc>
                <a:spcBef>
                  <a:spcPts val="0"/>
                </a:spcBef>
                <a:spcAft>
                  <a:spcPts val="0"/>
                </a:spcAft>
                <a:buClrTx/>
                <a:buSzTx/>
                <a:buFont typeface="思源黑体 CN Bold" panose="020B0800000000000000" pitchFamily="34" charset="-122"/>
                <a:buNone/>
                <a:defRPr/>
              </a:pP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文字添加</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anim calcmode="lin" valueType="num">
                                      <p:cBhvr>
                                        <p:cTn id="14" dur="500" fill="hold"/>
                                        <p:tgtEl>
                                          <p:spTgt spid="31"/>
                                        </p:tgtEl>
                                        <p:attrNameLst>
                                          <p:attrName>ppt_x</p:attrName>
                                        </p:attrNameLst>
                                      </p:cBhvr>
                                      <p:tavLst>
                                        <p:tav tm="0">
                                          <p:val>
                                            <p:strVal val="#ppt_x"/>
                                          </p:val>
                                        </p:tav>
                                        <p:tav tm="100000">
                                          <p:val>
                                            <p:strVal val="#ppt_x"/>
                                          </p:val>
                                        </p:tav>
                                      </p:tavLst>
                                    </p:anim>
                                    <p:anim calcmode="lin" valueType="num">
                                      <p:cBhvr>
                                        <p:cTn id="15"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6"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0986"/>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9" name="PPT世界-4"/>
          <p:cNvGrpSpPr/>
          <p:nvPr/>
        </p:nvGrpSpPr>
        <p:grpSpPr>
          <a:xfrm>
            <a:off x="673100" y="3688364"/>
            <a:ext cx="6311790" cy="2450449"/>
            <a:chOff x="2685010" y="3782172"/>
            <a:chExt cx="7230992" cy="2807314"/>
          </a:xfrm>
        </p:grpSpPr>
        <p:pic>
          <p:nvPicPr>
            <p:cNvPr id="13" name="PPT世界-4-1" descr="形状&#10;&#10;中度可信度描述已自动生成"/>
            <p:cNvPicPr>
              <a:picLocks noChangeAspect="1"/>
            </p:cNvPicPr>
            <p:nvPr/>
          </p:nvPicPr>
          <p:blipFill>
            <a:blip r:embed="rId6"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9" name="PPT世界-4-2" descr="篮子里的水果&#10;&#10;描述已自动生成"/>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pic>
        <p:nvPicPr>
          <p:cNvPr id="4" name="PPT世界-7" descr="黑白色的花&#10;&#10;描述已自动生成"/>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grpSp>
        <p:nvGrpSpPr>
          <p:cNvPr id="79" name="PPT世界-8"/>
          <p:cNvGrpSpPr/>
          <p:nvPr/>
        </p:nvGrpSpPr>
        <p:grpSpPr>
          <a:xfrm>
            <a:off x="3184354" y="1479803"/>
            <a:ext cx="6820262" cy="1862789"/>
            <a:chOff x="2879554" y="1603949"/>
            <a:chExt cx="6820262" cy="1862789"/>
          </a:xfrm>
        </p:grpSpPr>
        <p:sp>
          <p:nvSpPr>
            <p:cNvPr id="63" name="PPT世界-8-1"/>
            <p:cNvSpPr/>
            <p:nvPr/>
          </p:nvSpPr>
          <p:spPr>
            <a:xfrm flipH="1">
              <a:off x="4752974" y="1756725"/>
              <a:ext cx="3773047" cy="1213309"/>
            </a:xfrm>
            <a:prstGeom prst="roundRect">
              <a:avLst>
                <a:gd name="adj" fmla="val 9615"/>
              </a:avLst>
            </a:prstGeom>
            <a:noFill/>
            <a:ln w="19050" cap="flat" cmpd="sng" algn="ctr">
              <a:solidFill>
                <a:schemeClr val="accent3"/>
              </a:solidFill>
              <a:prstDash val="solid"/>
              <a:miter lim="800000"/>
            </a:ln>
            <a:effectLst>
              <a:innerShdw blurRad="254000">
                <a:sysClr val="window" lastClr="FFFFFF"/>
              </a:innerShdw>
              <a:reflection blurRad="25400" stA="20000" endPos="2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2"/>
            <p:cNvSpPr txBox="1"/>
            <p:nvPr/>
          </p:nvSpPr>
          <p:spPr>
            <a:xfrm>
              <a:off x="4986908" y="1870932"/>
              <a:ext cx="3084700" cy="76944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作物栽培</a:t>
              </a:r>
            </a:p>
          </p:txBody>
        </p:sp>
        <p:sp>
          <p:nvSpPr>
            <p:cNvPr id="66" name="PPT世界-8-3"/>
            <p:cNvSpPr txBox="1"/>
            <p:nvPr/>
          </p:nvSpPr>
          <p:spPr>
            <a:xfrm>
              <a:off x="5037023" y="2579185"/>
              <a:ext cx="3084700" cy="253916"/>
            </a:xfrm>
            <a:prstGeom prst="rect">
              <a:avLst/>
            </a:prstGeom>
            <a:noFill/>
          </p:spPr>
          <p:txBody>
            <a:bodyPr wrap="square">
              <a:spAutoFit/>
            </a:bodyPr>
            <a:lstStyle/>
            <a:p>
              <a:pPr algn="dist"/>
              <a:r>
                <a:rPr lang="en-US" altLang="zh-CN" sz="1050" dirty="0">
                  <a:solidFill>
                    <a:schemeClr val="tx1">
                      <a:lumMod val="75000"/>
                      <a:lumOff val="25000"/>
                    </a:schemeClr>
                  </a:solidFill>
                  <a:latin typeface="+mn-ea"/>
                  <a:cs typeface="思源黑体 CN Bold" panose="020B0800000000000000" pitchFamily="34" charset="-122"/>
                </a:rPr>
                <a:t>CROP CULTIVATION</a:t>
              </a:r>
              <a:endParaRPr lang="zh-CN" altLang="en-US" sz="1050" dirty="0">
                <a:solidFill>
                  <a:schemeClr val="tx1">
                    <a:lumMod val="75000"/>
                    <a:lumOff val="25000"/>
                  </a:schemeClr>
                </a:solidFill>
                <a:latin typeface="+mn-ea"/>
                <a:cs typeface="思源黑体 CN Bold" panose="020B0800000000000000" pitchFamily="34" charset="-122"/>
              </a:endParaRPr>
            </a:p>
          </p:txBody>
        </p:sp>
        <p:sp>
          <p:nvSpPr>
            <p:cNvPr id="69" name="PPT世界-8-4"/>
            <p:cNvSpPr txBox="1"/>
            <p:nvPr/>
          </p:nvSpPr>
          <p:spPr>
            <a:xfrm>
              <a:off x="2879554" y="1603949"/>
              <a:ext cx="1753317"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u="none" strike="noStrike" kern="1200" cap="none" spc="0" normalizeH="0" baseline="0" noProof="0" dirty="0">
                  <a:ln>
                    <a:noFill/>
                  </a:ln>
                  <a:solidFill>
                    <a:schemeClr val="accent3"/>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9600" b="0" u="none" strike="noStrike" kern="1200" cap="none" spc="0" normalizeH="0" baseline="0" noProof="0" dirty="0">
                <a:ln>
                  <a:noFill/>
                </a:ln>
                <a:solidFill>
                  <a:schemeClr val="accent3"/>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74" name="PPT世界-8-5" descr="桌子上的水果&#10;&#10;描述已自动生成"/>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756524" y="2495728"/>
              <a:ext cx="1943292" cy="971010"/>
            </a:xfrm>
            <a:prstGeom prst="rect">
              <a:avLst/>
            </a:prstGeom>
          </p:spPr>
        </p:pic>
      </p:grpSp>
      <p:pic>
        <p:nvPicPr>
          <p:cNvPr id="17" name="图片 16">
            <a:hlinkClick r:id="rId11"/>
            <a:extLst>
              <a:ext uri="{FF2B5EF4-FFF2-40B4-BE49-F238E27FC236}">
                <a16:creationId xmlns:a16="http://schemas.microsoft.com/office/drawing/2014/main" id="{6086D454-6591-4B77-B1A1-15C98A057C47}"/>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258645" y="215262"/>
            <a:ext cx="2022119" cy="543860"/>
            <a:chOff x="5808544" y="2613324"/>
            <a:chExt cx="2022119" cy="543860"/>
          </a:xfrm>
        </p:grpSpPr>
        <p:sp>
          <p:nvSpPr>
            <p:cNvPr id="13" name="PPT世界-6-1"/>
            <p:cNvSpPr/>
            <p:nvPr/>
          </p:nvSpPr>
          <p:spPr>
            <a:xfrm>
              <a:off x="5999183"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2"/>
            <p:cNvSpPr/>
            <p:nvPr/>
          </p:nvSpPr>
          <p:spPr bwMode="auto">
            <a:xfrm rot="10800000" flipV="1">
              <a:off x="5811294"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6-3"/>
            <p:cNvSpPr/>
            <p:nvPr/>
          </p:nvSpPr>
          <p:spPr>
            <a:xfrm>
              <a:off x="5808544"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4"/>
            <p:cNvSpPr txBox="1"/>
            <p:nvPr/>
          </p:nvSpPr>
          <p:spPr>
            <a:xfrm>
              <a:off x="6438484"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作物栽培</a:t>
              </a:r>
            </a:p>
          </p:txBody>
        </p:sp>
      </p:grpSp>
      <p:grpSp>
        <p:nvGrpSpPr>
          <p:cNvPr id="3" name="PPT世界-7">
            <a:extLst>
              <a:ext uri="{FF2B5EF4-FFF2-40B4-BE49-F238E27FC236}">
                <a16:creationId xmlns:a16="http://schemas.microsoft.com/office/drawing/2014/main" id="{1B390187-F95C-4C04-B895-0BD55948F5FC}"/>
              </a:ext>
            </a:extLst>
          </p:cNvPr>
          <p:cNvGrpSpPr/>
          <p:nvPr/>
        </p:nvGrpSpPr>
        <p:grpSpPr>
          <a:xfrm>
            <a:off x="660400" y="1621807"/>
            <a:ext cx="3308928" cy="4470686"/>
            <a:chOff x="660400" y="1621807"/>
            <a:chExt cx="3308928" cy="4470686"/>
          </a:xfrm>
        </p:grpSpPr>
        <p:sp>
          <p:nvSpPr>
            <p:cNvPr id="19" name="PPT世界-7-1"/>
            <p:cNvSpPr/>
            <p:nvPr/>
          </p:nvSpPr>
          <p:spPr>
            <a:xfrm>
              <a:off x="660400" y="1621807"/>
              <a:ext cx="3308928" cy="4470686"/>
            </a:xfrm>
            <a:prstGeom prst="roundRect">
              <a:avLst>
                <a:gd name="adj" fmla="val 9779"/>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7-2"/>
            <p:cNvSpPr/>
            <p:nvPr/>
          </p:nvSpPr>
          <p:spPr>
            <a:xfrm>
              <a:off x="1437443" y="2066416"/>
              <a:ext cx="1754842" cy="175484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7-3"/>
            <p:cNvSpPr txBox="1"/>
            <p:nvPr/>
          </p:nvSpPr>
          <p:spPr>
            <a:xfrm>
              <a:off x="1702260" y="2474733"/>
              <a:ext cx="1537600"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2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7-4"/>
            <p:cNvSpPr txBox="1"/>
            <p:nvPr/>
          </p:nvSpPr>
          <p:spPr>
            <a:xfrm>
              <a:off x="1448984" y="4199717"/>
              <a:ext cx="1723550" cy="400110"/>
            </a:xfrm>
            <a:prstGeom prst="rect">
              <a:avLst/>
            </a:prstGeom>
            <a:noFill/>
          </p:spPr>
          <p:txBody>
            <a:bodyPr wrap="none"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2" name="PPT世界-7-5"/>
            <p:cNvSpPr txBox="1"/>
            <p:nvPr/>
          </p:nvSpPr>
          <p:spPr>
            <a:xfrm>
              <a:off x="1032496" y="4752888"/>
              <a:ext cx="2599903"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sp>
          <p:nvSpPr>
            <p:cNvPr id="23" name="PPT世界-7-6"/>
            <p:cNvSpPr/>
            <p:nvPr/>
          </p:nvSpPr>
          <p:spPr>
            <a:xfrm rot="5400000">
              <a:off x="3210681" y="1780868"/>
              <a:ext cx="598148" cy="280026"/>
            </a:xfrm>
            <a:custGeom>
              <a:avLst/>
              <a:gdLst>
                <a:gd name="connsiteX0" fmla="*/ 0 w 1475569"/>
                <a:gd name="connsiteY0" fmla="*/ 0 h 690795"/>
                <a:gd name="connsiteX1" fmla="*/ 1475569 w 1475569"/>
                <a:gd name="connsiteY1" fmla="*/ 0 h 690795"/>
                <a:gd name="connsiteX2" fmla="*/ 1233853 w 1475569"/>
                <a:gd name="connsiteY2" fmla="*/ 345398 h 690795"/>
                <a:gd name="connsiteX3" fmla="*/ 1475569 w 1475569"/>
                <a:gd name="connsiteY3" fmla="*/ 690795 h 690795"/>
                <a:gd name="connsiteX4" fmla="*/ 0 w 1475569"/>
                <a:gd name="connsiteY4" fmla="*/ 690795 h 69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569" h="690795">
                  <a:moveTo>
                    <a:pt x="0" y="0"/>
                  </a:moveTo>
                  <a:lnTo>
                    <a:pt x="1475569" y="0"/>
                  </a:lnTo>
                  <a:lnTo>
                    <a:pt x="1233853" y="345398"/>
                  </a:lnTo>
                  <a:lnTo>
                    <a:pt x="1475569" y="690795"/>
                  </a:lnTo>
                  <a:lnTo>
                    <a:pt x="0" y="690795"/>
                  </a:lnTo>
                  <a:close/>
                </a:path>
              </a:pathLst>
            </a:custGeom>
            <a:solidFill>
              <a:schemeClr val="accent3"/>
            </a:solidFill>
            <a:ln>
              <a:noFill/>
            </a:ln>
            <a:effectLst>
              <a:outerShdw blurRad="889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4" name="PPT世界-8">
            <a:extLst>
              <a:ext uri="{FF2B5EF4-FFF2-40B4-BE49-F238E27FC236}">
                <a16:creationId xmlns:a16="http://schemas.microsoft.com/office/drawing/2014/main" id="{C466731B-9A21-487B-AB8E-E985C3D3F140}"/>
              </a:ext>
            </a:extLst>
          </p:cNvPr>
          <p:cNvGrpSpPr/>
          <p:nvPr/>
        </p:nvGrpSpPr>
        <p:grpSpPr>
          <a:xfrm>
            <a:off x="4411073" y="1621807"/>
            <a:ext cx="3308928" cy="4470686"/>
            <a:chOff x="4411073" y="1621807"/>
            <a:chExt cx="3308928" cy="4470686"/>
          </a:xfrm>
        </p:grpSpPr>
        <p:sp>
          <p:nvSpPr>
            <p:cNvPr id="27" name="PPT世界-8-1"/>
            <p:cNvSpPr/>
            <p:nvPr/>
          </p:nvSpPr>
          <p:spPr>
            <a:xfrm>
              <a:off x="4411073" y="1621807"/>
              <a:ext cx="3308928" cy="4470686"/>
            </a:xfrm>
            <a:prstGeom prst="roundRect">
              <a:avLst>
                <a:gd name="adj" fmla="val 9779"/>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8-2"/>
            <p:cNvSpPr/>
            <p:nvPr/>
          </p:nvSpPr>
          <p:spPr>
            <a:xfrm>
              <a:off x="5188116" y="2066416"/>
              <a:ext cx="1754842" cy="1754842"/>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8-3"/>
            <p:cNvSpPr txBox="1"/>
            <p:nvPr/>
          </p:nvSpPr>
          <p:spPr>
            <a:xfrm>
              <a:off x="5452933" y="2474733"/>
              <a:ext cx="1537600"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bg1"/>
                  </a:solidFill>
                  <a:effectLst>
                    <a:outerShdw blurRad="228600" dist="177800" dir="5400000" algn="t" rotWithShape="0">
                      <a:prstClr val="black">
                        <a:lumMod val="95000"/>
                        <a:lumOff val="5000"/>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2400" b="0" i="0" u="none" strike="noStrike" kern="1200" cap="none" spc="0" normalizeH="0" baseline="0" noProof="0" dirty="0">
                  <a:ln>
                    <a:noFill/>
                  </a:ln>
                  <a:solidFill>
                    <a:schemeClr val="bg1"/>
                  </a:solidFill>
                  <a:effectLst>
                    <a:outerShdw blurRad="228600" dist="177800" dir="5400000" algn="t" rotWithShape="0">
                      <a:prstClr val="black">
                        <a:lumMod val="95000"/>
                        <a:lumOff val="5000"/>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schemeClr val="bg1"/>
                </a:solidFill>
                <a:effectLst>
                  <a:outerShdw blurRad="228600" dist="177800" dir="5400000" algn="t" rotWithShape="0">
                    <a:prstClr val="black">
                      <a:lumMod val="95000"/>
                      <a:lumOff val="5000"/>
                      <a:alpha val="20000"/>
                    </a:prst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9" name="PPT世界-8-4"/>
            <p:cNvSpPr txBox="1"/>
            <p:nvPr/>
          </p:nvSpPr>
          <p:spPr>
            <a:xfrm>
              <a:off x="5203763" y="4199717"/>
              <a:ext cx="1723549" cy="400110"/>
            </a:xfrm>
            <a:prstGeom prst="rect">
              <a:avLst/>
            </a:prstGeom>
            <a:noFill/>
          </p:spPr>
          <p:txBody>
            <a:bodyPr wrap="none"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0" name="PPT世界-8-5"/>
            <p:cNvSpPr txBox="1"/>
            <p:nvPr/>
          </p:nvSpPr>
          <p:spPr>
            <a:xfrm>
              <a:off x="4783169" y="4752888"/>
              <a:ext cx="2599903"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sp>
          <p:nvSpPr>
            <p:cNvPr id="31" name="PPT世界-8-6"/>
            <p:cNvSpPr/>
            <p:nvPr/>
          </p:nvSpPr>
          <p:spPr>
            <a:xfrm rot="5400000">
              <a:off x="6961354" y="1780868"/>
              <a:ext cx="598148" cy="280026"/>
            </a:xfrm>
            <a:custGeom>
              <a:avLst/>
              <a:gdLst>
                <a:gd name="connsiteX0" fmla="*/ 0 w 1475569"/>
                <a:gd name="connsiteY0" fmla="*/ 0 h 690795"/>
                <a:gd name="connsiteX1" fmla="*/ 1475569 w 1475569"/>
                <a:gd name="connsiteY1" fmla="*/ 0 h 690795"/>
                <a:gd name="connsiteX2" fmla="*/ 1233853 w 1475569"/>
                <a:gd name="connsiteY2" fmla="*/ 345398 h 690795"/>
                <a:gd name="connsiteX3" fmla="*/ 1475569 w 1475569"/>
                <a:gd name="connsiteY3" fmla="*/ 690795 h 690795"/>
                <a:gd name="connsiteX4" fmla="*/ 0 w 1475569"/>
                <a:gd name="connsiteY4" fmla="*/ 690795 h 69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569" h="690795">
                  <a:moveTo>
                    <a:pt x="0" y="0"/>
                  </a:moveTo>
                  <a:lnTo>
                    <a:pt x="1475569" y="0"/>
                  </a:lnTo>
                  <a:lnTo>
                    <a:pt x="1233853" y="345398"/>
                  </a:lnTo>
                  <a:lnTo>
                    <a:pt x="1475569" y="690795"/>
                  </a:lnTo>
                  <a:lnTo>
                    <a:pt x="0" y="690795"/>
                  </a:lnTo>
                  <a:close/>
                </a:path>
              </a:pathLst>
            </a:custGeom>
            <a:solidFill>
              <a:schemeClr val="accent1"/>
            </a:solidFill>
            <a:ln>
              <a:noFill/>
            </a:ln>
            <a:effectLst>
              <a:outerShdw blurRad="889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5" name="PPT世界-9">
            <a:extLst>
              <a:ext uri="{FF2B5EF4-FFF2-40B4-BE49-F238E27FC236}">
                <a16:creationId xmlns:a16="http://schemas.microsoft.com/office/drawing/2014/main" id="{20E59B5B-350C-4F75-8A49-1965BF992C2F}"/>
              </a:ext>
            </a:extLst>
          </p:cNvPr>
          <p:cNvGrpSpPr/>
          <p:nvPr/>
        </p:nvGrpSpPr>
        <p:grpSpPr>
          <a:xfrm>
            <a:off x="8161747" y="1621807"/>
            <a:ext cx="3308928" cy="4470686"/>
            <a:chOff x="8161747" y="1621807"/>
            <a:chExt cx="3308928" cy="4470686"/>
          </a:xfrm>
        </p:grpSpPr>
        <p:sp>
          <p:nvSpPr>
            <p:cNvPr id="35" name="PPT世界-9-1"/>
            <p:cNvSpPr/>
            <p:nvPr/>
          </p:nvSpPr>
          <p:spPr>
            <a:xfrm>
              <a:off x="8161747" y="1621807"/>
              <a:ext cx="3308928" cy="4470686"/>
            </a:xfrm>
            <a:prstGeom prst="roundRect">
              <a:avLst>
                <a:gd name="adj" fmla="val 9779"/>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9-2"/>
            <p:cNvSpPr/>
            <p:nvPr/>
          </p:nvSpPr>
          <p:spPr>
            <a:xfrm>
              <a:off x="8938790" y="2066416"/>
              <a:ext cx="1754842" cy="175484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9-3"/>
            <p:cNvSpPr txBox="1"/>
            <p:nvPr/>
          </p:nvSpPr>
          <p:spPr>
            <a:xfrm>
              <a:off x="9203607" y="2474733"/>
              <a:ext cx="1537600"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2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2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9-4"/>
            <p:cNvSpPr txBox="1"/>
            <p:nvPr/>
          </p:nvSpPr>
          <p:spPr>
            <a:xfrm>
              <a:off x="8989606" y="4199717"/>
              <a:ext cx="1723549" cy="400110"/>
            </a:xfrm>
            <a:prstGeom prst="rect">
              <a:avLst/>
            </a:prstGeom>
            <a:noFill/>
          </p:spPr>
          <p:txBody>
            <a:bodyPr wrap="none"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9-5"/>
            <p:cNvSpPr txBox="1"/>
            <p:nvPr/>
          </p:nvSpPr>
          <p:spPr>
            <a:xfrm>
              <a:off x="8533843" y="4752888"/>
              <a:ext cx="2599903"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sp>
          <p:nvSpPr>
            <p:cNvPr id="39" name="PPT世界-9-6"/>
            <p:cNvSpPr/>
            <p:nvPr/>
          </p:nvSpPr>
          <p:spPr>
            <a:xfrm rot="5400000">
              <a:off x="10712028" y="1780868"/>
              <a:ext cx="598148" cy="280026"/>
            </a:xfrm>
            <a:custGeom>
              <a:avLst/>
              <a:gdLst>
                <a:gd name="connsiteX0" fmla="*/ 0 w 1475569"/>
                <a:gd name="connsiteY0" fmla="*/ 0 h 690795"/>
                <a:gd name="connsiteX1" fmla="*/ 1475569 w 1475569"/>
                <a:gd name="connsiteY1" fmla="*/ 0 h 690795"/>
                <a:gd name="connsiteX2" fmla="*/ 1233853 w 1475569"/>
                <a:gd name="connsiteY2" fmla="*/ 345398 h 690795"/>
                <a:gd name="connsiteX3" fmla="*/ 1475569 w 1475569"/>
                <a:gd name="connsiteY3" fmla="*/ 690795 h 690795"/>
                <a:gd name="connsiteX4" fmla="*/ 0 w 1475569"/>
                <a:gd name="connsiteY4" fmla="*/ 690795 h 690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5569" h="690795">
                  <a:moveTo>
                    <a:pt x="0" y="0"/>
                  </a:moveTo>
                  <a:lnTo>
                    <a:pt x="1475569" y="0"/>
                  </a:lnTo>
                  <a:lnTo>
                    <a:pt x="1233853" y="345398"/>
                  </a:lnTo>
                  <a:lnTo>
                    <a:pt x="1475569" y="690795"/>
                  </a:lnTo>
                  <a:lnTo>
                    <a:pt x="0" y="690795"/>
                  </a:lnTo>
                  <a:close/>
                </a:path>
              </a:pathLst>
            </a:custGeom>
            <a:solidFill>
              <a:schemeClr val="accent3"/>
            </a:solidFill>
            <a:ln>
              <a:noFill/>
            </a:ln>
            <a:effectLst>
              <a:outerShdw blurRad="889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258645" y="215262"/>
            <a:ext cx="2022119" cy="543860"/>
            <a:chOff x="5808544" y="2613324"/>
            <a:chExt cx="2022119" cy="543860"/>
          </a:xfrm>
        </p:grpSpPr>
        <p:sp>
          <p:nvSpPr>
            <p:cNvPr id="13" name="PPT世界-6-1"/>
            <p:cNvSpPr/>
            <p:nvPr/>
          </p:nvSpPr>
          <p:spPr>
            <a:xfrm>
              <a:off x="5999183"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2"/>
            <p:cNvSpPr/>
            <p:nvPr/>
          </p:nvSpPr>
          <p:spPr bwMode="auto">
            <a:xfrm rot="10800000" flipV="1">
              <a:off x="5811294"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6-3"/>
            <p:cNvSpPr/>
            <p:nvPr/>
          </p:nvSpPr>
          <p:spPr>
            <a:xfrm>
              <a:off x="5808544"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4"/>
            <p:cNvSpPr txBox="1"/>
            <p:nvPr/>
          </p:nvSpPr>
          <p:spPr>
            <a:xfrm>
              <a:off x="6438484"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作物栽培</a:t>
              </a:r>
            </a:p>
          </p:txBody>
        </p:sp>
      </p:grpSp>
      <p:grpSp>
        <p:nvGrpSpPr>
          <p:cNvPr id="4" name="PPT世界-7">
            <a:extLst>
              <a:ext uri="{FF2B5EF4-FFF2-40B4-BE49-F238E27FC236}">
                <a16:creationId xmlns:a16="http://schemas.microsoft.com/office/drawing/2014/main" id="{D8970DDD-B3B4-4274-A0E1-84187EF0794D}"/>
              </a:ext>
            </a:extLst>
          </p:cNvPr>
          <p:cNvGrpSpPr/>
          <p:nvPr/>
        </p:nvGrpSpPr>
        <p:grpSpPr>
          <a:xfrm>
            <a:off x="766058" y="3731886"/>
            <a:ext cx="5225321" cy="1817781"/>
            <a:chOff x="766058" y="3731886"/>
            <a:chExt cx="5225321" cy="1817781"/>
          </a:xfrm>
        </p:grpSpPr>
        <p:sp>
          <p:nvSpPr>
            <p:cNvPr id="18" name="PPT世界-7-1"/>
            <p:cNvSpPr/>
            <p:nvPr/>
          </p:nvSpPr>
          <p:spPr>
            <a:xfrm>
              <a:off x="4173598" y="3731886"/>
              <a:ext cx="1817781" cy="1817781"/>
            </a:xfrm>
            <a:prstGeom prst="teardrop">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3" name="PPT世界-7-2"/>
            <p:cNvSpPr/>
            <p:nvPr/>
          </p:nvSpPr>
          <p:spPr>
            <a:xfrm>
              <a:off x="4757069" y="4256173"/>
              <a:ext cx="734282" cy="73428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4" name="PPT世界-7-3"/>
            <p:cNvSpPr txBox="1"/>
            <p:nvPr/>
          </p:nvSpPr>
          <p:spPr>
            <a:xfrm>
              <a:off x="4925277" y="4409943"/>
              <a:ext cx="39786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T</a:t>
              </a:r>
              <a:endPar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4" name="PPT世界原创出品（pptx,cn）-15"/>
            <p:cNvGrpSpPr/>
            <p:nvPr/>
          </p:nvGrpSpPr>
          <p:grpSpPr>
            <a:xfrm>
              <a:off x="766058" y="4109097"/>
              <a:ext cx="3044432" cy="1367029"/>
              <a:chOff x="504806" y="1853166"/>
              <a:chExt cx="3044432" cy="1367029"/>
            </a:xfrm>
          </p:grpSpPr>
          <p:sp>
            <p:nvSpPr>
              <p:cNvPr id="35" name="PPT世界-7-4"/>
              <p:cNvSpPr txBox="1"/>
              <p:nvPr/>
            </p:nvSpPr>
            <p:spPr>
              <a:xfrm>
                <a:off x="504806" y="185316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6" name="PPT世界-7-5"/>
              <p:cNvSpPr txBox="1"/>
              <p:nvPr/>
            </p:nvSpPr>
            <p:spPr>
              <a:xfrm>
                <a:off x="504806" y="2325591"/>
                <a:ext cx="3044432" cy="89460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grpSp>
      </p:grpSp>
      <p:grpSp>
        <p:nvGrpSpPr>
          <p:cNvPr id="5" name="PPT世界-8">
            <a:extLst>
              <a:ext uri="{FF2B5EF4-FFF2-40B4-BE49-F238E27FC236}">
                <a16:creationId xmlns:a16="http://schemas.microsoft.com/office/drawing/2014/main" id="{AE29D137-C029-440B-899F-250B19E7B88D}"/>
              </a:ext>
            </a:extLst>
          </p:cNvPr>
          <p:cNvGrpSpPr/>
          <p:nvPr/>
        </p:nvGrpSpPr>
        <p:grpSpPr>
          <a:xfrm>
            <a:off x="6200620" y="1712165"/>
            <a:ext cx="5391884" cy="1817781"/>
            <a:chOff x="6200620" y="1712165"/>
            <a:chExt cx="5391884" cy="1817781"/>
          </a:xfrm>
        </p:grpSpPr>
        <p:sp>
          <p:nvSpPr>
            <p:cNvPr id="48" name="PPT世界-8-1"/>
            <p:cNvSpPr/>
            <p:nvPr/>
          </p:nvSpPr>
          <p:spPr>
            <a:xfrm rot="10800000">
              <a:off x="6200620" y="1712165"/>
              <a:ext cx="1817781" cy="1817781"/>
            </a:xfrm>
            <a:prstGeom prst="teardrop">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8-2"/>
            <p:cNvSpPr/>
            <p:nvPr/>
          </p:nvSpPr>
          <p:spPr>
            <a:xfrm>
              <a:off x="6738844" y="2236454"/>
              <a:ext cx="734282" cy="73428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8-3"/>
            <p:cNvSpPr txBox="1"/>
            <p:nvPr/>
          </p:nvSpPr>
          <p:spPr>
            <a:xfrm>
              <a:off x="6842130" y="2390224"/>
              <a:ext cx="527710"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W</a:t>
              </a:r>
              <a:endPar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nvGrpSpPr>
            <p:cNvPr id="37" name="PPT世界原创出品（pptx,cn）-16"/>
            <p:cNvGrpSpPr/>
            <p:nvPr/>
          </p:nvGrpSpPr>
          <p:grpSpPr>
            <a:xfrm>
              <a:off x="8548072" y="1722921"/>
              <a:ext cx="3044432" cy="1367029"/>
              <a:chOff x="504806" y="1853166"/>
              <a:chExt cx="3044432" cy="1367029"/>
            </a:xfrm>
          </p:grpSpPr>
          <p:sp>
            <p:nvSpPr>
              <p:cNvPr id="38" name="PPT世界-8-4"/>
              <p:cNvSpPr txBox="1"/>
              <p:nvPr/>
            </p:nvSpPr>
            <p:spPr>
              <a:xfrm>
                <a:off x="504806" y="185316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9" name="PPT世界-8-5"/>
              <p:cNvSpPr txBox="1"/>
              <p:nvPr/>
            </p:nvSpPr>
            <p:spPr>
              <a:xfrm>
                <a:off x="504806" y="2325591"/>
                <a:ext cx="3044432" cy="89460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grpSp>
      </p:grpSp>
      <p:grpSp>
        <p:nvGrpSpPr>
          <p:cNvPr id="6" name="PPT世界-9">
            <a:extLst>
              <a:ext uri="{FF2B5EF4-FFF2-40B4-BE49-F238E27FC236}">
                <a16:creationId xmlns:a16="http://schemas.microsoft.com/office/drawing/2014/main" id="{D5DF6891-6BCC-4A97-BFDF-45C00EB4AAD6}"/>
              </a:ext>
            </a:extLst>
          </p:cNvPr>
          <p:cNvGrpSpPr/>
          <p:nvPr/>
        </p:nvGrpSpPr>
        <p:grpSpPr>
          <a:xfrm>
            <a:off x="6200620" y="3725478"/>
            <a:ext cx="5491351" cy="2058479"/>
            <a:chOff x="6200620" y="3725478"/>
            <a:chExt cx="5491351" cy="2058479"/>
          </a:xfrm>
        </p:grpSpPr>
        <p:sp>
          <p:nvSpPr>
            <p:cNvPr id="19" name="PPT世界-9-1"/>
            <p:cNvSpPr/>
            <p:nvPr/>
          </p:nvSpPr>
          <p:spPr>
            <a:xfrm flipH="1">
              <a:off x="6200620" y="3725478"/>
              <a:ext cx="1598165" cy="1598165"/>
            </a:xfrm>
            <a:prstGeom prst="teardrop">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9-2"/>
            <p:cNvSpPr/>
            <p:nvPr/>
          </p:nvSpPr>
          <p:spPr>
            <a:xfrm>
              <a:off x="6632561" y="4162240"/>
              <a:ext cx="734282" cy="734282"/>
            </a:xfrm>
            <a:prstGeom prst="ellipse">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9-3"/>
            <p:cNvSpPr txBox="1"/>
            <p:nvPr/>
          </p:nvSpPr>
          <p:spPr>
            <a:xfrm>
              <a:off x="6774320" y="4316010"/>
              <a:ext cx="450765"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O</a:t>
              </a:r>
              <a:endPar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9-4"/>
            <p:cNvSpPr/>
            <p:nvPr/>
          </p:nvSpPr>
          <p:spPr>
            <a:xfrm>
              <a:off x="8304080" y="3731886"/>
              <a:ext cx="3387891" cy="2052071"/>
            </a:xfrm>
            <a:prstGeom prst="roundRect">
              <a:avLst>
                <a:gd name="adj" fmla="val 9779"/>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1" name="PPT世界原创出品（pptx,cn）-18"/>
            <p:cNvGrpSpPr/>
            <p:nvPr/>
          </p:nvGrpSpPr>
          <p:grpSpPr>
            <a:xfrm>
              <a:off x="8473176" y="4017657"/>
              <a:ext cx="3044432" cy="1367029"/>
              <a:chOff x="504806" y="1853166"/>
              <a:chExt cx="3044432" cy="1367029"/>
            </a:xfrm>
          </p:grpSpPr>
          <p:sp>
            <p:nvSpPr>
              <p:cNvPr id="42" name="PPT世界-9-5"/>
              <p:cNvSpPr txBox="1"/>
              <p:nvPr/>
            </p:nvSpPr>
            <p:spPr>
              <a:xfrm>
                <a:off x="504806" y="185316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9-6"/>
              <p:cNvSpPr txBox="1"/>
              <p:nvPr/>
            </p:nvSpPr>
            <p:spPr>
              <a:xfrm>
                <a:off x="504806" y="2325591"/>
                <a:ext cx="3044432" cy="89460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grpSp>
      </p:grpSp>
      <p:grpSp>
        <p:nvGrpSpPr>
          <p:cNvPr id="3" name="PPT世界-10">
            <a:extLst>
              <a:ext uri="{FF2B5EF4-FFF2-40B4-BE49-F238E27FC236}">
                <a16:creationId xmlns:a16="http://schemas.microsoft.com/office/drawing/2014/main" id="{8CBA9295-99E0-4ADA-BE9E-C6CFF00E3A69}"/>
              </a:ext>
            </a:extLst>
          </p:cNvPr>
          <p:cNvGrpSpPr/>
          <p:nvPr/>
        </p:nvGrpSpPr>
        <p:grpSpPr>
          <a:xfrm>
            <a:off x="613830" y="1572082"/>
            <a:ext cx="5377549" cy="2052071"/>
            <a:chOff x="613830" y="1572082"/>
            <a:chExt cx="5377549" cy="2052071"/>
          </a:xfrm>
        </p:grpSpPr>
        <p:sp>
          <p:nvSpPr>
            <p:cNvPr id="20" name="PPT世界-10-1"/>
            <p:cNvSpPr/>
            <p:nvPr/>
          </p:nvSpPr>
          <p:spPr>
            <a:xfrm flipV="1">
              <a:off x="4393214" y="1917954"/>
              <a:ext cx="1598165" cy="1598165"/>
            </a:xfrm>
            <a:prstGeom prst="teardrop">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10-2"/>
            <p:cNvSpPr/>
            <p:nvPr/>
          </p:nvSpPr>
          <p:spPr>
            <a:xfrm>
              <a:off x="4825155" y="2355301"/>
              <a:ext cx="734282" cy="734282"/>
            </a:xfrm>
            <a:prstGeom prst="ellipse">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10-3"/>
            <p:cNvSpPr txBox="1"/>
            <p:nvPr/>
          </p:nvSpPr>
          <p:spPr>
            <a:xfrm>
              <a:off x="4993363" y="2509071"/>
              <a:ext cx="39786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S</a:t>
              </a:r>
              <a:endPar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10-4"/>
            <p:cNvSpPr/>
            <p:nvPr/>
          </p:nvSpPr>
          <p:spPr>
            <a:xfrm>
              <a:off x="613830" y="1572082"/>
              <a:ext cx="3387891" cy="2052071"/>
            </a:xfrm>
            <a:prstGeom prst="roundRect">
              <a:avLst>
                <a:gd name="adj" fmla="val 9779"/>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5" name="PPT世界原创出品（pptx,cn）-20"/>
            <p:cNvGrpSpPr/>
            <p:nvPr/>
          </p:nvGrpSpPr>
          <p:grpSpPr>
            <a:xfrm>
              <a:off x="782926" y="1857853"/>
              <a:ext cx="3044432" cy="1367029"/>
              <a:chOff x="504806" y="1853166"/>
              <a:chExt cx="3044432" cy="1367029"/>
            </a:xfrm>
          </p:grpSpPr>
          <p:sp>
            <p:nvSpPr>
              <p:cNvPr id="46" name="PPT世界-10-5"/>
              <p:cNvSpPr txBox="1"/>
              <p:nvPr/>
            </p:nvSpPr>
            <p:spPr>
              <a:xfrm>
                <a:off x="504806" y="185316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7" name="PPT世界-10-6"/>
              <p:cNvSpPr txBox="1"/>
              <p:nvPr/>
            </p:nvSpPr>
            <p:spPr>
              <a:xfrm>
                <a:off x="504806" y="2325591"/>
                <a:ext cx="3044432" cy="89460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anim calcmode="lin" valueType="num">
                                      <p:cBhvr>
                                        <p:cTn id="20" dur="500" fill="hold"/>
                                        <p:tgtEl>
                                          <p:spTgt spid="4"/>
                                        </p:tgtEl>
                                        <p:attrNameLst>
                                          <p:attrName>ppt_x</p:attrName>
                                        </p:attrNameLst>
                                      </p:cBhvr>
                                      <p:tavLst>
                                        <p:tav tm="0">
                                          <p:val>
                                            <p:strVal val="#ppt_x"/>
                                          </p:val>
                                        </p:tav>
                                        <p:tav tm="100000">
                                          <p:val>
                                            <p:strVal val="#ppt_x"/>
                                          </p:val>
                                        </p:tav>
                                      </p:tavLst>
                                    </p:anim>
                                    <p:anim calcmode="lin" valueType="num">
                                      <p:cBhvr>
                                        <p:cTn id="21" dur="5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258645" y="215262"/>
            <a:ext cx="2022119" cy="543860"/>
            <a:chOff x="5808544" y="2613324"/>
            <a:chExt cx="2022119" cy="543860"/>
          </a:xfrm>
        </p:grpSpPr>
        <p:sp>
          <p:nvSpPr>
            <p:cNvPr id="13" name="PPT世界-6-1"/>
            <p:cNvSpPr/>
            <p:nvPr/>
          </p:nvSpPr>
          <p:spPr>
            <a:xfrm>
              <a:off x="5999183"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2"/>
            <p:cNvSpPr/>
            <p:nvPr/>
          </p:nvSpPr>
          <p:spPr bwMode="auto">
            <a:xfrm rot="10800000" flipV="1">
              <a:off x="5811294"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6-3"/>
            <p:cNvSpPr/>
            <p:nvPr/>
          </p:nvSpPr>
          <p:spPr>
            <a:xfrm>
              <a:off x="5808544"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4"/>
            <p:cNvSpPr txBox="1"/>
            <p:nvPr/>
          </p:nvSpPr>
          <p:spPr>
            <a:xfrm>
              <a:off x="6438484"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作物栽培</a:t>
              </a:r>
            </a:p>
          </p:txBody>
        </p:sp>
      </p:grpSp>
      <p:sp>
        <p:nvSpPr>
          <p:cNvPr id="19" name="PPT世界-7"/>
          <p:cNvSpPr/>
          <p:nvPr/>
        </p:nvSpPr>
        <p:spPr>
          <a:xfrm>
            <a:off x="4156324" y="1973609"/>
            <a:ext cx="3935718" cy="3935718"/>
          </a:xfrm>
          <a:prstGeom prst="roundRect">
            <a:avLst>
              <a:gd name="adj" fmla="val 50000"/>
            </a:avLst>
          </a:prstGeom>
          <a:noFill/>
          <a:ln>
            <a:gradFill>
              <a:gsLst>
                <a:gs pos="50000">
                  <a:schemeClr val="accent1">
                    <a:alpha val="50000"/>
                  </a:schemeClr>
                </a:gs>
                <a:gs pos="10000">
                  <a:schemeClr val="accent1">
                    <a:alpha val="0"/>
                  </a:schemeClr>
                </a:gs>
                <a:gs pos="9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0" name="PPT世界-8"/>
          <p:cNvSpPr/>
          <p:nvPr/>
        </p:nvSpPr>
        <p:spPr>
          <a:xfrm>
            <a:off x="3492437" y="1309722"/>
            <a:ext cx="5263492" cy="5263492"/>
          </a:xfrm>
          <a:prstGeom prst="roundRect">
            <a:avLst>
              <a:gd name="adj" fmla="val 50000"/>
            </a:avLst>
          </a:prstGeom>
          <a:noFill/>
          <a:ln>
            <a:gradFill>
              <a:gsLst>
                <a:gs pos="50000">
                  <a:schemeClr val="accent1">
                    <a:alpha val="50000"/>
                  </a:schemeClr>
                </a:gs>
                <a:gs pos="10000">
                  <a:schemeClr val="accent1">
                    <a:alpha val="0"/>
                  </a:schemeClr>
                </a:gs>
                <a:gs pos="90000">
                  <a:schemeClr val="accent1">
                    <a:alpha val="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思源黑体 CN Bold" panose="020B0800000000000000" pitchFamily="34" charset="-122"/>
            </a:endParaRPr>
          </a:p>
        </p:txBody>
      </p:sp>
      <p:sp>
        <p:nvSpPr>
          <p:cNvPr id="21" name="PPT世界-9"/>
          <p:cNvSpPr/>
          <p:nvPr/>
        </p:nvSpPr>
        <p:spPr>
          <a:xfrm>
            <a:off x="4472548" y="2289833"/>
            <a:ext cx="3303270" cy="3303270"/>
          </a:xfrm>
          <a:prstGeom prst="roundRect">
            <a:avLst>
              <a:gd name="adj" fmla="val 50000"/>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10">
            <a:extLst>
              <a:ext uri="{FF2B5EF4-FFF2-40B4-BE49-F238E27FC236}">
                <a16:creationId xmlns:a16="http://schemas.microsoft.com/office/drawing/2014/main" id="{61CA8E23-2C02-45B5-8AE8-4AC2E595F218}"/>
              </a:ext>
            </a:extLst>
          </p:cNvPr>
          <p:cNvGrpSpPr/>
          <p:nvPr/>
        </p:nvGrpSpPr>
        <p:grpSpPr>
          <a:xfrm>
            <a:off x="688583" y="1844857"/>
            <a:ext cx="3715777" cy="3748246"/>
            <a:chOff x="688583" y="1844857"/>
            <a:chExt cx="3715777" cy="3748246"/>
          </a:xfrm>
        </p:grpSpPr>
        <p:sp>
          <p:nvSpPr>
            <p:cNvPr id="24" name="PPT世界-10-1"/>
            <p:cNvSpPr/>
            <p:nvPr/>
          </p:nvSpPr>
          <p:spPr>
            <a:xfrm>
              <a:off x="688583" y="1844857"/>
              <a:ext cx="3413760" cy="1026767"/>
            </a:xfrm>
            <a:prstGeom prst="roundRect">
              <a:avLst>
                <a:gd name="adj" fmla="val 9671"/>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10-2"/>
            <p:cNvSpPr/>
            <p:nvPr/>
          </p:nvSpPr>
          <p:spPr>
            <a:xfrm>
              <a:off x="688583" y="3213504"/>
              <a:ext cx="3413760" cy="1026767"/>
            </a:xfrm>
            <a:prstGeom prst="roundRect">
              <a:avLst>
                <a:gd name="adj" fmla="val 9671"/>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10-3"/>
            <p:cNvSpPr/>
            <p:nvPr/>
          </p:nvSpPr>
          <p:spPr>
            <a:xfrm>
              <a:off x="688583" y="4566336"/>
              <a:ext cx="3413760" cy="1026767"/>
            </a:xfrm>
            <a:prstGeom prst="roundRect">
              <a:avLst>
                <a:gd name="adj" fmla="val 9671"/>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7" name="组合 26"/>
            <p:cNvGrpSpPr/>
            <p:nvPr/>
          </p:nvGrpSpPr>
          <p:grpSpPr>
            <a:xfrm>
              <a:off x="868646" y="1973609"/>
              <a:ext cx="2819920" cy="780452"/>
              <a:chOff x="868646" y="1973609"/>
              <a:chExt cx="2819920" cy="780452"/>
            </a:xfrm>
          </p:grpSpPr>
          <p:sp>
            <p:nvSpPr>
              <p:cNvPr id="42" name="PPT世界-10-4"/>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10-5"/>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44" name="PPT世界-10-6"/>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8" name="PPT世界-10-7"/>
            <p:cNvSpPr/>
            <p:nvPr/>
          </p:nvSpPr>
          <p:spPr>
            <a:xfrm>
              <a:off x="3706369" y="2053217"/>
              <a:ext cx="697991" cy="670475"/>
            </a:xfrm>
            <a:prstGeom prst="ellipse">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10-8"/>
            <p:cNvSpPr/>
            <p:nvPr/>
          </p:nvSpPr>
          <p:spPr>
            <a:xfrm>
              <a:off x="3706369" y="3395933"/>
              <a:ext cx="697991" cy="670475"/>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10-9"/>
            <p:cNvSpPr/>
            <p:nvPr/>
          </p:nvSpPr>
          <p:spPr>
            <a:xfrm>
              <a:off x="3706369" y="4738649"/>
              <a:ext cx="697991" cy="670475"/>
            </a:xfrm>
            <a:prstGeom prst="ellipse">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1" name="PPT世界-10-10"/>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899661" y="2236154"/>
              <a:ext cx="311406" cy="311406"/>
            </a:xfrm>
            <a:prstGeom prst="rect">
              <a:avLst/>
            </a:prstGeom>
          </p:spPr>
        </p:pic>
        <p:pic>
          <p:nvPicPr>
            <p:cNvPr id="32" name="PPT世界-10-11"/>
            <p:cNvPicPr>
              <a:picLocks noChangeAspect="1"/>
            </p:cNvPicPr>
            <p:nvPr/>
          </p:nvPicPr>
          <p:blipFill>
            <a:blip r:embed="rId9" cstate="email">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3899661" y="4918183"/>
              <a:ext cx="311406" cy="311406"/>
            </a:xfrm>
            <a:prstGeom prst="rect">
              <a:avLst/>
            </a:prstGeom>
          </p:spPr>
        </p:pic>
        <p:pic>
          <p:nvPicPr>
            <p:cNvPr id="33" name="PPT世界-10-12"/>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898515" y="3594368"/>
              <a:ext cx="313699" cy="313699"/>
            </a:xfrm>
            <a:prstGeom prst="rect">
              <a:avLst/>
            </a:prstGeom>
          </p:spPr>
        </p:pic>
        <p:grpSp>
          <p:nvGrpSpPr>
            <p:cNvPr id="34" name="组合 33"/>
            <p:cNvGrpSpPr/>
            <p:nvPr/>
          </p:nvGrpSpPr>
          <p:grpSpPr>
            <a:xfrm>
              <a:off x="868646" y="3336661"/>
              <a:ext cx="2819920" cy="780452"/>
              <a:chOff x="868646" y="1973609"/>
              <a:chExt cx="2819920" cy="780452"/>
            </a:xfrm>
          </p:grpSpPr>
          <p:sp>
            <p:nvSpPr>
              <p:cNvPr id="39" name="PPT世界-10-13"/>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0" name="PPT世界-10-14"/>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41" name="PPT世界-10-15"/>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868646" y="4689493"/>
              <a:ext cx="2819920" cy="780452"/>
              <a:chOff x="868646" y="1973609"/>
              <a:chExt cx="2819920" cy="780452"/>
            </a:xfrm>
          </p:grpSpPr>
          <p:sp>
            <p:nvSpPr>
              <p:cNvPr id="36" name="PPT世界-10-16"/>
              <p:cNvSpPr txBox="1"/>
              <p:nvPr/>
            </p:nvSpPr>
            <p:spPr>
              <a:xfrm>
                <a:off x="868646"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7" name="PPT世界-10-17"/>
              <p:cNvSpPr txBox="1"/>
              <p:nvPr/>
            </p:nvSpPr>
            <p:spPr>
              <a:xfrm>
                <a:off x="868646"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38" name="PPT世界-10-18"/>
              <p:cNvCxnSpPr/>
              <p:nvPr/>
            </p:nvCxnSpPr>
            <p:spPr>
              <a:xfrm>
                <a:off x="972584"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4" name="PPT世界-11">
            <a:extLst>
              <a:ext uri="{FF2B5EF4-FFF2-40B4-BE49-F238E27FC236}">
                <a16:creationId xmlns:a16="http://schemas.microsoft.com/office/drawing/2014/main" id="{205E66BC-9884-4EE4-A314-BC314DF5C10D}"/>
              </a:ext>
            </a:extLst>
          </p:cNvPr>
          <p:cNvGrpSpPr/>
          <p:nvPr/>
        </p:nvGrpSpPr>
        <p:grpSpPr>
          <a:xfrm>
            <a:off x="7804799" y="1844857"/>
            <a:ext cx="3742284" cy="3748246"/>
            <a:chOff x="7804799" y="1844857"/>
            <a:chExt cx="3742284" cy="3748246"/>
          </a:xfrm>
        </p:grpSpPr>
        <p:sp>
          <p:nvSpPr>
            <p:cNvPr id="46" name="PPT世界-11-1"/>
            <p:cNvSpPr/>
            <p:nvPr/>
          </p:nvSpPr>
          <p:spPr>
            <a:xfrm>
              <a:off x="8133323" y="1844857"/>
              <a:ext cx="3413760" cy="1026767"/>
            </a:xfrm>
            <a:prstGeom prst="roundRect">
              <a:avLst>
                <a:gd name="adj" fmla="val 9671"/>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7" name="PPT世界-11-2"/>
            <p:cNvSpPr/>
            <p:nvPr/>
          </p:nvSpPr>
          <p:spPr>
            <a:xfrm>
              <a:off x="8133323" y="3213504"/>
              <a:ext cx="3413760" cy="1026767"/>
            </a:xfrm>
            <a:prstGeom prst="roundRect">
              <a:avLst>
                <a:gd name="adj" fmla="val 9671"/>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11-3"/>
            <p:cNvSpPr/>
            <p:nvPr/>
          </p:nvSpPr>
          <p:spPr>
            <a:xfrm>
              <a:off x="8133323" y="4566336"/>
              <a:ext cx="3413760" cy="1026767"/>
            </a:xfrm>
            <a:prstGeom prst="roundRect">
              <a:avLst>
                <a:gd name="adj" fmla="val 9671"/>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9" name="PPT世界-11-4"/>
            <p:cNvSpPr/>
            <p:nvPr/>
          </p:nvSpPr>
          <p:spPr>
            <a:xfrm>
              <a:off x="7804799" y="4738649"/>
              <a:ext cx="697991" cy="670475"/>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0" name="PPT世界-11-5"/>
            <p:cNvSpPr/>
            <p:nvPr/>
          </p:nvSpPr>
          <p:spPr>
            <a:xfrm>
              <a:off x="7804799" y="3395933"/>
              <a:ext cx="697991" cy="670475"/>
            </a:xfrm>
            <a:prstGeom prst="ellipse">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11-6"/>
            <p:cNvSpPr/>
            <p:nvPr/>
          </p:nvSpPr>
          <p:spPr>
            <a:xfrm>
              <a:off x="7804799" y="2034822"/>
              <a:ext cx="697991" cy="670475"/>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52" name="PPT世界-11-7"/>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7998091" y="2195484"/>
              <a:ext cx="311406" cy="311406"/>
            </a:xfrm>
            <a:prstGeom prst="rect">
              <a:avLst/>
            </a:prstGeom>
            <a:effectLst>
              <a:outerShdw blurRad="381000" sx="102000" sy="102000" algn="ctr" rotWithShape="0">
                <a:schemeClr val="accent1">
                  <a:lumMod val="50000"/>
                  <a:alpha val="16000"/>
                </a:schemeClr>
              </a:outerShdw>
            </a:effectLst>
          </p:spPr>
        </p:pic>
        <p:pic>
          <p:nvPicPr>
            <p:cNvPr id="53" name="PPT世界-11-8"/>
            <p:cNvPicPr>
              <a:picLocks noChangeAspect="1"/>
            </p:cNvPicPr>
            <p:nvPr/>
          </p:nvPicPr>
          <p:blipFill>
            <a:blip r:embed="rId15" cstate="email">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7998091" y="3556595"/>
              <a:ext cx="311406" cy="311406"/>
            </a:xfrm>
            <a:prstGeom prst="rect">
              <a:avLst/>
            </a:prstGeom>
            <a:effectLst>
              <a:outerShdw blurRad="381000" sx="102000" sy="102000" algn="ctr" rotWithShape="0">
                <a:schemeClr val="accent1">
                  <a:lumMod val="50000"/>
                  <a:alpha val="16000"/>
                </a:schemeClr>
              </a:outerShdw>
            </a:effectLst>
          </p:spPr>
        </p:pic>
        <p:pic>
          <p:nvPicPr>
            <p:cNvPr id="54" name="PPT世界-11-9"/>
            <p:cNvPicPr>
              <a:picLocks noChangeAspect="1"/>
            </p:cNvPicPr>
            <p:nvPr/>
          </p:nvPicPr>
          <p:blipFill>
            <a:blip r:embed="rId17" cstate="email">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7996945" y="4930907"/>
              <a:ext cx="313699" cy="313699"/>
            </a:xfrm>
            <a:prstGeom prst="rect">
              <a:avLst/>
            </a:prstGeom>
            <a:effectLst>
              <a:outerShdw blurRad="381000" sx="102000" sy="102000" algn="ctr" rotWithShape="0">
                <a:schemeClr val="accent1">
                  <a:lumMod val="50000"/>
                  <a:alpha val="16000"/>
                </a:schemeClr>
              </a:outerShdw>
            </a:effectLst>
          </p:spPr>
        </p:pic>
        <p:sp>
          <p:nvSpPr>
            <p:cNvPr id="64" name="PPT世界-11-10"/>
            <p:cNvSpPr txBox="1"/>
            <p:nvPr/>
          </p:nvSpPr>
          <p:spPr>
            <a:xfrm flipH="1">
              <a:off x="9641928" y="1973609"/>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5" name="PPT世界-11-11"/>
            <p:cNvSpPr txBox="1"/>
            <p:nvPr/>
          </p:nvSpPr>
          <p:spPr>
            <a:xfrm flipH="1">
              <a:off x="8520483" y="2446284"/>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66" name="PPT世界-11-12"/>
            <p:cNvCxnSpPr/>
            <p:nvPr/>
          </p:nvCxnSpPr>
          <p:spPr>
            <a:xfrm flipH="1">
              <a:off x="10974337" y="2394612"/>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61" name="PPT世界-11-13"/>
            <p:cNvSpPr txBox="1"/>
            <p:nvPr/>
          </p:nvSpPr>
          <p:spPr>
            <a:xfrm flipH="1">
              <a:off x="9641928" y="3336661"/>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2" name="PPT世界-11-14"/>
            <p:cNvSpPr txBox="1"/>
            <p:nvPr/>
          </p:nvSpPr>
          <p:spPr>
            <a:xfrm flipH="1">
              <a:off x="8520483" y="3809336"/>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63" name="PPT世界-11-15"/>
            <p:cNvCxnSpPr/>
            <p:nvPr/>
          </p:nvCxnSpPr>
          <p:spPr>
            <a:xfrm flipH="1">
              <a:off x="10974337" y="3757664"/>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8" name="PPT世界-11-16"/>
            <p:cNvSpPr txBox="1"/>
            <p:nvPr/>
          </p:nvSpPr>
          <p:spPr>
            <a:xfrm flipH="1">
              <a:off x="9641928" y="4689493"/>
              <a:ext cx="1698475" cy="369332"/>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9" name="PPT世界-11-17"/>
            <p:cNvSpPr txBox="1"/>
            <p:nvPr/>
          </p:nvSpPr>
          <p:spPr>
            <a:xfrm flipH="1">
              <a:off x="8520483" y="5162168"/>
              <a:ext cx="2819920" cy="307777"/>
            </a:xfrm>
            <a:prstGeom prst="rect">
              <a:avLst/>
            </a:prstGeom>
          </p:spPr>
          <p:txBody>
            <a:bodyPr wrap="square">
              <a:noAutofit/>
            </a:bodyPr>
            <a:lstStyle>
              <a:defPPr>
                <a:defRPr lang="zh-CN"/>
              </a:defPPr>
              <a:lvl1pPr algn="ctr">
                <a:defRPr sz="3600">
                  <a:solidFill>
                    <a:schemeClr val="tx1">
                      <a:lumMod val="75000"/>
                      <a:lumOff val="25000"/>
                    </a:schemeClr>
                  </a:solidFill>
                  <a:latin typeface="+mj-lt"/>
                  <a:ea typeface="阿里巴巴普惠体 H" panose="00020600040101010101" pitchFamily="18" charset="-122"/>
                  <a:cs typeface="阿里巴巴普惠体 H" panose="00020600040101010101" pitchFamily="18" charset="-122"/>
                </a:defRPr>
              </a:lvl1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单击此处键入文本单击文本单击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60" name="PPT世界-11-18"/>
            <p:cNvCxnSpPr/>
            <p:nvPr/>
          </p:nvCxnSpPr>
          <p:spPr>
            <a:xfrm flipH="1">
              <a:off x="10974337" y="5110496"/>
              <a:ext cx="262128"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pic>
        <p:nvPicPr>
          <p:cNvPr id="67" name="PPT世界-12" descr="桌子上的水果&#10;&#10;描述已自动生成">
            <a:extLst>
              <a:ext uri="{FF2B5EF4-FFF2-40B4-BE49-F238E27FC236}">
                <a16:creationId xmlns:a16="http://schemas.microsoft.com/office/drawing/2014/main" id="{8CE485D4-39FA-4257-84D8-C26E4F6D9641}"/>
              </a:ext>
            </a:extLst>
          </p:cNvPr>
          <p:cNvPicPr>
            <a:picLocks noChangeAspect="1"/>
          </p:cNvPicPr>
          <p:nvPr/>
        </p:nvPicPr>
        <p:blipFill>
          <a:blip r:embed="rId19" cstate="screen"/>
          <a:stretch>
            <a:fillRect/>
          </a:stretch>
        </p:blipFill>
        <p:spPr>
          <a:xfrm>
            <a:off x="3446878" y="2859281"/>
            <a:ext cx="5540195" cy="2768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6"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0986"/>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9" name="PPT世界-4"/>
          <p:cNvGrpSpPr/>
          <p:nvPr/>
        </p:nvGrpSpPr>
        <p:grpSpPr>
          <a:xfrm>
            <a:off x="673100" y="3688364"/>
            <a:ext cx="6311790" cy="2450449"/>
            <a:chOff x="2685010" y="3782172"/>
            <a:chExt cx="7230992" cy="2807314"/>
          </a:xfrm>
        </p:grpSpPr>
        <p:pic>
          <p:nvPicPr>
            <p:cNvPr id="13" name="PPT世界-4-1" descr="形状&#10;&#10;中度可信度描述已自动生成"/>
            <p:cNvPicPr>
              <a:picLocks noChangeAspect="1"/>
            </p:cNvPicPr>
            <p:nvPr/>
          </p:nvPicPr>
          <p:blipFill>
            <a:blip r:embed="rId6"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9" name="PPT世界-4-2" descr="篮子里的水果&#10;&#10;描述已自动生成"/>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pic>
        <p:nvPicPr>
          <p:cNvPr id="4" name="PPT世界-7" descr="黑白色的花&#10;&#10;描述已自动生成"/>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grpSp>
        <p:nvGrpSpPr>
          <p:cNvPr id="79" name="PPT世界-8"/>
          <p:cNvGrpSpPr/>
          <p:nvPr/>
        </p:nvGrpSpPr>
        <p:grpSpPr>
          <a:xfrm>
            <a:off x="3184354" y="1479803"/>
            <a:ext cx="6820262" cy="1862789"/>
            <a:chOff x="2879554" y="1603949"/>
            <a:chExt cx="6820262" cy="1862789"/>
          </a:xfrm>
        </p:grpSpPr>
        <p:sp>
          <p:nvSpPr>
            <p:cNvPr id="63" name="PPT世界-8-1"/>
            <p:cNvSpPr/>
            <p:nvPr/>
          </p:nvSpPr>
          <p:spPr>
            <a:xfrm flipH="1">
              <a:off x="4752974" y="1756725"/>
              <a:ext cx="3773047" cy="1213309"/>
            </a:xfrm>
            <a:prstGeom prst="roundRect">
              <a:avLst>
                <a:gd name="adj" fmla="val 9615"/>
              </a:avLst>
            </a:prstGeom>
            <a:noFill/>
            <a:ln w="19050" cap="flat" cmpd="sng" algn="ctr">
              <a:solidFill>
                <a:schemeClr val="accent1"/>
              </a:solidFill>
              <a:prstDash val="solid"/>
              <a:miter lim="800000"/>
            </a:ln>
            <a:effectLst>
              <a:innerShdw blurRad="254000">
                <a:sysClr val="window" lastClr="FFFFFF"/>
              </a:innerShdw>
              <a:reflection blurRad="25400" stA="20000" endPos="2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2"/>
            <p:cNvSpPr txBox="1"/>
            <p:nvPr/>
          </p:nvSpPr>
          <p:spPr>
            <a:xfrm>
              <a:off x="4986908" y="1870932"/>
              <a:ext cx="3084700" cy="769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农业推广</a:t>
              </a:r>
            </a:p>
          </p:txBody>
        </p:sp>
        <p:sp>
          <p:nvSpPr>
            <p:cNvPr id="66" name="PPT世界-8-3"/>
            <p:cNvSpPr txBox="1"/>
            <p:nvPr/>
          </p:nvSpPr>
          <p:spPr>
            <a:xfrm>
              <a:off x="5037023" y="2579185"/>
              <a:ext cx="3084700" cy="253916"/>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AGRICULTURAL EXTENSION</a:t>
              </a:r>
            </a:p>
          </p:txBody>
        </p:sp>
        <p:sp>
          <p:nvSpPr>
            <p:cNvPr id="69" name="PPT世界-8-4"/>
            <p:cNvSpPr txBox="1"/>
            <p:nvPr/>
          </p:nvSpPr>
          <p:spPr>
            <a:xfrm>
              <a:off x="2879554" y="1603949"/>
              <a:ext cx="1753317"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u="none" strike="noStrike" kern="1200" cap="none" spc="0" normalizeH="0" baseline="0" noProof="0" dirty="0">
                  <a:ln>
                    <a:noFill/>
                  </a:ln>
                  <a:solidFill>
                    <a:schemeClr val="accent1"/>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9600" b="0" u="none" strike="noStrike" kern="1200" cap="none" spc="0" normalizeH="0" baseline="0" noProof="0" dirty="0">
                <a:ln>
                  <a:noFill/>
                </a:ln>
                <a:solidFill>
                  <a:schemeClr val="accent1"/>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74" name="PPT世界-8-5" descr="桌子上的水果&#10;&#10;描述已自动生成"/>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756524" y="2495728"/>
              <a:ext cx="1943292" cy="971010"/>
            </a:xfrm>
            <a:prstGeom prst="rect">
              <a:avLst/>
            </a:prstGeom>
          </p:spPr>
        </p:pic>
      </p:grpSp>
      <p:pic>
        <p:nvPicPr>
          <p:cNvPr id="17" name="图片 16">
            <a:hlinkClick r:id="rId11"/>
            <a:extLst>
              <a:ext uri="{FF2B5EF4-FFF2-40B4-BE49-F238E27FC236}">
                <a16:creationId xmlns:a16="http://schemas.microsoft.com/office/drawing/2014/main" id="{59B08805-5080-4AA8-8C93-9F370CACC9C8}"/>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3" cstate="email">
            <a:extLst>
              <a:ext uri="{BEBA8EAE-BF5A-486C-A8C5-ECC9F3942E4B}">
                <a14:imgProps xmlns:a14="http://schemas.microsoft.com/office/drawing/2010/main">
                  <a14:imgLayer r:embed="rId4">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5" cstate="email">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8" name="PPT世界-6"/>
          <p:cNvGrpSpPr/>
          <p:nvPr/>
        </p:nvGrpSpPr>
        <p:grpSpPr>
          <a:xfrm>
            <a:off x="258645" y="215262"/>
            <a:ext cx="2054450" cy="543860"/>
            <a:chOff x="8386232" y="2613324"/>
            <a:chExt cx="2054450" cy="543860"/>
          </a:xfrm>
        </p:grpSpPr>
        <p:sp>
          <p:nvSpPr>
            <p:cNvPr id="19" name="PPT世界-6-1"/>
            <p:cNvSpPr/>
            <p:nvPr/>
          </p:nvSpPr>
          <p:spPr>
            <a:xfrm>
              <a:off x="8609202"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6-2"/>
            <p:cNvSpPr/>
            <p:nvPr/>
          </p:nvSpPr>
          <p:spPr bwMode="auto">
            <a:xfrm rot="10800000" flipV="1">
              <a:off x="8388981"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3"/>
            <p:cNvSpPr/>
            <p:nvPr/>
          </p:nvSpPr>
          <p:spPr>
            <a:xfrm>
              <a:off x="8386232"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6-4"/>
            <p:cNvSpPr txBox="1"/>
            <p:nvPr/>
          </p:nvSpPr>
          <p:spPr>
            <a:xfrm>
              <a:off x="9016171"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农业推广</a:t>
              </a:r>
            </a:p>
          </p:txBody>
        </p:sp>
      </p:grpSp>
      <p:grpSp>
        <p:nvGrpSpPr>
          <p:cNvPr id="3" name="PPT世界-7">
            <a:extLst>
              <a:ext uri="{FF2B5EF4-FFF2-40B4-BE49-F238E27FC236}">
                <a16:creationId xmlns:a16="http://schemas.microsoft.com/office/drawing/2014/main" id="{6AF59700-FF29-47BC-8841-912A53480657}"/>
              </a:ext>
            </a:extLst>
          </p:cNvPr>
          <p:cNvGrpSpPr/>
          <p:nvPr/>
        </p:nvGrpSpPr>
        <p:grpSpPr>
          <a:xfrm>
            <a:off x="1017824" y="1616528"/>
            <a:ext cx="2700185" cy="5459193"/>
            <a:chOff x="1017824" y="1616528"/>
            <a:chExt cx="2700185" cy="5459193"/>
          </a:xfrm>
        </p:grpSpPr>
        <p:sp>
          <p:nvSpPr>
            <p:cNvPr id="92" name="PPT世界-7-1"/>
            <p:cNvSpPr/>
            <p:nvPr/>
          </p:nvSpPr>
          <p:spPr>
            <a:xfrm rot="10800000">
              <a:off x="1017825" y="2886526"/>
              <a:ext cx="2700184" cy="4189195"/>
            </a:xfrm>
            <a:prstGeom prst="round2SameRect">
              <a:avLst>
                <a:gd name="adj1" fmla="val 0"/>
                <a:gd name="adj2" fmla="val 0"/>
              </a:avLst>
            </a:prstGeom>
            <a:gradFill flip="none" rotWithShape="1">
              <a:gsLst>
                <a:gs pos="5000">
                  <a:schemeClr val="accent3">
                    <a:lumMod val="20000"/>
                    <a:lumOff val="80000"/>
                    <a:alpha val="0"/>
                  </a:schemeClr>
                </a:gs>
                <a:gs pos="100000">
                  <a:schemeClr val="accent3">
                    <a:lumMod val="20000"/>
                    <a:lumOff val="80000"/>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5" name="PPT世界-7-2"/>
            <p:cNvSpPr/>
            <p:nvPr/>
          </p:nvSpPr>
          <p:spPr>
            <a:xfrm>
              <a:off x="1017824" y="1616528"/>
              <a:ext cx="2700184" cy="2700184"/>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8" name="PPT世界-7-3"/>
            <p:cNvSpPr txBox="1"/>
            <p:nvPr/>
          </p:nvSpPr>
          <p:spPr>
            <a:xfrm>
              <a:off x="1176292" y="2225838"/>
              <a:ext cx="2383249"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6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9" name="PPT世界-7-4"/>
            <p:cNvSpPr txBox="1"/>
            <p:nvPr/>
          </p:nvSpPr>
          <p:spPr>
            <a:xfrm>
              <a:off x="1644016" y="3236253"/>
              <a:ext cx="1447800" cy="299634"/>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p:txBody>
        </p:sp>
        <p:sp>
          <p:nvSpPr>
            <p:cNvPr id="102" name="PPT世界-7-5"/>
            <p:cNvSpPr txBox="1"/>
            <p:nvPr/>
          </p:nvSpPr>
          <p:spPr>
            <a:xfrm>
              <a:off x="1465443" y="4491141"/>
              <a:ext cx="1798316" cy="80227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a:t>
              </a:r>
            </a:p>
          </p:txBody>
        </p:sp>
      </p:grpSp>
      <p:grpSp>
        <p:nvGrpSpPr>
          <p:cNvPr id="5" name="PPT世界-8">
            <a:extLst>
              <a:ext uri="{FF2B5EF4-FFF2-40B4-BE49-F238E27FC236}">
                <a16:creationId xmlns:a16="http://schemas.microsoft.com/office/drawing/2014/main" id="{00CE126D-8C78-4017-B3DC-9816186132D9}"/>
              </a:ext>
            </a:extLst>
          </p:cNvPr>
          <p:cNvGrpSpPr/>
          <p:nvPr/>
        </p:nvGrpSpPr>
        <p:grpSpPr>
          <a:xfrm>
            <a:off x="8485424" y="1514928"/>
            <a:ext cx="2700184" cy="5560793"/>
            <a:chOff x="8485424" y="1514928"/>
            <a:chExt cx="2700184" cy="5560793"/>
          </a:xfrm>
        </p:grpSpPr>
        <p:sp>
          <p:nvSpPr>
            <p:cNvPr id="90" name="PPT世界-8-1"/>
            <p:cNvSpPr/>
            <p:nvPr/>
          </p:nvSpPr>
          <p:spPr>
            <a:xfrm rot="10800000">
              <a:off x="8485424" y="2886526"/>
              <a:ext cx="2700184" cy="4189195"/>
            </a:xfrm>
            <a:prstGeom prst="round2SameRect">
              <a:avLst>
                <a:gd name="adj1" fmla="val 0"/>
                <a:gd name="adj2" fmla="val 0"/>
              </a:avLst>
            </a:prstGeom>
            <a:gradFill flip="none" rotWithShape="1">
              <a:gsLst>
                <a:gs pos="5000">
                  <a:schemeClr val="accent3">
                    <a:lumMod val="20000"/>
                    <a:lumOff val="80000"/>
                    <a:alpha val="0"/>
                  </a:schemeClr>
                </a:gs>
                <a:gs pos="100000">
                  <a:schemeClr val="accent3">
                    <a:lumMod val="20000"/>
                    <a:lumOff val="80000"/>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endParaRPr>
            </a:p>
          </p:txBody>
        </p:sp>
        <p:sp>
          <p:nvSpPr>
            <p:cNvPr id="94" name="PPT世界-8-2"/>
            <p:cNvSpPr/>
            <p:nvPr/>
          </p:nvSpPr>
          <p:spPr>
            <a:xfrm>
              <a:off x="8485424" y="1514928"/>
              <a:ext cx="2700184" cy="2700184"/>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0" name="PPT世界-8-3"/>
            <p:cNvSpPr txBox="1"/>
            <p:nvPr/>
          </p:nvSpPr>
          <p:spPr>
            <a:xfrm>
              <a:off x="8643892" y="2225838"/>
              <a:ext cx="2383249" cy="923330"/>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r>
                <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t>
              </a:r>
              <a:endParaRPr kumimoji="0" lang="zh-CN" altLang="en-US" sz="6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01" name="PPT世界-8-4"/>
            <p:cNvSpPr txBox="1"/>
            <p:nvPr/>
          </p:nvSpPr>
          <p:spPr>
            <a:xfrm>
              <a:off x="9111616" y="3236253"/>
              <a:ext cx="1447800" cy="299634"/>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p:txBody>
        </p:sp>
        <p:sp>
          <p:nvSpPr>
            <p:cNvPr id="103" name="PPT世界-8-5"/>
            <p:cNvSpPr txBox="1"/>
            <p:nvPr/>
          </p:nvSpPr>
          <p:spPr>
            <a:xfrm>
              <a:off x="8908933" y="4491141"/>
              <a:ext cx="1798316" cy="80227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a:t>
              </a:r>
            </a:p>
          </p:txBody>
        </p:sp>
      </p:grpSp>
      <p:grpSp>
        <p:nvGrpSpPr>
          <p:cNvPr id="4" name="PPT世界-9">
            <a:extLst>
              <a:ext uri="{FF2B5EF4-FFF2-40B4-BE49-F238E27FC236}">
                <a16:creationId xmlns:a16="http://schemas.microsoft.com/office/drawing/2014/main" id="{0A9ED403-6F51-4A0A-A504-BBCB14DA88B6}"/>
              </a:ext>
            </a:extLst>
          </p:cNvPr>
          <p:cNvGrpSpPr/>
          <p:nvPr/>
        </p:nvGrpSpPr>
        <p:grpSpPr>
          <a:xfrm>
            <a:off x="3859206" y="1262218"/>
            <a:ext cx="4344330" cy="5813502"/>
            <a:chOff x="3859206" y="1262218"/>
            <a:chExt cx="4344330" cy="5813502"/>
          </a:xfrm>
        </p:grpSpPr>
        <p:sp>
          <p:nvSpPr>
            <p:cNvPr id="91" name="PPT世界-9-1"/>
            <p:cNvSpPr/>
            <p:nvPr/>
          </p:nvSpPr>
          <p:spPr>
            <a:xfrm rot="10800000">
              <a:off x="4644393" y="2686049"/>
              <a:ext cx="2914648" cy="4389671"/>
            </a:xfrm>
            <a:prstGeom prst="round2SameRect">
              <a:avLst>
                <a:gd name="adj1" fmla="val 0"/>
                <a:gd name="adj2" fmla="val 0"/>
              </a:avLst>
            </a:prstGeom>
            <a:gradFill flip="none" rotWithShape="1">
              <a:gsLst>
                <a:gs pos="5000">
                  <a:schemeClr val="accent1">
                    <a:lumMod val="20000"/>
                    <a:lumOff val="80000"/>
                    <a:alpha val="0"/>
                  </a:schemeClr>
                </a:gs>
                <a:gs pos="100000">
                  <a:schemeClr val="accent1">
                    <a:lumMod val="20000"/>
                    <a:lumOff val="80000"/>
                    <a:alpha val="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3" name="PPT世界-9-2"/>
            <p:cNvSpPr/>
            <p:nvPr/>
          </p:nvSpPr>
          <p:spPr>
            <a:xfrm>
              <a:off x="4644392" y="1262218"/>
              <a:ext cx="2914648" cy="2914648"/>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96" name="PPT世界-9-3"/>
            <p:cNvSpPr txBox="1"/>
            <p:nvPr/>
          </p:nvSpPr>
          <p:spPr>
            <a:xfrm>
              <a:off x="5249720" y="2081681"/>
              <a:ext cx="1703992" cy="923330"/>
            </a:xfrm>
            <a:prstGeom prst="rect">
              <a:avLst/>
            </a:prstGeom>
            <a:noFill/>
            <a:effectLst/>
          </p:spPr>
          <p:txBody>
            <a:bodyPr wrap="none" lIns="0" tIns="0" rIns="0" bIns="0" rtlCol="0">
              <a:spAutoFit/>
            </a:bodyPr>
            <a:lstStyle>
              <a:defPPr>
                <a:defRPr lang="zh-CN"/>
              </a:defPPr>
              <a:lvl1pPr>
                <a:defRPr sz="6955">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charset="-122"/>
                  <a:ea typeface="OPPOSans H" panose="00020600040101010101" charset="-122"/>
                  <a:cs typeface="OPPOSans H" panose="00020600040101010101"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chemeClr val="bg1"/>
                  </a:solidFill>
                  <a:effectLst>
                    <a:outerShdw blurRad="127000" dist="76200" dir="5400000" algn="tl" rotWithShape="0">
                      <a:srgbClr val="061B66">
                        <a:lumMod val="50000"/>
                        <a:alpha val="5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XX+</a:t>
              </a:r>
              <a:endParaRPr kumimoji="0" lang="zh-CN" altLang="en-US" sz="6000" b="0" i="0" u="none" strike="noStrike" kern="1200" cap="none" spc="0" normalizeH="0" baseline="0" noProof="0" dirty="0">
                <a:ln>
                  <a:noFill/>
                </a:ln>
                <a:solidFill>
                  <a:schemeClr val="bg1"/>
                </a:solidFill>
                <a:effectLst>
                  <a:outerShdw blurRad="127000" dist="76200" dir="5400000" algn="tl" rotWithShape="0">
                    <a:srgbClr val="061B66">
                      <a:lumMod val="50000"/>
                      <a:alpha val="50000"/>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97" name="PPT世界-9-4"/>
            <p:cNvSpPr txBox="1"/>
            <p:nvPr/>
          </p:nvSpPr>
          <p:spPr>
            <a:xfrm>
              <a:off x="5447691" y="3092096"/>
              <a:ext cx="1308050" cy="299634"/>
            </a:xfrm>
            <a:prstGeom prst="rect">
              <a:avLst/>
            </a:prstGeom>
            <a:noFill/>
            <a:ln>
              <a:noFill/>
            </a:ln>
          </p:spPr>
          <p:txBody>
            <a:bodyPr wrap="none" lIns="0" tIns="0" rIns="0" bIns="0" rtlCol="0">
              <a:spAutoFit/>
            </a:bodyPr>
            <a:lstStyle/>
            <a:p>
              <a:pPr marL="0" marR="0" lvl="0" indent="0" algn="ctr" defTabSz="914400" rtl="0" eaLnBrk="1" fontAlgn="auto" latinLnBrk="0" hangingPunct="0">
                <a:lnSpc>
                  <a:spcPct val="130000"/>
                </a:lnSpc>
                <a:spcBef>
                  <a:spcPts val="0"/>
                </a:spcBef>
                <a:spcAft>
                  <a:spcPts val="0"/>
                </a:spcAft>
                <a:buClrTx/>
                <a:buSzTx/>
                <a:buFontTx/>
                <a:buNone/>
                <a:defRPr/>
              </a:pPr>
              <a:r>
                <a:rPr kumimoji="0" lang="zh-CN" altLang="en-US" sz="1600" b="0" i="0" u="none" strike="noStrike" kern="1200" cap="none" spc="10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标题文字添加</a:t>
              </a:r>
            </a:p>
          </p:txBody>
        </p:sp>
        <p:sp>
          <p:nvSpPr>
            <p:cNvPr id="104" name="PPT世界-9-5"/>
            <p:cNvSpPr txBox="1"/>
            <p:nvPr/>
          </p:nvSpPr>
          <p:spPr>
            <a:xfrm>
              <a:off x="5202559" y="4424517"/>
              <a:ext cx="1798316" cy="802271"/>
            </a:xfrm>
            <a:prstGeom prst="rect">
              <a:avLst/>
            </a:prstGeom>
            <a:noFill/>
            <a:ln>
              <a:noFill/>
            </a:ln>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a:t>
              </a:r>
            </a:p>
          </p:txBody>
        </p:sp>
        <p:grpSp>
          <p:nvGrpSpPr>
            <p:cNvPr id="105" name="组合 104"/>
            <p:cNvGrpSpPr/>
            <p:nvPr/>
          </p:nvGrpSpPr>
          <p:grpSpPr>
            <a:xfrm>
              <a:off x="7785065" y="4001021"/>
              <a:ext cx="418471" cy="913390"/>
              <a:chOff x="7384387" y="4162493"/>
              <a:chExt cx="418471" cy="913390"/>
            </a:xfrm>
          </p:grpSpPr>
          <p:sp>
            <p:nvSpPr>
              <p:cNvPr id="106" name="PPT世界-9-6"/>
              <p:cNvSpPr/>
              <p:nvPr/>
            </p:nvSpPr>
            <p:spPr>
              <a:xfrm flipV="1">
                <a:off x="7384387" y="4162493"/>
                <a:ext cx="306964" cy="619720"/>
              </a:xfrm>
              <a:prstGeom prst="downArrow">
                <a:avLst>
                  <a:gd name="adj1" fmla="val 31499"/>
                  <a:gd name="adj2" fmla="val 50000"/>
                </a:avLst>
              </a:prstGeom>
              <a:gradFill flip="none" rotWithShape="1">
                <a:gsLst>
                  <a:gs pos="4000">
                    <a:schemeClr val="accent1"/>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07" name="PPT世界-9-7"/>
              <p:cNvSpPr/>
              <p:nvPr/>
            </p:nvSpPr>
            <p:spPr>
              <a:xfrm flipV="1">
                <a:off x="7577053" y="4620012"/>
                <a:ext cx="225805" cy="455871"/>
              </a:xfrm>
              <a:prstGeom prst="downArrow">
                <a:avLst>
                  <a:gd name="adj1" fmla="val 31499"/>
                  <a:gd name="adj2" fmla="val 50000"/>
                </a:avLst>
              </a:prstGeom>
              <a:gradFill flip="none" rotWithShape="1">
                <a:gsLst>
                  <a:gs pos="4000">
                    <a:schemeClr val="accent1">
                      <a:alpha val="33000"/>
                    </a:schemeClr>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108" name="组合 107"/>
            <p:cNvGrpSpPr/>
            <p:nvPr/>
          </p:nvGrpSpPr>
          <p:grpSpPr>
            <a:xfrm>
              <a:off x="3859206" y="3959145"/>
              <a:ext cx="505050" cy="1267607"/>
              <a:chOff x="4363785" y="4234917"/>
              <a:chExt cx="505050" cy="1267607"/>
            </a:xfrm>
          </p:grpSpPr>
          <p:sp>
            <p:nvSpPr>
              <p:cNvPr id="109" name="PPT世界-9-8"/>
              <p:cNvSpPr/>
              <p:nvPr/>
            </p:nvSpPr>
            <p:spPr>
              <a:xfrm flipV="1">
                <a:off x="4363785" y="4234917"/>
                <a:ext cx="475137" cy="959238"/>
              </a:xfrm>
              <a:prstGeom prst="downArrow">
                <a:avLst>
                  <a:gd name="adj1" fmla="val 31499"/>
                  <a:gd name="adj2" fmla="val 50000"/>
                </a:avLst>
              </a:prstGeom>
              <a:gradFill flip="none" rotWithShape="1">
                <a:gsLst>
                  <a:gs pos="4000">
                    <a:schemeClr val="accent1"/>
                  </a:gs>
                  <a:gs pos="93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10" name="PPT世界-9-9"/>
              <p:cNvSpPr/>
              <p:nvPr/>
            </p:nvSpPr>
            <p:spPr>
              <a:xfrm flipV="1">
                <a:off x="4643030" y="5046653"/>
                <a:ext cx="225805" cy="455871"/>
              </a:xfrm>
              <a:prstGeom prst="downArrow">
                <a:avLst>
                  <a:gd name="adj1" fmla="val 31499"/>
                  <a:gd name="adj2" fmla="val 50000"/>
                </a:avLst>
              </a:prstGeom>
              <a:gradFill flip="none" rotWithShape="1">
                <a:gsLst>
                  <a:gs pos="4000">
                    <a:schemeClr val="accent1">
                      <a:alpha val="33000"/>
                    </a:schemeClr>
                  </a:gs>
                  <a:gs pos="95000">
                    <a:schemeClr val="accent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8" name="PPT世界-6"/>
          <p:cNvGrpSpPr/>
          <p:nvPr/>
        </p:nvGrpSpPr>
        <p:grpSpPr>
          <a:xfrm>
            <a:off x="258645" y="215262"/>
            <a:ext cx="2054450" cy="543860"/>
            <a:chOff x="8386232" y="2613324"/>
            <a:chExt cx="2054450" cy="543860"/>
          </a:xfrm>
        </p:grpSpPr>
        <p:sp>
          <p:nvSpPr>
            <p:cNvPr id="19" name="PPT世界-6-1"/>
            <p:cNvSpPr/>
            <p:nvPr/>
          </p:nvSpPr>
          <p:spPr>
            <a:xfrm>
              <a:off x="8609202"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6-2"/>
            <p:cNvSpPr/>
            <p:nvPr/>
          </p:nvSpPr>
          <p:spPr bwMode="auto">
            <a:xfrm rot="10800000" flipV="1">
              <a:off x="8388981"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3"/>
            <p:cNvSpPr/>
            <p:nvPr/>
          </p:nvSpPr>
          <p:spPr>
            <a:xfrm>
              <a:off x="8386232"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6-4"/>
            <p:cNvSpPr txBox="1"/>
            <p:nvPr/>
          </p:nvSpPr>
          <p:spPr>
            <a:xfrm>
              <a:off x="9016171"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农业推广</a:t>
              </a:r>
            </a:p>
          </p:txBody>
        </p:sp>
      </p:grpSp>
      <p:grpSp>
        <p:nvGrpSpPr>
          <p:cNvPr id="3" name="PPT世界-7">
            <a:extLst>
              <a:ext uri="{FF2B5EF4-FFF2-40B4-BE49-F238E27FC236}">
                <a16:creationId xmlns:a16="http://schemas.microsoft.com/office/drawing/2014/main" id="{1D83224A-8DDA-4A47-8E71-9973409506E5}"/>
              </a:ext>
            </a:extLst>
          </p:cNvPr>
          <p:cNvGrpSpPr/>
          <p:nvPr/>
        </p:nvGrpSpPr>
        <p:grpSpPr>
          <a:xfrm>
            <a:off x="968827" y="1733096"/>
            <a:ext cx="3355523" cy="4000500"/>
            <a:chOff x="968827" y="1733096"/>
            <a:chExt cx="3355523" cy="4000500"/>
          </a:xfrm>
        </p:grpSpPr>
        <p:sp>
          <p:nvSpPr>
            <p:cNvPr id="52" name="PPT世界-7-1"/>
            <p:cNvSpPr/>
            <p:nvPr/>
          </p:nvSpPr>
          <p:spPr>
            <a:xfrm>
              <a:off x="1155700" y="1733096"/>
              <a:ext cx="3168650" cy="4000500"/>
            </a:xfrm>
            <a:prstGeom prst="roundRect">
              <a:avLst>
                <a:gd name="adj" fmla="val 8334"/>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5" name="PPT世界-7-2"/>
            <p:cNvSpPr txBox="1"/>
            <p:nvPr/>
          </p:nvSpPr>
          <p:spPr>
            <a:xfrm>
              <a:off x="1365250" y="2805767"/>
              <a:ext cx="17589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7" name="PPT世界-7-3"/>
            <p:cNvSpPr/>
            <p:nvPr/>
          </p:nvSpPr>
          <p:spPr>
            <a:xfrm>
              <a:off x="968827" y="1923055"/>
              <a:ext cx="1834697" cy="720437"/>
            </a:xfrm>
            <a:prstGeom prst="roundRect">
              <a:avLst>
                <a:gd name="adj" fmla="val 23441"/>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8" name="PPT世界-7-4"/>
            <p:cNvSpPr txBox="1"/>
            <p:nvPr/>
          </p:nvSpPr>
          <p:spPr>
            <a:xfrm>
              <a:off x="1111475" y="2052441"/>
              <a:ext cx="1549400"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9" name="PPT世界-7-5"/>
            <p:cNvSpPr txBox="1"/>
            <p:nvPr/>
          </p:nvSpPr>
          <p:spPr>
            <a:xfrm>
              <a:off x="1365250" y="3216155"/>
              <a:ext cx="2657475" cy="894604"/>
            </a:xfrm>
            <a:prstGeom prst="rect">
              <a:avLst/>
            </a:prstGeom>
            <a:noFill/>
          </p:spPr>
          <p:txBody>
            <a:bodyPr wrap="square">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sp>
          <p:nvSpPr>
            <p:cNvPr id="60" name="PPT世界-7-6"/>
            <p:cNvSpPr txBox="1"/>
            <p:nvPr/>
          </p:nvSpPr>
          <p:spPr>
            <a:xfrm>
              <a:off x="1365250" y="4205942"/>
              <a:ext cx="175895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1" name="PPT世界-7-7"/>
            <p:cNvSpPr txBox="1"/>
            <p:nvPr/>
          </p:nvSpPr>
          <p:spPr>
            <a:xfrm>
              <a:off x="1365250" y="4616330"/>
              <a:ext cx="2873375" cy="894604"/>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a:t>
              </a:r>
            </a:p>
          </p:txBody>
        </p:sp>
      </p:grpSp>
      <p:grpSp>
        <p:nvGrpSpPr>
          <p:cNvPr id="4" name="PPT世界-8">
            <a:extLst>
              <a:ext uri="{FF2B5EF4-FFF2-40B4-BE49-F238E27FC236}">
                <a16:creationId xmlns:a16="http://schemas.microsoft.com/office/drawing/2014/main" id="{988A9348-F12C-48D1-B5FA-1BB484DE7344}"/>
              </a:ext>
            </a:extLst>
          </p:cNvPr>
          <p:cNvGrpSpPr/>
          <p:nvPr/>
        </p:nvGrpSpPr>
        <p:grpSpPr>
          <a:xfrm>
            <a:off x="4775200" y="2036535"/>
            <a:ext cx="2862218" cy="3697061"/>
            <a:chOff x="4775200" y="2036535"/>
            <a:chExt cx="2862218" cy="3697061"/>
          </a:xfrm>
        </p:grpSpPr>
        <p:sp>
          <p:nvSpPr>
            <p:cNvPr id="53" name="PPT世界-8-1"/>
            <p:cNvSpPr/>
            <p:nvPr/>
          </p:nvSpPr>
          <p:spPr>
            <a:xfrm>
              <a:off x="4775200" y="2266496"/>
              <a:ext cx="2641600" cy="3467100"/>
            </a:xfrm>
            <a:prstGeom prst="roundRect">
              <a:avLst>
                <a:gd name="adj" fmla="val 8334"/>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3" name="PPT世界-8-2"/>
            <p:cNvSpPr/>
            <p:nvPr/>
          </p:nvSpPr>
          <p:spPr>
            <a:xfrm>
              <a:off x="6154386" y="2036535"/>
              <a:ext cx="1483032" cy="616075"/>
            </a:xfrm>
            <a:prstGeom prst="roundRect">
              <a:avLst>
                <a:gd name="adj" fmla="val 23441"/>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3"/>
            <p:cNvSpPr txBox="1"/>
            <p:nvPr/>
          </p:nvSpPr>
          <p:spPr>
            <a:xfrm>
              <a:off x="6248367" y="2144517"/>
              <a:ext cx="1295071"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5" name="PPT世界-8-4"/>
            <p:cNvSpPr txBox="1"/>
            <p:nvPr/>
          </p:nvSpPr>
          <p:spPr>
            <a:xfrm>
              <a:off x="4984750" y="3113705"/>
              <a:ext cx="162560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6" name="PPT世界-8-5"/>
            <p:cNvSpPr txBox="1"/>
            <p:nvPr/>
          </p:nvSpPr>
          <p:spPr>
            <a:xfrm>
              <a:off x="4984750" y="3478422"/>
              <a:ext cx="2325007"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a:t>
              </a:r>
            </a:p>
          </p:txBody>
        </p:sp>
        <p:sp>
          <p:nvSpPr>
            <p:cNvPr id="67" name="PPT世界-8-6"/>
            <p:cNvSpPr txBox="1"/>
            <p:nvPr/>
          </p:nvSpPr>
          <p:spPr>
            <a:xfrm>
              <a:off x="4984750" y="4358059"/>
              <a:ext cx="146991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68" name="PPT世界-8-7"/>
            <p:cNvSpPr txBox="1"/>
            <p:nvPr/>
          </p:nvSpPr>
          <p:spPr>
            <a:xfrm>
              <a:off x="4984750" y="4722777"/>
              <a:ext cx="2401207"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a:t>
              </a:r>
            </a:p>
          </p:txBody>
        </p:sp>
      </p:grpSp>
      <p:grpSp>
        <p:nvGrpSpPr>
          <p:cNvPr id="5" name="PPT世界-9">
            <a:extLst>
              <a:ext uri="{FF2B5EF4-FFF2-40B4-BE49-F238E27FC236}">
                <a16:creationId xmlns:a16="http://schemas.microsoft.com/office/drawing/2014/main" id="{87068043-8479-4AD9-9480-8F4BACEC612F}"/>
              </a:ext>
            </a:extLst>
          </p:cNvPr>
          <p:cNvGrpSpPr/>
          <p:nvPr/>
        </p:nvGrpSpPr>
        <p:grpSpPr>
          <a:xfrm>
            <a:off x="7899400" y="2036535"/>
            <a:ext cx="2854597" cy="3697061"/>
            <a:chOff x="7899400" y="2036535"/>
            <a:chExt cx="2854597" cy="3697061"/>
          </a:xfrm>
        </p:grpSpPr>
        <p:sp>
          <p:nvSpPr>
            <p:cNvPr id="54" name="PPT世界-9-1"/>
            <p:cNvSpPr/>
            <p:nvPr/>
          </p:nvSpPr>
          <p:spPr>
            <a:xfrm>
              <a:off x="7899400" y="2266496"/>
              <a:ext cx="2641600" cy="3467100"/>
            </a:xfrm>
            <a:prstGeom prst="roundRect">
              <a:avLst>
                <a:gd name="adj" fmla="val 8334"/>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0" name="PPT世界-9-2"/>
            <p:cNvSpPr/>
            <p:nvPr/>
          </p:nvSpPr>
          <p:spPr>
            <a:xfrm>
              <a:off x="9354786" y="2036535"/>
              <a:ext cx="1399211" cy="616075"/>
            </a:xfrm>
            <a:prstGeom prst="roundRect">
              <a:avLst>
                <a:gd name="adj" fmla="val 23441"/>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1" name="PPT世界-9-3"/>
            <p:cNvSpPr txBox="1"/>
            <p:nvPr/>
          </p:nvSpPr>
          <p:spPr>
            <a:xfrm>
              <a:off x="9427638" y="2144517"/>
              <a:ext cx="1253507"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D7814B"/>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72" name="PPT世界-9-4"/>
            <p:cNvSpPr txBox="1"/>
            <p:nvPr/>
          </p:nvSpPr>
          <p:spPr>
            <a:xfrm>
              <a:off x="8185150" y="3113705"/>
              <a:ext cx="146991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3" name="PPT世界-9-5"/>
            <p:cNvSpPr txBox="1"/>
            <p:nvPr/>
          </p:nvSpPr>
          <p:spPr>
            <a:xfrm>
              <a:off x="8185150" y="3478422"/>
              <a:ext cx="2325007"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a:t>
              </a:r>
            </a:p>
          </p:txBody>
        </p:sp>
        <p:sp>
          <p:nvSpPr>
            <p:cNvPr id="74" name="PPT世界-9-6"/>
            <p:cNvSpPr txBox="1"/>
            <p:nvPr/>
          </p:nvSpPr>
          <p:spPr>
            <a:xfrm>
              <a:off x="8185150" y="4358059"/>
              <a:ext cx="1469910"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5" name="PPT世界-9-7"/>
            <p:cNvSpPr txBox="1"/>
            <p:nvPr/>
          </p:nvSpPr>
          <p:spPr>
            <a:xfrm>
              <a:off x="8185150" y="4722777"/>
              <a:ext cx="2401207" cy="617605"/>
            </a:xfrm>
            <a:prstGeom prst="rect">
              <a:avLst/>
            </a:prstGeom>
            <a:noFill/>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8" name="PPT世界-6"/>
          <p:cNvGrpSpPr/>
          <p:nvPr/>
        </p:nvGrpSpPr>
        <p:grpSpPr>
          <a:xfrm>
            <a:off x="258645" y="215262"/>
            <a:ext cx="2054450" cy="543860"/>
            <a:chOff x="8386232" y="2613324"/>
            <a:chExt cx="2054450" cy="543860"/>
          </a:xfrm>
        </p:grpSpPr>
        <p:sp>
          <p:nvSpPr>
            <p:cNvPr id="19" name="PPT世界-6-1"/>
            <p:cNvSpPr/>
            <p:nvPr/>
          </p:nvSpPr>
          <p:spPr>
            <a:xfrm>
              <a:off x="8609202"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0" name="PPT世界-6-2"/>
            <p:cNvSpPr/>
            <p:nvPr/>
          </p:nvSpPr>
          <p:spPr bwMode="auto">
            <a:xfrm rot="10800000" flipV="1">
              <a:off x="8388981"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1" name="PPT世界-6-3"/>
            <p:cNvSpPr/>
            <p:nvPr/>
          </p:nvSpPr>
          <p:spPr>
            <a:xfrm>
              <a:off x="8386232"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6-4"/>
            <p:cNvSpPr txBox="1"/>
            <p:nvPr/>
          </p:nvSpPr>
          <p:spPr>
            <a:xfrm>
              <a:off x="9016171"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农业推广</a:t>
              </a:r>
            </a:p>
          </p:txBody>
        </p:sp>
      </p:grpSp>
      <p:sp>
        <p:nvSpPr>
          <p:cNvPr id="14" name="PPT世界-7"/>
          <p:cNvSpPr/>
          <p:nvPr/>
        </p:nvSpPr>
        <p:spPr>
          <a:xfrm>
            <a:off x="4315928" y="1905888"/>
            <a:ext cx="3507440" cy="3507440"/>
          </a:xfrm>
          <a:prstGeom prst="arc">
            <a:avLst>
              <a:gd name="adj1" fmla="val 17003554"/>
              <a:gd name="adj2" fmla="val 4913637"/>
            </a:avLst>
          </a:prstGeom>
          <a:ln w="41275" cap="rnd">
            <a:gradFill>
              <a:gsLst>
                <a:gs pos="100000">
                  <a:schemeClr val="accent2">
                    <a:alpha val="0"/>
                  </a:schemeClr>
                </a:gs>
                <a:gs pos="0">
                  <a:schemeClr val="accent2"/>
                </a:gs>
              </a:gsLst>
              <a:lin ang="5400000" scaled="1"/>
            </a:gradFill>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5" name="PPT世界-8"/>
          <p:cNvSpPr/>
          <p:nvPr/>
        </p:nvSpPr>
        <p:spPr>
          <a:xfrm>
            <a:off x="4315928" y="1905888"/>
            <a:ext cx="3507440" cy="3507440"/>
          </a:xfrm>
          <a:prstGeom prst="arc">
            <a:avLst>
              <a:gd name="adj1" fmla="val 7066587"/>
              <a:gd name="adj2" fmla="val 15615182"/>
            </a:avLst>
          </a:prstGeom>
          <a:ln w="41275" cap="rnd">
            <a:gradFill>
              <a:gsLst>
                <a:gs pos="0">
                  <a:schemeClr val="accent2">
                    <a:alpha val="0"/>
                  </a:schemeClr>
                </a:gs>
                <a:gs pos="100000">
                  <a:schemeClr val="accent2"/>
                </a:gs>
              </a:gsLst>
              <a:lin ang="5400000" scaled="1"/>
            </a:gradFill>
          </a:ln>
          <a:effectLst>
            <a:softEdge rad="12700"/>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17" name="PPT世界-9"/>
          <p:cNvSpPr/>
          <p:nvPr/>
        </p:nvSpPr>
        <p:spPr>
          <a:xfrm>
            <a:off x="3728675" y="1319079"/>
            <a:ext cx="4681946" cy="4681946"/>
          </a:xfrm>
          <a:prstGeom prst="ellipse">
            <a:avLst/>
          </a:prstGeom>
          <a:noFill/>
          <a:ln w="12700">
            <a:gradFill>
              <a:gsLst>
                <a:gs pos="67000">
                  <a:schemeClr val="accent1">
                    <a:alpha val="50000"/>
                  </a:schemeClr>
                </a:gs>
                <a:gs pos="30000">
                  <a:schemeClr val="accent1">
                    <a:alpha val="50000"/>
                  </a:schemeClr>
                </a:gs>
                <a:gs pos="94000">
                  <a:schemeClr val="accent1">
                    <a:alpha val="0"/>
                  </a:schemeClr>
                </a:gs>
                <a:gs pos="6000">
                  <a:schemeClr val="accent1">
                    <a:alpha val="0"/>
                  </a:schemeClr>
                </a:gs>
              </a:gsLst>
              <a:lin ang="5400000" scaled="1"/>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grpSp>
        <p:nvGrpSpPr>
          <p:cNvPr id="4" name="PPT世界-10">
            <a:extLst>
              <a:ext uri="{FF2B5EF4-FFF2-40B4-BE49-F238E27FC236}">
                <a16:creationId xmlns:a16="http://schemas.microsoft.com/office/drawing/2014/main" id="{E4A70939-0C0F-4B71-B60B-598464112164}"/>
              </a:ext>
            </a:extLst>
          </p:cNvPr>
          <p:cNvGrpSpPr/>
          <p:nvPr/>
        </p:nvGrpSpPr>
        <p:grpSpPr>
          <a:xfrm>
            <a:off x="822604" y="1703221"/>
            <a:ext cx="3512632" cy="3905618"/>
            <a:chOff x="822604" y="1703221"/>
            <a:chExt cx="3512632" cy="3905618"/>
          </a:xfrm>
        </p:grpSpPr>
        <p:sp>
          <p:nvSpPr>
            <p:cNvPr id="38" name="PPT世界-10-1"/>
            <p:cNvSpPr/>
            <p:nvPr/>
          </p:nvSpPr>
          <p:spPr>
            <a:xfrm>
              <a:off x="4256683" y="2090143"/>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9" name="PPT世界-10-2"/>
            <p:cNvSpPr/>
            <p:nvPr/>
          </p:nvSpPr>
          <p:spPr>
            <a:xfrm>
              <a:off x="1236511" y="1703221"/>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mn-lt"/>
              </a:endParaRPr>
            </a:p>
          </p:txBody>
        </p:sp>
        <p:sp>
          <p:nvSpPr>
            <p:cNvPr id="40" name="PPT世界-10-3"/>
            <p:cNvSpPr txBox="1"/>
            <p:nvPr/>
          </p:nvSpPr>
          <p:spPr>
            <a:xfrm>
              <a:off x="1353548" y="185551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41" name="PPT世界-10-4"/>
            <p:cNvSpPr/>
            <p:nvPr/>
          </p:nvSpPr>
          <p:spPr>
            <a:xfrm rot="5400000">
              <a:off x="2572182" y="2040044"/>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2" name="PPT世界-10-5"/>
            <p:cNvSpPr txBox="1"/>
            <p:nvPr/>
          </p:nvSpPr>
          <p:spPr>
            <a:xfrm>
              <a:off x="2693306" y="194785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sp>
          <p:nvSpPr>
            <p:cNvPr id="33" name="PPT世界-10-6"/>
            <p:cNvSpPr/>
            <p:nvPr/>
          </p:nvSpPr>
          <p:spPr>
            <a:xfrm>
              <a:off x="3689398" y="3616754"/>
              <a:ext cx="78553" cy="78553"/>
            </a:xfrm>
            <a:prstGeom prst="ellipse">
              <a:avLst/>
            </a:prstGeom>
            <a:solidFill>
              <a:schemeClr val="accent3"/>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4" name="PPT世界-10-7"/>
            <p:cNvSpPr/>
            <p:nvPr/>
          </p:nvSpPr>
          <p:spPr>
            <a:xfrm rot="5400000">
              <a:off x="1756634" y="2357635"/>
              <a:ext cx="719818" cy="2587877"/>
            </a:xfrm>
            <a:custGeom>
              <a:avLst/>
              <a:gdLst>
                <a:gd name="connsiteX0" fmla="*/ 359908 w 719818"/>
                <a:gd name="connsiteY0" fmla="*/ 2587877 h 2587877"/>
                <a:gd name="connsiteX1" fmla="*/ 359909 w 719818"/>
                <a:gd name="connsiteY1" fmla="*/ 2587876 h 2587877"/>
                <a:gd name="connsiteX2" fmla="*/ 359909 w 719818"/>
                <a:gd name="connsiteY2" fmla="*/ 2587877 h 2587877"/>
                <a:gd name="connsiteX3" fmla="*/ 0 w 719818"/>
                <a:gd name="connsiteY3" fmla="*/ 2227968 h 2587877"/>
                <a:gd name="connsiteX4" fmla="*/ 0 w 719818"/>
                <a:gd name="connsiteY4" fmla="*/ 452122 h 2587877"/>
                <a:gd name="connsiteX5" fmla="*/ 219817 w 719818"/>
                <a:gd name="connsiteY5" fmla="*/ 120496 h 2587877"/>
                <a:gd name="connsiteX6" fmla="*/ 278670 w 719818"/>
                <a:gd name="connsiteY6" fmla="*/ 108614 h 2587877"/>
                <a:gd name="connsiteX7" fmla="*/ 359910 w 719818"/>
                <a:gd name="connsiteY7" fmla="*/ 0 h 2587877"/>
                <a:gd name="connsiteX8" fmla="*/ 441151 w 719818"/>
                <a:gd name="connsiteY8" fmla="*/ 108616 h 2587877"/>
                <a:gd name="connsiteX9" fmla="*/ 500002 w 719818"/>
                <a:gd name="connsiteY9" fmla="*/ 120497 h 2587877"/>
                <a:gd name="connsiteX10" fmla="*/ 719818 w 719818"/>
                <a:gd name="connsiteY10" fmla="*/ 452123 h 2587877"/>
                <a:gd name="connsiteX11" fmla="*/ 719817 w 719818"/>
                <a:gd name="connsiteY11" fmla="*/ 2227968 h 2587877"/>
                <a:gd name="connsiteX12" fmla="*/ 500001 w 719818"/>
                <a:gd name="connsiteY12" fmla="*/ 2559593 h 2587877"/>
                <a:gd name="connsiteX13" fmla="*/ 359909 w 719818"/>
                <a:gd name="connsiteY13" fmla="*/ 2587876 h 2587877"/>
                <a:gd name="connsiteX14" fmla="*/ 219817 w 719818"/>
                <a:gd name="connsiteY14" fmla="*/ 2559593 h 2587877"/>
                <a:gd name="connsiteX15" fmla="*/ 0 w 719818"/>
                <a:gd name="connsiteY15" fmla="*/ 2227968 h 258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9818" h="2587877">
                  <a:moveTo>
                    <a:pt x="359908" y="2587877"/>
                  </a:moveTo>
                  <a:lnTo>
                    <a:pt x="359909" y="2587876"/>
                  </a:lnTo>
                  <a:lnTo>
                    <a:pt x="359909" y="2587877"/>
                  </a:lnTo>
                  <a:close/>
                  <a:moveTo>
                    <a:pt x="0" y="2227968"/>
                  </a:moveTo>
                  <a:lnTo>
                    <a:pt x="0" y="452122"/>
                  </a:lnTo>
                  <a:cubicBezTo>
                    <a:pt x="0" y="303043"/>
                    <a:pt x="90640" y="175133"/>
                    <a:pt x="219817" y="120496"/>
                  </a:cubicBezTo>
                  <a:lnTo>
                    <a:pt x="278670" y="108614"/>
                  </a:lnTo>
                  <a:lnTo>
                    <a:pt x="359910" y="0"/>
                  </a:lnTo>
                  <a:lnTo>
                    <a:pt x="441151" y="108616"/>
                  </a:lnTo>
                  <a:lnTo>
                    <a:pt x="500002" y="120497"/>
                  </a:lnTo>
                  <a:cubicBezTo>
                    <a:pt x="629179" y="175134"/>
                    <a:pt x="719818" y="303044"/>
                    <a:pt x="719818" y="452123"/>
                  </a:cubicBezTo>
                  <a:lnTo>
                    <a:pt x="719817" y="2227968"/>
                  </a:lnTo>
                  <a:cubicBezTo>
                    <a:pt x="719817" y="2377047"/>
                    <a:pt x="629178" y="2504956"/>
                    <a:pt x="500001" y="2559593"/>
                  </a:cubicBezTo>
                  <a:lnTo>
                    <a:pt x="359909" y="2587876"/>
                  </a:lnTo>
                  <a:lnTo>
                    <a:pt x="219817" y="2559593"/>
                  </a:lnTo>
                  <a:cubicBezTo>
                    <a:pt x="90640" y="2504956"/>
                    <a:pt x="0" y="2377047"/>
                    <a:pt x="0" y="2227968"/>
                  </a:cubicBezTo>
                  <a:close/>
                </a:path>
              </a:pathLst>
            </a:cu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mn-lt"/>
              </a:endParaRPr>
            </a:p>
          </p:txBody>
        </p:sp>
        <p:sp>
          <p:nvSpPr>
            <p:cNvPr id="35" name="PPT世界-10-8"/>
            <p:cNvSpPr txBox="1"/>
            <p:nvPr/>
          </p:nvSpPr>
          <p:spPr>
            <a:xfrm>
              <a:off x="890542" y="346299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6" name="PPT世界-10-9"/>
            <p:cNvSpPr/>
            <p:nvPr/>
          </p:nvSpPr>
          <p:spPr>
            <a:xfrm rot="5400000">
              <a:off x="2109176" y="3639376"/>
              <a:ext cx="207648"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7" name="PPT世界-10-10"/>
            <p:cNvSpPr txBox="1"/>
            <p:nvPr/>
          </p:nvSpPr>
          <p:spPr>
            <a:xfrm>
              <a:off x="2230300" y="353198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sp>
          <p:nvSpPr>
            <p:cNvPr id="28" name="PPT世界-10-11"/>
            <p:cNvSpPr/>
            <p:nvPr/>
          </p:nvSpPr>
          <p:spPr>
            <a:xfrm>
              <a:off x="4256683" y="5149397"/>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29" name="PPT世界-10-12"/>
            <p:cNvSpPr/>
            <p:nvPr/>
          </p:nvSpPr>
          <p:spPr>
            <a:xfrm flipV="1">
              <a:off x="1294386" y="4787096"/>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mn-lt"/>
              </a:endParaRPr>
            </a:p>
          </p:txBody>
        </p:sp>
        <p:sp>
          <p:nvSpPr>
            <p:cNvPr id="30" name="PPT世界-10-13"/>
            <p:cNvSpPr txBox="1"/>
            <p:nvPr/>
          </p:nvSpPr>
          <p:spPr>
            <a:xfrm>
              <a:off x="1401601" y="5074529"/>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31" name="PPT世界-10-14"/>
            <p:cNvSpPr/>
            <p:nvPr/>
          </p:nvSpPr>
          <p:spPr>
            <a:xfrm rot="5400000">
              <a:off x="2620235" y="5250907"/>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32" name="PPT世界-10-15"/>
            <p:cNvSpPr txBox="1"/>
            <p:nvPr/>
          </p:nvSpPr>
          <p:spPr>
            <a:xfrm>
              <a:off x="2741359" y="5143512"/>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grpSp>
        <p:nvGrpSpPr>
          <p:cNvPr id="5" name="PPT世界-11">
            <a:extLst>
              <a:ext uri="{FF2B5EF4-FFF2-40B4-BE49-F238E27FC236}">
                <a16:creationId xmlns:a16="http://schemas.microsoft.com/office/drawing/2014/main" id="{F9D96E31-3E41-4712-A5A3-99FC963A6FC6}"/>
              </a:ext>
            </a:extLst>
          </p:cNvPr>
          <p:cNvGrpSpPr/>
          <p:nvPr/>
        </p:nvGrpSpPr>
        <p:grpSpPr>
          <a:xfrm>
            <a:off x="7801943" y="1703221"/>
            <a:ext cx="3806560" cy="3905618"/>
            <a:chOff x="7801943" y="1703221"/>
            <a:chExt cx="3806560" cy="3905618"/>
          </a:xfrm>
        </p:grpSpPr>
        <p:sp>
          <p:nvSpPr>
            <p:cNvPr id="57" name="PPT世界-11-1"/>
            <p:cNvSpPr/>
            <p:nvPr/>
          </p:nvSpPr>
          <p:spPr>
            <a:xfrm>
              <a:off x="7801943" y="2090143"/>
              <a:ext cx="78553" cy="78553"/>
            </a:xfrm>
            <a:prstGeom prst="ellipse">
              <a:avLst/>
            </a:prstGeom>
            <a:solidFill>
              <a:schemeClr val="accent3"/>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58" name="PPT世界-11-2"/>
            <p:cNvSpPr/>
            <p:nvPr/>
          </p:nvSpPr>
          <p:spPr>
            <a:xfrm flipH="1">
              <a:off x="8366388" y="1703221"/>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mn-lt"/>
              </a:endParaRPr>
            </a:p>
          </p:txBody>
        </p:sp>
        <p:sp>
          <p:nvSpPr>
            <p:cNvPr id="59" name="PPT世界-11-3"/>
            <p:cNvSpPr txBox="1"/>
            <p:nvPr/>
          </p:nvSpPr>
          <p:spPr>
            <a:xfrm>
              <a:off x="8507939" y="185551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60" name="PPT世界-11-4"/>
            <p:cNvSpPr/>
            <p:nvPr/>
          </p:nvSpPr>
          <p:spPr>
            <a:xfrm rot="5400000">
              <a:off x="9726573" y="2040044"/>
              <a:ext cx="207648"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61" name="PPT世界-11-5"/>
            <p:cNvSpPr txBox="1"/>
            <p:nvPr/>
          </p:nvSpPr>
          <p:spPr>
            <a:xfrm>
              <a:off x="9847697" y="194785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sp>
          <p:nvSpPr>
            <p:cNvPr id="52" name="PPT世界-11-6"/>
            <p:cNvSpPr/>
            <p:nvPr/>
          </p:nvSpPr>
          <p:spPr>
            <a:xfrm>
              <a:off x="8371500" y="3616754"/>
              <a:ext cx="78553" cy="78553"/>
            </a:xfrm>
            <a:prstGeom prst="ellipse">
              <a:avLst/>
            </a:prstGeom>
            <a:solidFill>
              <a:schemeClr val="accent1"/>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53" name="PPT世界-11-7"/>
            <p:cNvSpPr/>
            <p:nvPr/>
          </p:nvSpPr>
          <p:spPr>
            <a:xfrm rot="16200000" flipH="1">
              <a:off x="9664906" y="2355573"/>
              <a:ext cx="719818" cy="2592000"/>
            </a:xfrm>
            <a:custGeom>
              <a:avLst/>
              <a:gdLst>
                <a:gd name="connsiteX0" fmla="*/ 359908 w 719818"/>
                <a:gd name="connsiteY0" fmla="*/ 2587877 h 2587877"/>
                <a:gd name="connsiteX1" fmla="*/ 359909 w 719818"/>
                <a:gd name="connsiteY1" fmla="*/ 2587876 h 2587877"/>
                <a:gd name="connsiteX2" fmla="*/ 359909 w 719818"/>
                <a:gd name="connsiteY2" fmla="*/ 2587877 h 2587877"/>
                <a:gd name="connsiteX3" fmla="*/ 0 w 719818"/>
                <a:gd name="connsiteY3" fmla="*/ 2227968 h 2587877"/>
                <a:gd name="connsiteX4" fmla="*/ 0 w 719818"/>
                <a:gd name="connsiteY4" fmla="*/ 452122 h 2587877"/>
                <a:gd name="connsiteX5" fmla="*/ 219817 w 719818"/>
                <a:gd name="connsiteY5" fmla="*/ 120496 h 2587877"/>
                <a:gd name="connsiteX6" fmla="*/ 278670 w 719818"/>
                <a:gd name="connsiteY6" fmla="*/ 108614 h 2587877"/>
                <a:gd name="connsiteX7" fmla="*/ 359910 w 719818"/>
                <a:gd name="connsiteY7" fmla="*/ 0 h 2587877"/>
                <a:gd name="connsiteX8" fmla="*/ 441151 w 719818"/>
                <a:gd name="connsiteY8" fmla="*/ 108616 h 2587877"/>
                <a:gd name="connsiteX9" fmla="*/ 500002 w 719818"/>
                <a:gd name="connsiteY9" fmla="*/ 120497 h 2587877"/>
                <a:gd name="connsiteX10" fmla="*/ 719818 w 719818"/>
                <a:gd name="connsiteY10" fmla="*/ 452123 h 2587877"/>
                <a:gd name="connsiteX11" fmla="*/ 719817 w 719818"/>
                <a:gd name="connsiteY11" fmla="*/ 2227968 h 2587877"/>
                <a:gd name="connsiteX12" fmla="*/ 500001 w 719818"/>
                <a:gd name="connsiteY12" fmla="*/ 2559593 h 2587877"/>
                <a:gd name="connsiteX13" fmla="*/ 359909 w 719818"/>
                <a:gd name="connsiteY13" fmla="*/ 2587876 h 2587877"/>
                <a:gd name="connsiteX14" fmla="*/ 219817 w 719818"/>
                <a:gd name="connsiteY14" fmla="*/ 2559593 h 2587877"/>
                <a:gd name="connsiteX15" fmla="*/ 0 w 719818"/>
                <a:gd name="connsiteY15" fmla="*/ 2227968 h 258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19818" h="2587877">
                  <a:moveTo>
                    <a:pt x="359908" y="2587877"/>
                  </a:moveTo>
                  <a:lnTo>
                    <a:pt x="359909" y="2587876"/>
                  </a:lnTo>
                  <a:lnTo>
                    <a:pt x="359909" y="2587877"/>
                  </a:lnTo>
                  <a:close/>
                  <a:moveTo>
                    <a:pt x="0" y="2227968"/>
                  </a:moveTo>
                  <a:lnTo>
                    <a:pt x="0" y="452122"/>
                  </a:lnTo>
                  <a:cubicBezTo>
                    <a:pt x="0" y="303043"/>
                    <a:pt x="90640" y="175133"/>
                    <a:pt x="219817" y="120496"/>
                  </a:cubicBezTo>
                  <a:lnTo>
                    <a:pt x="278670" y="108614"/>
                  </a:lnTo>
                  <a:lnTo>
                    <a:pt x="359910" y="0"/>
                  </a:lnTo>
                  <a:lnTo>
                    <a:pt x="441151" y="108616"/>
                  </a:lnTo>
                  <a:lnTo>
                    <a:pt x="500002" y="120497"/>
                  </a:lnTo>
                  <a:cubicBezTo>
                    <a:pt x="629179" y="175134"/>
                    <a:pt x="719818" y="303044"/>
                    <a:pt x="719818" y="452123"/>
                  </a:cubicBezTo>
                  <a:lnTo>
                    <a:pt x="719817" y="2227968"/>
                  </a:lnTo>
                  <a:cubicBezTo>
                    <a:pt x="719817" y="2377047"/>
                    <a:pt x="629178" y="2504956"/>
                    <a:pt x="500001" y="2559593"/>
                  </a:cubicBezTo>
                  <a:lnTo>
                    <a:pt x="359909" y="2587876"/>
                  </a:lnTo>
                  <a:lnTo>
                    <a:pt x="219817" y="2559593"/>
                  </a:lnTo>
                  <a:cubicBezTo>
                    <a:pt x="90640" y="2504956"/>
                    <a:pt x="0" y="2377047"/>
                    <a:pt x="0" y="2227968"/>
                  </a:cubicBezTo>
                  <a:close/>
                </a:path>
              </a:pathLst>
            </a:cu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mn-lt"/>
              </a:endParaRPr>
            </a:p>
          </p:txBody>
        </p:sp>
        <p:sp>
          <p:nvSpPr>
            <p:cNvPr id="54" name="PPT世界-11-8"/>
            <p:cNvSpPr txBox="1"/>
            <p:nvPr/>
          </p:nvSpPr>
          <p:spPr>
            <a:xfrm>
              <a:off x="8919306" y="3462998"/>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5" name="PPT世界-11-9"/>
            <p:cNvSpPr/>
            <p:nvPr/>
          </p:nvSpPr>
          <p:spPr>
            <a:xfrm rot="5400000">
              <a:off x="10137940" y="3639376"/>
              <a:ext cx="207648" cy="457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56" name="PPT世界-11-10"/>
            <p:cNvSpPr txBox="1"/>
            <p:nvPr/>
          </p:nvSpPr>
          <p:spPr>
            <a:xfrm>
              <a:off x="10259064" y="3531981"/>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sp>
          <p:nvSpPr>
            <p:cNvPr id="47" name="PPT世界-11-11"/>
            <p:cNvSpPr/>
            <p:nvPr/>
          </p:nvSpPr>
          <p:spPr>
            <a:xfrm>
              <a:off x="7801943" y="5149397"/>
              <a:ext cx="78553" cy="78553"/>
            </a:xfrm>
            <a:prstGeom prst="ellipse">
              <a:avLst/>
            </a:prstGeom>
            <a:solidFill>
              <a:schemeClr val="accent3"/>
            </a:solidFill>
            <a:ln w="3175">
              <a:solidFill>
                <a:srgbClr val="5793FF">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48" name="PPT世界-11-12"/>
            <p:cNvSpPr/>
            <p:nvPr/>
          </p:nvSpPr>
          <p:spPr>
            <a:xfrm flipH="1" flipV="1">
              <a:off x="8366388" y="4787096"/>
              <a:ext cx="2592000" cy="821743"/>
            </a:xfrm>
            <a:custGeom>
              <a:avLst/>
              <a:gdLst>
                <a:gd name="connsiteX0" fmla="*/ 0 w 4413518"/>
                <a:gd name="connsiteY0" fmla="*/ 638307 h 1463282"/>
                <a:gd name="connsiteX1" fmla="*/ 0 w 4413518"/>
                <a:gd name="connsiteY1" fmla="*/ 638307 h 1463282"/>
                <a:gd name="connsiteX2" fmla="*/ 0 w 4413518"/>
                <a:gd name="connsiteY2" fmla="*/ 638308 h 1463282"/>
                <a:gd name="connsiteX3" fmla="*/ 638308 w 4413518"/>
                <a:gd name="connsiteY3" fmla="*/ 0 h 1463282"/>
                <a:gd name="connsiteX4" fmla="*/ 3775210 w 4413518"/>
                <a:gd name="connsiteY4" fmla="*/ 0 h 1463282"/>
                <a:gd name="connsiteX5" fmla="*/ 4413518 w 4413518"/>
                <a:gd name="connsiteY5" fmla="*/ 638308 h 1463282"/>
                <a:gd name="connsiteX6" fmla="*/ 4413517 w 4413518"/>
                <a:gd name="connsiteY6" fmla="*/ 638308 h 1463282"/>
                <a:gd name="connsiteX7" fmla="*/ 4132093 w 4413518"/>
                <a:gd name="connsiteY7" fmla="*/ 1167603 h 1463282"/>
                <a:gd name="connsiteX8" fmla="*/ 4065269 w 4413518"/>
                <a:gd name="connsiteY8" fmla="*/ 1203874 h 1463282"/>
                <a:gd name="connsiteX9" fmla="*/ 4119881 w 4413518"/>
                <a:gd name="connsiteY9" fmla="*/ 1463282 h 1463282"/>
                <a:gd name="connsiteX10" fmla="*/ 3718143 w 4413518"/>
                <a:gd name="connsiteY10" fmla="*/ 1276616 h 1463282"/>
                <a:gd name="connsiteX11" fmla="*/ 638308 w 4413518"/>
                <a:gd name="connsiteY11" fmla="*/ 1276615 h 1463282"/>
                <a:gd name="connsiteX12" fmla="*/ 12968 w 4413518"/>
                <a:gd name="connsiteY12" fmla="*/ 766948 h 1463282"/>
                <a:gd name="connsiteX13" fmla="*/ 0 w 4413518"/>
                <a:gd name="connsiteY13" fmla="*/ 638307 h 1463282"/>
                <a:gd name="connsiteX14" fmla="*/ 12968 w 4413518"/>
                <a:gd name="connsiteY14" fmla="*/ 509667 h 1463282"/>
                <a:gd name="connsiteX15" fmla="*/ 638308 w 4413518"/>
                <a:gd name="connsiteY15" fmla="*/ 0 h 1463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13518" h="1463282">
                  <a:moveTo>
                    <a:pt x="0" y="638307"/>
                  </a:moveTo>
                  <a:lnTo>
                    <a:pt x="0" y="638307"/>
                  </a:lnTo>
                  <a:lnTo>
                    <a:pt x="0" y="638308"/>
                  </a:lnTo>
                  <a:close/>
                  <a:moveTo>
                    <a:pt x="638308" y="0"/>
                  </a:moveTo>
                  <a:lnTo>
                    <a:pt x="3775210" y="0"/>
                  </a:lnTo>
                  <a:cubicBezTo>
                    <a:pt x="4127738" y="0"/>
                    <a:pt x="4413518" y="285780"/>
                    <a:pt x="4413518" y="638308"/>
                  </a:cubicBezTo>
                  <a:lnTo>
                    <a:pt x="4413517" y="638308"/>
                  </a:lnTo>
                  <a:cubicBezTo>
                    <a:pt x="4413517" y="858638"/>
                    <a:pt x="4301884" y="1052895"/>
                    <a:pt x="4132093" y="1167603"/>
                  </a:cubicBezTo>
                  <a:lnTo>
                    <a:pt x="4065269" y="1203874"/>
                  </a:lnTo>
                  <a:lnTo>
                    <a:pt x="4119881" y="1463282"/>
                  </a:lnTo>
                  <a:lnTo>
                    <a:pt x="3718143" y="1276616"/>
                  </a:lnTo>
                  <a:lnTo>
                    <a:pt x="638308" y="1276615"/>
                  </a:lnTo>
                  <a:cubicBezTo>
                    <a:pt x="329846" y="1276615"/>
                    <a:pt x="72488" y="1057815"/>
                    <a:pt x="12968" y="766948"/>
                  </a:cubicBezTo>
                  <a:lnTo>
                    <a:pt x="0" y="638307"/>
                  </a:lnTo>
                  <a:lnTo>
                    <a:pt x="12968" y="509667"/>
                  </a:lnTo>
                  <a:cubicBezTo>
                    <a:pt x="72488" y="218800"/>
                    <a:pt x="329846" y="0"/>
                    <a:pt x="638308" y="0"/>
                  </a:cubicBezTo>
                  <a:close/>
                </a:path>
              </a:pathLst>
            </a:cu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sym typeface="+mn-lt"/>
              </a:endParaRPr>
            </a:p>
          </p:txBody>
        </p:sp>
        <p:sp>
          <p:nvSpPr>
            <p:cNvPr id="49" name="PPT世界-11-13"/>
            <p:cNvSpPr txBox="1"/>
            <p:nvPr/>
          </p:nvSpPr>
          <p:spPr>
            <a:xfrm>
              <a:off x="8498173" y="5074529"/>
              <a:ext cx="1372168" cy="40011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a:t>
              </a:r>
            </a:p>
          </p:txBody>
        </p:sp>
        <p:sp>
          <p:nvSpPr>
            <p:cNvPr id="50" name="PPT世界-11-14"/>
            <p:cNvSpPr/>
            <p:nvPr/>
          </p:nvSpPr>
          <p:spPr>
            <a:xfrm rot="5400000">
              <a:off x="9716807" y="5250907"/>
              <a:ext cx="207648" cy="457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Light" panose="020B0300000000000000" pitchFamily="34" charset="-122"/>
                <a:cs typeface="+mn-ea"/>
                <a:sym typeface="+mn-lt"/>
              </a:endParaRPr>
            </a:p>
          </p:txBody>
        </p:sp>
        <p:sp>
          <p:nvSpPr>
            <p:cNvPr id="51" name="PPT世界-11-15"/>
            <p:cNvSpPr txBox="1"/>
            <p:nvPr/>
          </p:nvSpPr>
          <p:spPr>
            <a:xfrm>
              <a:off x="9837931" y="5143512"/>
              <a:ext cx="1349439" cy="307777"/>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pitchFamily="34" charset="-122"/>
                  <a:ea typeface="思源黑体 CN Light" panose="020B0300000000000000" pitchFamily="34" charset="-122"/>
                  <a:cs typeface="+mn-ea"/>
                  <a:sym typeface="+mn-lt"/>
                </a:rPr>
                <a:t>标题文字</a:t>
              </a:r>
            </a:p>
          </p:txBody>
        </p:sp>
      </p:grpSp>
      <p:sp>
        <p:nvSpPr>
          <p:cNvPr id="62" name="PPT世界-12">
            <a:extLst>
              <a:ext uri="{FF2B5EF4-FFF2-40B4-BE49-F238E27FC236}">
                <a16:creationId xmlns:a16="http://schemas.microsoft.com/office/drawing/2014/main" id="{3B6BB910-ABB8-4400-ACA7-C9E480672FAF}"/>
              </a:ext>
            </a:extLst>
          </p:cNvPr>
          <p:cNvSpPr/>
          <p:nvPr/>
        </p:nvSpPr>
        <p:spPr>
          <a:xfrm>
            <a:off x="4551864" y="2151028"/>
            <a:ext cx="2980018" cy="2980006"/>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3" name="PPT世界-13" descr="桌子上的水果&#10;&#10;描述已自动生成">
            <a:extLst>
              <a:ext uri="{FF2B5EF4-FFF2-40B4-BE49-F238E27FC236}">
                <a16:creationId xmlns:a16="http://schemas.microsoft.com/office/drawing/2014/main" id="{D8022F76-FAF1-480D-8B30-3E5431A50605}"/>
              </a:ext>
            </a:extLst>
          </p:cNvPr>
          <p:cNvPicPr>
            <a:picLocks noChangeAspect="1"/>
          </p:cNvPicPr>
          <p:nvPr/>
        </p:nvPicPr>
        <p:blipFill>
          <a:blip r:embed="rId7" cstate="screen"/>
          <a:stretch>
            <a:fillRect/>
          </a:stretch>
        </p:blipFill>
        <p:spPr>
          <a:xfrm>
            <a:off x="3522758" y="2707058"/>
            <a:ext cx="5266623" cy="2631588"/>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PT世界-1"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3" name="PPT世界-2"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4" name="PPT世界-3"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1843"/>
          </a:xfrm>
          <a:prstGeom prst="rect">
            <a:avLst/>
          </a:prstGeom>
        </p:spPr>
      </p:pic>
      <p:pic>
        <p:nvPicPr>
          <p:cNvPr id="5" name="PPT世界-4"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pic>
        <p:nvPicPr>
          <p:cNvPr id="6" name="PPT世界-5" descr="形状&#10;&#10;中度可信度描述已自动生成"/>
          <p:cNvPicPr>
            <a:picLocks noChangeAspect="1"/>
          </p:cNvPicPr>
          <p:nvPr/>
        </p:nvPicPr>
        <p:blipFill>
          <a:blip r:embed="rId7"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8" name="PPT世界-6" descr="篮子里的水果&#10;&#10;描述已自动生成"/>
          <p:cNvPicPr>
            <a:picLocks noChangeAspect="1"/>
          </p:cNvPicPr>
          <p:nvPr/>
        </p:nvPicPr>
        <p:blipFill>
          <a:blip r:embed="rId8" cstate="email">
            <a:extLst>
              <a:ext uri="{BEBA8EAE-BF5A-486C-A8C5-ECC9F3942E4B}">
                <a14:imgProps xmlns:a14="http://schemas.microsoft.com/office/drawing/2010/main">
                  <a14:imgLayer r:embed="rId9">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nvGrpSpPr>
          <p:cNvPr id="2" name="PPT世界-7">
            <a:extLst>
              <a:ext uri="{FF2B5EF4-FFF2-40B4-BE49-F238E27FC236}">
                <a16:creationId xmlns:a16="http://schemas.microsoft.com/office/drawing/2014/main" id="{9E9A7A3A-3A81-41E3-8F5F-5351B8BDBE65}"/>
              </a:ext>
            </a:extLst>
          </p:cNvPr>
          <p:cNvGrpSpPr/>
          <p:nvPr/>
        </p:nvGrpSpPr>
        <p:grpSpPr>
          <a:xfrm>
            <a:off x="1872343" y="809486"/>
            <a:ext cx="8447340" cy="1916393"/>
            <a:chOff x="1872343" y="809486"/>
            <a:chExt cx="8447340" cy="1916393"/>
          </a:xfrm>
        </p:grpSpPr>
        <p:sp>
          <p:nvSpPr>
            <p:cNvPr id="9" name="PPT世界-7-1"/>
            <p:cNvSpPr/>
            <p:nvPr/>
          </p:nvSpPr>
          <p:spPr>
            <a:xfrm>
              <a:off x="1872343" y="1290680"/>
              <a:ext cx="8447340" cy="1200329"/>
            </a:xfrm>
            <a:prstGeom prst="rect">
              <a:avLst/>
            </a:prstGeom>
            <a:noFill/>
            <a:ln>
              <a:noFill/>
            </a:ln>
          </p:spPr>
          <p:txBody>
            <a:bodyPr wrap="square">
              <a:spAutoFit/>
            </a:bodyPr>
            <a:lstStyle/>
            <a:p>
              <a:pPr algn="ctr"/>
              <a:r>
                <a:rPr lang="zh-CN" altLang="en-US" sz="7200" spc="-150" dirty="0">
                  <a:solidFill>
                    <a:schemeClr val="accent1"/>
                  </a:solidFill>
                  <a:latin typeface="思源黑体 CN Bold" panose="020B0800000000000000" pitchFamily="34" charset="-122"/>
                  <a:ea typeface="思源黑体 CN Bold" panose="020B0800000000000000" pitchFamily="34" charset="-122"/>
                  <a:cs typeface="思源黑体 CN Bold" panose="020B0800000000000000" pitchFamily="34" charset="-122"/>
                </a:rPr>
                <a:t>谢谢各位同学观看</a:t>
              </a:r>
            </a:p>
          </p:txBody>
        </p:sp>
        <p:sp>
          <p:nvSpPr>
            <p:cNvPr id="10" name="PPT世界-7-2"/>
            <p:cNvSpPr/>
            <p:nvPr/>
          </p:nvSpPr>
          <p:spPr>
            <a:xfrm>
              <a:off x="3871690" y="809486"/>
              <a:ext cx="4474024" cy="461665"/>
            </a:xfrm>
            <a:prstGeom prst="rect">
              <a:avLst/>
            </a:prstGeom>
            <a:noFill/>
            <a:ln>
              <a:noFill/>
            </a:ln>
          </p:spPr>
          <p:txBody>
            <a:bodyPr wrap="square">
              <a:spAutoFit/>
            </a:bodyPr>
            <a:lstStyle/>
            <a:p>
              <a:pPr algn="ctr"/>
              <a:r>
                <a:rPr lang="en-US" altLang="zh-CN" sz="2400" spc="300" dirty="0">
                  <a:solidFill>
                    <a:schemeClr val="accent4"/>
                  </a:solidFill>
                  <a:latin typeface="思源黑体 CN Bold" panose="020B0800000000000000" pitchFamily="34" charset="-122"/>
                  <a:ea typeface="思源黑体 CN Bold" panose="020B0800000000000000" pitchFamily="34" charset="-122"/>
                  <a:cs typeface="思源黑体 CN Bold" panose="020B0800000000000000" pitchFamily="34" charset="-122"/>
                </a:rPr>
                <a:t>- AGRONOMY MAJOR -</a:t>
              </a:r>
              <a:endParaRPr lang="zh-CN" altLang="en-US" sz="2400" spc="300" dirty="0">
                <a:solidFill>
                  <a:schemeClr val="accent4"/>
                </a:solidFill>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1" name="PPT世界-7-3"/>
            <p:cNvSpPr/>
            <p:nvPr/>
          </p:nvSpPr>
          <p:spPr>
            <a:xfrm>
              <a:off x="3409950" y="2448880"/>
              <a:ext cx="5397502" cy="276999"/>
            </a:xfrm>
            <a:prstGeom prst="rect">
              <a:avLst/>
            </a:prstGeom>
            <a:noFill/>
            <a:ln>
              <a:noFill/>
            </a:ln>
          </p:spPr>
          <p:txBody>
            <a:bodyPr wrap="square">
              <a:spAutoFit/>
            </a:bodyPr>
            <a:lstStyle/>
            <a:p>
              <a:pPr algn="dist"/>
              <a:r>
                <a:rPr lang="en-US" altLang="zh-CN" sz="1200" dirty="0">
                  <a:solidFill>
                    <a:schemeClr val="accent4"/>
                  </a:solidFill>
                  <a:latin typeface="思源黑体 CN Light" panose="020B0300000000000000" pitchFamily="34" charset="-122"/>
                  <a:ea typeface="思源黑体 CN Light" panose="020B0300000000000000" pitchFamily="34" charset="-122"/>
                  <a:cs typeface="思源黑体 CN Bold" panose="020B0800000000000000" pitchFamily="34" charset="-122"/>
                </a:rPr>
                <a:t>THANK YOU FOR WATCHING</a:t>
              </a:r>
              <a:endParaRPr lang="zh-CN" altLang="en-US" sz="1200" dirty="0">
                <a:solidFill>
                  <a:schemeClr val="accent4"/>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12" name="PPT世界-8"/>
          <p:cNvSpPr/>
          <p:nvPr/>
        </p:nvSpPr>
        <p:spPr>
          <a:xfrm>
            <a:off x="4480591" y="2865192"/>
            <a:ext cx="3230818" cy="361355"/>
          </a:xfrm>
          <a:prstGeom prst="roundRect">
            <a:avLst>
              <a:gd name="adj" fmla="val 25547"/>
            </a:avLst>
          </a:prstGeom>
          <a:solidFill>
            <a:schemeClr val="accent2"/>
          </a:solidFill>
          <a:ln>
            <a:noFill/>
          </a:ln>
          <a:effectLst/>
        </p:spPr>
        <p:txBody>
          <a:bodyPr wrap="square">
            <a:spAutoFit/>
          </a:bodyPr>
          <a:lstStyle/>
          <a:p>
            <a:pPr algn="ct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老师：</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PPT</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世界</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hlinkClick r:id="rId10">
                  <a:extLst>
                    <a:ext uri="{A12FA001-AC4F-418D-AE19-62706E023703}">
                      <ahyp:hlinkClr xmlns:ahyp="http://schemas.microsoft.com/office/drawing/2018/hyperlinkcolor" val="tx"/>
                    </a:ext>
                  </a:extLst>
                </a:hlinkClick>
              </a:rPr>
              <a:t>   </a:t>
            </a:r>
            <a:r>
              <a:rPr lang="zh-CN" altLang="en-US"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时间：</a:t>
            </a:r>
            <a:r>
              <a:rPr lang="en-US" altLang="zh-CN" sz="1400" dirty="0">
                <a:solidFill>
                  <a:schemeClr val="bg1"/>
                </a:solidFill>
                <a:effectLst>
                  <a:outerShdw blurRad="38100" dist="38100" dir="2700000" algn="tl">
                    <a:srgbClr val="000000">
                      <a:alpha val="43137"/>
                    </a:srgbClr>
                  </a:outerShdw>
                </a:effectLst>
                <a:latin typeface="思源黑体 CN Bold" panose="020B0800000000000000" pitchFamily="34" charset="-122"/>
                <a:ea typeface="思源黑体 CN Bold" panose="020B0800000000000000" pitchFamily="34" charset="-122"/>
                <a:cs typeface="思源黑体 CN Bold" panose="020B0800000000000000" pitchFamily="34" charset="-122"/>
              </a:rPr>
              <a:t>20XX.XX</a:t>
            </a:r>
          </a:p>
        </p:txBody>
      </p:sp>
      <p:pic>
        <p:nvPicPr>
          <p:cNvPr id="15" name="图片 14">
            <a:hlinkClick r:id="rId10"/>
            <a:extLst>
              <a:ext uri="{FF2B5EF4-FFF2-40B4-BE49-F238E27FC236}">
                <a16:creationId xmlns:a16="http://schemas.microsoft.com/office/drawing/2014/main" id="{9E37E5FE-7937-4074-8DAE-43416CF1231D}"/>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6"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0986"/>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9" name="PPT世界-4"/>
          <p:cNvGrpSpPr/>
          <p:nvPr/>
        </p:nvGrpSpPr>
        <p:grpSpPr>
          <a:xfrm>
            <a:off x="7079210" y="4477657"/>
            <a:ext cx="4934880" cy="1915886"/>
            <a:chOff x="2685010" y="3782172"/>
            <a:chExt cx="7230992" cy="2807314"/>
          </a:xfrm>
        </p:grpSpPr>
        <p:pic>
          <p:nvPicPr>
            <p:cNvPr id="13" name="PPT世界-4-1" descr="形状&#10;&#10;中度可信度描述已自动生成"/>
            <p:cNvPicPr>
              <a:picLocks noChangeAspect="1"/>
            </p:cNvPicPr>
            <p:nvPr/>
          </p:nvPicPr>
          <p:blipFill>
            <a:blip r:embed="rId6"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9" name="PPT世界-4-2" descr="篮子里的水果&#10;&#10;描述已自动生成"/>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pic>
        <p:nvPicPr>
          <p:cNvPr id="4" name="PPT世界-7" descr="黑白色的花&#10;&#10;描述已自动生成"/>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grpSp>
        <p:nvGrpSpPr>
          <p:cNvPr id="59" name="PPT世界-8"/>
          <p:cNvGrpSpPr/>
          <p:nvPr/>
        </p:nvGrpSpPr>
        <p:grpSpPr>
          <a:xfrm>
            <a:off x="5808545" y="1713862"/>
            <a:ext cx="2022118" cy="543860"/>
            <a:chOff x="5808545" y="1713862"/>
            <a:chExt cx="2022118" cy="543860"/>
          </a:xfrm>
        </p:grpSpPr>
        <p:sp>
          <p:nvSpPr>
            <p:cNvPr id="47" name="PPT世界-8-1"/>
            <p:cNvSpPr/>
            <p:nvPr/>
          </p:nvSpPr>
          <p:spPr>
            <a:xfrm>
              <a:off x="5999183"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8" name="PPT世界-8-2"/>
            <p:cNvSpPr/>
            <p:nvPr/>
          </p:nvSpPr>
          <p:spPr bwMode="auto">
            <a:xfrm rot="10800000" flipV="1">
              <a:off x="5811294"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9" name="PPT世界-8-3"/>
            <p:cNvSpPr/>
            <p:nvPr/>
          </p:nvSpPr>
          <p:spPr>
            <a:xfrm>
              <a:off x="5808545" y="1785737"/>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0" name="PPT世界-8-4"/>
            <p:cNvSpPr txBox="1"/>
            <p:nvPr/>
          </p:nvSpPr>
          <p:spPr>
            <a:xfrm>
              <a:off x="6438484" y="178573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农业经济</a:t>
              </a:r>
            </a:p>
          </p:txBody>
        </p:sp>
      </p:grpSp>
      <p:grpSp>
        <p:nvGrpSpPr>
          <p:cNvPr id="60" name="PPT世界-9"/>
          <p:cNvGrpSpPr/>
          <p:nvPr/>
        </p:nvGrpSpPr>
        <p:grpSpPr>
          <a:xfrm>
            <a:off x="8386231" y="1713862"/>
            <a:ext cx="2054451" cy="543860"/>
            <a:chOff x="8386231" y="1713862"/>
            <a:chExt cx="2054451" cy="543860"/>
          </a:xfrm>
        </p:grpSpPr>
        <p:sp>
          <p:nvSpPr>
            <p:cNvPr id="43" name="PPT世界-9-1"/>
            <p:cNvSpPr/>
            <p:nvPr/>
          </p:nvSpPr>
          <p:spPr>
            <a:xfrm>
              <a:off x="8609202"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9-2"/>
            <p:cNvSpPr/>
            <p:nvPr/>
          </p:nvSpPr>
          <p:spPr bwMode="auto">
            <a:xfrm rot="10800000" flipV="1">
              <a:off x="8388981"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9-3"/>
            <p:cNvSpPr/>
            <p:nvPr/>
          </p:nvSpPr>
          <p:spPr>
            <a:xfrm>
              <a:off x="8386231" y="1786462"/>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9-4"/>
            <p:cNvSpPr txBox="1"/>
            <p:nvPr/>
          </p:nvSpPr>
          <p:spPr>
            <a:xfrm>
              <a:off x="9016171" y="1790588"/>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田问试验</a:t>
              </a:r>
            </a:p>
          </p:txBody>
        </p:sp>
      </p:grpSp>
      <p:grpSp>
        <p:nvGrpSpPr>
          <p:cNvPr id="62" name="PPT世界-10"/>
          <p:cNvGrpSpPr/>
          <p:nvPr/>
        </p:nvGrpSpPr>
        <p:grpSpPr>
          <a:xfrm>
            <a:off x="5808544" y="2613324"/>
            <a:ext cx="2022119" cy="543860"/>
            <a:chOff x="5808544" y="2613324"/>
            <a:chExt cx="2022119" cy="543860"/>
          </a:xfrm>
        </p:grpSpPr>
        <p:sp>
          <p:nvSpPr>
            <p:cNvPr id="39" name="PPT世界-10-1"/>
            <p:cNvSpPr/>
            <p:nvPr/>
          </p:nvSpPr>
          <p:spPr>
            <a:xfrm>
              <a:off x="5999183"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0" name="PPT世界-10-2"/>
            <p:cNvSpPr/>
            <p:nvPr/>
          </p:nvSpPr>
          <p:spPr bwMode="auto">
            <a:xfrm rot="10800000" flipV="1">
              <a:off x="5811294"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1" name="PPT世界-10-3"/>
            <p:cNvSpPr/>
            <p:nvPr/>
          </p:nvSpPr>
          <p:spPr>
            <a:xfrm>
              <a:off x="5808544"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03</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2" name="PPT世界-10-4"/>
            <p:cNvSpPr txBox="1"/>
            <p:nvPr/>
          </p:nvSpPr>
          <p:spPr>
            <a:xfrm>
              <a:off x="6438484"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作物栽培</a:t>
              </a:r>
            </a:p>
          </p:txBody>
        </p:sp>
      </p:grpSp>
      <p:grpSp>
        <p:nvGrpSpPr>
          <p:cNvPr id="61" name="PPT世界-11"/>
          <p:cNvGrpSpPr/>
          <p:nvPr/>
        </p:nvGrpSpPr>
        <p:grpSpPr>
          <a:xfrm>
            <a:off x="8386232" y="2613324"/>
            <a:ext cx="2054450" cy="543860"/>
            <a:chOff x="8386232" y="2613324"/>
            <a:chExt cx="2054450" cy="543860"/>
          </a:xfrm>
        </p:grpSpPr>
        <p:sp>
          <p:nvSpPr>
            <p:cNvPr id="35" name="PPT世界-11-1"/>
            <p:cNvSpPr/>
            <p:nvPr/>
          </p:nvSpPr>
          <p:spPr>
            <a:xfrm>
              <a:off x="8609202" y="2701078"/>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6" name="PPT世界-11-2"/>
            <p:cNvSpPr/>
            <p:nvPr/>
          </p:nvSpPr>
          <p:spPr bwMode="auto">
            <a:xfrm rot="10800000" flipV="1">
              <a:off x="8388981" y="2613324"/>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7" name="PPT世界-11-3"/>
            <p:cNvSpPr/>
            <p:nvPr/>
          </p:nvSpPr>
          <p:spPr>
            <a:xfrm>
              <a:off x="8386232" y="2685199"/>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04</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8" name="PPT世界-11-4"/>
            <p:cNvSpPr txBox="1"/>
            <p:nvPr/>
          </p:nvSpPr>
          <p:spPr>
            <a:xfrm>
              <a:off x="9016171" y="2685199"/>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农业推广</a:t>
              </a:r>
            </a:p>
          </p:txBody>
        </p:sp>
      </p:grpSp>
      <p:grpSp>
        <p:nvGrpSpPr>
          <p:cNvPr id="58" name="PPT世界-12"/>
          <p:cNvGrpSpPr/>
          <p:nvPr/>
        </p:nvGrpSpPr>
        <p:grpSpPr>
          <a:xfrm>
            <a:off x="1644153" y="1603721"/>
            <a:ext cx="3570208" cy="1649987"/>
            <a:chOff x="1644153" y="1603721"/>
            <a:chExt cx="3570208" cy="1649987"/>
          </a:xfrm>
        </p:grpSpPr>
        <p:sp>
          <p:nvSpPr>
            <p:cNvPr id="52" name="PPT世界-12-1"/>
            <p:cNvSpPr txBox="1"/>
            <p:nvPr/>
          </p:nvSpPr>
          <p:spPr>
            <a:xfrm>
              <a:off x="1696833" y="2945931"/>
              <a:ext cx="2551031"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AGRONOMY COURSES</a:t>
              </a:r>
            </a:p>
          </p:txBody>
        </p:sp>
        <p:sp>
          <p:nvSpPr>
            <p:cNvPr id="53" name="PPT世界-12-2"/>
            <p:cNvSpPr txBox="1"/>
            <p:nvPr/>
          </p:nvSpPr>
          <p:spPr>
            <a:xfrm>
              <a:off x="1644153" y="2142359"/>
              <a:ext cx="3570208"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农学专业课程</a:t>
              </a:r>
            </a:p>
          </p:txBody>
        </p:sp>
        <p:sp>
          <p:nvSpPr>
            <p:cNvPr id="54" name="PPT世界-12-3"/>
            <p:cNvSpPr txBox="1"/>
            <p:nvPr/>
          </p:nvSpPr>
          <p:spPr>
            <a:xfrm>
              <a:off x="1666831" y="1603721"/>
              <a:ext cx="126188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tx1">
                      <a:lumMod val="50000"/>
                      <a:lumOff val="50000"/>
                    </a:schemeClr>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目录页</a:t>
              </a:r>
            </a:p>
          </p:txBody>
        </p:sp>
      </p:grpSp>
      <p:cxnSp>
        <p:nvCxnSpPr>
          <p:cNvPr id="55" name="PPT世界-13"/>
          <p:cNvCxnSpPr/>
          <p:nvPr/>
        </p:nvCxnSpPr>
        <p:spPr>
          <a:xfrm>
            <a:off x="1796458" y="3522838"/>
            <a:ext cx="875774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51" name="图片 50">
            <a:hlinkClick r:id="rId10"/>
            <a:extLst>
              <a:ext uri="{FF2B5EF4-FFF2-40B4-BE49-F238E27FC236}">
                <a16:creationId xmlns:a16="http://schemas.microsoft.com/office/drawing/2014/main" id="{6B6E5E2A-C666-4C78-9893-B66B3C2201A0}"/>
              </a:ext>
            </a:extLst>
          </p:cNvPr>
          <p:cNvPicPr>
            <a:picLocks noChangeAspect="1"/>
          </p:cNvPicPr>
          <p:nvPr/>
        </p:nvPicPr>
        <p:blipFill>
          <a:blip r:embed="rId11"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anim calcmode="lin" valueType="num">
                                      <p:cBhvr>
                                        <p:cTn id="8" dur="500" fill="hold"/>
                                        <p:tgtEl>
                                          <p:spTgt spid="58"/>
                                        </p:tgtEl>
                                        <p:attrNameLst>
                                          <p:attrName>ppt_x</p:attrName>
                                        </p:attrNameLst>
                                      </p:cBhvr>
                                      <p:tavLst>
                                        <p:tav tm="0">
                                          <p:val>
                                            <p:strVal val="#ppt_x"/>
                                          </p:val>
                                        </p:tav>
                                        <p:tav tm="100000">
                                          <p:val>
                                            <p:strVal val="#ppt_x"/>
                                          </p:val>
                                        </p:tav>
                                      </p:tavLst>
                                    </p:anim>
                                    <p:anim calcmode="lin" valueType="num">
                                      <p:cBhvr>
                                        <p:cTn id="9" dur="5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anim calcmode="lin" valueType="num">
                                      <p:cBhvr>
                                        <p:cTn id="26" dur="500" fill="hold"/>
                                        <p:tgtEl>
                                          <p:spTgt spid="62"/>
                                        </p:tgtEl>
                                        <p:attrNameLst>
                                          <p:attrName>ppt_x</p:attrName>
                                        </p:attrNameLst>
                                      </p:cBhvr>
                                      <p:tavLst>
                                        <p:tav tm="0">
                                          <p:val>
                                            <p:strVal val="#ppt_x"/>
                                          </p:val>
                                        </p:tav>
                                        <p:tav tm="100000">
                                          <p:val>
                                            <p:strVal val="#ppt_x"/>
                                          </p:val>
                                        </p:tav>
                                      </p:tavLst>
                                    </p:anim>
                                    <p:anim calcmode="lin" valueType="num">
                                      <p:cBhvr>
                                        <p:cTn id="27" dur="500" fill="hold"/>
                                        <p:tgtEl>
                                          <p:spTgt spid="6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fade">
                                      <p:cBhvr>
                                        <p:cTn id="31" dur="500"/>
                                        <p:tgtEl>
                                          <p:spTgt spid="61"/>
                                        </p:tgtEl>
                                      </p:cBhvr>
                                    </p:animEffect>
                                    <p:anim calcmode="lin" valueType="num">
                                      <p:cBhvr>
                                        <p:cTn id="32" dur="500" fill="hold"/>
                                        <p:tgtEl>
                                          <p:spTgt spid="61"/>
                                        </p:tgtEl>
                                        <p:attrNameLst>
                                          <p:attrName>ppt_x</p:attrName>
                                        </p:attrNameLst>
                                      </p:cBhvr>
                                      <p:tavLst>
                                        <p:tav tm="0">
                                          <p:val>
                                            <p:strVal val="#ppt_x"/>
                                          </p:val>
                                        </p:tav>
                                        <p:tav tm="100000">
                                          <p:val>
                                            <p:strVal val="#ppt_x"/>
                                          </p:val>
                                        </p:tav>
                                      </p:tavLst>
                                    </p:anim>
                                    <p:anim calcmode="lin" valueType="num">
                                      <p:cBhvr>
                                        <p:cTn id="33" dur="5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email">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email">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email">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email">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email">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3183427767"/>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4517000-A145-AD41-A99B-EF166AFD2409}"/>
              </a:ext>
            </a:extLst>
          </p:cNvPr>
          <p:cNvSpPr txBox="1"/>
          <p:nvPr/>
        </p:nvSpPr>
        <p:spPr>
          <a:xfrm>
            <a:off x="498542" y="4314376"/>
            <a:ext cx="6094378" cy="1200329"/>
          </a:xfrm>
          <a:prstGeom prst="rect">
            <a:avLst/>
          </a:prstGeom>
          <a:noFill/>
        </p:spPr>
        <p:txBody>
          <a:bodyPr wrap="square">
            <a:spAutoFit/>
          </a:bodyPr>
          <a:lstStyle/>
          <a:p>
            <a:r>
              <a:rPr lang="en-US" altLang="zh-CN" dirty="0">
                <a:hlinkClick r:id="rId3"/>
              </a:rPr>
              <a:t>PPT</a:t>
            </a:r>
            <a:r>
              <a:rPr lang="zh-CN" altLang="en-US" dirty="0">
                <a:hlinkClick r:id="rId3"/>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4"/>
              </a:rPr>
              <a:t>www.51pptmoban.com</a:t>
            </a:r>
            <a:r>
              <a:rPr lang="en-US" altLang="zh-CN" dirty="0"/>
              <a:t>   </a:t>
            </a:r>
            <a:r>
              <a:rPr lang="zh-CN" altLang="en-US" dirty="0"/>
              <a:t>授权发布</a:t>
            </a:r>
          </a:p>
        </p:txBody>
      </p:sp>
    </p:spTree>
    <p:extLst>
      <p:ext uri="{BB962C8B-B14F-4D97-AF65-F5344CB8AC3E}">
        <p14:creationId xmlns:p14="http://schemas.microsoft.com/office/powerpoint/2010/main" val="33436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6"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0986"/>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9" name="PPT世界-4"/>
          <p:cNvGrpSpPr/>
          <p:nvPr/>
        </p:nvGrpSpPr>
        <p:grpSpPr>
          <a:xfrm>
            <a:off x="673100" y="3688364"/>
            <a:ext cx="6311790" cy="2450449"/>
            <a:chOff x="2685010" y="3782172"/>
            <a:chExt cx="7230992" cy="2807314"/>
          </a:xfrm>
        </p:grpSpPr>
        <p:pic>
          <p:nvPicPr>
            <p:cNvPr id="13" name="PPT世界-4-1" descr="形状&#10;&#10;中度可信度描述已自动生成"/>
            <p:cNvPicPr>
              <a:picLocks noChangeAspect="1"/>
            </p:cNvPicPr>
            <p:nvPr/>
          </p:nvPicPr>
          <p:blipFill>
            <a:blip r:embed="rId6"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9" name="PPT世界-4-2" descr="篮子里的水果&#10;&#10;描述已自动生成"/>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pic>
        <p:nvPicPr>
          <p:cNvPr id="4" name="PPT世界-7" descr="黑白色的花&#10;&#10;描述已自动生成"/>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grpSp>
        <p:nvGrpSpPr>
          <p:cNvPr id="79" name="PPT世界-8"/>
          <p:cNvGrpSpPr/>
          <p:nvPr/>
        </p:nvGrpSpPr>
        <p:grpSpPr>
          <a:xfrm>
            <a:off x="3184354" y="1479803"/>
            <a:ext cx="6820262" cy="1862789"/>
            <a:chOff x="2879554" y="1603949"/>
            <a:chExt cx="6820262" cy="1862789"/>
          </a:xfrm>
        </p:grpSpPr>
        <p:sp>
          <p:nvSpPr>
            <p:cNvPr id="63" name="PPT世界-8-1"/>
            <p:cNvSpPr/>
            <p:nvPr/>
          </p:nvSpPr>
          <p:spPr>
            <a:xfrm flipH="1">
              <a:off x="4752974" y="1756725"/>
              <a:ext cx="3773047" cy="1213309"/>
            </a:xfrm>
            <a:prstGeom prst="roundRect">
              <a:avLst>
                <a:gd name="adj" fmla="val 9615"/>
              </a:avLst>
            </a:prstGeom>
            <a:noFill/>
            <a:ln w="19050" cap="flat" cmpd="sng" algn="ctr">
              <a:solidFill>
                <a:schemeClr val="accent1"/>
              </a:solidFill>
              <a:prstDash val="solid"/>
              <a:miter lim="800000"/>
            </a:ln>
            <a:effectLst>
              <a:innerShdw blurRad="254000">
                <a:sysClr val="window" lastClr="FFFFFF"/>
              </a:innerShdw>
              <a:reflection blurRad="25400" stA="20000" endPos="2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2"/>
            <p:cNvSpPr txBox="1"/>
            <p:nvPr/>
          </p:nvSpPr>
          <p:spPr>
            <a:xfrm>
              <a:off x="4986908" y="1870932"/>
              <a:ext cx="3084700" cy="769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农业经济</a:t>
              </a:r>
            </a:p>
          </p:txBody>
        </p:sp>
        <p:sp>
          <p:nvSpPr>
            <p:cNvPr id="66" name="PPT世界-8-3"/>
            <p:cNvSpPr txBox="1"/>
            <p:nvPr/>
          </p:nvSpPr>
          <p:spPr>
            <a:xfrm>
              <a:off x="5037023" y="2579185"/>
              <a:ext cx="3084700" cy="253916"/>
            </a:xfrm>
            <a:prstGeom prst="rect">
              <a:avLst/>
            </a:prstGeom>
            <a:noFill/>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AGRICULTURAL ECONOMY</a:t>
              </a:r>
            </a:p>
          </p:txBody>
        </p:sp>
        <p:sp>
          <p:nvSpPr>
            <p:cNvPr id="69" name="PPT世界-8-4"/>
            <p:cNvSpPr txBox="1"/>
            <p:nvPr/>
          </p:nvSpPr>
          <p:spPr>
            <a:xfrm>
              <a:off x="2879554" y="1603949"/>
              <a:ext cx="1753317"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u="none" strike="noStrike" kern="1200" cap="none" spc="0" normalizeH="0" baseline="0" noProof="0" dirty="0">
                  <a:ln>
                    <a:noFill/>
                  </a:ln>
                  <a:solidFill>
                    <a:schemeClr val="accent1"/>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9600" b="0" u="none" strike="noStrike" kern="1200" cap="none" spc="0" normalizeH="0" baseline="0" noProof="0" dirty="0">
                <a:ln>
                  <a:noFill/>
                </a:ln>
                <a:solidFill>
                  <a:schemeClr val="accent1"/>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74" name="PPT世界-8-5" descr="桌子上的水果&#10;&#10;描述已自动生成"/>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756524" y="2495728"/>
              <a:ext cx="1943292" cy="971010"/>
            </a:xfrm>
            <a:prstGeom prst="rect">
              <a:avLst/>
            </a:prstGeom>
          </p:spPr>
        </p:pic>
      </p:grpSp>
      <p:pic>
        <p:nvPicPr>
          <p:cNvPr id="17" name="图片 16">
            <a:hlinkClick r:id="rId11"/>
            <a:extLst>
              <a:ext uri="{FF2B5EF4-FFF2-40B4-BE49-F238E27FC236}">
                <a16:creationId xmlns:a16="http://schemas.microsoft.com/office/drawing/2014/main" id="{F70955C4-5799-48F5-97B5-88B575624D7A}"/>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6"/>
          <p:cNvGrpSpPr/>
          <p:nvPr/>
        </p:nvGrpSpPr>
        <p:grpSpPr>
          <a:xfrm>
            <a:off x="258645" y="215262"/>
            <a:ext cx="2022118" cy="543860"/>
            <a:chOff x="5808545" y="1713862"/>
            <a:chExt cx="2022118" cy="543860"/>
          </a:xfrm>
        </p:grpSpPr>
        <p:sp>
          <p:nvSpPr>
            <p:cNvPr id="4" name="PPT世界-6-1"/>
            <p:cNvSpPr/>
            <p:nvPr/>
          </p:nvSpPr>
          <p:spPr>
            <a:xfrm>
              <a:off x="5999183"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6-2"/>
            <p:cNvSpPr/>
            <p:nvPr/>
          </p:nvSpPr>
          <p:spPr bwMode="auto">
            <a:xfrm rot="10800000" flipV="1">
              <a:off x="5811294"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6-3"/>
            <p:cNvSpPr/>
            <p:nvPr/>
          </p:nvSpPr>
          <p:spPr>
            <a:xfrm>
              <a:off x="5808545" y="1785737"/>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6-4"/>
            <p:cNvSpPr txBox="1"/>
            <p:nvPr/>
          </p:nvSpPr>
          <p:spPr>
            <a:xfrm>
              <a:off x="6438484" y="178573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农业经济</a:t>
              </a:r>
            </a:p>
          </p:txBody>
        </p:sp>
      </p:grpSp>
      <p:sp>
        <p:nvSpPr>
          <p:cNvPr id="34" name="PPT世界-7"/>
          <p:cNvSpPr/>
          <p:nvPr/>
        </p:nvSpPr>
        <p:spPr>
          <a:xfrm>
            <a:off x="-571499" y="2613547"/>
            <a:ext cx="13509171" cy="1979253"/>
          </a:xfrm>
          <a:custGeom>
            <a:avLst/>
            <a:gdLst>
              <a:gd name="connsiteX0" fmla="*/ 10197730 w 10274300"/>
              <a:gd name="connsiteY0" fmla="*/ 0 h 2407337"/>
              <a:gd name="connsiteX1" fmla="*/ 10274300 w 10274300"/>
              <a:gd name="connsiteY1" fmla="*/ 0 h 2407337"/>
              <a:gd name="connsiteX2" fmla="*/ 10274300 w 10274300"/>
              <a:gd name="connsiteY2" fmla="*/ 2392878 h 2407337"/>
              <a:gd name="connsiteX3" fmla="*/ 10066729 w 10274300"/>
              <a:gd name="connsiteY3" fmla="*/ 2360904 h 2407337"/>
              <a:gd name="connsiteX4" fmla="*/ 5219701 w 10274300"/>
              <a:gd name="connsiteY4" fmla="*/ 2065995 h 2407337"/>
              <a:gd name="connsiteX5" fmla="*/ 372673 w 10274300"/>
              <a:gd name="connsiteY5" fmla="*/ 2360904 h 2407337"/>
              <a:gd name="connsiteX6" fmla="*/ 71235 w 10274300"/>
              <a:gd name="connsiteY6" fmla="*/ 2407337 h 2407337"/>
              <a:gd name="connsiteX7" fmla="*/ 0 w 10274300"/>
              <a:gd name="connsiteY7" fmla="*/ 2407337 h 2407337"/>
              <a:gd name="connsiteX8" fmla="*/ 0 w 10274300"/>
              <a:gd name="connsiteY8" fmla="*/ 11714 h 2407337"/>
              <a:gd name="connsiteX9" fmla="*/ 111460 w 10274300"/>
              <a:gd name="connsiteY9" fmla="*/ 28531 h 2407337"/>
              <a:gd name="connsiteX10" fmla="*/ 5060044 w 10274300"/>
              <a:gd name="connsiteY10" fmla="*/ 323440 h 2407337"/>
              <a:gd name="connsiteX11" fmla="*/ 10008629 w 10274300"/>
              <a:gd name="connsiteY11" fmla="*/ 28531 h 2407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74300" h="2407337">
                <a:moveTo>
                  <a:pt x="10197730" y="0"/>
                </a:moveTo>
                <a:lnTo>
                  <a:pt x="10274300" y="0"/>
                </a:lnTo>
                <a:lnTo>
                  <a:pt x="10274300" y="2392878"/>
                </a:lnTo>
                <a:lnTo>
                  <a:pt x="10066729" y="2360904"/>
                </a:lnTo>
                <a:cubicBezTo>
                  <a:pt x="8749544" y="2176668"/>
                  <a:pt x="7060881" y="2065995"/>
                  <a:pt x="5219701" y="2065995"/>
                </a:cubicBezTo>
                <a:cubicBezTo>
                  <a:pt x="3378522" y="2065995"/>
                  <a:pt x="1689859" y="2176668"/>
                  <a:pt x="372673" y="2360904"/>
                </a:cubicBezTo>
                <a:lnTo>
                  <a:pt x="71235" y="2407337"/>
                </a:lnTo>
                <a:lnTo>
                  <a:pt x="0" y="2407337"/>
                </a:lnTo>
                <a:lnTo>
                  <a:pt x="0" y="11714"/>
                </a:lnTo>
                <a:lnTo>
                  <a:pt x="111460" y="28531"/>
                </a:lnTo>
                <a:cubicBezTo>
                  <a:pt x="1456243" y="212767"/>
                  <a:pt x="3180288" y="323440"/>
                  <a:pt x="5060044" y="323440"/>
                </a:cubicBezTo>
                <a:cubicBezTo>
                  <a:pt x="6939801" y="323440"/>
                  <a:pt x="8663845" y="212767"/>
                  <a:pt x="10008629" y="28531"/>
                </a:cubicBezTo>
                <a:close/>
              </a:path>
            </a:pathLst>
          </a:custGeom>
          <a:noFill/>
          <a:ln w="9525">
            <a:gradFill flip="none" rotWithShape="1">
              <a:gsLst>
                <a:gs pos="0">
                  <a:schemeClr val="accent1">
                    <a:alpha val="0"/>
                  </a:schemeClr>
                </a:gs>
                <a:gs pos="46900">
                  <a:schemeClr val="accent1">
                    <a:alpha val="71000"/>
                  </a:schemeClr>
                </a:gs>
                <a:gs pos="100000">
                  <a:schemeClr val="accent1">
                    <a:alpha val="0"/>
                  </a:schemeClr>
                </a:gs>
              </a:gsLst>
              <a:lin ang="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1" name="PPT世界-8"/>
          <p:cNvGrpSpPr/>
          <p:nvPr/>
        </p:nvGrpSpPr>
        <p:grpSpPr>
          <a:xfrm>
            <a:off x="1383025" y="2133601"/>
            <a:ext cx="2471057" cy="3571700"/>
            <a:chOff x="1383025" y="2133601"/>
            <a:chExt cx="2471057" cy="3571700"/>
          </a:xfrm>
        </p:grpSpPr>
        <p:sp>
          <p:nvSpPr>
            <p:cNvPr id="36" name="PPT世界-8-1"/>
            <p:cNvSpPr txBox="1"/>
            <p:nvPr/>
          </p:nvSpPr>
          <p:spPr>
            <a:xfrm>
              <a:off x="1383025" y="4677006"/>
              <a:ext cx="2471057" cy="1028295"/>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39" name="PPT世界-8-2"/>
            <p:cNvSpPr/>
            <p:nvPr/>
          </p:nvSpPr>
          <p:spPr>
            <a:xfrm>
              <a:off x="1503901"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1" name="PPT世界-8-3"/>
            <p:cNvSpPr/>
            <p:nvPr/>
          </p:nvSpPr>
          <p:spPr>
            <a:xfrm>
              <a:off x="1695253" y="2324953"/>
              <a:ext cx="1846600" cy="1846600"/>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8-4"/>
            <p:cNvSpPr/>
            <p:nvPr/>
          </p:nvSpPr>
          <p:spPr>
            <a:xfrm>
              <a:off x="2020476" y="2674259"/>
              <a:ext cx="1178664" cy="1159981"/>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gradFill>
                  <a:gsLst>
                    <a:gs pos="31000">
                      <a:prstClr val="white"/>
                    </a:gs>
                    <a:gs pos="72000">
                      <a:prstClr val="white">
                        <a:alpha val="0"/>
                      </a:prstClr>
                    </a:gs>
                  </a:gsLst>
                  <a:lin ang="2700000" scaled="1"/>
                </a:gra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8-5"/>
            <p:cNvSpPr txBox="1"/>
            <p:nvPr/>
          </p:nvSpPr>
          <p:spPr>
            <a:xfrm>
              <a:off x="1571711" y="3422134"/>
              <a:ext cx="20936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57" name="PPT世界-9"/>
          <p:cNvGrpSpPr/>
          <p:nvPr/>
        </p:nvGrpSpPr>
        <p:grpSpPr>
          <a:xfrm>
            <a:off x="4775767" y="2133601"/>
            <a:ext cx="2471057" cy="3571700"/>
            <a:chOff x="4775767" y="2133601"/>
            <a:chExt cx="2471057" cy="3571700"/>
          </a:xfrm>
        </p:grpSpPr>
        <p:sp>
          <p:nvSpPr>
            <p:cNvPr id="44" name="PPT世界-9-1"/>
            <p:cNvSpPr txBox="1"/>
            <p:nvPr/>
          </p:nvSpPr>
          <p:spPr>
            <a:xfrm>
              <a:off x="4775767" y="4677006"/>
              <a:ext cx="2471057" cy="1028295"/>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47" name="PPT世界-9-2"/>
            <p:cNvSpPr/>
            <p:nvPr/>
          </p:nvSpPr>
          <p:spPr>
            <a:xfrm>
              <a:off x="5087995" y="2324953"/>
              <a:ext cx="1846600" cy="1846600"/>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9-3"/>
            <p:cNvSpPr/>
            <p:nvPr/>
          </p:nvSpPr>
          <p:spPr>
            <a:xfrm>
              <a:off x="4896643" y="2133601"/>
              <a:ext cx="2229304" cy="2229304"/>
            </a:xfrm>
            <a:prstGeom prst="ellipse">
              <a:avLst/>
            </a:prstGeom>
            <a:noFill/>
            <a:ln w="31750" cap="flat" cmpd="sng" algn="ctr">
              <a:gradFill flip="none" rotWithShape="1">
                <a:gsLst>
                  <a:gs pos="0">
                    <a:schemeClr val="accent3"/>
                  </a:gs>
                  <a:gs pos="70000">
                    <a:schemeClr val="accent3">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9" name="PPT世界-9-4"/>
            <p:cNvSpPr/>
            <p:nvPr/>
          </p:nvSpPr>
          <p:spPr>
            <a:xfrm>
              <a:off x="5481208" y="2637208"/>
              <a:ext cx="1130429" cy="1178664"/>
            </a:xfrm>
            <a:custGeom>
              <a:avLst/>
              <a:gdLst>
                <a:gd name="connsiteX0" fmla="*/ 291485 w 582977"/>
                <a:gd name="connsiteY0" fmla="*/ 247403 h 607851"/>
                <a:gd name="connsiteX1" fmla="*/ 330402 w 582977"/>
                <a:gd name="connsiteY1" fmla="*/ 291895 h 607851"/>
                <a:gd name="connsiteX2" fmla="*/ 291485 w 582977"/>
                <a:gd name="connsiteY2" fmla="*/ 336387 h 607851"/>
                <a:gd name="connsiteX3" fmla="*/ 252568 w 582977"/>
                <a:gd name="connsiteY3" fmla="*/ 291895 h 607851"/>
                <a:gd name="connsiteX4" fmla="*/ 291485 w 582977"/>
                <a:gd name="connsiteY4" fmla="*/ 247403 h 607851"/>
                <a:gd name="connsiteX5" fmla="*/ 83197 w 582977"/>
                <a:gd name="connsiteY5" fmla="*/ 232372 h 607851"/>
                <a:gd name="connsiteX6" fmla="*/ 110705 w 582977"/>
                <a:gd name="connsiteY6" fmla="*/ 244223 h 607851"/>
                <a:gd name="connsiteX7" fmla="*/ 124930 w 582977"/>
                <a:gd name="connsiteY7" fmla="*/ 245634 h 607851"/>
                <a:gd name="connsiteX8" fmla="*/ 134256 w 582977"/>
                <a:gd name="connsiteY8" fmla="*/ 244882 h 607851"/>
                <a:gd name="connsiteX9" fmla="*/ 134256 w 582977"/>
                <a:gd name="connsiteY9" fmla="*/ 470809 h 607851"/>
                <a:gd name="connsiteX10" fmla="*/ 157619 w 582977"/>
                <a:gd name="connsiteY10" fmla="*/ 494229 h 607851"/>
                <a:gd name="connsiteX11" fmla="*/ 241839 w 582977"/>
                <a:gd name="connsiteY11" fmla="*/ 494229 h 607851"/>
                <a:gd name="connsiteX12" fmla="*/ 241839 w 582977"/>
                <a:gd name="connsiteY12" fmla="*/ 429894 h 607851"/>
                <a:gd name="connsiteX13" fmla="*/ 212070 w 582977"/>
                <a:gd name="connsiteY13" fmla="*/ 479556 h 607851"/>
                <a:gd name="connsiteX14" fmla="*/ 195961 w 582977"/>
                <a:gd name="connsiteY14" fmla="*/ 488680 h 607851"/>
                <a:gd name="connsiteX15" fmla="*/ 186352 w 582977"/>
                <a:gd name="connsiteY15" fmla="*/ 485952 h 607851"/>
                <a:gd name="connsiteX16" fmla="*/ 179946 w 582977"/>
                <a:gd name="connsiteY16" fmla="*/ 460368 h 607851"/>
                <a:gd name="connsiteX17" fmla="*/ 239578 w 582977"/>
                <a:gd name="connsiteY17" fmla="*/ 361137 h 607851"/>
                <a:gd name="connsiteX18" fmla="*/ 256911 w 582977"/>
                <a:gd name="connsiteY18" fmla="*/ 352296 h 607851"/>
                <a:gd name="connsiteX19" fmla="*/ 326341 w 582977"/>
                <a:gd name="connsiteY19" fmla="*/ 352296 h 607851"/>
                <a:gd name="connsiteX20" fmla="*/ 343392 w 582977"/>
                <a:gd name="connsiteY20" fmla="*/ 361137 h 607851"/>
                <a:gd name="connsiteX21" fmla="*/ 403024 w 582977"/>
                <a:gd name="connsiteY21" fmla="*/ 460368 h 607851"/>
                <a:gd name="connsiteX22" fmla="*/ 396618 w 582977"/>
                <a:gd name="connsiteY22" fmla="*/ 485952 h 607851"/>
                <a:gd name="connsiteX23" fmla="*/ 387009 w 582977"/>
                <a:gd name="connsiteY23" fmla="*/ 488680 h 607851"/>
                <a:gd name="connsiteX24" fmla="*/ 370900 w 582977"/>
                <a:gd name="connsiteY24" fmla="*/ 479556 h 607851"/>
                <a:gd name="connsiteX25" fmla="*/ 341319 w 582977"/>
                <a:gd name="connsiteY25" fmla="*/ 430176 h 607851"/>
                <a:gd name="connsiteX26" fmla="*/ 341319 w 582977"/>
                <a:gd name="connsiteY26" fmla="*/ 494229 h 607851"/>
                <a:gd name="connsiteX27" fmla="*/ 425350 w 582977"/>
                <a:gd name="connsiteY27" fmla="*/ 494229 h 607851"/>
                <a:gd name="connsiteX28" fmla="*/ 448713 w 582977"/>
                <a:gd name="connsiteY28" fmla="*/ 470809 h 607851"/>
                <a:gd name="connsiteX29" fmla="*/ 448713 w 582977"/>
                <a:gd name="connsiteY29" fmla="*/ 244882 h 607851"/>
                <a:gd name="connsiteX30" fmla="*/ 458039 w 582977"/>
                <a:gd name="connsiteY30" fmla="*/ 245634 h 607851"/>
                <a:gd name="connsiteX31" fmla="*/ 472264 w 582977"/>
                <a:gd name="connsiteY31" fmla="*/ 244223 h 607851"/>
                <a:gd name="connsiteX32" fmla="*/ 499772 w 582977"/>
                <a:gd name="connsiteY32" fmla="*/ 232372 h 607851"/>
                <a:gd name="connsiteX33" fmla="*/ 541317 w 582977"/>
                <a:gd name="connsiteY33" fmla="*/ 245634 h 607851"/>
                <a:gd name="connsiteX34" fmla="*/ 541317 w 582977"/>
                <a:gd name="connsiteY34" fmla="*/ 549347 h 607851"/>
                <a:gd name="connsiteX35" fmla="*/ 553657 w 582977"/>
                <a:gd name="connsiteY35" fmla="*/ 549347 h 607851"/>
                <a:gd name="connsiteX36" fmla="*/ 582955 w 582977"/>
                <a:gd name="connsiteY36" fmla="*/ 578599 h 607851"/>
                <a:gd name="connsiteX37" fmla="*/ 553657 w 582977"/>
                <a:gd name="connsiteY37" fmla="*/ 607851 h 607851"/>
                <a:gd name="connsiteX38" fmla="*/ 29312 w 582977"/>
                <a:gd name="connsiteY38" fmla="*/ 607851 h 607851"/>
                <a:gd name="connsiteX39" fmla="*/ 14 w 582977"/>
                <a:gd name="connsiteY39" fmla="*/ 578599 h 607851"/>
                <a:gd name="connsiteX40" fmla="*/ 29312 w 582977"/>
                <a:gd name="connsiteY40" fmla="*/ 549347 h 607851"/>
                <a:gd name="connsiteX41" fmla="*/ 41653 w 582977"/>
                <a:gd name="connsiteY41" fmla="*/ 549347 h 607851"/>
                <a:gd name="connsiteX42" fmla="*/ 41653 w 582977"/>
                <a:gd name="connsiteY42" fmla="*/ 245634 h 607851"/>
                <a:gd name="connsiteX43" fmla="*/ 83197 w 582977"/>
                <a:gd name="connsiteY43" fmla="*/ 232372 h 607851"/>
                <a:gd name="connsiteX44" fmla="*/ 86782 w 582977"/>
                <a:gd name="connsiteY44" fmla="*/ 0 h 607851"/>
                <a:gd name="connsiteX45" fmla="*/ 496189 w 582977"/>
                <a:gd name="connsiteY45" fmla="*/ 0 h 607851"/>
                <a:gd name="connsiteX46" fmla="*/ 543667 w 582977"/>
                <a:gd name="connsiteY46" fmla="*/ 35275 h 607851"/>
                <a:gd name="connsiteX47" fmla="*/ 581254 w 582977"/>
                <a:gd name="connsiteY47" fmla="*/ 160948 h 607851"/>
                <a:gd name="connsiteX48" fmla="*/ 553276 w 582977"/>
                <a:gd name="connsiteY48" fmla="*/ 212685 h 607851"/>
                <a:gd name="connsiteX49" fmla="*/ 541312 w 582977"/>
                <a:gd name="connsiteY49" fmla="*/ 214378 h 607851"/>
                <a:gd name="connsiteX50" fmla="*/ 501464 w 582977"/>
                <a:gd name="connsiteY50" fmla="*/ 184747 h 607851"/>
                <a:gd name="connsiteX51" fmla="*/ 499203 w 582977"/>
                <a:gd name="connsiteY51" fmla="*/ 177410 h 607851"/>
                <a:gd name="connsiteX52" fmla="*/ 466138 w 582977"/>
                <a:gd name="connsiteY52" fmla="*/ 213625 h 607851"/>
                <a:gd name="connsiteX53" fmla="*/ 458036 w 582977"/>
                <a:gd name="connsiteY53" fmla="*/ 214378 h 607851"/>
                <a:gd name="connsiteX54" fmla="*/ 417246 w 582977"/>
                <a:gd name="connsiteY54" fmla="*/ 180890 h 607851"/>
                <a:gd name="connsiteX55" fmla="*/ 416210 w 582977"/>
                <a:gd name="connsiteY55" fmla="*/ 175811 h 607851"/>
                <a:gd name="connsiteX56" fmla="*/ 378906 w 582977"/>
                <a:gd name="connsiteY56" fmla="*/ 214190 h 607851"/>
                <a:gd name="connsiteX57" fmla="*/ 374667 w 582977"/>
                <a:gd name="connsiteY57" fmla="*/ 214378 h 607851"/>
                <a:gd name="connsiteX58" fmla="*/ 333311 w 582977"/>
                <a:gd name="connsiteY58" fmla="*/ 176939 h 607851"/>
                <a:gd name="connsiteX59" fmla="*/ 333029 w 582977"/>
                <a:gd name="connsiteY59" fmla="*/ 173835 h 607851"/>
                <a:gd name="connsiteX60" fmla="*/ 291485 w 582977"/>
                <a:gd name="connsiteY60" fmla="*/ 214378 h 607851"/>
                <a:gd name="connsiteX61" fmla="*/ 249942 w 582977"/>
                <a:gd name="connsiteY61" fmla="*/ 173835 h 607851"/>
                <a:gd name="connsiteX62" fmla="*/ 249659 w 582977"/>
                <a:gd name="connsiteY62" fmla="*/ 176939 h 607851"/>
                <a:gd name="connsiteX63" fmla="*/ 208304 w 582977"/>
                <a:gd name="connsiteY63" fmla="*/ 214378 h 607851"/>
                <a:gd name="connsiteX64" fmla="*/ 204065 w 582977"/>
                <a:gd name="connsiteY64" fmla="*/ 214190 h 607851"/>
                <a:gd name="connsiteX65" fmla="*/ 166760 w 582977"/>
                <a:gd name="connsiteY65" fmla="*/ 175811 h 607851"/>
                <a:gd name="connsiteX66" fmla="*/ 165818 w 582977"/>
                <a:gd name="connsiteY66" fmla="*/ 180890 h 607851"/>
                <a:gd name="connsiteX67" fmla="*/ 124934 w 582977"/>
                <a:gd name="connsiteY67" fmla="*/ 214378 h 607851"/>
                <a:gd name="connsiteX68" fmla="*/ 116833 w 582977"/>
                <a:gd name="connsiteY68" fmla="*/ 213625 h 607851"/>
                <a:gd name="connsiteX69" fmla="*/ 83767 w 582977"/>
                <a:gd name="connsiteY69" fmla="*/ 177410 h 607851"/>
                <a:gd name="connsiteX70" fmla="*/ 81601 w 582977"/>
                <a:gd name="connsiteY70" fmla="*/ 184747 h 607851"/>
                <a:gd name="connsiteX71" fmla="*/ 41658 w 582977"/>
                <a:gd name="connsiteY71" fmla="*/ 214378 h 607851"/>
                <a:gd name="connsiteX72" fmla="*/ 29789 w 582977"/>
                <a:gd name="connsiteY72" fmla="*/ 212685 h 607851"/>
                <a:gd name="connsiteX73" fmla="*/ 1716 w 582977"/>
                <a:gd name="connsiteY73" fmla="*/ 160948 h 607851"/>
                <a:gd name="connsiteX74" fmla="*/ 39303 w 582977"/>
                <a:gd name="connsiteY74" fmla="*/ 35275 h 607851"/>
                <a:gd name="connsiteX75" fmla="*/ 86782 w 582977"/>
                <a:gd name="connsiteY75" fmla="*/ 0 h 607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582977" h="607851">
                  <a:moveTo>
                    <a:pt x="291485" y="247403"/>
                  </a:moveTo>
                  <a:cubicBezTo>
                    <a:pt x="312978" y="247403"/>
                    <a:pt x="330402" y="267323"/>
                    <a:pt x="330402" y="291895"/>
                  </a:cubicBezTo>
                  <a:cubicBezTo>
                    <a:pt x="330402" y="316467"/>
                    <a:pt x="312978" y="336387"/>
                    <a:pt x="291485" y="336387"/>
                  </a:cubicBezTo>
                  <a:cubicBezTo>
                    <a:pt x="269992" y="336387"/>
                    <a:pt x="252568" y="316467"/>
                    <a:pt x="252568" y="291895"/>
                  </a:cubicBezTo>
                  <a:cubicBezTo>
                    <a:pt x="252568" y="267323"/>
                    <a:pt x="269992" y="247403"/>
                    <a:pt x="291485" y="247403"/>
                  </a:cubicBezTo>
                  <a:close/>
                  <a:moveTo>
                    <a:pt x="83197" y="232372"/>
                  </a:moveTo>
                  <a:cubicBezTo>
                    <a:pt x="91205" y="238015"/>
                    <a:pt x="100437" y="242154"/>
                    <a:pt x="110705" y="244223"/>
                  </a:cubicBezTo>
                  <a:cubicBezTo>
                    <a:pt x="115510" y="245164"/>
                    <a:pt x="120220" y="245634"/>
                    <a:pt x="124930" y="245634"/>
                  </a:cubicBezTo>
                  <a:cubicBezTo>
                    <a:pt x="128133" y="245634"/>
                    <a:pt x="131148" y="245258"/>
                    <a:pt x="134256" y="244882"/>
                  </a:cubicBezTo>
                  <a:lnTo>
                    <a:pt x="134256" y="470809"/>
                  </a:lnTo>
                  <a:cubicBezTo>
                    <a:pt x="134256" y="483695"/>
                    <a:pt x="144713" y="494229"/>
                    <a:pt x="157619" y="494229"/>
                  </a:cubicBezTo>
                  <a:lnTo>
                    <a:pt x="241839" y="494229"/>
                  </a:lnTo>
                  <a:lnTo>
                    <a:pt x="241839" y="429894"/>
                  </a:lnTo>
                  <a:lnTo>
                    <a:pt x="212070" y="479556"/>
                  </a:lnTo>
                  <a:cubicBezTo>
                    <a:pt x="208490" y="485388"/>
                    <a:pt x="202367" y="488680"/>
                    <a:pt x="195961" y="488680"/>
                  </a:cubicBezTo>
                  <a:cubicBezTo>
                    <a:pt x="192758" y="488680"/>
                    <a:pt x="189366" y="487833"/>
                    <a:pt x="186352" y="485952"/>
                  </a:cubicBezTo>
                  <a:cubicBezTo>
                    <a:pt x="177497" y="480685"/>
                    <a:pt x="174670" y="469210"/>
                    <a:pt x="179946" y="460368"/>
                  </a:cubicBezTo>
                  <a:lnTo>
                    <a:pt x="239578" y="361137"/>
                  </a:lnTo>
                  <a:cubicBezTo>
                    <a:pt x="243252" y="354835"/>
                    <a:pt x="250129" y="351826"/>
                    <a:pt x="256911" y="352296"/>
                  </a:cubicBezTo>
                  <a:cubicBezTo>
                    <a:pt x="257288" y="352202"/>
                    <a:pt x="325870" y="352202"/>
                    <a:pt x="326341" y="352296"/>
                  </a:cubicBezTo>
                  <a:cubicBezTo>
                    <a:pt x="333029" y="351920"/>
                    <a:pt x="339718" y="354929"/>
                    <a:pt x="343392" y="361137"/>
                  </a:cubicBezTo>
                  <a:lnTo>
                    <a:pt x="403024" y="460368"/>
                  </a:lnTo>
                  <a:cubicBezTo>
                    <a:pt x="408299" y="469210"/>
                    <a:pt x="405473" y="480685"/>
                    <a:pt x="396618" y="485952"/>
                  </a:cubicBezTo>
                  <a:cubicBezTo>
                    <a:pt x="393603" y="487833"/>
                    <a:pt x="390212" y="488680"/>
                    <a:pt x="387009" y="488680"/>
                  </a:cubicBezTo>
                  <a:cubicBezTo>
                    <a:pt x="380603" y="488680"/>
                    <a:pt x="374479" y="485388"/>
                    <a:pt x="370900" y="479556"/>
                  </a:cubicBezTo>
                  <a:lnTo>
                    <a:pt x="341319" y="430176"/>
                  </a:lnTo>
                  <a:lnTo>
                    <a:pt x="341319" y="494229"/>
                  </a:lnTo>
                  <a:lnTo>
                    <a:pt x="425350" y="494229"/>
                  </a:lnTo>
                  <a:cubicBezTo>
                    <a:pt x="438256" y="494229"/>
                    <a:pt x="448713" y="483695"/>
                    <a:pt x="448713" y="470809"/>
                  </a:cubicBezTo>
                  <a:lnTo>
                    <a:pt x="448713" y="244882"/>
                  </a:lnTo>
                  <a:cubicBezTo>
                    <a:pt x="451822" y="245258"/>
                    <a:pt x="454836" y="245634"/>
                    <a:pt x="458039" y="245634"/>
                  </a:cubicBezTo>
                  <a:cubicBezTo>
                    <a:pt x="462750" y="245634"/>
                    <a:pt x="467554" y="245164"/>
                    <a:pt x="472264" y="244223"/>
                  </a:cubicBezTo>
                  <a:cubicBezTo>
                    <a:pt x="482533" y="242154"/>
                    <a:pt x="491765" y="238015"/>
                    <a:pt x="499772" y="232372"/>
                  </a:cubicBezTo>
                  <a:cubicBezTo>
                    <a:pt x="511736" y="240649"/>
                    <a:pt x="526150" y="245634"/>
                    <a:pt x="541317" y="245634"/>
                  </a:cubicBezTo>
                  <a:lnTo>
                    <a:pt x="541317" y="549347"/>
                  </a:lnTo>
                  <a:lnTo>
                    <a:pt x="553657" y="549347"/>
                  </a:lnTo>
                  <a:cubicBezTo>
                    <a:pt x="569861" y="549347"/>
                    <a:pt x="582955" y="562515"/>
                    <a:pt x="582955" y="578599"/>
                  </a:cubicBezTo>
                  <a:cubicBezTo>
                    <a:pt x="582955" y="594777"/>
                    <a:pt x="569861" y="607851"/>
                    <a:pt x="553657" y="607851"/>
                  </a:cubicBezTo>
                  <a:lnTo>
                    <a:pt x="29312" y="607851"/>
                  </a:lnTo>
                  <a:cubicBezTo>
                    <a:pt x="13109" y="607851"/>
                    <a:pt x="14" y="594777"/>
                    <a:pt x="14" y="578599"/>
                  </a:cubicBezTo>
                  <a:cubicBezTo>
                    <a:pt x="14" y="562515"/>
                    <a:pt x="13109" y="549347"/>
                    <a:pt x="29312" y="549347"/>
                  </a:cubicBezTo>
                  <a:lnTo>
                    <a:pt x="41653" y="549347"/>
                  </a:lnTo>
                  <a:lnTo>
                    <a:pt x="41653" y="245634"/>
                  </a:lnTo>
                  <a:cubicBezTo>
                    <a:pt x="56820" y="245634"/>
                    <a:pt x="71233" y="240649"/>
                    <a:pt x="83197" y="232372"/>
                  </a:cubicBezTo>
                  <a:close/>
                  <a:moveTo>
                    <a:pt x="86782" y="0"/>
                  </a:moveTo>
                  <a:lnTo>
                    <a:pt x="496189" y="0"/>
                  </a:lnTo>
                  <a:cubicBezTo>
                    <a:pt x="518044" y="0"/>
                    <a:pt x="537356" y="14392"/>
                    <a:pt x="543667" y="35275"/>
                  </a:cubicBezTo>
                  <a:lnTo>
                    <a:pt x="581254" y="160948"/>
                  </a:lnTo>
                  <a:cubicBezTo>
                    <a:pt x="587754" y="182866"/>
                    <a:pt x="575319" y="206100"/>
                    <a:pt x="553276" y="212685"/>
                  </a:cubicBezTo>
                  <a:cubicBezTo>
                    <a:pt x="549225" y="213814"/>
                    <a:pt x="545269" y="214378"/>
                    <a:pt x="541312" y="214378"/>
                  </a:cubicBezTo>
                  <a:cubicBezTo>
                    <a:pt x="523413" y="214378"/>
                    <a:pt x="506834" y="202714"/>
                    <a:pt x="501464" y="184747"/>
                  </a:cubicBezTo>
                  <a:lnTo>
                    <a:pt x="499203" y="177410"/>
                  </a:lnTo>
                  <a:cubicBezTo>
                    <a:pt x="497319" y="194906"/>
                    <a:pt x="484413" y="209957"/>
                    <a:pt x="466138" y="213625"/>
                  </a:cubicBezTo>
                  <a:cubicBezTo>
                    <a:pt x="463406" y="214096"/>
                    <a:pt x="460674" y="214378"/>
                    <a:pt x="458036" y="214378"/>
                  </a:cubicBezTo>
                  <a:cubicBezTo>
                    <a:pt x="438536" y="214378"/>
                    <a:pt x="421109" y="200738"/>
                    <a:pt x="417246" y="180890"/>
                  </a:cubicBezTo>
                  <a:lnTo>
                    <a:pt x="416210" y="175811"/>
                  </a:lnTo>
                  <a:cubicBezTo>
                    <a:pt x="414797" y="195659"/>
                    <a:pt x="399348" y="212120"/>
                    <a:pt x="378906" y="214190"/>
                  </a:cubicBezTo>
                  <a:cubicBezTo>
                    <a:pt x="377493" y="214284"/>
                    <a:pt x="376080" y="214378"/>
                    <a:pt x="374667" y="214378"/>
                  </a:cubicBezTo>
                  <a:cubicBezTo>
                    <a:pt x="353565" y="214378"/>
                    <a:pt x="335478" y="198387"/>
                    <a:pt x="333311" y="176939"/>
                  </a:cubicBezTo>
                  <a:lnTo>
                    <a:pt x="333029" y="173835"/>
                  </a:lnTo>
                  <a:cubicBezTo>
                    <a:pt x="332464" y="196317"/>
                    <a:pt x="314094" y="214378"/>
                    <a:pt x="291485" y="214378"/>
                  </a:cubicBezTo>
                  <a:cubicBezTo>
                    <a:pt x="268876" y="214378"/>
                    <a:pt x="250507" y="196317"/>
                    <a:pt x="249942" y="173835"/>
                  </a:cubicBezTo>
                  <a:lnTo>
                    <a:pt x="249659" y="176939"/>
                  </a:lnTo>
                  <a:cubicBezTo>
                    <a:pt x="247492" y="198387"/>
                    <a:pt x="229405" y="214378"/>
                    <a:pt x="208304" y="214378"/>
                  </a:cubicBezTo>
                  <a:cubicBezTo>
                    <a:pt x="206891" y="214378"/>
                    <a:pt x="205478" y="214284"/>
                    <a:pt x="204065" y="214190"/>
                  </a:cubicBezTo>
                  <a:cubicBezTo>
                    <a:pt x="183623" y="212120"/>
                    <a:pt x="168267" y="195659"/>
                    <a:pt x="166760" y="175811"/>
                  </a:cubicBezTo>
                  <a:lnTo>
                    <a:pt x="165818" y="180890"/>
                  </a:lnTo>
                  <a:cubicBezTo>
                    <a:pt x="161862" y="200738"/>
                    <a:pt x="144434" y="214378"/>
                    <a:pt x="124934" y="214378"/>
                  </a:cubicBezTo>
                  <a:cubicBezTo>
                    <a:pt x="122296" y="214378"/>
                    <a:pt x="119564" y="214096"/>
                    <a:pt x="116833" y="213625"/>
                  </a:cubicBezTo>
                  <a:cubicBezTo>
                    <a:pt x="98557" y="209957"/>
                    <a:pt x="85746" y="194906"/>
                    <a:pt x="83767" y="177410"/>
                  </a:cubicBezTo>
                  <a:lnTo>
                    <a:pt x="81601" y="184747"/>
                  </a:lnTo>
                  <a:cubicBezTo>
                    <a:pt x="76137" y="202714"/>
                    <a:pt x="59557" y="214378"/>
                    <a:pt x="41658" y="214378"/>
                  </a:cubicBezTo>
                  <a:cubicBezTo>
                    <a:pt x="37702" y="214378"/>
                    <a:pt x="33745" y="213814"/>
                    <a:pt x="29789" y="212685"/>
                  </a:cubicBezTo>
                  <a:cubicBezTo>
                    <a:pt x="7745" y="206100"/>
                    <a:pt x="-4784" y="182866"/>
                    <a:pt x="1716" y="160948"/>
                  </a:cubicBezTo>
                  <a:lnTo>
                    <a:pt x="39303" y="35275"/>
                  </a:lnTo>
                  <a:cubicBezTo>
                    <a:pt x="45615" y="14392"/>
                    <a:pt x="64927" y="0"/>
                    <a:pt x="86782" y="0"/>
                  </a:cubicBezTo>
                  <a:close/>
                </a:path>
              </a:pathLst>
            </a:custGeom>
            <a:gradFill flip="none" rotWithShape="1">
              <a:gsLst>
                <a:gs pos="40000">
                  <a:schemeClr val="accent3">
                    <a:alpha val="75000"/>
                  </a:schemeClr>
                </a:gs>
                <a:gs pos="0">
                  <a:schemeClr val="bg1"/>
                </a:gs>
                <a:gs pos="83000">
                  <a:schemeClr val="accent3">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gradFill>
                  <a:gsLst>
                    <a:gs pos="31000">
                      <a:prstClr val="white"/>
                    </a:gs>
                    <a:gs pos="72000">
                      <a:prstClr val="white">
                        <a:alpha val="0"/>
                      </a:prstClr>
                    </a:gs>
                  </a:gsLst>
                  <a:lin ang="2700000" scaled="1"/>
                </a:gra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6" name="PPT世界-9-5"/>
            <p:cNvSpPr txBox="1"/>
            <p:nvPr/>
          </p:nvSpPr>
          <p:spPr>
            <a:xfrm>
              <a:off x="5237105" y="3422134"/>
              <a:ext cx="1548382"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grpSp>
        <p:nvGrpSpPr>
          <p:cNvPr id="58" name="PPT世界-10"/>
          <p:cNvGrpSpPr/>
          <p:nvPr/>
        </p:nvGrpSpPr>
        <p:grpSpPr>
          <a:xfrm>
            <a:off x="8168510" y="2133601"/>
            <a:ext cx="2640466" cy="3571700"/>
            <a:chOff x="8168510" y="2133601"/>
            <a:chExt cx="2640466" cy="3571700"/>
          </a:xfrm>
        </p:grpSpPr>
        <p:sp>
          <p:nvSpPr>
            <p:cNvPr id="51" name="PPT世界-10-1"/>
            <p:cNvSpPr txBox="1"/>
            <p:nvPr/>
          </p:nvSpPr>
          <p:spPr>
            <a:xfrm>
              <a:off x="8168510" y="4677006"/>
              <a:ext cx="2640466" cy="1028295"/>
            </a:xfrm>
            <a:prstGeom prst="rect">
              <a:avLst/>
            </a:prstGeom>
            <a:noFill/>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a:t>
              </a:r>
            </a:p>
          </p:txBody>
        </p:sp>
        <p:sp>
          <p:nvSpPr>
            <p:cNvPr id="54" name="PPT世界-10-2"/>
            <p:cNvSpPr/>
            <p:nvPr/>
          </p:nvSpPr>
          <p:spPr>
            <a:xfrm>
              <a:off x="8565443" y="2324953"/>
              <a:ext cx="1846600" cy="1846600"/>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5" name="PPT世界-10-3"/>
            <p:cNvSpPr/>
            <p:nvPr/>
          </p:nvSpPr>
          <p:spPr>
            <a:xfrm>
              <a:off x="8374091" y="2133601"/>
              <a:ext cx="2229304" cy="2229304"/>
            </a:xfrm>
            <a:prstGeom prst="ellipse">
              <a:avLst/>
            </a:prstGeom>
            <a:noFill/>
            <a:ln w="31750" cap="flat" cmpd="sng" algn="ctr">
              <a:gradFill flip="none" rotWithShape="1">
                <a:gsLst>
                  <a:gs pos="0">
                    <a:schemeClr val="accent1"/>
                  </a:gs>
                  <a:gs pos="70000">
                    <a:schemeClr val="accent2">
                      <a:alpha val="0"/>
                    </a:schemeClr>
                  </a:gs>
                </a:gsLst>
                <a:lin ang="5400000" scaled="1"/>
                <a:tileRect/>
              </a:gra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6" name="PPT世界-10-4"/>
            <p:cNvSpPr/>
            <p:nvPr/>
          </p:nvSpPr>
          <p:spPr>
            <a:xfrm>
              <a:off x="9000011" y="2609497"/>
              <a:ext cx="1135462" cy="1178664"/>
            </a:xfrm>
            <a:custGeom>
              <a:avLst/>
              <a:gdLst>
                <a:gd name="connsiteX0" fmla="*/ 358892 w 584211"/>
                <a:gd name="connsiteY0" fmla="*/ 389077 h 606439"/>
                <a:gd name="connsiteX1" fmla="*/ 358892 w 584211"/>
                <a:gd name="connsiteY1" fmla="*/ 531682 h 606439"/>
                <a:gd name="connsiteX2" fmla="*/ 361303 w 584211"/>
                <a:gd name="connsiteY2" fmla="*/ 531993 h 606439"/>
                <a:gd name="connsiteX3" fmla="*/ 545259 w 584211"/>
                <a:gd name="connsiteY3" fmla="*/ 531993 h 606439"/>
                <a:gd name="connsiteX4" fmla="*/ 561975 w 584211"/>
                <a:gd name="connsiteY4" fmla="*/ 515302 h 606439"/>
                <a:gd name="connsiteX5" fmla="*/ 561975 w 584211"/>
                <a:gd name="connsiteY5" fmla="*/ 389077 h 606439"/>
                <a:gd name="connsiteX6" fmla="*/ 408221 w 584211"/>
                <a:gd name="connsiteY6" fmla="*/ 350357 h 606439"/>
                <a:gd name="connsiteX7" fmla="*/ 521620 w 584211"/>
                <a:gd name="connsiteY7" fmla="*/ 350357 h 606439"/>
                <a:gd name="connsiteX8" fmla="*/ 521620 w 584211"/>
                <a:gd name="connsiteY8" fmla="*/ 355932 h 606439"/>
                <a:gd name="connsiteX9" fmla="*/ 408221 w 584211"/>
                <a:gd name="connsiteY9" fmla="*/ 355932 h 606439"/>
                <a:gd name="connsiteX10" fmla="*/ 389451 w 584211"/>
                <a:gd name="connsiteY10" fmla="*/ 345700 h 606439"/>
                <a:gd name="connsiteX11" fmla="*/ 396861 w 584211"/>
                <a:gd name="connsiteY11" fmla="*/ 353110 h 606439"/>
                <a:gd name="connsiteX12" fmla="*/ 389451 w 584211"/>
                <a:gd name="connsiteY12" fmla="*/ 360520 h 606439"/>
                <a:gd name="connsiteX13" fmla="*/ 382041 w 584211"/>
                <a:gd name="connsiteY13" fmla="*/ 353110 h 606439"/>
                <a:gd name="connsiteX14" fmla="*/ 389451 w 584211"/>
                <a:gd name="connsiteY14" fmla="*/ 345700 h 606439"/>
                <a:gd name="connsiteX15" fmla="*/ 408221 w 584211"/>
                <a:gd name="connsiteY15" fmla="*/ 323048 h 606439"/>
                <a:gd name="connsiteX16" fmla="*/ 521620 w 584211"/>
                <a:gd name="connsiteY16" fmla="*/ 323048 h 606439"/>
                <a:gd name="connsiteX17" fmla="*/ 521620 w 584211"/>
                <a:gd name="connsiteY17" fmla="*/ 328552 h 606439"/>
                <a:gd name="connsiteX18" fmla="*/ 408221 w 584211"/>
                <a:gd name="connsiteY18" fmla="*/ 328552 h 606439"/>
                <a:gd name="connsiteX19" fmla="*/ 389451 w 584211"/>
                <a:gd name="connsiteY19" fmla="*/ 318391 h 606439"/>
                <a:gd name="connsiteX20" fmla="*/ 396861 w 584211"/>
                <a:gd name="connsiteY20" fmla="*/ 325801 h 606439"/>
                <a:gd name="connsiteX21" fmla="*/ 389451 w 584211"/>
                <a:gd name="connsiteY21" fmla="*/ 333211 h 606439"/>
                <a:gd name="connsiteX22" fmla="*/ 382041 w 584211"/>
                <a:gd name="connsiteY22" fmla="*/ 325801 h 606439"/>
                <a:gd name="connsiteX23" fmla="*/ 389451 w 584211"/>
                <a:gd name="connsiteY23" fmla="*/ 318391 h 606439"/>
                <a:gd name="connsiteX24" fmla="*/ 408221 w 584211"/>
                <a:gd name="connsiteY24" fmla="*/ 294046 h 606439"/>
                <a:gd name="connsiteX25" fmla="*/ 521620 w 584211"/>
                <a:gd name="connsiteY25" fmla="*/ 294046 h 606439"/>
                <a:gd name="connsiteX26" fmla="*/ 521620 w 584211"/>
                <a:gd name="connsiteY26" fmla="*/ 299550 h 606439"/>
                <a:gd name="connsiteX27" fmla="*/ 408221 w 584211"/>
                <a:gd name="connsiteY27" fmla="*/ 299550 h 606439"/>
                <a:gd name="connsiteX28" fmla="*/ 389451 w 584211"/>
                <a:gd name="connsiteY28" fmla="*/ 289389 h 606439"/>
                <a:gd name="connsiteX29" fmla="*/ 396861 w 584211"/>
                <a:gd name="connsiteY29" fmla="*/ 296799 h 606439"/>
                <a:gd name="connsiteX30" fmla="*/ 389451 w 584211"/>
                <a:gd name="connsiteY30" fmla="*/ 304209 h 606439"/>
                <a:gd name="connsiteX31" fmla="*/ 382041 w 584211"/>
                <a:gd name="connsiteY31" fmla="*/ 296799 h 606439"/>
                <a:gd name="connsiteX32" fmla="*/ 389451 w 584211"/>
                <a:gd name="connsiteY32" fmla="*/ 289389 h 606439"/>
                <a:gd name="connsiteX33" fmla="*/ 53063 w 584211"/>
                <a:gd name="connsiteY33" fmla="*/ 284110 h 606439"/>
                <a:gd name="connsiteX34" fmla="*/ 74368 w 584211"/>
                <a:gd name="connsiteY34" fmla="*/ 307552 h 606439"/>
                <a:gd name="connsiteX35" fmla="*/ 51507 w 584211"/>
                <a:gd name="connsiteY35" fmla="*/ 333245 h 606439"/>
                <a:gd name="connsiteX36" fmla="*/ 46220 w 584211"/>
                <a:gd name="connsiteY36" fmla="*/ 332857 h 606439"/>
                <a:gd name="connsiteX37" fmla="*/ 46220 w 584211"/>
                <a:gd name="connsiteY37" fmla="*/ 284886 h 606439"/>
                <a:gd name="connsiteX38" fmla="*/ 53063 w 584211"/>
                <a:gd name="connsiteY38" fmla="*/ 284110 h 606439"/>
                <a:gd name="connsiteX39" fmla="*/ 133100 w 584211"/>
                <a:gd name="connsiteY39" fmla="*/ 282628 h 606439"/>
                <a:gd name="connsiteX40" fmla="*/ 151292 w 584211"/>
                <a:gd name="connsiteY40" fmla="*/ 308632 h 606439"/>
                <a:gd name="connsiteX41" fmla="*/ 133255 w 584211"/>
                <a:gd name="connsiteY41" fmla="*/ 335023 h 606439"/>
                <a:gd name="connsiteX42" fmla="*/ 115374 w 584211"/>
                <a:gd name="connsiteY42" fmla="*/ 309020 h 606439"/>
                <a:gd name="connsiteX43" fmla="*/ 133100 w 584211"/>
                <a:gd name="connsiteY43" fmla="*/ 282628 h 606439"/>
                <a:gd name="connsiteX44" fmla="*/ 51470 w 584211"/>
                <a:gd name="connsiteY44" fmla="*/ 271392 h 606439"/>
                <a:gd name="connsiteX45" fmla="*/ 31411 w 584211"/>
                <a:gd name="connsiteY45" fmla="*/ 273410 h 606439"/>
                <a:gd name="connsiteX46" fmla="*/ 31411 w 584211"/>
                <a:gd name="connsiteY46" fmla="*/ 344673 h 606439"/>
                <a:gd name="connsiteX47" fmla="*/ 48205 w 584211"/>
                <a:gd name="connsiteY47" fmla="*/ 346148 h 606439"/>
                <a:gd name="connsiteX48" fmla="*/ 79382 w 584211"/>
                <a:gd name="connsiteY48" fmla="*/ 337376 h 606439"/>
                <a:gd name="connsiteX49" fmla="*/ 90967 w 584211"/>
                <a:gd name="connsiteY49" fmla="*/ 307023 h 606439"/>
                <a:gd name="connsiteX50" fmla="*/ 79227 w 584211"/>
                <a:gd name="connsiteY50" fmla="*/ 278766 h 606439"/>
                <a:gd name="connsiteX51" fmla="*/ 51470 w 584211"/>
                <a:gd name="connsiteY51" fmla="*/ 271392 h 606439"/>
                <a:gd name="connsiteX52" fmla="*/ 133574 w 584211"/>
                <a:gd name="connsiteY52" fmla="*/ 268675 h 606439"/>
                <a:gd name="connsiteX53" fmla="*/ 98198 w 584211"/>
                <a:gd name="connsiteY53" fmla="*/ 309352 h 606439"/>
                <a:gd name="connsiteX54" fmla="*/ 132330 w 584211"/>
                <a:gd name="connsiteY54" fmla="*/ 348943 h 606439"/>
                <a:gd name="connsiteX55" fmla="*/ 169727 w 584211"/>
                <a:gd name="connsiteY55" fmla="*/ 308110 h 606439"/>
                <a:gd name="connsiteX56" fmla="*/ 133574 w 584211"/>
                <a:gd name="connsiteY56" fmla="*/ 268675 h 606439"/>
                <a:gd name="connsiteX57" fmla="*/ 408221 w 584211"/>
                <a:gd name="connsiteY57" fmla="*/ 267090 h 606439"/>
                <a:gd name="connsiteX58" fmla="*/ 521620 w 584211"/>
                <a:gd name="connsiteY58" fmla="*/ 267090 h 606439"/>
                <a:gd name="connsiteX59" fmla="*/ 521620 w 584211"/>
                <a:gd name="connsiteY59" fmla="*/ 272735 h 606439"/>
                <a:gd name="connsiteX60" fmla="*/ 408221 w 584211"/>
                <a:gd name="connsiteY60" fmla="*/ 272735 h 606439"/>
                <a:gd name="connsiteX61" fmla="*/ 221975 w 584211"/>
                <a:gd name="connsiteY61" fmla="*/ 266501 h 606439"/>
                <a:gd name="connsiteX62" fmla="*/ 177736 w 584211"/>
                <a:gd name="connsiteY62" fmla="*/ 310128 h 606439"/>
                <a:gd name="connsiteX63" fmla="*/ 220109 w 584211"/>
                <a:gd name="connsiteY63" fmla="*/ 351350 h 606439"/>
                <a:gd name="connsiteX64" fmla="*/ 241724 w 584211"/>
                <a:gd name="connsiteY64" fmla="*/ 348322 h 606439"/>
                <a:gd name="connsiteX65" fmla="*/ 238847 w 584211"/>
                <a:gd name="connsiteY65" fmla="*/ 333572 h 606439"/>
                <a:gd name="connsiteX66" fmla="*/ 222986 w 584211"/>
                <a:gd name="connsiteY66" fmla="*/ 335979 h 606439"/>
                <a:gd name="connsiteX67" fmla="*/ 196707 w 584211"/>
                <a:gd name="connsiteY67" fmla="*/ 309042 h 606439"/>
                <a:gd name="connsiteX68" fmla="*/ 222830 w 584211"/>
                <a:gd name="connsiteY68" fmla="*/ 281871 h 606439"/>
                <a:gd name="connsiteX69" fmla="*/ 238847 w 584211"/>
                <a:gd name="connsiteY69" fmla="*/ 284744 h 606439"/>
                <a:gd name="connsiteX70" fmla="*/ 242812 w 584211"/>
                <a:gd name="connsiteY70" fmla="*/ 269684 h 606439"/>
                <a:gd name="connsiteX71" fmla="*/ 221975 w 584211"/>
                <a:gd name="connsiteY71" fmla="*/ 266501 h 606439"/>
                <a:gd name="connsiteX72" fmla="*/ 324838 w 584211"/>
                <a:gd name="connsiteY72" fmla="*/ 265336 h 606439"/>
                <a:gd name="connsiteX73" fmla="*/ 300891 w 584211"/>
                <a:gd name="connsiteY73" fmla="*/ 265957 h 606439"/>
                <a:gd name="connsiteX74" fmla="*/ 293116 w 584211"/>
                <a:gd name="connsiteY74" fmla="*/ 281794 h 606439"/>
                <a:gd name="connsiteX75" fmla="*/ 286974 w 584211"/>
                <a:gd name="connsiteY75" fmla="*/ 296155 h 606439"/>
                <a:gd name="connsiteX76" fmla="*/ 286663 w 584211"/>
                <a:gd name="connsiteY76" fmla="*/ 296155 h 606439"/>
                <a:gd name="connsiteX77" fmla="*/ 279899 w 584211"/>
                <a:gd name="connsiteY77" fmla="*/ 282027 h 606439"/>
                <a:gd name="connsiteX78" fmla="*/ 272124 w 584211"/>
                <a:gd name="connsiteY78" fmla="*/ 266656 h 606439"/>
                <a:gd name="connsiteX79" fmla="*/ 249421 w 584211"/>
                <a:gd name="connsiteY79" fmla="*/ 267200 h 606439"/>
                <a:gd name="connsiteX80" fmla="*/ 273834 w 584211"/>
                <a:gd name="connsiteY80" fmla="*/ 308576 h 606439"/>
                <a:gd name="connsiteX81" fmla="*/ 248488 w 584211"/>
                <a:gd name="connsiteY81" fmla="*/ 350884 h 606439"/>
                <a:gd name="connsiteX82" fmla="*/ 271035 w 584211"/>
                <a:gd name="connsiteY82" fmla="*/ 351505 h 606439"/>
                <a:gd name="connsiteX83" fmla="*/ 278421 w 584211"/>
                <a:gd name="connsiteY83" fmla="*/ 336290 h 606439"/>
                <a:gd name="connsiteX84" fmla="*/ 285341 w 584211"/>
                <a:gd name="connsiteY84" fmla="*/ 321074 h 606439"/>
                <a:gd name="connsiteX85" fmla="*/ 285652 w 584211"/>
                <a:gd name="connsiteY85" fmla="*/ 321074 h 606439"/>
                <a:gd name="connsiteX86" fmla="*/ 293660 w 584211"/>
                <a:gd name="connsiteY86" fmla="*/ 336522 h 606439"/>
                <a:gd name="connsiteX87" fmla="*/ 301980 w 584211"/>
                <a:gd name="connsiteY87" fmla="*/ 352359 h 606439"/>
                <a:gd name="connsiteX88" fmla="*/ 326238 w 584211"/>
                <a:gd name="connsiteY88" fmla="*/ 352980 h 606439"/>
                <a:gd name="connsiteX89" fmla="*/ 298714 w 584211"/>
                <a:gd name="connsiteY89" fmla="*/ 308110 h 606439"/>
                <a:gd name="connsiteX90" fmla="*/ 389451 w 584211"/>
                <a:gd name="connsiteY90" fmla="*/ 262574 h 606439"/>
                <a:gd name="connsiteX91" fmla="*/ 396861 w 584211"/>
                <a:gd name="connsiteY91" fmla="*/ 269984 h 606439"/>
                <a:gd name="connsiteX92" fmla="*/ 389451 w 584211"/>
                <a:gd name="connsiteY92" fmla="*/ 277394 h 606439"/>
                <a:gd name="connsiteX93" fmla="*/ 382041 w 584211"/>
                <a:gd name="connsiteY93" fmla="*/ 269984 h 606439"/>
                <a:gd name="connsiteX94" fmla="*/ 389451 w 584211"/>
                <a:gd name="connsiteY94" fmla="*/ 262574 h 606439"/>
                <a:gd name="connsiteX95" fmla="*/ 358892 w 584211"/>
                <a:gd name="connsiteY95" fmla="*/ 246317 h 606439"/>
                <a:gd name="connsiteX96" fmla="*/ 358892 w 584211"/>
                <a:gd name="connsiteY96" fmla="*/ 377976 h 606439"/>
                <a:gd name="connsiteX97" fmla="*/ 552800 w 584211"/>
                <a:gd name="connsiteY97" fmla="*/ 377976 h 606439"/>
                <a:gd name="connsiteX98" fmla="*/ 552800 w 584211"/>
                <a:gd name="connsiteY98" fmla="*/ 246317 h 606439"/>
                <a:gd name="connsiteX99" fmla="*/ 358892 w 584211"/>
                <a:gd name="connsiteY99" fmla="*/ 183127 h 606439"/>
                <a:gd name="connsiteX100" fmla="*/ 358892 w 584211"/>
                <a:gd name="connsiteY100" fmla="*/ 235139 h 606439"/>
                <a:gd name="connsiteX101" fmla="*/ 489512 w 584211"/>
                <a:gd name="connsiteY101" fmla="*/ 235139 h 606439"/>
                <a:gd name="connsiteX102" fmla="*/ 489512 w 584211"/>
                <a:gd name="connsiteY102" fmla="*/ 183127 h 606439"/>
                <a:gd name="connsiteX103" fmla="*/ 361303 w 584211"/>
                <a:gd name="connsiteY103" fmla="*/ 72971 h 606439"/>
                <a:gd name="connsiteX104" fmla="*/ 358892 w 584211"/>
                <a:gd name="connsiteY104" fmla="*/ 73204 h 606439"/>
                <a:gd name="connsiteX105" fmla="*/ 358892 w 584211"/>
                <a:gd name="connsiteY105" fmla="*/ 171949 h 606439"/>
                <a:gd name="connsiteX106" fmla="*/ 500630 w 584211"/>
                <a:gd name="connsiteY106" fmla="*/ 171949 h 606439"/>
                <a:gd name="connsiteX107" fmla="*/ 500630 w 584211"/>
                <a:gd name="connsiteY107" fmla="*/ 235139 h 606439"/>
                <a:gd name="connsiteX108" fmla="*/ 561975 w 584211"/>
                <a:gd name="connsiteY108" fmla="*/ 235139 h 606439"/>
                <a:gd name="connsiteX109" fmla="*/ 561975 w 584211"/>
                <a:gd name="connsiteY109" fmla="*/ 89662 h 606439"/>
                <a:gd name="connsiteX110" fmla="*/ 545259 w 584211"/>
                <a:gd name="connsiteY110" fmla="*/ 72971 h 606439"/>
                <a:gd name="connsiteX111" fmla="*/ 358892 w 584211"/>
                <a:gd name="connsiteY111" fmla="*/ 0 h 606439"/>
                <a:gd name="connsiteX112" fmla="*/ 358892 w 584211"/>
                <a:gd name="connsiteY112" fmla="*/ 50769 h 606439"/>
                <a:gd name="connsiteX113" fmla="*/ 361303 w 584211"/>
                <a:gd name="connsiteY113" fmla="*/ 50692 h 606439"/>
                <a:gd name="connsiteX114" fmla="*/ 545259 w 584211"/>
                <a:gd name="connsiteY114" fmla="*/ 50692 h 606439"/>
                <a:gd name="connsiteX115" fmla="*/ 584211 w 584211"/>
                <a:gd name="connsiteY115" fmla="*/ 89662 h 606439"/>
                <a:gd name="connsiteX116" fmla="*/ 584211 w 584211"/>
                <a:gd name="connsiteY116" fmla="*/ 515225 h 606439"/>
                <a:gd name="connsiteX117" fmla="*/ 545259 w 584211"/>
                <a:gd name="connsiteY117" fmla="*/ 554195 h 606439"/>
                <a:gd name="connsiteX118" fmla="*/ 361303 w 584211"/>
                <a:gd name="connsiteY118" fmla="*/ 554195 h 606439"/>
                <a:gd name="connsiteX119" fmla="*/ 358892 w 584211"/>
                <a:gd name="connsiteY119" fmla="*/ 554117 h 606439"/>
                <a:gd name="connsiteX120" fmla="*/ 358892 w 584211"/>
                <a:gd name="connsiteY120" fmla="*/ 606439 h 606439"/>
                <a:gd name="connsiteX121" fmla="*/ 0 w 584211"/>
                <a:gd name="connsiteY121" fmla="*/ 557377 h 606439"/>
                <a:gd name="connsiteX122" fmla="*/ 0 w 584211"/>
                <a:gd name="connsiteY122" fmla="*/ 47820 h 606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584211" h="606439">
                  <a:moveTo>
                    <a:pt x="358892" y="389077"/>
                  </a:moveTo>
                  <a:lnTo>
                    <a:pt x="358892" y="531682"/>
                  </a:lnTo>
                  <a:cubicBezTo>
                    <a:pt x="359670" y="531837"/>
                    <a:pt x="360525" y="531993"/>
                    <a:pt x="361303" y="531993"/>
                  </a:cubicBezTo>
                  <a:lnTo>
                    <a:pt x="545259" y="531993"/>
                  </a:lnTo>
                  <a:cubicBezTo>
                    <a:pt x="554433" y="531993"/>
                    <a:pt x="561975" y="524463"/>
                    <a:pt x="561975" y="515302"/>
                  </a:cubicBezTo>
                  <a:lnTo>
                    <a:pt x="561975" y="389077"/>
                  </a:lnTo>
                  <a:close/>
                  <a:moveTo>
                    <a:pt x="408221" y="350357"/>
                  </a:moveTo>
                  <a:lnTo>
                    <a:pt x="521620" y="350357"/>
                  </a:lnTo>
                  <a:lnTo>
                    <a:pt x="521620" y="355932"/>
                  </a:lnTo>
                  <a:lnTo>
                    <a:pt x="408221" y="355932"/>
                  </a:lnTo>
                  <a:close/>
                  <a:moveTo>
                    <a:pt x="389451" y="345700"/>
                  </a:moveTo>
                  <a:cubicBezTo>
                    <a:pt x="393543" y="345700"/>
                    <a:pt x="396861" y="349018"/>
                    <a:pt x="396861" y="353110"/>
                  </a:cubicBezTo>
                  <a:cubicBezTo>
                    <a:pt x="396861" y="357202"/>
                    <a:pt x="393543" y="360520"/>
                    <a:pt x="389451" y="360520"/>
                  </a:cubicBezTo>
                  <a:cubicBezTo>
                    <a:pt x="385359" y="360520"/>
                    <a:pt x="382041" y="357202"/>
                    <a:pt x="382041" y="353110"/>
                  </a:cubicBezTo>
                  <a:cubicBezTo>
                    <a:pt x="382041" y="349018"/>
                    <a:pt x="385359" y="345700"/>
                    <a:pt x="389451" y="345700"/>
                  </a:cubicBezTo>
                  <a:close/>
                  <a:moveTo>
                    <a:pt x="408221" y="323048"/>
                  </a:moveTo>
                  <a:lnTo>
                    <a:pt x="521620" y="323048"/>
                  </a:lnTo>
                  <a:lnTo>
                    <a:pt x="521620" y="328552"/>
                  </a:lnTo>
                  <a:lnTo>
                    <a:pt x="408221" y="328552"/>
                  </a:lnTo>
                  <a:close/>
                  <a:moveTo>
                    <a:pt x="389451" y="318391"/>
                  </a:moveTo>
                  <a:cubicBezTo>
                    <a:pt x="393543" y="318391"/>
                    <a:pt x="396861" y="321709"/>
                    <a:pt x="396861" y="325801"/>
                  </a:cubicBezTo>
                  <a:cubicBezTo>
                    <a:pt x="396861" y="329893"/>
                    <a:pt x="393543" y="333211"/>
                    <a:pt x="389451" y="333211"/>
                  </a:cubicBezTo>
                  <a:cubicBezTo>
                    <a:pt x="385359" y="333211"/>
                    <a:pt x="382041" y="329893"/>
                    <a:pt x="382041" y="325801"/>
                  </a:cubicBezTo>
                  <a:cubicBezTo>
                    <a:pt x="382041" y="321709"/>
                    <a:pt x="385359" y="318391"/>
                    <a:pt x="389451" y="318391"/>
                  </a:cubicBezTo>
                  <a:close/>
                  <a:moveTo>
                    <a:pt x="408221" y="294046"/>
                  </a:moveTo>
                  <a:lnTo>
                    <a:pt x="521620" y="294046"/>
                  </a:lnTo>
                  <a:lnTo>
                    <a:pt x="521620" y="299550"/>
                  </a:lnTo>
                  <a:lnTo>
                    <a:pt x="408221" y="299550"/>
                  </a:lnTo>
                  <a:close/>
                  <a:moveTo>
                    <a:pt x="389451" y="289389"/>
                  </a:moveTo>
                  <a:cubicBezTo>
                    <a:pt x="393543" y="289389"/>
                    <a:pt x="396861" y="292707"/>
                    <a:pt x="396861" y="296799"/>
                  </a:cubicBezTo>
                  <a:cubicBezTo>
                    <a:pt x="396861" y="300891"/>
                    <a:pt x="393543" y="304209"/>
                    <a:pt x="389451" y="304209"/>
                  </a:cubicBezTo>
                  <a:cubicBezTo>
                    <a:pt x="385359" y="304209"/>
                    <a:pt x="382041" y="300891"/>
                    <a:pt x="382041" y="296799"/>
                  </a:cubicBezTo>
                  <a:cubicBezTo>
                    <a:pt x="382041" y="292707"/>
                    <a:pt x="385359" y="289389"/>
                    <a:pt x="389451" y="289389"/>
                  </a:cubicBezTo>
                  <a:close/>
                  <a:moveTo>
                    <a:pt x="53063" y="284110"/>
                  </a:moveTo>
                  <a:cubicBezTo>
                    <a:pt x="66126" y="283955"/>
                    <a:pt x="74446" y="292028"/>
                    <a:pt x="74368" y="307552"/>
                  </a:cubicBezTo>
                  <a:cubicBezTo>
                    <a:pt x="74368" y="325405"/>
                    <a:pt x="65193" y="333633"/>
                    <a:pt x="51507" y="333245"/>
                  </a:cubicBezTo>
                  <a:cubicBezTo>
                    <a:pt x="49641" y="333245"/>
                    <a:pt x="47542" y="333167"/>
                    <a:pt x="46220" y="332857"/>
                  </a:cubicBezTo>
                  <a:lnTo>
                    <a:pt x="46220" y="284886"/>
                  </a:lnTo>
                  <a:cubicBezTo>
                    <a:pt x="47542" y="284576"/>
                    <a:pt x="49719" y="284188"/>
                    <a:pt x="53063" y="284110"/>
                  </a:cubicBezTo>
                  <a:close/>
                  <a:moveTo>
                    <a:pt x="133100" y="282628"/>
                  </a:moveTo>
                  <a:cubicBezTo>
                    <a:pt x="144839" y="282473"/>
                    <a:pt x="151292" y="294504"/>
                    <a:pt x="151292" y="308632"/>
                  </a:cubicBezTo>
                  <a:cubicBezTo>
                    <a:pt x="151292" y="323923"/>
                    <a:pt x="144684" y="335256"/>
                    <a:pt x="133255" y="335023"/>
                  </a:cubicBezTo>
                  <a:cubicBezTo>
                    <a:pt x="122060" y="334790"/>
                    <a:pt x="115374" y="324078"/>
                    <a:pt x="115374" y="309020"/>
                  </a:cubicBezTo>
                  <a:cubicBezTo>
                    <a:pt x="115374" y="294116"/>
                    <a:pt x="121827" y="282861"/>
                    <a:pt x="133100" y="282628"/>
                  </a:cubicBezTo>
                  <a:close/>
                  <a:moveTo>
                    <a:pt x="51470" y="271392"/>
                  </a:moveTo>
                  <a:cubicBezTo>
                    <a:pt x="43851" y="271624"/>
                    <a:pt x="36776" y="272323"/>
                    <a:pt x="31411" y="273410"/>
                  </a:cubicBezTo>
                  <a:lnTo>
                    <a:pt x="31411" y="344673"/>
                  </a:lnTo>
                  <a:cubicBezTo>
                    <a:pt x="35065" y="345294"/>
                    <a:pt x="40430" y="345993"/>
                    <a:pt x="48205" y="346148"/>
                  </a:cubicBezTo>
                  <a:cubicBezTo>
                    <a:pt x="61267" y="346537"/>
                    <a:pt x="72152" y="343742"/>
                    <a:pt x="79382" y="337376"/>
                  </a:cubicBezTo>
                  <a:cubicBezTo>
                    <a:pt x="86069" y="331399"/>
                    <a:pt x="90967" y="321462"/>
                    <a:pt x="90967" y="307023"/>
                  </a:cubicBezTo>
                  <a:cubicBezTo>
                    <a:pt x="90967" y="293671"/>
                    <a:pt x="86458" y="284433"/>
                    <a:pt x="79227" y="278766"/>
                  </a:cubicBezTo>
                  <a:cubicBezTo>
                    <a:pt x="72540" y="273410"/>
                    <a:pt x="64143" y="271081"/>
                    <a:pt x="51470" y="271392"/>
                  </a:cubicBezTo>
                  <a:close/>
                  <a:moveTo>
                    <a:pt x="133574" y="268675"/>
                  </a:moveTo>
                  <a:cubicBezTo>
                    <a:pt x="111959" y="269218"/>
                    <a:pt x="98198" y="286607"/>
                    <a:pt x="98198" y="309352"/>
                  </a:cubicBezTo>
                  <a:cubicBezTo>
                    <a:pt x="98198" y="331011"/>
                    <a:pt x="110638" y="348400"/>
                    <a:pt x="132330" y="348943"/>
                  </a:cubicBezTo>
                  <a:cubicBezTo>
                    <a:pt x="154411" y="349564"/>
                    <a:pt x="169727" y="334194"/>
                    <a:pt x="169727" y="308110"/>
                  </a:cubicBezTo>
                  <a:cubicBezTo>
                    <a:pt x="169727" y="286141"/>
                    <a:pt x="156743" y="268131"/>
                    <a:pt x="133574" y="268675"/>
                  </a:cubicBezTo>
                  <a:close/>
                  <a:moveTo>
                    <a:pt x="408221" y="267090"/>
                  </a:moveTo>
                  <a:lnTo>
                    <a:pt x="521620" y="267090"/>
                  </a:lnTo>
                  <a:lnTo>
                    <a:pt x="521620" y="272735"/>
                  </a:lnTo>
                  <a:lnTo>
                    <a:pt x="408221" y="272735"/>
                  </a:lnTo>
                  <a:close/>
                  <a:moveTo>
                    <a:pt x="221975" y="266501"/>
                  </a:moveTo>
                  <a:cubicBezTo>
                    <a:pt x="197173" y="267122"/>
                    <a:pt x="177736" y="282803"/>
                    <a:pt x="177736" y="310128"/>
                  </a:cubicBezTo>
                  <a:cubicBezTo>
                    <a:pt x="177736" y="332874"/>
                    <a:pt x="191886" y="350496"/>
                    <a:pt x="220109" y="351350"/>
                  </a:cubicBezTo>
                  <a:cubicBezTo>
                    <a:pt x="230294" y="351582"/>
                    <a:pt x="238225" y="349952"/>
                    <a:pt x="241724" y="348322"/>
                  </a:cubicBezTo>
                  <a:lnTo>
                    <a:pt x="238847" y="333572"/>
                  </a:lnTo>
                  <a:cubicBezTo>
                    <a:pt x="235037" y="334970"/>
                    <a:pt x="228662" y="336134"/>
                    <a:pt x="222986" y="335979"/>
                  </a:cubicBezTo>
                  <a:cubicBezTo>
                    <a:pt x="206348" y="335668"/>
                    <a:pt x="196707" y="325344"/>
                    <a:pt x="196707" y="309042"/>
                  </a:cubicBezTo>
                  <a:cubicBezTo>
                    <a:pt x="196707" y="291032"/>
                    <a:pt x="208058" y="282104"/>
                    <a:pt x="222830" y="281871"/>
                  </a:cubicBezTo>
                  <a:cubicBezTo>
                    <a:pt x="229595" y="281794"/>
                    <a:pt x="234959" y="283191"/>
                    <a:pt x="238847" y="284744"/>
                  </a:cubicBezTo>
                  <a:lnTo>
                    <a:pt x="242812" y="269684"/>
                  </a:lnTo>
                  <a:cubicBezTo>
                    <a:pt x="239391" y="268053"/>
                    <a:pt x="231849" y="266268"/>
                    <a:pt x="221975" y="266501"/>
                  </a:cubicBezTo>
                  <a:close/>
                  <a:moveTo>
                    <a:pt x="324838" y="265336"/>
                  </a:moveTo>
                  <a:lnTo>
                    <a:pt x="300891" y="265957"/>
                  </a:lnTo>
                  <a:lnTo>
                    <a:pt x="293116" y="281794"/>
                  </a:lnTo>
                  <a:cubicBezTo>
                    <a:pt x="290861" y="286840"/>
                    <a:pt x="289073" y="290644"/>
                    <a:pt x="286974" y="296155"/>
                  </a:cubicBezTo>
                  <a:lnTo>
                    <a:pt x="286663" y="296155"/>
                  </a:lnTo>
                  <a:cubicBezTo>
                    <a:pt x="284564" y="291342"/>
                    <a:pt x="282542" y="287150"/>
                    <a:pt x="279899" y="282027"/>
                  </a:cubicBezTo>
                  <a:lnTo>
                    <a:pt x="272124" y="266656"/>
                  </a:lnTo>
                  <a:lnTo>
                    <a:pt x="249421" y="267200"/>
                  </a:lnTo>
                  <a:lnTo>
                    <a:pt x="273834" y="308576"/>
                  </a:lnTo>
                  <a:lnTo>
                    <a:pt x="248488" y="350884"/>
                  </a:lnTo>
                  <a:lnTo>
                    <a:pt x="271035" y="351505"/>
                  </a:lnTo>
                  <a:lnTo>
                    <a:pt x="278421" y="336290"/>
                  </a:lnTo>
                  <a:cubicBezTo>
                    <a:pt x="281220" y="330390"/>
                    <a:pt x="283475" y="325965"/>
                    <a:pt x="285341" y="321074"/>
                  </a:cubicBezTo>
                  <a:lnTo>
                    <a:pt x="285652" y="321074"/>
                  </a:lnTo>
                  <a:cubicBezTo>
                    <a:pt x="288140" y="326042"/>
                    <a:pt x="290317" y="330467"/>
                    <a:pt x="293660" y="336522"/>
                  </a:cubicBezTo>
                  <a:lnTo>
                    <a:pt x="301980" y="352359"/>
                  </a:lnTo>
                  <a:lnTo>
                    <a:pt x="326238" y="352980"/>
                  </a:lnTo>
                  <a:lnTo>
                    <a:pt x="298714" y="308110"/>
                  </a:lnTo>
                  <a:close/>
                  <a:moveTo>
                    <a:pt x="389451" y="262574"/>
                  </a:moveTo>
                  <a:cubicBezTo>
                    <a:pt x="393543" y="262574"/>
                    <a:pt x="396861" y="265892"/>
                    <a:pt x="396861" y="269984"/>
                  </a:cubicBezTo>
                  <a:cubicBezTo>
                    <a:pt x="396861" y="274076"/>
                    <a:pt x="393543" y="277394"/>
                    <a:pt x="389451" y="277394"/>
                  </a:cubicBezTo>
                  <a:cubicBezTo>
                    <a:pt x="385359" y="277394"/>
                    <a:pt x="382041" y="274076"/>
                    <a:pt x="382041" y="269984"/>
                  </a:cubicBezTo>
                  <a:cubicBezTo>
                    <a:pt x="382041" y="265892"/>
                    <a:pt x="385359" y="262574"/>
                    <a:pt x="389451" y="262574"/>
                  </a:cubicBezTo>
                  <a:close/>
                  <a:moveTo>
                    <a:pt x="358892" y="246317"/>
                  </a:moveTo>
                  <a:lnTo>
                    <a:pt x="358892" y="377976"/>
                  </a:lnTo>
                  <a:lnTo>
                    <a:pt x="552800" y="377976"/>
                  </a:lnTo>
                  <a:lnTo>
                    <a:pt x="552800" y="246317"/>
                  </a:lnTo>
                  <a:close/>
                  <a:moveTo>
                    <a:pt x="358892" y="183127"/>
                  </a:moveTo>
                  <a:lnTo>
                    <a:pt x="358892" y="235139"/>
                  </a:lnTo>
                  <a:lnTo>
                    <a:pt x="489512" y="235139"/>
                  </a:lnTo>
                  <a:lnTo>
                    <a:pt x="489512" y="183127"/>
                  </a:lnTo>
                  <a:close/>
                  <a:moveTo>
                    <a:pt x="361303" y="72971"/>
                  </a:moveTo>
                  <a:cubicBezTo>
                    <a:pt x="360525" y="72971"/>
                    <a:pt x="359670" y="73049"/>
                    <a:pt x="358892" y="73204"/>
                  </a:cubicBezTo>
                  <a:lnTo>
                    <a:pt x="358892" y="171949"/>
                  </a:lnTo>
                  <a:lnTo>
                    <a:pt x="500630" y="171949"/>
                  </a:lnTo>
                  <a:lnTo>
                    <a:pt x="500630" y="235139"/>
                  </a:lnTo>
                  <a:lnTo>
                    <a:pt x="561975" y="235139"/>
                  </a:lnTo>
                  <a:lnTo>
                    <a:pt x="561975" y="89662"/>
                  </a:lnTo>
                  <a:cubicBezTo>
                    <a:pt x="561975" y="80424"/>
                    <a:pt x="554433" y="72971"/>
                    <a:pt x="545259" y="72971"/>
                  </a:cubicBezTo>
                  <a:close/>
                  <a:moveTo>
                    <a:pt x="358892" y="0"/>
                  </a:moveTo>
                  <a:lnTo>
                    <a:pt x="358892" y="50769"/>
                  </a:lnTo>
                  <a:cubicBezTo>
                    <a:pt x="359748" y="50769"/>
                    <a:pt x="360525" y="50692"/>
                    <a:pt x="361303" y="50692"/>
                  </a:cubicBezTo>
                  <a:lnTo>
                    <a:pt x="545259" y="50692"/>
                  </a:lnTo>
                  <a:cubicBezTo>
                    <a:pt x="566717" y="50692"/>
                    <a:pt x="584211" y="68158"/>
                    <a:pt x="584211" y="89662"/>
                  </a:cubicBezTo>
                  <a:lnTo>
                    <a:pt x="584211" y="515225"/>
                  </a:lnTo>
                  <a:cubicBezTo>
                    <a:pt x="584211" y="536728"/>
                    <a:pt x="566717" y="554195"/>
                    <a:pt x="545259" y="554195"/>
                  </a:cubicBezTo>
                  <a:lnTo>
                    <a:pt x="361303" y="554195"/>
                  </a:lnTo>
                  <a:cubicBezTo>
                    <a:pt x="360525" y="554195"/>
                    <a:pt x="359748" y="554117"/>
                    <a:pt x="358892" y="554117"/>
                  </a:cubicBezTo>
                  <a:lnTo>
                    <a:pt x="358892" y="606439"/>
                  </a:lnTo>
                  <a:lnTo>
                    <a:pt x="0" y="557377"/>
                  </a:lnTo>
                  <a:lnTo>
                    <a:pt x="0" y="47820"/>
                  </a:lnTo>
                  <a:close/>
                </a:path>
              </a:pathLst>
            </a:custGeom>
            <a:gradFill flip="none" rotWithShape="1">
              <a:gsLst>
                <a:gs pos="40000">
                  <a:srgbClr val="FFFFFF">
                    <a:alpha val="75000"/>
                  </a:srgbClr>
                </a:gs>
                <a:gs pos="0">
                  <a:schemeClr val="bg1"/>
                </a:gs>
                <a:gs pos="83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gradFill>
                  <a:gsLst>
                    <a:gs pos="31000">
                      <a:prstClr val="white"/>
                    </a:gs>
                    <a:gs pos="72000">
                      <a:prstClr val="white">
                        <a:alpha val="0"/>
                      </a:prstClr>
                    </a:gs>
                  </a:gsLst>
                  <a:lin ang="2700000" scaled="1"/>
                </a:gra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3" name="PPT世界-10-5"/>
            <p:cNvSpPr txBox="1"/>
            <p:nvPr/>
          </p:nvSpPr>
          <p:spPr>
            <a:xfrm>
              <a:off x="8441901" y="3422134"/>
              <a:ext cx="2093685" cy="4616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添加标题</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6"/>
          <p:cNvGrpSpPr/>
          <p:nvPr/>
        </p:nvGrpSpPr>
        <p:grpSpPr>
          <a:xfrm>
            <a:off x="258645" y="215262"/>
            <a:ext cx="2022118" cy="543860"/>
            <a:chOff x="5808545" y="1713862"/>
            <a:chExt cx="2022118" cy="543860"/>
          </a:xfrm>
        </p:grpSpPr>
        <p:sp>
          <p:nvSpPr>
            <p:cNvPr id="4" name="PPT世界-6-1"/>
            <p:cNvSpPr/>
            <p:nvPr/>
          </p:nvSpPr>
          <p:spPr>
            <a:xfrm>
              <a:off x="5999183"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6-2"/>
            <p:cNvSpPr/>
            <p:nvPr/>
          </p:nvSpPr>
          <p:spPr bwMode="auto">
            <a:xfrm rot="10800000" flipV="1">
              <a:off x="5811294"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6-3"/>
            <p:cNvSpPr/>
            <p:nvPr/>
          </p:nvSpPr>
          <p:spPr>
            <a:xfrm>
              <a:off x="5808545" y="1785737"/>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6-4"/>
            <p:cNvSpPr txBox="1"/>
            <p:nvPr/>
          </p:nvSpPr>
          <p:spPr>
            <a:xfrm>
              <a:off x="6438484" y="178573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农业经济</a:t>
              </a:r>
            </a:p>
          </p:txBody>
        </p:sp>
      </p:grpSp>
      <p:grpSp>
        <p:nvGrpSpPr>
          <p:cNvPr id="11" name="PPT世界-7"/>
          <p:cNvGrpSpPr/>
          <p:nvPr/>
        </p:nvGrpSpPr>
        <p:grpSpPr>
          <a:xfrm>
            <a:off x="571111" y="1842900"/>
            <a:ext cx="2498875" cy="4010080"/>
            <a:chOff x="571111" y="1842900"/>
            <a:chExt cx="2498875" cy="4010080"/>
          </a:xfrm>
        </p:grpSpPr>
        <p:sp>
          <p:nvSpPr>
            <p:cNvPr id="69" name="PPT世界-7-1"/>
            <p:cNvSpPr/>
            <p:nvPr/>
          </p:nvSpPr>
          <p:spPr>
            <a:xfrm>
              <a:off x="571111" y="2321946"/>
              <a:ext cx="2498875" cy="3531034"/>
            </a:xfrm>
            <a:prstGeom prst="roundRect">
              <a:avLst>
                <a:gd name="adj" fmla="val 2945"/>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0" name="PPT世界-7-2"/>
            <p:cNvSpPr txBox="1"/>
            <p:nvPr/>
          </p:nvSpPr>
          <p:spPr>
            <a:xfrm>
              <a:off x="790795" y="3680974"/>
              <a:ext cx="2059506" cy="1633268"/>
            </a:xfrm>
            <a:prstGeom prst="rect">
              <a:avLst/>
            </a:prstGeom>
            <a:noFill/>
            <a:ln>
              <a:noFill/>
            </a:ln>
          </p:spPr>
          <p:txBody>
            <a:bodyPr wrap="square" lIns="0" tIns="0" rIns="0" bIns="0" rtlCol="0">
              <a:spAutoFit/>
            </a:bodyPr>
            <a:lstStyle/>
            <a:p>
              <a:pPr algn="ctr">
                <a:lnSpc>
                  <a:spcPct val="150000"/>
                </a:lnSpc>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a:t>
              </a:r>
            </a:p>
          </p:txBody>
        </p:sp>
        <p:sp>
          <p:nvSpPr>
            <p:cNvPr id="71" name="PPT世界-7-3"/>
            <p:cNvSpPr txBox="1"/>
            <p:nvPr/>
          </p:nvSpPr>
          <p:spPr>
            <a:xfrm>
              <a:off x="986811" y="3002551"/>
              <a:ext cx="1667476" cy="307777"/>
            </a:xfrm>
            <a:prstGeom prst="rect">
              <a:avLst/>
            </a:prstGeom>
            <a:noFill/>
            <a:ln>
              <a:noFill/>
            </a:ln>
          </p:spPr>
          <p:txBody>
            <a:bodyPr wrap="square" lIns="0" tIns="0" rIns="0" bIns="0" rtlCol="0">
              <a:spAutoFit/>
            </a:bodyPr>
            <a:lstStyle/>
            <a:p>
              <a:pPr marL="0" marR="0" lvl="0" indent="0" algn="ctr" defTabSz="914400" rtl="0" eaLnBrk="1" fontAlgn="auto" latinLnBrk="0" hangingPunct="0">
                <a:spcBef>
                  <a:spcPts val="0"/>
                </a:spcBef>
                <a:spcAft>
                  <a:spcPts val="0"/>
                </a:spcAft>
                <a:buClrTx/>
                <a:buSzTx/>
                <a:buFontTx/>
                <a:buNone/>
                <a:defRPr/>
              </a:pPr>
              <a:r>
                <a:rPr kumimoji="0" lang="zh-CN" altLang="en-US" sz="2000" b="0" i="0" u="none" strike="noStrike" kern="1200" cap="none"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72" name="PPT世界-7-4"/>
            <p:cNvSpPr/>
            <p:nvPr/>
          </p:nvSpPr>
          <p:spPr>
            <a:xfrm>
              <a:off x="1338236" y="1842900"/>
              <a:ext cx="964624" cy="964624"/>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73" name="图形 52"/>
            <p:cNvGrpSpPr/>
            <p:nvPr/>
          </p:nvGrpSpPr>
          <p:grpSpPr>
            <a:xfrm>
              <a:off x="1549927" y="2054591"/>
              <a:ext cx="541242" cy="541242"/>
              <a:chOff x="2270004" y="5016979"/>
              <a:chExt cx="987582" cy="987582"/>
            </a:xfrm>
            <a:solidFill>
              <a:schemeClr val="bg1"/>
            </a:solidFill>
          </p:grpSpPr>
          <p:sp>
            <p:nvSpPr>
              <p:cNvPr id="75" name="PPT世界-7-5"/>
              <p:cNvSpPr/>
              <p:nvPr/>
            </p:nvSpPr>
            <p:spPr>
              <a:xfrm>
                <a:off x="2285434" y="5032409"/>
                <a:ext cx="956720" cy="956720"/>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6" name="PPT世界-7-6"/>
              <p:cNvSpPr/>
              <p:nvPr/>
            </p:nvSpPr>
            <p:spPr>
              <a:xfrm>
                <a:off x="2680251" y="5103176"/>
                <a:ext cx="506567" cy="4139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7" name="PPT世界-7-7"/>
              <p:cNvSpPr/>
              <p:nvPr/>
            </p:nvSpPr>
            <p:spPr>
              <a:xfrm>
                <a:off x="2748364" y="5557062"/>
                <a:ext cx="432067" cy="277757"/>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8" name="PPT世界-7-8"/>
              <p:cNvSpPr/>
              <p:nvPr/>
            </p:nvSpPr>
            <p:spPr>
              <a:xfrm>
                <a:off x="2810087"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79" name="PPT世界-7-9"/>
              <p:cNvSpPr/>
              <p:nvPr/>
            </p:nvSpPr>
            <p:spPr>
              <a:xfrm>
                <a:off x="2871811"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0" name="PPT世界-7-10"/>
              <p:cNvSpPr/>
              <p:nvPr/>
            </p:nvSpPr>
            <p:spPr>
              <a:xfrm>
                <a:off x="2933535" y="5618786"/>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1" name="PPT世界-7-11"/>
              <p:cNvSpPr/>
              <p:nvPr/>
            </p:nvSpPr>
            <p:spPr>
              <a:xfrm>
                <a:off x="2810087" y="5680510"/>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2" name="PPT世界-7-12"/>
              <p:cNvSpPr/>
              <p:nvPr/>
            </p:nvSpPr>
            <p:spPr>
              <a:xfrm>
                <a:off x="2810087" y="5742234"/>
                <a:ext cx="308619" cy="30861"/>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3" name="PPT世界-7-13"/>
              <p:cNvSpPr/>
              <p:nvPr/>
            </p:nvSpPr>
            <p:spPr>
              <a:xfrm>
                <a:off x="2748364" y="5094133"/>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4" name="PPT世界-7-14"/>
              <p:cNvSpPr/>
              <p:nvPr/>
            </p:nvSpPr>
            <p:spPr>
              <a:xfrm>
                <a:off x="2748364" y="515585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5" name="PPT世界-7-15"/>
              <p:cNvSpPr/>
              <p:nvPr/>
            </p:nvSpPr>
            <p:spPr>
              <a:xfrm>
                <a:off x="2748364" y="521758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6" name="PPT世界-7-16"/>
              <p:cNvSpPr/>
              <p:nvPr/>
            </p:nvSpPr>
            <p:spPr>
              <a:xfrm>
                <a:off x="3149569" y="549533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7" name="PPT世界-7-17"/>
              <p:cNvSpPr/>
              <p:nvPr/>
            </p:nvSpPr>
            <p:spPr>
              <a:xfrm>
                <a:off x="3149569" y="543361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88" name="PPT世界-7-18"/>
              <p:cNvSpPr/>
              <p:nvPr/>
            </p:nvSpPr>
            <p:spPr>
              <a:xfrm>
                <a:off x="3149569" y="537189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cxnSp>
          <p:nvCxnSpPr>
            <p:cNvPr id="74" name="PPT世界-7-19"/>
            <p:cNvCxnSpPr/>
            <p:nvPr/>
          </p:nvCxnSpPr>
          <p:spPr>
            <a:xfrm>
              <a:off x="1603884" y="3529026"/>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grpSp>
      <p:grpSp>
        <p:nvGrpSpPr>
          <p:cNvPr id="92" name="PPT世界-8"/>
          <p:cNvGrpSpPr/>
          <p:nvPr/>
        </p:nvGrpSpPr>
        <p:grpSpPr>
          <a:xfrm>
            <a:off x="3421412" y="1301379"/>
            <a:ext cx="2498875" cy="4035812"/>
            <a:chOff x="3421412" y="1301379"/>
            <a:chExt cx="2498875" cy="4035812"/>
          </a:xfrm>
        </p:grpSpPr>
        <p:sp>
          <p:nvSpPr>
            <p:cNvPr id="52" name="PPT世界-8-1"/>
            <p:cNvSpPr/>
            <p:nvPr/>
          </p:nvSpPr>
          <p:spPr>
            <a:xfrm>
              <a:off x="3421412" y="1806157"/>
              <a:ext cx="2498875" cy="3531034"/>
            </a:xfrm>
            <a:prstGeom prst="roundRect">
              <a:avLst>
                <a:gd name="adj" fmla="val 3606"/>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4" name="PPT世界-8-2"/>
            <p:cNvSpPr txBox="1"/>
            <p:nvPr/>
          </p:nvSpPr>
          <p:spPr>
            <a:xfrm>
              <a:off x="3871403" y="2486762"/>
              <a:ext cx="1598894" cy="307777"/>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5" name="PPT世界-8-3"/>
            <p:cNvSpPr/>
            <p:nvPr/>
          </p:nvSpPr>
          <p:spPr>
            <a:xfrm>
              <a:off x="4188537" y="1301379"/>
              <a:ext cx="964624" cy="964624"/>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56" name="图形 6"/>
            <p:cNvGrpSpPr/>
            <p:nvPr/>
          </p:nvGrpSpPr>
          <p:grpSpPr>
            <a:xfrm>
              <a:off x="4400228" y="1513070"/>
              <a:ext cx="541242" cy="541242"/>
              <a:chOff x="3602886" y="853440"/>
              <a:chExt cx="987582" cy="987582"/>
            </a:xfrm>
            <a:solidFill>
              <a:schemeClr val="accent3"/>
            </a:solidFill>
          </p:grpSpPr>
          <p:sp>
            <p:nvSpPr>
              <p:cNvPr id="58" name="PPT世界-8-4"/>
              <p:cNvSpPr/>
              <p:nvPr/>
            </p:nvSpPr>
            <p:spPr>
              <a:xfrm>
                <a:off x="3618316" y="868870"/>
                <a:ext cx="956720" cy="953109"/>
              </a:xfrm>
              <a:custGeom>
                <a:avLst/>
                <a:gdLst>
                  <a:gd name="connsiteX0" fmla="*/ 756118 w 956720"/>
                  <a:gd name="connsiteY0" fmla="*/ 771548 h 953109"/>
                  <a:gd name="connsiteX1" fmla="*/ 668284 w 956720"/>
                  <a:gd name="connsiteY1" fmla="*/ 771548 h 953109"/>
                  <a:gd name="connsiteX2" fmla="*/ 771548 w 956720"/>
                  <a:gd name="connsiteY2" fmla="*/ 509222 h 953109"/>
                  <a:gd name="connsiteX3" fmla="*/ 694301 w 956720"/>
                  <a:gd name="connsiteY3" fmla="*/ 277757 h 953109"/>
                  <a:gd name="connsiteX4" fmla="*/ 817841 w 956720"/>
                  <a:gd name="connsiteY4" fmla="*/ 277757 h 953109"/>
                  <a:gd name="connsiteX5" fmla="*/ 956720 w 956720"/>
                  <a:gd name="connsiteY5" fmla="*/ 138879 h 953109"/>
                  <a:gd name="connsiteX6" fmla="*/ 817841 w 956720"/>
                  <a:gd name="connsiteY6" fmla="*/ 0 h 953109"/>
                  <a:gd name="connsiteX7" fmla="*/ 725256 w 956720"/>
                  <a:gd name="connsiteY7" fmla="*/ 0 h 953109"/>
                  <a:gd name="connsiteX8" fmla="*/ 586377 w 956720"/>
                  <a:gd name="connsiteY8" fmla="*/ 138879 h 953109"/>
                  <a:gd name="connsiteX9" fmla="*/ 586377 w 956720"/>
                  <a:gd name="connsiteY9" fmla="*/ 179663 h 953109"/>
                  <a:gd name="connsiteX10" fmla="*/ 385774 w 956720"/>
                  <a:gd name="connsiteY10" fmla="*/ 123448 h 953109"/>
                  <a:gd name="connsiteX11" fmla="*/ 0 w 956720"/>
                  <a:gd name="connsiteY11" fmla="*/ 509222 h 953109"/>
                  <a:gd name="connsiteX12" fmla="*/ 103017 w 956720"/>
                  <a:gd name="connsiteY12" fmla="*/ 771548 h 953109"/>
                  <a:gd name="connsiteX13" fmla="*/ 92586 w 956720"/>
                  <a:gd name="connsiteY13" fmla="*/ 771548 h 953109"/>
                  <a:gd name="connsiteX14" fmla="*/ 92586 w 956720"/>
                  <a:gd name="connsiteY14" fmla="*/ 802410 h 953109"/>
                  <a:gd name="connsiteX15" fmla="*/ 385774 w 956720"/>
                  <a:gd name="connsiteY15" fmla="*/ 802410 h 953109"/>
                  <a:gd name="connsiteX16" fmla="*/ 678963 w 956720"/>
                  <a:gd name="connsiteY16" fmla="*/ 509222 h 953109"/>
                  <a:gd name="connsiteX17" fmla="*/ 385774 w 956720"/>
                  <a:gd name="connsiteY17" fmla="*/ 216034 h 953109"/>
                  <a:gd name="connsiteX18" fmla="*/ 92586 w 956720"/>
                  <a:gd name="connsiteY18" fmla="*/ 509222 h 953109"/>
                  <a:gd name="connsiteX19" fmla="*/ 254904 w 956720"/>
                  <a:gd name="connsiteY19" fmla="*/ 771548 h 953109"/>
                  <a:gd name="connsiteX20" fmla="*/ 146887 w 956720"/>
                  <a:gd name="connsiteY20" fmla="*/ 771548 h 953109"/>
                  <a:gd name="connsiteX21" fmla="*/ 30862 w 956720"/>
                  <a:gd name="connsiteY21" fmla="*/ 509222 h 953109"/>
                  <a:gd name="connsiteX22" fmla="*/ 385774 w 956720"/>
                  <a:gd name="connsiteY22" fmla="*/ 154310 h 953109"/>
                  <a:gd name="connsiteX23" fmla="*/ 586377 w 956720"/>
                  <a:gd name="connsiteY23" fmla="*/ 216666 h 953109"/>
                  <a:gd name="connsiteX24" fmla="*/ 586377 w 956720"/>
                  <a:gd name="connsiteY24" fmla="*/ 277757 h 953109"/>
                  <a:gd name="connsiteX25" fmla="*/ 654520 w 956720"/>
                  <a:gd name="connsiteY25" fmla="*/ 277757 h 953109"/>
                  <a:gd name="connsiteX26" fmla="*/ 740687 w 956720"/>
                  <a:gd name="connsiteY26" fmla="*/ 509222 h 953109"/>
                  <a:gd name="connsiteX27" fmla="*/ 385774 w 956720"/>
                  <a:gd name="connsiteY27" fmla="*/ 864134 h 953109"/>
                  <a:gd name="connsiteX28" fmla="*/ 123448 w 956720"/>
                  <a:gd name="connsiteY28" fmla="*/ 864134 h 953109"/>
                  <a:gd name="connsiteX29" fmla="*/ 123448 w 956720"/>
                  <a:gd name="connsiteY29" fmla="*/ 894996 h 953109"/>
                  <a:gd name="connsiteX30" fmla="*/ 385774 w 956720"/>
                  <a:gd name="connsiteY30" fmla="*/ 894996 h 953109"/>
                  <a:gd name="connsiteX31" fmla="*/ 756118 w 956720"/>
                  <a:gd name="connsiteY31" fmla="*/ 894996 h 953109"/>
                  <a:gd name="connsiteX32" fmla="*/ 756118 w 956720"/>
                  <a:gd name="connsiteY32" fmla="*/ 953109 h 953109"/>
                  <a:gd name="connsiteX33" fmla="*/ 955856 w 956720"/>
                  <a:gd name="connsiteY33" fmla="*/ 833272 h 953109"/>
                  <a:gd name="connsiteX34" fmla="*/ 756118 w 956720"/>
                  <a:gd name="connsiteY34" fmla="*/ 713435 h 953109"/>
                  <a:gd name="connsiteX35" fmla="*/ 123448 w 956720"/>
                  <a:gd name="connsiteY35" fmla="*/ 509222 h 953109"/>
                  <a:gd name="connsiteX36" fmla="*/ 385774 w 956720"/>
                  <a:gd name="connsiteY36" fmla="*/ 246896 h 953109"/>
                  <a:gd name="connsiteX37" fmla="*/ 648101 w 956720"/>
                  <a:gd name="connsiteY37" fmla="*/ 509222 h 953109"/>
                  <a:gd name="connsiteX38" fmla="*/ 385774 w 956720"/>
                  <a:gd name="connsiteY38" fmla="*/ 771548 h 953109"/>
                  <a:gd name="connsiteX39" fmla="*/ 123448 w 956720"/>
                  <a:gd name="connsiteY39" fmla="*/ 509222 h 953109"/>
                  <a:gd name="connsiteX40" fmla="*/ 617239 w 956720"/>
                  <a:gd name="connsiteY40" fmla="*/ 138879 h 953109"/>
                  <a:gd name="connsiteX41" fmla="*/ 725256 w 956720"/>
                  <a:gd name="connsiteY41" fmla="*/ 30862 h 953109"/>
                  <a:gd name="connsiteX42" fmla="*/ 817841 w 956720"/>
                  <a:gd name="connsiteY42" fmla="*/ 30862 h 953109"/>
                  <a:gd name="connsiteX43" fmla="*/ 925858 w 956720"/>
                  <a:gd name="connsiteY43" fmla="*/ 138879 h 953109"/>
                  <a:gd name="connsiteX44" fmla="*/ 817841 w 956720"/>
                  <a:gd name="connsiteY44" fmla="*/ 246896 h 953109"/>
                  <a:gd name="connsiteX45" fmla="*/ 617239 w 956720"/>
                  <a:gd name="connsiteY45" fmla="*/ 246896 h 953109"/>
                  <a:gd name="connsiteX46" fmla="*/ 786979 w 956720"/>
                  <a:gd name="connsiteY46" fmla="*/ 767938 h 953109"/>
                  <a:gd name="connsiteX47" fmla="*/ 895860 w 956720"/>
                  <a:gd name="connsiteY47" fmla="*/ 833272 h 953109"/>
                  <a:gd name="connsiteX48" fmla="*/ 786979 w 956720"/>
                  <a:gd name="connsiteY48" fmla="*/ 898607 h 953109"/>
                  <a:gd name="connsiteX49" fmla="*/ 786979 w 956720"/>
                  <a:gd name="connsiteY49" fmla="*/ 864134 h 953109"/>
                  <a:gd name="connsiteX50" fmla="*/ 536890 w 956720"/>
                  <a:gd name="connsiteY50" fmla="*/ 864134 h 953109"/>
                  <a:gd name="connsiteX51" fmla="*/ 636080 w 956720"/>
                  <a:gd name="connsiteY51" fmla="*/ 802410 h 953109"/>
                  <a:gd name="connsiteX52" fmla="*/ 786979 w 956720"/>
                  <a:gd name="connsiteY52" fmla="*/ 802410 h 95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56720" h="953109">
                    <a:moveTo>
                      <a:pt x="756118" y="771548"/>
                    </a:moveTo>
                    <a:lnTo>
                      <a:pt x="668284" y="771548"/>
                    </a:lnTo>
                    <a:cubicBezTo>
                      <a:pt x="732292" y="702665"/>
                      <a:pt x="771548" y="610465"/>
                      <a:pt x="771548" y="509222"/>
                    </a:cubicBezTo>
                    <a:cubicBezTo>
                      <a:pt x="771548" y="425278"/>
                      <a:pt x="744266" y="344296"/>
                      <a:pt x="694301" y="277757"/>
                    </a:cubicBezTo>
                    <a:lnTo>
                      <a:pt x="817841" y="277757"/>
                    </a:lnTo>
                    <a:cubicBezTo>
                      <a:pt x="894410" y="277757"/>
                      <a:pt x="956720" y="215447"/>
                      <a:pt x="956720" y="138879"/>
                    </a:cubicBezTo>
                    <a:cubicBezTo>
                      <a:pt x="956720" y="62310"/>
                      <a:pt x="894410" y="0"/>
                      <a:pt x="817841" y="0"/>
                    </a:cubicBezTo>
                    <a:lnTo>
                      <a:pt x="725256" y="0"/>
                    </a:lnTo>
                    <a:cubicBezTo>
                      <a:pt x="648687" y="0"/>
                      <a:pt x="586377" y="62310"/>
                      <a:pt x="586377" y="138879"/>
                    </a:cubicBezTo>
                    <a:lnTo>
                      <a:pt x="586377" y="179663"/>
                    </a:lnTo>
                    <a:cubicBezTo>
                      <a:pt x="526057" y="142814"/>
                      <a:pt x="457297" y="123448"/>
                      <a:pt x="385774" y="123448"/>
                    </a:cubicBezTo>
                    <a:cubicBezTo>
                      <a:pt x="173058" y="123448"/>
                      <a:pt x="0" y="296506"/>
                      <a:pt x="0" y="509222"/>
                    </a:cubicBezTo>
                    <a:cubicBezTo>
                      <a:pt x="0" y="606900"/>
                      <a:pt x="37173" y="700535"/>
                      <a:pt x="103017" y="771548"/>
                    </a:cubicBezTo>
                    <a:lnTo>
                      <a:pt x="92586" y="771548"/>
                    </a:lnTo>
                    <a:lnTo>
                      <a:pt x="92586" y="802410"/>
                    </a:lnTo>
                    <a:lnTo>
                      <a:pt x="385774" y="802410"/>
                    </a:lnTo>
                    <a:cubicBezTo>
                      <a:pt x="547445" y="802410"/>
                      <a:pt x="678963" y="670892"/>
                      <a:pt x="678963" y="509222"/>
                    </a:cubicBezTo>
                    <a:cubicBezTo>
                      <a:pt x="678963" y="347552"/>
                      <a:pt x="547445" y="216034"/>
                      <a:pt x="385774" y="216034"/>
                    </a:cubicBezTo>
                    <a:cubicBezTo>
                      <a:pt x="224104" y="216034"/>
                      <a:pt x="92586" y="347552"/>
                      <a:pt x="92586" y="509222"/>
                    </a:cubicBezTo>
                    <a:cubicBezTo>
                      <a:pt x="92586" y="623874"/>
                      <a:pt x="158754" y="723373"/>
                      <a:pt x="254904" y="771548"/>
                    </a:cubicBezTo>
                    <a:lnTo>
                      <a:pt x="146887" y="771548"/>
                    </a:lnTo>
                    <a:cubicBezTo>
                      <a:pt x="73127" y="704331"/>
                      <a:pt x="30862" y="609091"/>
                      <a:pt x="30862" y="509222"/>
                    </a:cubicBezTo>
                    <a:cubicBezTo>
                      <a:pt x="30862" y="313526"/>
                      <a:pt x="190079" y="154310"/>
                      <a:pt x="385774" y="154310"/>
                    </a:cubicBezTo>
                    <a:cubicBezTo>
                      <a:pt x="458053" y="154310"/>
                      <a:pt x="527168" y="175975"/>
                      <a:pt x="586377" y="216666"/>
                    </a:cubicBezTo>
                    <a:lnTo>
                      <a:pt x="586377" y="277757"/>
                    </a:lnTo>
                    <a:lnTo>
                      <a:pt x="654520" y="277757"/>
                    </a:lnTo>
                    <a:cubicBezTo>
                      <a:pt x="710010" y="342135"/>
                      <a:pt x="740687" y="423981"/>
                      <a:pt x="740687" y="509222"/>
                    </a:cubicBezTo>
                    <a:cubicBezTo>
                      <a:pt x="740687" y="704918"/>
                      <a:pt x="581470" y="864134"/>
                      <a:pt x="385774" y="864134"/>
                    </a:cubicBezTo>
                    <a:lnTo>
                      <a:pt x="123448" y="864134"/>
                    </a:lnTo>
                    <a:lnTo>
                      <a:pt x="123448" y="894996"/>
                    </a:lnTo>
                    <a:lnTo>
                      <a:pt x="385774" y="894996"/>
                    </a:lnTo>
                    <a:lnTo>
                      <a:pt x="756118" y="894996"/>
                    </a:lnTo>
                    <a:lnTo>
                      <a:pt x="756118" y="953109"/>
                    </a:lnTo>
                    <a:lnTo>
                      <a:pt x="955856" y="833272"/>
                    </a:lnTo>
                    <a:lnTo>
                      <a:pt x="756118" y="713435"/>
                    </a:lnTo>
                    <a:close/>
                    <a:moveTo>
                      <a:pt x="123448" y="509222"/>
                    </a:moveTo>
                    <a:cubicBezTo>
                      <a:pt x="123448" y="364572"/>
                      <a:pt x="241124" y="246896"/>
                      <a:pt x="385774" y="246896"/>
                    </a:cubicBezTo>
                    <a:cubicBezTo>
                      <a:pt x="530424" y="246896"/>
                      <a:pt x="648101" y="364572"/>
                      <a:pt x="648101" y="509222"/>
                    </a:cubicBezTo>
                    <a:cubicBezTo>
                      <a:pt x="648101" y="653872"/>
                      <a:pt x="530424" y="771548"/>
                      <a:pt x="385774" y="771548"/>
                    </a:cubicBezTo>
                    <a:cubicBezTo>
                      <a:pt x="241124" y="771548"/>
                      <a:pt x="123448" y="653872"/>
                      <a:pt x="123448" y="509222"/>
                    </a:cubicBezTo>
                    <a:close/>
                    <a:moveTo>
                      <a:pt x="617239" y="138879"/>
                    </a:moveTo>
                    <a:cubicBezTo>
                      <a:pt x="617239" y="79315"/>
                      <a:pt x="665692" y="30862"/>
                      <a:pt x="725256" y="30862"/>
                    </a:cubicBezTo>
                    <a:lnTo>
                      <a:pt x="817841" y="30862"/>
                    </a:lnTo>
                    <a:cubicBezTo>
                      <a:pt x="877405" y="30862"/>
                      <a:pt x="925858" y="79315"/>
                      <a:pt x="925858" y="138879"/>
                    </a:cubicBezTo>
                    <a:cubicBezTo>
                      <a:pt x="925858" y="198442"/>
                      <a:pt x="877405" y="246896"/>
                      <a:pt x="817841" y="246896"/>
                    </a:cubicBezTo>
                    <a:lnTo>
                      <a:pt x="617239" y="246896"/>
                    </a:lnTo>
                    <a:close/>
                    <a:moveTo>
                      <a:pt x="786979" y="767938"/>
                    </a:moveTo>
                    <a:lnTo>
                      <a:pt x="895860" y="833272"/>
                    </a:lnTo>
                    <a:lnTo>
                      <a:pt x="786979" y="898607"/>
                    </a:lnTo>
                    <a:lnTo>
                      <a:pt x="786979" y="864134"/>
                    </a:lnTo>
                    <a:lnTo>
                      <a:pt x="536890" y="864134"/>
                    </a:lnTo>
                    <a:cubicBezTo>
                      <a:pt x="573153" y="848642"/>
                      <a:pt x="606514" y="827686"/>
                      <a:pt x="636080" y="802410"/>
                    </a:cubicBezTo>
                    <a:lnTo>
                      <a:pt x="786979" y="802410"/>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9" name="PPT世界-8-5"/>
              <p:cNvSpPr/>
              <p:nvPr/>
            </p:nvSpPr>
            <p:spPr>
              <a:xfrm>
                <a:off x="3649178" y="1640419"/>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0" name="PPT世界-8-6"/>
              <p:cNvSpPr/>
              <p:nvPr/>
            </p:nvSpPr>
            <p:spPr>
              <a:xfrm>
                <a:off x="3618316"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1" name="PPT世界-8-7"/>
              <p:cNvSpPr/>
              <p:nvPr/>
            </p:nvSpPr>
            <p:spPr>
              <a:xfrm>
                <a:off x="3680040" y="1733005"/>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2" name="PPT世界-8-8"/>
              <p:cNvSpPr/>
              <p:nvPr/>
            </p:nvSpPr>
            <p:spPr>
              <a:xfrm>
                <a:off x="3772626" y="1146628"/>
                <a:ext cx="462929" cy="462929"/>
              </a:xfrm>
              <a:custGeom>
                <a:avLst/>
                <a:gdLst>
                  <a:gd name="connsiteX0" fmla="*/ 462929 w 462929"/>
                  <a:gd name="connsiteY0" fmla="*/ 231465 h 462929"/>
                  <a:gd name="connsiteX1" fmla="*/ 231465 w 462929"/>
                  <a:gd name="connsiteY1" fmla="*/ 0 h 462929"/>
                  <a:gd name="connsiteX2" fmla="*/ 0 w 462929"/>
                  <a:gd name="connsiteY2" fmla="*/ 231465 h 462929"/>
                  <a:gd name="connsiteX3" fmla="*/ 231465 w 462929"/>
                  <a:gd name="connsiteY3" fmla="*/ 462929 h 462929"/>
                  <a:gd name="connsiteX4" fmla="*/ 462929 w 462929"/>
                  <a:gd name="connsiteY4" fmla="*/ 231465 h 462929"/>
                  <a:gd name="connsiteX5" fmla="*/ 122352 w 462929"/>
                  <a:gd name="connsiteY5" fmla="*/ 318758 h 462929"/>
                  <a:gd name="connsiteX6" fmla="*/ 79284 w 462929"/>
                  <a:gd name="connsiteY6" fmla="*/ 361825 h 462929"/>
                  <a:gd name="connsiteX7" fmla="*/ 31633 w 462929"/>
                  <a:gd name="connsiteY7" fmla="*/ 246911 h 462929"/>
                  <a:gd name="connsiteX8" fmla="*/ 92586 w 462929"/>
                  <a:gd name="connsiteY8" fmla="*/ 246911 h 462929"/>
                  <a:gd name="connsiteX9" fmla="*/ 92586 w 462929"/>
                  <a:gd name="connsiteY9" fmla="*/ 216049 h 462929"/>
                  <a:gd name="connsiteX10" fmla="*/ 31649 w 462929"/>
                  <a:gd name="connsiteY10" fmla="*/ 216049 h 462929"/>
                  <a:gd name="connsiteX11" fmla="*/ 79300 w 462929"/>
                  <a:gd name="connsiteY11" fmla="*/ 101135 h 462929"/>
                  <a:gd name="connsiteX12" fmla="*/ 122368 w 462929"/>
                  <a:gd name="connsiteY12" fmla="*/ 144202 h 462929"/>
                  <a:gd name="connsiteX13" fmla="*/ 144187 w 462929"/>
                  <a:gd name="connsiteY13" fmla="*/ 122383 h 462929"/>
                  <a:gd name="connsiteX14" fmla="*/ 101119 w 462929"/>
                  <a:gd name="connsiteY14" fmla="*/ 79315 h 462929"/>
                  <a:gd name="connsiteX15" fmla="*/ 216034 w 462929"/>
                  <a:gd name="connsiteY15" fmla="*/ 31664 h 462929"/>
                  <a:gd name="connsiteX16" fmla="*/ 216034 w 462929"/>
                  <a:gd name="connsiteY16" fmla="*/ 92586 h 462929"/>
                  <a:gd name="connsiteX17" fmla="*/ 246896 w 462929"/>
                  <a:gd name="connsiteY17" fmla="*/ 92586 h 462929"/>
                  <a:gd name="connsiteX18" fmla="*/ 246896 w 462929"/>
                  <a:gd name="connsiteY18" fmla="*/ 31649 h 462929"/>
                  <a:gd name="connsiteX19" fmla="*/ 361810 w 462929"/>
                  <a:gd name="connsiteY19" fmla="*/ 79300 h 462929"/>
                  <a:gd name="connsiteX20" fmla="*/ 318742 w 462929"/>
                  <a:gd name="connsiteY20" fmla="*/ 122368 h 462929"/>
                  <a:gd name="connsiteX21" fmla="*/ 340561 w 462929"/>
                  <a:gd name="connsiteY21" fmla="*/ 144187 h 462929"/>
                  <a:gd name="connsiteX22" fmla="*/ 383629 w 462929"/>
                  <a:gd name="connsiteY22" fmla="*/ 101119 h 462929"/>
                  <a:gd name="connsiteX23" fmla="*/ 431280 w 462929"/>
                  <a:gd name="connsiteY23" fmla="*/ 216034 h 462929"/>
                  <a:gd name="connsiteX24" fmla="*/ 370343 w 462929"/>
                  <a:gd name="connsiteY24" fmla="*/ 216034 h 462929"/>
                  <a:gd name="connsiteX25" fmla="*/ 370343 w 462929"/>
                  <a:gd name="connsiteY25" fmla="*/ 246896 h 462929"/>
                  <a:gd name="connsiteX26" fmla="*/ 431280 w 462929"/>
                  <a:gd name="connsiteY26" fmla="*/ 246896 h 462929"/>
                  <a:gd name="connsiteX27" fmla="*/ 383629 w 462929"/>
                  <a:gd name="connsiteY27" fmla="*/ 361810 h 462929"/>
                  <a:gd name="connsiteX28" fmla="*/ 340561 w 462929"/>
                  <a:gd name="connsiteY28" fmla="*/ 318742 h 462929"/>
                  <a:gd name="connsiteX29" fmla="*/ 318742 w 462929"/>
                  <a:gd name="connsiteY29" fmla="*/ 340561 h 462929"/>
                  <a:gd name="connsiteX30" fmla="*/ 361810 w 462929"/>
                  <a:gd name="connsiteY30" fmla="*/ 383629 h 462929"/>
                  <a:gd name="connsiteX31" fmla="*/ 246896 w 462929"/>
                  <a:gd name="connsiteY31" fmla="*/ 431280 h 462929"/>
                  <a:gd name="connsiteX32" fmla="*/ 246896 w 462929"/>
                  <a:gd name="connsiteY32" fmla="*/ 370343 h 462929"/>
                  <a:gd name="connsiteX33" fmla="*/ 216034 w 462929"/>
                  <a:gd name="connsiteY33" fmla="*/ 370343 h 462929"/>
                  <a:gd name="connsiteX34" fmla="*/ 216034 w 462929"/>
                  <a:gd name="connsiteY34" fmla="*/ 431280 h 462929"/>
                  <a:gd name="connsiteX35" fmla="*/ 101119 w 462929"/>
                  <a:gd name="connsiteY35" fmla="*/ 383629 h 462929"/>
                  <a:gd name="connsiteX36" fmla="*/ 144187 w 462929"/>
                  <a:gd name="connsiteY36" fmla="*/ 340561 h 462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62929" h="462929">
                    <a:moveTo>
                      <a:pt x="462929" y="231465"/>
                    </a:moveTo>
                    <a:cubicBezTo>
                      <a:pt x="462929" y="103835"/>
                      <a:pt x="359094" y="0"/>
                      <a:pt x="231465" y="0"/>
                    </a:cubicBezTo>
                    <a:cubicBezTo>
                      <a:pt x="103835" y="0"/>
                      <a:pt x="0" y="103835"/>
                      <a:pt x="0" y="231465"/>
                    </a:cubicBezTo>
                    <a:cubicBezTo>
                      <a:pt x="0" y="359094"/>
                      <a:pt x="103835" y="462929"/>
                      <a:pt x="231465" y="462929"/>
                    </a:cubicBezTo>
                    <a:cubicBezTo>
                      <a:pt x="359094" y="462929"/>
                      <a:pt x="462929" y="359094"/>
                      <a:pt x="462929" y="231465"/>
                    </a:cubicBezTo>
                    <a:close/>
                    <a:moveTo>
                      <a:pt x="122352" y="318758"/>
                    </a:moveTo>
                    <a:lnTo>
                      <a:pt x="79284" y="361825"/>
                    </a:lnTo>
                    <a:cubicBezTo>
                      <a:pt x="52326" y="330408"/>
                      <a:pt x="34982" y="290611"/>
                      <a:pt x="31633" y="246911"/>
                    </a:cubicBezTo>
                    <a:lnTo>
                      <a:pt x="92586" y="246911"/>
                    </a:lnTo>
                    <a:lnTo>
                      <a:pt x="92586" y="216049"/>
                    </a:lnTo>
                    <a:lnTo>
                      <a:pt x="31649" y="216049"/>
                    </a:lnTo>
                    <a:cubicBezTo>
                      <a:pt x="34997" y="172333"/>
                      <a:pt x="52342" y="132552"/>
                      <a:pt x="79300" y="101135"/>
                    </a:cubicBezTo>
                    <a:lnTo>
                      <a:pt x="122368" y="144202"/>
                    </a:lnTo>
                    <a:lnTo>
                      <a:pt x="144187" y="122383"/>
                    </a:lnTo>
                    <a:lnTo>
                      <a:pt x="101119" y="79315"/>
                    </a:lnTo>
                    <a:cubicBezTo>
                      <a:pt x="132537" y="52357"/>
                      <a:pt x="172333" y="35013"/>
                      <a:pt x="216034" y="31664"/>
                    </a:cubicBezTo>
                    <a:lnTo>
                      <a:pt x="216034" y="92586"/>
                    </a:lnTo>
                    <a:lnTo>
                      <a:pt x="246896" y="92586"/>
                    </a:lnTo>
                    <a:lnTo>
                      <a:pt x="246896" y="31649"/>
                    </a:lnTo>
                    <a:cubicBezTo>
                      <a:pt x="290611" y="34997"/>
                      <a:pt x="330392" y="52342"/>
                      <a:pt x="361810" y="79300"/>
                    </a:cubicBezTo>
                    <a:lnTo>
                      <a:pt x="318742" y="122368"/>
                    </a:lnTo>
                    <a:lnTo>
                      <a:pt x="340561" y="144187"/>
                    </a:lnTo>
                    <a:lnTo>
                      <a:pt x="383629" y="101119"/>
                    </a:lnTo>
                    <a:cubicBezTo>
                      <a:pt x="410587" y="132537"/>
                      <a:pt x="427932" y="172333"/>
                      <a:pt x="431280" y="216034"/>
                    </a:cubicBezTo>
                    <a:lnTo>
                      <a:pt x="370343" y="216034"/>
                    </a:lnTo>
                    <a:lnTo>
                      <a:pt x="370343" y="246896"/>
                    </a:lnTo>
                    <a:lnTo>
                      <a:pt x="431280" y="246896"/>
                    </a:lnTo>
                    <a:cubicBezTo>
                      <a:pt x="427932" y="290611"/>
                      <a:pt x="410587" y="330392"/>
                      <a:pt x="383629" y="361810"/>
                    </a:cubicBezTo>
                    <a:lnTo>
                      <a:pt x="340561" y="318742"/>
                    </a:lnTo>
                    <a:lnTo>
                      <a:pt x="318742" y="340561"/>
                    </a:lnTo>
                    <a:lnTo>
                      <a:pt x="361810" y="383629"/>
                    </a:lnTo>
                    <a:cubicBezTo>
                      <a:pt x="330392" y="410587"/>
                      <a:pt x="290596" y="427932"/>
                      <a:pt x="246896" y="431280"/>
                    </a:cubicBezTo>
                    <a:lnTo>
                      <a:pt x="246896" y="370343"/>
                    </a:lnTo>
                    <a:lnTo>
                      <a:pt x="216034" y="370343"/>
                    </a:lnTo>
                    <a:lnTo>
                      <a:pt x="216034" y="431280"/>
                    </a:lnTo>
                    <a:cubicBezTo>
                      <a:pt x="172318" y="427932"/>
                      <a:pt x="132537" y="410587"/>
                      <a:pt x="101119" y="383629"/>
                    </a:cubicBezTo>
                    <a:lnTo>
                      <a:pt x="144187" y="340561"/>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3" name="PPT世界-8-9"/>
              <p:cNvSpPr/>
              <p:nvPr/>
            </p:nvSpPr>
            <p:spPr>
              <a:xfrm>
                <a:off x="3957798" y="1270076"/>
                <a:ext cx="118926" cy="180650"/>
              </a:xfrm>
              <a:custGeom>
                <a:avLst/>
                <a:gdLst>
                  <a:gd name="connsiteX0" fmla="*/ 46293 w 118926"/>
                  <a:gd name="connsiteY0" fmla="*/ 154310 h 180650"/>
                  <a:gd name="connsiteX1" fmla="*/ 66122 w 118926"/>
                  <a:gd name="connsiteY1" fmla="*/ 149665 h 180650"/>
                  <a:gd name="connsiteX2" fmla="*/ 97107 w 118926"/>
                  <a:gd name="connsiteY2" fmla="*/ 180650 h 180650"/>
                  <a:gd name="connsiteX3" fmla="*/ 118926 w 118926"/>
                  <a:gd name="connsiteY3" fmla="*/ 158831 h 180650"/>
                  <a:gd name="connsiteX4" fmla="*/ 87941 w 118926"/>
                  <a:gd name="connsiteY4" fmla="*/ 127846 h 180650"/>
                  <a:gd name="connsiteX5" fmla="*/ 92586 w 118926"/>
                  <a:gd name="connsiteY5" fmla="*/ 108017 h 180650"/>
                  <a:gd name="connsiteX6" fmla="*/ 61724 w 118926"/>
                  <a:gd name="connsiteY6" fmla="*/ 64563 h 180650"/>
                  <a:gd name="connsiteX7" fmla="*/ 61724 w 118926"/>
                  <a:gd name="connsiteY7" fmla="*/ 0 h 180650"/>
                  <a:gd name="connsiteX8" fmla="*/ 30862 w 118926"/>
                  <a:gd name="connsiteY8" fmla="*/ 0 h 180650"/>
                  <a:gd name="connsiteX9" fmla="*/ 30862 w 118926"/>
                  <a:gd name="connsiteY9" fmla="*/ 64563 h 180650"/>
                  <a:gd name="connsiteX10" fmla="*/ 0 w 118926"/>
                  <a:gd name="connsiteY10" fmla="*/ 108017 h 180650"/>
                  <a:gd name="connsiteX11" fmla="*/ 46293 w 118926"/>
                  <a:gd name="connsiteY11" fmla="*/ 154310 h 180650"/>
                  <a:gd name="connsiteX12" fmla="*/ 46293 w 118926"/>
                  <a:gd name="connsiteY12" fmla="*/ 92586 h 180650"/>
                  <a:gd name="connsiteX13" fmla="*/ 61724 w 118926"/>
                  <a:gd name="connsiteY13" fmla="*/ 108017 h 180650"/>
                  <a:gd name="connsiteX14" fmla="*/ 46293 w 118926"/>
                  <a:gd name="connsiteY14" fmla="*/ 123448 h 180650"/>
                  <a:gd name="connsiteX15" fmla="*/ 30862 w 118926"/>
                  <a:gd name="connsiteY15" fmla="*/ 108017 h 180650"/>
                  <a:gd name="connsiteX16" fmla="*/ 46293 w 118926"/>
                  <a:gd name="connsiteY16" fmla="*/ 92586 h 18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18926" h="180650">
                    <a:moveTo>
                      <a:pt x="46293" y="154310"/>
                    </a:moveTo>
                    <a:cubicBezTo>
                      <a:pt x="53422" y="154310"/>
                      <a:pt x="60088" y="152566"/>
                      <a:pt x="66122" y="149665"/>
                    </a:cubicBezTo>
                    <a:lnTo>
                      <a:pt x="97107" y="180650"/>
                    </a:lnTo>
                    <a:lnTo>
                      <a:pt x="118926" y="158831"/>
                    </a:lnTo>
                    <a:lnTo>
                      <a:pt x="87941" y="127846"/>
                    </a:lnTo>
                    <a:cubicBezTo>
                      <a:pt x="90842" y="121812"/>
                      <a:pt x="92586" y="115146"/>
                      <a:pt x="92586" y="108017"/>
                    </a:cubicBezTo>
                    <a:cubicBezTo>
                      <a:pt x="92586" y="87926"/>
                      <a:pt x="79639" y="70952"/>
                      <a:pt x="61724" y="64563"/>
                    </a:cubicBezTo>
                    <a:lnTo>
                      <a:pt x="61724" y="0"/>
                    </a:lnTo>
                    <a:lnTo>
                      <a:pt x="30862" y="0"/>
                    </a:lnTo>
                    <a:lnTo>
                      <a:pt x="30862" y="64563"/>
                    </a:lnTo>
                    <a:cubicBezTo>
                      <a:pt x="12947" y="70952"/>
                      <a:pt x="0" y="87926"/>
                      <a:pt x="0" y="108017"/>
                    </a:cubicBezTo>
                    <a:cubicBezTo>
                      <a:pt x="0" y="133540"/>
                      <a:pt x="20770" y="154310"/>
                      <a:pt x="46293" y="154310"/>
                    </a:cubicBezTo>
                    <a:close/>
                    <a:moveTo>
                      <a:pt x="46293" y="92586"/>
                    </a:moveTo>
                    <a:cubicBezTo>
                      <a:pt x="54795" y="92586"/>
                      <a:pt x="61724" y="99514"/>
                      <a:pt x="61724" y="108017"/>
                    </a:cubicBezTo>
                    <a:cubicBezTo>
                      <a:pt x="61724" y="116519"/>
                      <a:pt x="54795" y="123448"/>
                      <a:pt x="46293" y="123448"/>
                    </a:cubicBezTo>
                    <a:cubicBezTo>
                      <a:pt x="37790" y="123448"/>
                      <a:pt x="30862" y="116519"/>
                      <a:pt x="30862" y="108017"/>
                    </a:cubicBezTo>
                    <a:cubicBezTo>
                      <a:pt x="30862" y="99514"/>
                      <a:pt x="37790" y="92586"/>
                      <a:pt x="46293" y="92586"/>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10"/>
              <p:cNvSpPr/>
              <p:nvPr/>
            </p:nvSpPr>
            <p:spPr>
              <a:xfrm>
                <a:off x="4312710" y="930594"/>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5" name="PPT世界-8-11"/>
              <p:cNvSpPr/>
              <p:nvPr/>
            </p:nvSpPr>
            <p:spPr>
              <a:xfrm>
                <a:off x="4312710" y="992318"/>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6" name="PPT世界-8-12"/>
              <p:cNvSpPr/>
              <p:nvPr/>
            </p:nvSpPr>
            <p:spPr>
              <a:xfrm>
                <a:off x="4436158"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7" name="PPT世界-8-13"/>
              <p:cNvSpPr/>
              <p:nvPr/>
            </p:nvSpPr>
            <p:spPr>
              <a:xfrm>
                <a:off x="4374434"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8" name="PPT世界-8-14"/>
              <p:cNvSpPr/>
              <p:nvPr/>
            </p:nvSpPr>
            <p:spPr>
              <a:xfrm>
                <a:off x="4312710" y="1054042"/>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cxnSp>
          <p:nvCxnSpPr>
            <p:cNvPr id="57" name="PPT世界-8-15"/>
            <p:cNvCxnSpPr/>
            <p:nvPr/>
          </p:nvCxnSpPr>
          <p:spPr>
            <a:xfrm>
              <a:off x="4442511" y="3013236"/>
              <a:ext cx="433329" cy="0"/>
            </a:xfrm>
            <a:prstGeom prst="line">
              <a:avLst/>
            </a:prstGeom>
            <a:ln w="22225">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PPT世界-8-16"/>
            <p:cNvSpPr txBox="1"/>
            <p:nvPr/>
          </p:nvSpPr>
          <p:spPr>
            <a:xfrm>
              <a:off x="3641096" y="3186126"/>
              <a:ext cx="2059506" cy="1633268"/>
            </a:xfrm>
            <a:prstGeom prst="rect">
              <a:avLst/>
            </a:prstGeom>
            <a:noFill/>
            <a:ln>
              <a:noFill/>
            </a:ln>
          </p:spPr>
          <p:txBody>
            <a:bodyPr wrap="square" lIns="0" tIns="0" rIns="0" bIns="0" rtlCol="0">
              <a:spAutoFit/>
            </a:bodyPr>
            <a:lstStyle/>
            <a:p>
              <a:pPr algn="ctr">
                <a:lnSpc>
                  <a:spcPct val="150000"/>
                </a:lnSpc>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a:t>
              </a:r>
            </a:p>
          </p:txBody>
        </p:sp>
      </p:grpSp>
      <p:grpSp>
        <p:nvGrpSpPr>
          <p:cNvPr id="93" name="PPT世界-9"/>
          <p:cNvGrpSpPr/>
          <p:nvPr/>
        </p:nvGrpSpPr>
        <p:grpSpPr>
          <a:xfrm>
            <a:off x="6271713" y="2101799"/>
            <a:ext cx="2498875" cy="4010080"/>
            <a:chOff x="6271713" y="2101799"/>
            <a:chExt cx="2498875" cy="4010080"/>
          </a:xfrm>
        </p:grpSpPr>
        <p:sp>
          <p:nvSpPr>
            <p:cNvPr id="41" name="PPT世界-9-1"/>
            <p:cNvSpPr/>
            <p:nvPr/>
          </p:nvSpPr>
          <p:spPr>
            <a:xfrm>
              <a:off x="6271713" y="2580845"/>
              <a:ext cx="2498875" cy="3531034"/>
            </a:xfrm>
            <a:prstGeom prst="roundRect">
              <a:avLst>
                <a:gd name="adj" fmla="val 4723"/>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2" name="PPT世界-9-2"/>
            <p:cNvSpPr/>
            <p:nvPr/>
          </p:nvSpPr>
          <p:spPr>
            <a:xfrm>
              <a:off x="7038838" y="2101799"/>
              <a:ext cx="964624" cy="964624"/>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3" name="图形 34"/>
            <p:cNvGrpSpPr/>
            <p:nvPr/>
          </p:nvGrpSpPr>
          <p:grpSpPr>
            <a:xfrm>
              <a:off x="7250529" y="2313490"/>
              <a:ext cx="541242" cy="541242"/>
              <a:chOff x="937122" y="3629132"/>
              <a:chExt cx="987582" cy="987582"/>
            </a:xfrm>
            <a:solidFill>
              <a:schemeClr val="bg1"/>
            </a:solidFill>
          </p:grpSpPr>
          <p:sp>
            <p:nvSpPr>
              <p:cNvPr id="47" name="PPT世界-9-3"/>
              <p:cNvSpPr/>
              <p:nvPr/>
            </p:nvSpPr>
            <p:spPr>
              <a:xfrm>
                <a:off x="1322896" y="3706294"/>
                <a:ext cx="216033" cy="216025"/>
              </a:xfrm>
              <a:custGeom>
                <a:avLst/>
                <a:gdLst>
                  <a:gd name="connsiteX0" fmla="*/ 216034 w 216033"/>
                  <a:gd name="connsiteY0" fmla="*/ 216026 h 216025"/>
                  <a:gd name="connsiteX1" fmla="*/ 216034 w 216033"/>
                  <a:gd name="connsiteY1" fmla="*/ 200595 h 216025"/>
                  <a:gd name="connsiteX2" fmla="*/ 179894 w 216033"/>
                  <a:gd name="connsiteY2" fmla="*/ 142127 h 216025"/>
                  <a:gd name="connsiteX3" fmla="*/ 156547 w 216033"/>
                  <a:gd name="connsiteY3" fmla="*/ 130461 h 216025"/>
                  <a:gd name="connsiteX4" fmla="*/ 169741 w 216033"/>
                  <a:gd name="connsiteY4" fmla="*/ 92578 h 216025"/>
                  <a:gd name="connsiteX5" fmla="*/ 169741 w 216033"/>
                  <a:gd name="connsiteY5" fmla="*/ 64340 h 216025"/>
                  <a:gd name="connsiteX6" fmla="*/ 111319 w 216033"/>
                  <a:gd name="connsiteY6" fmla="*/ 85 h 216025"/>
                  <a:gd name="connsiteX7" fmla="*/ 65535 w 216033"/>
                  <a:gd name="connsiteY7" fmla="*/ 16936 h 216025"/>
                  <a:gd name="connsiteX8" fmla="*/ 46293 w 216033"/>
                  <a:gd name="connsiteY8" fmla="*/ 61716 h 216025"/>
                  <a:gd name="connsiteX9" fmla="*/ 46293 w 216033"/>
                  <a:gd name="connsiteY9" fmla="*/ 92578 h 216025"/>
                  <a:gd name="connsiteX10" fmla="*/ 59471 w 216033"/>
                  <a:gd name="connsiteY10" fmla="*/ 130461 h 216025"/>
                  <a:gd name="connsiteX11" fmla="*/ 36124 w 216033"/>
                  <a:gd name="connsiteY11" fmla="*/ 142127 h 216025"/>
                  <a:gd name="connsiteX12" fmla="*/ 0 w 216033"/>
                  <a:gd name="connsiteY12" fmla="*/ 200595 h 216025"/>
                  <a:gd name="connsiteX13" fmla="*/ 0 w 216033"/>
                  <a:gd name="connsiteY13" fmla="*/ 216026 h 216025"/>
                  <a:gd name="connsiteX14" fmla="*/ 49935 w 216033"/>
                  <a:gd name="connsiteY14" fmla="*/ 169733 h 216025"/>
                  <a:gd name="connsiteX15" fmla="*/ 92586 w 216033"/>
                  <a:gd name="connsiteY15" fmla="*/ 148407 h 216025"/>
                  <a:gd name="connsiteX16" fmla="*/ 92586 w 216033"/>
                  <a:gd name="connsiteY16" fmla="*/ 119984 h 216025"/>
                  <a:gd name="connsiteX17" fmla="*/ 87478 w 216033"/>
                  <a:gd name="connsiteY17" fmla="*/ 115385 h 216025"/>
                  <a:gd name="connsiteX18" fmla="*/ 77155 w 216033"/>
                  <a:gd name="connsiteY18" fmla="*/ 92578 h 216025"/>
                  <a:gd name="connsiteX19" fmla="*/ 77155 w 216033"/>
                  <a:gd name="connsiteY19" fmla="*/ 61716 h 216025"/>
                  <a:gd name="connsiteX20" fmla="*/ 86784 w 216033"/>
                  <a:gd name="connsiteY20" fmla="*/ 39326 h 216025"/>
                  <a:gd name="connsiteX21" fmla="*/ 109683 w 216033"/>
                  <a:gd name="connsiteY21" fmla="*/ 30901 h 216025"/>
                  <a:gd name="connsiteX22" fmla="*/ 138879 w 216033"/>
                  <a:gd name="connsiteY22" fmla="*/ 64340 h 216025"/>
                  <a:gd name="connsiteX23" fmla="*/ 138879 w 216033"/>
                  <a:gd name="connsiteY23" fmla="*/ 92578 h 216025"/>
                  <a:gd name="connsiteX24" fmla="*/ 128555 w 216033"/>
                  <a:gd name="connsiteY24" fmla="*/ 115385 h 216025"/>
                  <a:gd name="connsiteX25" fmla="*/ 123448 w 216033"/>
                  <a:gd name="connsiteY25" fmla="*/ 119984 h 216025"/>
                  <a:gd name="connsiteX26" fmla="*/ 123448 w 216033"/>
                  <a:gd name="connsiteY26" fmla="*/ 148407 h 216025"/>
                  <a:gd name="connsiteX27" fmla="*/ 166099 w 216033"/>
                  <a:gd name="connsiteY27" fmla="*/ 169733 h 216025"/>
                  <a:gd name="connsiteX28" fmla="*/ 181576 w 216033"/>
                  <a:gd name="connsiteY28" fmla="*/ 185164 h 216025"/>
                  <a:gd name="connsiteX29" fmla="*/ 34473 w 216033"/>
                  <a:gd name="connsiteY29" fmla="*/ 185164 h 216025"/>
                  <a:gd name="connsiteX30" fmla="*/ 49935 w 216033"/>
                  <a:gd name="connsiteY30" fmla="*/ 169733 h 216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16033" h="216025">
                    <a:moveTo>
                      <a:pt x="216034" y="216026"/>
                    </a:moveTo>
                    <a:lnTo>
                      <a:pt x="216034" y="200595"/>
                    </a:lnTo>
                    <a:cubicBezTo>
                      <a:pt x="216034" y="175674"/>
                      <a:pt x="202192" y="153268"/>
                      <a:pt x="179894" y="142127"/>
                    </a:cubicBezTo>
                    <a:lnTo>
                      <a:pt x="156547" y="130461"/>
                    </a:lnTo>
                    <a:cubicBezTo>
                      <a:pt x="165019" y="119660"/>
                      <a:pt x="169741" y="106327"/>
                      <a:pt x="169741" y="92578"/>
                    </a:cubicBezTo>
                    <a:lnTo>
                      <a:pt x="169741" y="64340"/>
                    </a:lnTo>
                    <a:cubicBezTo>
                      <a:pt x="169741" y="30021"/>
                      <a:pt x="144079" y="1798"/>
                      <a:pt x="111319" y="85"/>
                    </a:cubicBezTo>
                    <a:cubicBezTo>
                      <a:pt x="94067" y="-795"/>
                      <a:pt x="77942" y="5177"/>
                      <a:pt x="65535" y="16936"/>
                    </a:cubicBezTo>
                    <a:cubicBezTo>
                      <a:pt x="53299" y="28540"/>
                      <a:pt x="46293" y="44866"/>
                      <a:pt x="46293" y="61716"/>
                    </a:cubicBezTo>
                    <a:lnTo>
                      <a:pt x="46293" y="92578"/>
                    </a:lnTo>
                    <a:cubicBezTo>
                      <a:pt x="46293" y="106327"/>
                      <a:pt x="51015" y="119660"/>
                      <a:pt x="59471" y="130461"/>
                    </a:cubicBezTo>
                    <a:lnTo>
                      <a:pt x="36124" y="142127"/>
                    </a:lnTo>
                    <a:cubicBezTo>
                      <a:pt x="13842" y="153268"/>
                      <a:pt x="0" y="175674"/>
                      <a:pt x="0" y="200595"/>
                    </a:cubicBezTo>
                    <a:lnTo>
                      <a:pt x="0" y="216026"/>
                    </a:lnTo>
                    <a:close/>
                    <a:moveTo>
                      <a:pt x="49935" y="169733"/>
                    </a:moveTo>
                    <a:lnTo>
                      <a:pt x="92586" y="148407"/>
                    </a:lnTo>
                    <a:lnTo>
                      <a:pt x="92586" y="119984"/>
                    </a:lnTo>
                    <a:lnTo>
                      <a:pt x="87478" y="115385"/>
                    </a:lnTo>
                    <a:cubicBezTo>
                      <a:pt x="80812" y="109383"/>
                      <a:pt x="77155" y="101281"/>
                      <a:pt x="77155" y="92578"/>
                    </a:cubicBezTo>
                    <a:lnTo>
                      <a:pt x="77155" y="61716"/>
                    </a:lnTo>
                    <a:cubicBezTo>
                      <a:pt x="77155" y="53168"/>
                      <a:pt x="80581" y="45221"/>
                      <a:pt x="86784" y="39326"/>
                    </a:cubicBezTo>
                    <a:cubicBezTo>
                      <a:pt x="92972" y="33447"/>
                      <a:pt x="101381" y="30422"/>
                      <a:pt x="109683" y="30901"/>
                    </a:cubicBezTo>
                    <a:cubicBezTo>
                      <a:pt x="125778" y="31749"/>
                      <a:pt x="138879" y="46748"/>
                      <a:pt x="138879" y="64340"/>
                    </a:cubicBezTo>
                    <a:lnTo>
                      <a:pt x="138879" y="92578"/>
                    </a:lnTo>
                    <a:cubicBezTo>
                      <a:pt x="138879" y="101281"/>
                      <a:pt x="135222" y="109383"/>
                      <a:pt x="128555" y="115385"/>
                    </a:cubicBezTo>
                    <a:lnTo>
                      <a:pt x="123448" y="119984"/>
                    </a:lnTo>
                    <a:lnTo>
                      <a:pt x="123448" y="148407"/>
                    </a:lnTo>
                    <a:lnTo>
                      <a:pt x="166099" y="169733"/>
                    </a:lnTo>
                    <a:cubicBezTo>
                      <a:pt x="172950" y="173159"/>
                      <a:pt x="178305" y="178606"/>
                      <a:pt x="181576" y="185164"/>
                    </a:cubicBezTo>
                    <a:lnTo>
                      <a:pt x="34473" y="185164"/>
                    </a:lnTo>
                    <a:cubicBezTo>
                      <a:pt x="37729" y="178606"/>
                      <a:pt x="43083" y="173159"/>
                      <a:pt x="49935" y="169733"/>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8" name="PPT世界-9-4"/>
              <p:cNvSpPr/>
              <p:nvPr/>
            </p:nvSpPr>
            <p:spPr>
              <a:xfrm>
                <a:off x="952552" y="3644562"/>
                <a:ext cx="956720" cy="956720"/>
              </a:xfrm>
              <a:custGeom>
                <a:avLst/>
                <a:gdLst>
                  <a:gd name="connsiteX0" fmla="*/ 862483 w 956720"/>
                  <a:gd name="connsiteY0" fmla="*/ 193257 h 956720"/>
                  <a:gd name="connsiteX1" fmla="*/ 854027 w 956720"/>
                  <a:gd name="connsiteY1" fmla="*/ 181900 h 956720"/>
                  <a:gd name="connsiteX2" fmla="*/ 646866 w 956720"/>
                  <a:gd name="connsiteY2" fmla="*/ 309854 h 956720"/>
                  <a:gd name="connsiteX3" fmla="*/ 774820 w 956720"/>
                  <a:gd name="connsiteY3" fmla="*/ 102693 h 956720"/>
                  <a:gd name="connsiteX4" fmla="*/ 763463 w 956720"/>
                  <a:gd name="connsiteY4" fmla="*/ 94237 h 956720"/>
                  <a:gd name="connsiteX5" fmla="*/ 478360 w 956720"/>
                  <a:gd name="connsiteY5" fmla="*/ 0 h 956720"/>
                  <a:gd name="connsiteX6" fmla="*/ 193257 w 956720"/>
                  <a:gd name="connsiteY6" fmla="*/ 94237 h 956720"/>
                  <a:gd name="connsiteX7" fmla="*/ 181900 w 956720"/>
                  <a:gd name="connsiteY7" fmla="*/ 102693 h 956720"/>
                  <a:gd name="connsiteX8" fmla="*/ 309854 w 956720"/>
                  <a:gd name="connsiteY8" fmla="*/ 309854 h 956720"/>
                  <a:gd name="connsiteX9" fmla="*/ 102693 w 956720"/>
                  <a:gd name="connsiteY9" fmla="*/ 181900 h 956720"/>
                  <a:gd name="connsiteX10" fmla="*/ 94237 w 956720"/>
                  <a:gd name="connsiteY10" fmla="*/ 193257 h 956720"/>
                  <a:gd name="connsiteX11" fmla="*/ 0 w 956720"/>
                  <a:gd name="connsiteY11" fmla="*/ 478360 h 956720"/>
                  <a:gd name="connsiteX12" fmla="*/ 94237 w 956720"/>
                  <a:gd name="connsiteY12" fmla="*/ 763463 h 956720"/>
                  <a:gd name="connsiteX13" fmla="*/ 102693 w 956720"/>
                  <a:gd name="connsiteY13" fmla="*/ 774820 h 956720"/>
                  <a:gd name="connsiteX14" fmla="*/ 309854 w 956720"/>
                  <a:gd name="connsiteY14" fmla="*/ 646866 h 956720"/>
                  <a:gd name="connsiteX15" fmla="*/ 181900 w 956720"/>
                  <a:gd name="connsiteY15" fmla="*/ 854027 h 956720"/>
                  <a:gd name="connsiteX16" fmla="*/ 193257 w 956720"/>
                  <a:gd name="connsiteY16" fmla="*/ 862483 h 956720"/>
                  <a:gd name="connsiteX17" fmla="*/ 478360 w 956720"/>
                  <a:gd name="connsiteY17" fmla="*/ 956720 h 956720"/>
                  <a:gd name="connsiteX18" fmla="*/ 763463 w 956720"/>
                  <a:gd name="connsiteY18" fmla="*/ 862483 h 956720"/>
                  <a:gd name="connsiteX19" fmla="*/ 774820 w 956720"/>
                  <a:gd name="connsiteY19" fmla="*/ 854027 h 956720"/>
                  <a:gd name="connsiteX20" fmla="*/ 646866 w 956720"/>
                  <a:gd name="connsiteY20" fmla="*/ 646866 h 956720"/>
                  <a:gd name="connsiteX21" fmla="*/ 854027 w 956720"/>
                  <a:gd name="connsiteY21" fmla="*/ 774820 h 956720"/>
                  <a:gd name="connsiteX22" fmla="*/ 862483 w 956720"/>
                  <a:gd name="connsiteY22" fmla="*/ 763463 h 956720"/>
                  <a:gd name="connsiteX23" fmla="*/ 956720 w 956720"/>
                  <a:gd name="connsiteY23" fmla="*/ 478360 h 956720"/>
                  <a:gd name="connsiteX24" fmla="*/ 862483 w 956720"/>
                  <a:gd name="connsiteY24" fmla="*/ 193257 h 956720"/>
                  <a:gd name="connsiteX25" fmla="*/ 223163 w 956720"/>
                  <a:gd name="connsiteY25" fmla="*/ 110748 h 956720"/>
                  <a:gd name="connsiteX26" fmla="*/ 478360 w 956720"/>
                  <a:gd name="connsiteY26" fmla="*/ 30862 h 956720"/>
                  <a:gd name="connsiteX27" fmla="*/ 733557 w 956720"/>
                  <a:gd name="connsiteY27" fmla="*/ 110748 h 956720"/>
                  <a:gd name="connsiteX28" fmla="*/ 587426 w 956720"/>
                  <a:gd name="connsiteY28" fmla="*/ 347367 h 956720"/>
                  <a:gd name="connsiteX29" fmla="*/ 570869 w 956720"/>
                  <a:gd name="connsiteY29" fmla="*/ 330809 h 956720"/>
                  <a:gd name="connsiteX30" fmla="*/ 536967 w 956720"/>
                  <a:gd name="connsiteY30" fmla="*/ 336889 h 956720"/>
                  <a:gd name="connsiteX31" fmla="*/ 517277 w 956720"/>
                  <a:gd name="connsiteY31" fmla="*/ 308619 h 956720"/>
                  <a:gd name="connsiteX32" fmla="*/ 439428 w 956720"/>
                  <a:gd name="connsiteY32" fmla="*/ 308619 h 956720"/>
                  <a:gd name="connsiteX33" fmla="*/ 419753 w 956720"/>
                  <a:gd name="connsiteY33" fmla="*/ 336889 h 956720"/>
                  <a:gd name="connsiteX34" fmla="*/ 385851 w 956720"/>
                  <a:gd name="connsiteY34" fmla="*/ 330809 h 956720"/>
                  <a:gd name="connsiteX35" fmla="*/ 369294 w 956720"/>
                  <a:gd name="connsiteY35" fmla="*/ 347367 h 956720"/>
                  <a:gd name="connsiteX36" fmla="*/ 592688 w 956720"/>
                  <a:gd name="connsiteY36" fmla="*/ 560437 h 956720"/>
                  <a:gd name="connsiteX37" fmla="*/ 560437 w 956720"/>
                  <a:gd name="connsiteY37" fmla="*/ 592688 h 956720"/>
                  <a:gd name="connsiteX38" fmla="*/ 522909 w 956720"/>
                  <a:gd name="connsiteY38" fmla="*/ 585945 h 956720"/>
                  <a:gd name="connsiteX39" fmla="*/ 501167 w 956720"/>
                  <a:gd name="connsiteY39" fmla="*/ 617239 h 956720"/>
                  <a:gd name="connsiteX40" fmla="*/ 455569 w 956720"/>
                  <a:gd name="connsiteY40" fmla="*/ 617239 h 956720"/>
                  <a:gd name="connsiteX41" fmla="*/ 433811 w 956720"/>
                  <a:gd name="connsiteY41" fmla="*/ 585960 h 956720"/>
                  <a:gd name="connsiteX42" fmla="*/ 396283 w 956720"/>
                  <a:gd name="connsiteY42" fmla="*/ 592704 h 956720"/>
                  <a:gd name="connsiteX43" fmla="*/ 364032 w 956720"/>
                  <a:gd name="connsiteY43" fmla="*/ 560453 h 956720"/>
                  <a:gd name="connsiteX44" fmla="*/ 370775 w 956720"/>
                  <a:gd name="connsiteY44" fmla="*/ 522925 h 956720"/>
                  <a:gd name="connsiteX45" fmla="*/ 339481 w 956720"/>
                  <a:gd name="connsiteY45" fmla="*/ 501167 h 956720"/>
                  <a:gd name="connsiteX46" fmla="*/ 339481 w 956720"/>
                  <a:gd name="connsiteY46" fmla="*/ 455569 h 956720"/>
                  <a:gd name="connsiteX47" fmla="*/ 370760 w 956720"/>
                  <a:gd name="connsiteY47" fmla="*/ 433795 h 956720"/>
                  <a:gd name="connsiteX48" fmla="*/ 364017 w 956720"/>
                  <a:gd name="connsiteY48" fmla="*/ 396283 h 956720"/>
                  <a:gd name="connsiteX49" fmla="*/ 396267 w 956720"/>
                  <a:gd name="connsiteY49" fmla="*/ 364047 h 956720"/>
                  <a:gd name="connsiteX50" fmla="*/ 433795 w 956720"/>
                  <a:gd name="connsiteY50" fmla="*/ 370775 h 956720"/>
                  <a:gd name="connsiteX51" fmla="*/ 455553 w 956720"/>
                  <a:gd name="connsiteY51" fmla="*/ 339481 h 956720"/>
                  <a:gd name="connsiteX52" fmla="*/ 501152 w 956720"/>
                  <a:gd name="connsiteY52" fmla="*/ 339481 h 956720"/>
                  <a:gd name="connsiteX53" fmla="*/ 522909 w 956720"/>
                  <a:gd name="connsiteY53" fmla="*/ 370760 h 956720"/>
                  <a:gd name="connsiteX54" fmla="*/ 560437 w 956720"/>
                  <a:gd name="connsiteY54" fmla="*/ 364032 h 956720"/>
                  <a:gd name="connsiteX55" fmla="*/ 592688 w 956720"/>
                  <a:gd name="connsiteY55" fmla="*/ 396267 h 956720"/>
                  <a:gd name="connsiteX56" fmla="*/ 585945 w 956720"/>
                  <a:gd name="connsiteY56" fmla="*/ 433780 h 956720"/>
                  <a:gd name="connsiteX57" fmla="*/ 617239 w 956720"/>
                  <a:gd name="connsiteY57" fmla="*/ 455553 h 956720"/>
                  <a:gd name="connsiteX58" fmla="*/ 617239 w 956720"/>
                  <a:gd name="connsiteY58" fmla="*/ 501152 h 956720"/>
                  <a:gd name="connsiteX59" fmla="*/ 585960 w 956720"/>
                  <a:gd name="connsiteY59" fmla="*/ 522909 h 956720"/>
                  <a:gd name="connsiteX60" fmla="*/ 110764 w 956720"/>
                  <a:gd name="connsiteY60" fmla="*/ 733557 h 956720"/>
                  <a:gd name="connsiteX61" fmla="*/ 30862 w 956720"/>
                  <a:gd name="connsiteY61" fmla="*/ 478360 h 956720"/>
                  <a:gd name="connsiteX62" fmla="*/ 110764 w 956720"/>
                  <a:gd name="connsiteY62" fmla="*/ 223147 h 956720"/>
                  <a:gd name="connsiteX63" fmla="*/ 347382 w 956720"/>
                  <a:gd name="connsiteY63" fmla="*/ 369294 h 956720"/>
                  <a:gd name="connsiteX64" fmla="*/ 330825 w 956720"/>
                  <a:gd name="connsiteY64" fmla="*/ 385867 h 956720"/>
                  <a:gd name="connsiteX65" fmla="*/ 336904 w 956720"/>
                  <a:gd name="connsiteY65" fmla="*/ 419769 h 956720"/>
                  <a:gd name="connsiteX66" fmla="*/ 308619 w 956720"/>
                  <a:gd name="connsiteY66" fmla="*/ 439443 h 956720"/>
                  <a:gd name="connsiteX67" fmla="*/ 308619 w 956720"/>
                  <a:gd name="connsiteY67" fmla="*/ 517292 h 956720"/>
                  <a:gd name="connsiteX68" fmla="*/ 336889 w 956720"/>
                  <a:gd name="connsiteY68" fmla="*/ 536967 h 956720"/>
                  <a:gd name="connsiteX69" fmla="*/ 330809 w 956720"/>
                  <a:gd name="connsiteY69" fmla="*/ 570869 h 956720"/>
                  <a:gd name="connsiteX70" fmla="*/ 347367 w 956720"/>
                  <a:gd name="connsiteY70" fmla="*/ 587426 h 956720"/>
                  <a:gd name="connsiteX71" fmla="*/ 432067 w 956720"/>
                  <a:gd name="connsiteY71" fmla="*/ 923219 h 956720"/>
                  <a:gd name="connsiteX72" fmla="*/ 432067 w 956720"/>
                  <a:gd name="connsiteY72" fmla="*/ 894996 h 956720"/>
                  <a:gd name="connsiteX73" fmla="*/ 524653 w 956720"/>
                  <a:gd name="connsiteY73" fmla="*/ 894996 h 956720"/>
                  <a:gd name="connsiteX74" fmla="*/ 524653 w 956720"/>
                  <a:gd name="connsiteY74" fmla="*/ 923219 h 956720"/>
                  <a:gd name="connsiteX75" fmla="*/ 478360 w 956720"/>
                  <a:gd name="connsiteY75" fmla="*/ 925858 h 956720"/>
                  <a:gd name="connsiteX76" fmla="*/ 432067 w 956720"/>
                  <a:gd name="connsiteY76" fmla="*/ 923219 h 956720"/>
                  <a:gd name="connsiteX77" fmla="*/ 586377 w 956720"/>
                  <a:gd name="connsiteY77" fmla="*/ 802410 h 956720"/>
                  <a:gd name="connsiteX78" fmla="*/ 370343 w 956720"/>
                  <a:gd name="connsiteY78" fmla="*/ 802410 h 956720"/>
                  <a:gd name="connsiteX79" fmla="*/ 370343 w 956720"/>
                  <a:gd name="connsiteY79" fmla="*/ 725256 h 956720"/>
                  <a:gd name="connsiteX80" fmla="*/ 385774 w 956720"/>
                  <a:gd name="connsiteY80" fmla="*/ 709825 h 956720"/>
                  <a:gd name="connsiteX81" fmla="*/ 570946 w 956720"/>
                  <a:gd name="connsiteY81" fmla="*/ 709825 h 956720"/>
                  <a:gd name="connsiteX82" fmla="*/ 586377 w 956720"/>
                  <a:gd name="connsiteY82" fmla="*/ 725256 h 956720"/>
                  <a:gd name="connsiteX83" fmla="*/ 370343 w 956720"/>
                  <a:gd name="connsiteY83" fmla="*/ 833272 h 956720"/>
                  <a:gd name="connsiteX84" fmla="*/ 586377 w 956720"/>
                  <a:gd name="connsiteY84" fmla="*/ 833272 h 956720"/>
                  <a:gd name="connsiteX85" fmla="*/ 586377 w 956720"/>
                  <a:gd name="connsiteY85" fmla="*/ 848703 h 956720"/>
                  <a:gd name="connsiteX86" fmla="*/ 570946 w 956720"/>
                  <a:gd name="connsiteY86" fmla="*/ 864134 h 956720"/>
                  <a:gd name="connsiteX87" fmla="*/ 385774 w 956720"/>
                  <a:gd name="connsiteY87" fmla="*/ 864134 h 956720"/>
                  <a:gd name="connsiteX88" fmla="*/ 370343 w 956720"/>
                  <a:gd name="connsiteY88" fmla="*/ 848703 h 956720"/>
                  <a:gd name="connsiteX89" fmla="*/ 733557 w 956720"/>
                  <a:gd name="connsiteY89" fmla="*/ 845957 h 956720"/>
                  <a:gd name="connsiteX90" fmla="*/ 555515 w 956720"/>
                  <a:gd name="connsiteY90" fmla="*/ 919007 h 956720"/>
                  <a:gd name="connsiteX91" fmla="*/ 555515 w 956720"/>
                  <a:gd name="connsiteY91" fmla="*/ 894996 h 956720"/>
                  <a:gd name="connsiteX92" fmla="*/ 570946 w 956720"/>
                  <a:gd name="connsiteY92" fmla="*/ 894996 h 956720"/>
                  <a:gd name="connsiteX93" fmla="*/ 617239 w 956720"/>
                  <a:gd name="connsiteY93" fmla="*/ 848703 h 956720"/>
                  <a:gd name="connsiteX94" fmla="*/ 617239 w 956720"/>
                  <a:gd name="connsiteY94" fmla="*/ 725256 h 956720"/>
                  <a:gd name="connsiteX95" fmla="*/ 570946 w 956720"/>
                  <a:gd name="connsiteY95" fmla="*/ 678963 h 956720"/>
                  <a:gd name="connsiteX96" fmla="*/ 385774 w 956720"/>
                  <a:gd name="connsiteY96" fmla="*/ 678963 h 956720"/>
                  <a:gd name="connsiteX97" fmla="*/ 339481 w 956720"/>
                  <a:gd name="connsiteY97" fmla="*/ 725256 h 956720"/>
                  <a:gd name="connsiteX98" fmla="*/ 339481 w 956720"/>
                  <a:gd name="connsiteY98" fmla="*/ 848703 h 956720"/>
                  <a:gd name="connsiteX99" fmla="*/ 385774 w 956720"/>
                  <a:gd name="connsiteY99" fmla="*/ 894996 h 956720"/>
                  <a:gd name="connsiteX100" fmla="*/ 401205 w 956720"/>
                  <a:gd name="connsiteY100" fmla="*/ 894996 h 956720"/>
                  <a:gd name="connsiteX101" fmla="*/ 401205 w 956720"/>
                  <a:gd name="connsiteY101" fmla="*/ 919022 h 956720"/>
                  <a:gd name="connsiteX102" fmla="*/ 223163 w 956720"/>
                  <a:gd name="connsiteY102" fmla="*/ 845972 h 956720"/>
                  <a:gd name="connsiteX103" fmla="*/ 369294 w 956720"/>
                  <a:gd name="connsiteY103" fmla="*/ 609369 h 956720"/>
                  <a:gd name="connsiteX104" fmla="*/ 385851 w 956720"/>
                  <a:gd name="connsiteY104" fmla="*/ 625926 h 956720"/>
                  <a:gd name="connsiteX105" fmla="*/ 419753 w 956720"/>
                  <a:gd name="connsiteY105" fmla="*/ 619847 h 956720"/>
                  <a:gd name="connsiteX106" fmla="*/ 439443 w 956720"/>
                  <a:gd name="connsiteY106" fmla="*/ 648101 h 956720"/>
                  <a:gd name="connsiteX107" fmla="*/ 517292 w 956720"/>
                  <a:gd name="connsiteY107" fmla="*/ 648101 h 956720"/>
                  <a:gd name="connsiteX108" fmla="*/ 536967 w 956720"/>
                  <a:gd name="connsiteY108" fmla="*/ 619831 h 956720"/>
                  <a:gd name="connsiteX109" fmla="*/ 570869 w 956720"/>
                  <a:gd name="connsiteY109" fmla="*/ 625911 h 956720"/>
                  <a:gd name="connsiteX110" fmla="*/ 587426 w 956720"/>
                  <a:gd name="connsiteY110" fmla="*/ 609354 h 956720"/>
                  <a:gd name="connsiteX111" fmla="*/ 845957 w 956720"/>
                  <a:gd name="connsiteY111" fmla="*/ 733557 h 956720"/>
                  <a:gd name="connsiteX112" fmla="*/ 609354 w 956720"/>
                  <a:gd name="connsiteY112" fmla="*/ 587426 h 956720"/>
                  <a:gd name="connsiteX113" fmla="*/ 625911 w 956720"/>
                  <a:gd name="connsiteY113" fmla="*/ 570869 h 956720"/>
                  <a:gd name="connsiteX114" fmla="*/ 619831 w 956720"/>
                  <a:gd name="connsiteY114" fmla="*/ 536967 h 956720"/>
                  <a:gd name="connsiteX115" fmla="*/ 648101 w 956720"/>
                  <a:gd name="connsiteY115" fmla="*/ 517277 h 956720"/>
                  <a:gd name="connsiteX116" fmla="*/ 648101 w 956720"/>
                  <a:gd name="connsiteY116" fmla="*/ 439428 h 956720"/>
                  <a:gd name="connsiteX117" fmla="*/ 619831 w 956720"/>
                  <a:gd name="connsiteY117" fmla="*/ 419753 h 956720"/>
                  <a:gd name="connsiteX118" fmla="*/ 625911 w 956720"/>
                  <a:gd name="connsiteY118" fmla="*/ 385851 h 956720"/>
                  <a:gd name="connsiteX119" fmla="*/ 609354 w 956720"/>
                  <a:gd name="connsiteY119" fmla="*/ 369279 h 956720"/>
                  <a:gd name="connsiteX120" fmla="*/ 845972 w 956720"/>
                  <a:gd name="connsiteY120" fmla="*/ 223132 h 956720"/>
                  <a:gd name="connsiteX121" fmla="*/ 925858 w 956720"/>
                  <a:gd name="connsiteY121" fmla="*/ 478360 h 956720"/>
                  <a:gd name="connsiteX122" fmla="*/ 845957 w 956720"/>
                  <a:gd name="connsiteY122" fmla="*/ 733557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956720" h="956720">
                    <a:moveTo>
                      <a:pt x="862483" y="193257"/>
                    </a:moveTo>
                    <a:lnTo>
                      <a:pt x="854027" y="181900"/>
                    </a:lnTo>
                    <a:lnTo>
                      <a:pt x="646866" y="309854"/>
                    </a:lnTo>
                    <a:lnTo>
                      <a:pt x="774820" y="102693"/>
                    </a:lnTo>
                    <a:lnTo>
                      <a:pt x="763463" y="94237"/>
                    </a:lnTo>
                    <a:cubicBezTo>
                      <a:pt x="680521" y="32590"/>
                      <a:pt x="581933" y="0"/>
                      <a:pt x="478360" y="0"/>
                    </a:cubicBezTo>
                    <a:cubicBezTo>
                      <a:pt x="374787" y="0"/>
                      <a:pt x="276199" y="32590"/>
                      <a:pt x="193257" y="94237"/>
                    </a:cubicBezTo>
                    <a:lnTo>
                      <a:pt x="181900" y="102693"/>
                    </a:lnTo>
                    <a:lnTo>
                      <a:pt x="309854" y="309854"/>
                    </a:lnTo>
                    <a:lnTo>
                      <a:pt x="102693" y="181900"/>
                    </a:lnTo>
                    <a:lnTo>
                      <a:pt x="94237" y="193257"/>
                    </a:lnTo>
                    <a:cubicBezTo>
                      <a:pt x="32590" y="276199"/>
                      <a:pt x="0" y="374787"/>
                      <a:pt x="0" y="478360"/>
                    </a:cubicBezTo>
                    <a:cubicBezTo>
                      <a:pt x="0" y="581933"/>
                      <a:pt x="32590" y="680521"/>
                      <a:pt x="94237" y="763463"/>
                    </a:cubicBezTo>
                    <a:lnTo>
                      <a:pt x="102693" y="774820"/>
                    </a:lnTo>
                    <a:lnTo>
                      <a:pt x="309854" y="646866"/>
                    </a:lnTo>
                    <a:lnTo>
                      <a:pt x="181900" y="854027"/>
                    </a:lnTo>
                    <a:lnTo>
                      <a:pt x="193257" y="862483"/>
                    </a:lnTo>
                    <a:cubicBezTo>
                      <a:pt x="276199" y="924130"/>
                      <a:pt x="374787" y="956720"/>
                      <a:pt x="478360" y="956720"/>
                    </a:cubicBezTo>
                    <a:cubicBezTo>
                      <a:pt x="581933" y="956720"/>
                      <a:pt x="680521" y="924130"/>
                      <a:pt x="763463" y="862483"/>
                    </a:cubicBezTo>
                    <a:lnTo>
                      <a:pt x="774820" y="854027"/>
                    </a:lnTo>
                    <a:lnTo>
                      <a:pt x="646866" y="646866"/>
                    </a:lnTo>
                    <a:lnTo>
                      <a:pt x="854027" y="774820"/>
                    </a:lnTo>
                    <a:lnTo>
                      <a:pt x="862483" y="763463"/>
                    </a:lnTo>
                    <a:cubicBezTo>
                      <a:pt x="924130" y="680521"/>
                      <a:pt x="956720" y="581933"/>
                      <a:pt x="956720" y="478360"/>
                    </a:cubicBezTo>
                    <a:cubicBezTo>
                      <a:pt x="956720" y="374787"/>
                      <a:pt x="924130" y="276199"/>
                      <a:pt x="862483" y="193257"/>
                    </a:cubicBezTo>
                    <a:close/>
                    <a:moveTo>
                      <a:pt x="223163" y="110748"/>
                    </a:moveTo>
                    <a:cubicBezTo>
                      <a:pt x="298281" y="58437"/>
                      <a:pt x="386206" y="30862"/>
                      <a:pt x="478360" y="30862"/>
                    </a:cubicBezTo>
                    <a:cubicBezTo>
                      <a:pt x="570514" y="30862"/>
                      <a:pt x="658439" y="58437"/>
                      <a:pt x="733557" y="110748"/>
                    </a:cubicBezTo>
                    <a:lnTo>
                      <a:pt x="587426" y="347367"/>
                    </a:lnTo>
                    <a:lnTo>
                      <a:pt x="570869" y="330809"/>
                    </a:lnTo>
                    <a:lnTo>
                      <a:pt x="536967" y="336889"/>
                    </a:lnTo>
                    <a:lnTo>
                      <a:pt x="517277" y="308619"/>
                    </a:lnTo>
                    <a:lnTo>
                      <a:pt x="439428" y="308619"/>
                    </a:lnTo>
                    <a:lnTo>
                      <a:pt x="419753" y="336889"/>
                    </a:lnTo>
                    <a:lnTo>
                      <a:pt x="385851" y="330809"/>
                    </a:lnTo>
                    <a:lnTo>
                      <a:pt x="369294" y="347367"/>
                    </a:lnTo>
                    <a:close/>
                    <a:moveTo>
                      <a:pt x="592688" y="560437"/>
                    </a:moveTo>
                    <a:lnTo>
                      <a:pt x="560437" y="592688"/>
                    </a:lnTo>
                    <a:lnTo>
                      <a:pt x="522909" y="585945"/>
                    </a:lnTo>
                    <a:lnTo>
                      <a:pt x="501167" y="617239"/>
                    </a:lnTo>
                    <a:lnTo>
                      <a:pt x="455569" y="617239"/>
                    </a:lnTo>
                    <a:lnTo>
                      <a:pt x="433811" y="585960"/>
                    </a:lnTo>
                    <a:lnTo>
                      <a:pt x="396283" y="592704"/>
                    </a:lnTo>
                    <a:lnTo>
                      <a:pt x="364032" y="560453"/>
                    </a:lnTo>
                    <a:lnTo>
                      <a:pt x="370775" y="522925"/>
                    </a:lnTo>
                    <a:lnTo>
                      <a:pt x="339481" y="501167"/>
                    </a:lnTo>
                    <a:lnTo>
                      <a:pt x="339481" y="455569"/>
                    </a:lnTo>
                    <a:lnTo>
                      <a:pt x="370760" y="433795"/>
                    </a:lnTo>
                    <a:lnTo>
                      <a:pt x="364017" y="396283"/>
                    </a:lnTo>
                    <a:lnTo>
                      <a:pt x="396267" y="364047"/>
                    </a:lnTo>
                    <a:lnTo>
                      <a:pt x="433795" y="370775"/>
                    </a:lnTo>
                    <a:lnTo>
                      <a:pt x="455553" y="339481"/>
                    </a:lnTo>
                    <a:lnTo>
                      <a:pt x="501152" y="339481"/>
                    </a:lnTo>
                    <a:lnTo>
                      <a:pt x="522909" y="370760"/>
                    </a:lnTo>
                    <a:lnTo>
                      <a:pt x="560437" y="364032"/>
                    </a:lnTo>
                    <a:lnTo>
                      <a:pt x="592688" y="396267"/>
                    </a:lnTo>
                    <a:lnTo>
                      <a:pt x="585945" y="433780"/>
                    </a:lnTo>
                    <a:lnTo>
                      <a:pt x="617239" y="455553"/>
                    </a:lnTo>
                    <a:lnTo>
                      <a:pt x="617239" y="501152"/>
                    </a:lnTo>
                    <a:lnTo>
                      <a:pt x="585960" y="522909"/>
                    </a:lnTo>
                    <a:close/>
                    <a:moveTo>
                      <a:pt x="110764" y="733557"/>
                    </a:moveTo>
                    <a:cubicBezTo>
                      <a:pt x="58437" y="658439"/>
                      <a:pt x="30862" y="570514"/>
                      <a:pt x="30862" y="478360"/>
                    </a:cubicBezTo>
                    <a:cubicBezTo>
                      <a:pt x="30862" y="386206"/>
                      <a:pt x="58437" y="298281"/>
                      <a:pt x="110764" y="223147"/>
                    </a:cubicBezTo>
                    <a:lnTo>
                      <a:pt x="347382" y="369294"/>
                    </a:lnTo>
                    <a:lnTo>
                      <a:pt x="330825" y="385867"/>
                    </a:lnTo>
                    <a:lnTo>
                      <a:pt x="336904" y="419769"/>
                    </a:lnTo>
                    <a:lnTo>
                      <a:pt x="308619" y="439443"/>
                    </a:lnTo>
                    <a:lnTo>
                      <a:pt x="308619" y="517292"/>
                    </a:lnTo>
                    <a:lnTo>
                      <a:pt x="336889" y="536967"/>
                    </a:lnTo>
                    <a:lnTo>
                      <a:pt x="330809" y="570869"/>
                    </a:lnTo>
                    <a:lnTo>
                      <a:pt x="347367" y="587426"/>
                    </a:lnTo>
                    <a:close/>
                    <a:moveTo>
                      <a:pt x="432067" y="923219"/>
                    </a:moveTo>
                    <a:lnTo>
                      <a:pt x="432067" y="894996"/>
                    </a:lnTo>
                    <a:lnTo>
                      <a:pt x="524653" y="894996"/>
                    </a:lnTo>
                    <a:lnTo>
                      <a:pt x="524653" y="923219"/>
                    </a:lnTo>
                    <a:cubicBezTo>
                      <a:pt x="509345" y="924778"/>
                      <a:pt x="493945" y="925858"/>
                      <a:pt x="478360" y="925858"/>
                    </a:cubicBezTo>
                    <a:cubicBezTo>
                      <a:pt x="462775" y="925858"/>
                      <a:pt x="447375" y="924778"/>
                      <a:pt x="432067" y="923219"/>
                    </a:cubicBezTo>
                    <a:close/>
                    <a:moveTo>
                      <a:pt x="586377" y="802410"/>
                    </a:moveTo>
                    <a:lnTo>
                      <a:pt x="370343" y="802410"/>
                    </a:lnTo>
                    <a:lnTo>
                      <a:pt x="370343" y="725256"/>
                    </a:lnTo>
                    <a:cubicBezTo>
                      <a:pt x="370343" y="716738"/>
                      <a:pt x="377256" y="709825"/>
                      <a:pt x="385774" y="709825"/>
                    </a:cubicBezTo>
                    <a:lnTo>
                      <a:pt x="570946" y="709825"/>
                    </a:lnTo>
                    <a:cubicBezTo>
                      <a:pt x="579464" y="709825"/>
                      <a:pt x="586377" y="716738"/>
                      <a:pt x="586377" y="725256"/>
                    </a:cubicBezTo>
                    <a:close/>
                    <a:moveTo>
                      <a:pt x="370343" y="833272"/>
                    </a:moveTo>
                    <a:lnTo>
                      <a:pt x="586377" y="833272"/>
                    </a:lnTo>
                    <a:lnTo>
                      <a:pt x="586377" y="848703"/>
                    </a:lnTo>
                    <a:cubicBezTo>
                      <a:pt x="586377" y="857221"/>
                      <a:pt x="579464" y="864134"/>
                      <a:pt x="570946" y="864134"/>
                    </a:cubicBezTo>
                    <a:lnTo>
                      <a:pt x="385774" y="864134"/>
                    </a:lnTo>
                    <a:cubicBezTo>
                      <a:pt x="377256" y="864134"/>
                      <a:pt x="370343" y="857221"/>
                      <a:pt x="370343" y="848703"/>
                    </a:cubicBezTo>
                    <a:close/>
                    <a:moveTo>
                      <a:pt x="733557" y="845957"/>
                    </a:moveTo>
                    <a:cubicBezTo>
                      <a:pt x="679750" y="883438"/>
                      <a:pt x="619307" y="907974"/>
                      <a:pt x="555515" y="919007"/>
                    </a:cubicBezTo>
                    <a:lnTo>
                      <a:pt x="555515" y="894996"/>
                    </a:lnTo>
                    <a:lnTo>
                      <a:pt x="570946" y="894996"/>
                    </a:lnTo>
                    <a:cubicBezTo>
                      <a:pt x="596469" y="894996"/>
                      <a:pt x="617239" y="874226"/>
                      <a:pt x="617239" y="848703"/>
                    </a:cubicBezTo>
                    <a:lnTo>
                      <a:pt x="617239" y="725256"/>
                    </a:lnTo>
                    <a:cubicBezTo>
                      <a:pt x="617239" y="699733"/>
                      <a:pt x="596469" y="678963"/>
                      <a:pt x="570946" y="678963"/>
                    </a:cubicBezTo>
                    <a:lnTo>
                      <a:pt x="385774" y="678963"/>
                    </a:lnTo>
                    <a:cubicBezTo>
                      <a:pt x="360251" y="678963"/>
                      <a:pt x="339481" y="699733"/>
                      <a:pt x="339481" y="725256"/>
                    </a:cubicBezTo>
                    <a:lnTo>
                      <a:pt x="339481" y="848703"/>
                    </a:lnTo>
                    <a:cubicBezTo>
                      <a:pt x="339481" y="874226"/>
                      <a:pt x="360251" y="894996"/>
                      <a:pt x="385774" y="894996"/>
                    </a:cubicBezTo>
                    <a:lnTo>
                      <a:pt x="401205" y="894996"/>
                    </a:lnTo>
                    <a:lnTo>
                      <a:pt x="401205" y="919022"/>
                    </a:lnTo>
                    <a:cubicBezTo>
                      <a:pt x="337414" y="907974"/>
                      <a:pt x="276970" y="883438"/>
                      <a:pt x="223163" y="845972"/>
                    </a:cubicBezTo>
                    <a:lnTo>
                      <a:pt x="369294" y="609369"/>
                    </a:lnTo>
                    <a:lnTo>
                      <a:pt x="385851" y="625926"/>
                    </a:lnTo>
                    <a:lnTo>
                      <a:pt x="419753" y="619847"/>
                    </a:lnTo>
                    <a:lnTo>
                      <a:pt x="439443" y="648101"/>
                    </a:lnTo>
                    <a:lnTo>
                      <a:pt x="517292" y="648101"/>
                    </a:lnTo>
                    <a:lnTo>
                      <a:pt x="536967" y="619831"/>
                    </a:lnTo>
                    <a:lnTo>
                      <a:pt x="570869" y="625911"/>
                    </a:lnTo>
                    <a:lnTo>
                      <a:pt x="587426" y="609354"/>
                    </a:lnTo>
                    <a:close/>
                    <a:moveTo>
                      <a:pt x="845957" y="733557"/>
                    </a:moveTo>
                    <a:lnTo>
                      <a:pt x="609354" y="587426"/>
                    </a:lnTo>
                    <a:lnTo>
                      <a:pt x="625911" y="570869"/>
                    </a:lnTo>
                    <a:lnTo>
                      <a:pt x="619831" y="536967"/>
                    </a:lnTo>
                    <a:lnTo>
                      <a:pt x="648101" y="517277"/>
                    </a:lnTo>
                    <a:lnTo>
                      <a:pt x="648101" y="439428"/>
                    </a:lnTo>
                    <a:lnTo>
                      <a:pt x="619831" y="419753"/>
                    </a:lnTo>
                    <a:lnTo>
                      <a:pt x="625911" y="385851"/>
                    </a:lnTo>
                    <a:lnTo>
                      <a:pt x="609354" y="369279"/>
                    </a:lnTo>
                    <a:lnTo>
                      <a:pt x="845972" y="223132"/>
                    </a:lnTo>
                    <a:cubicBezTo>
                      <a:pt x="898283" y="298281"/>
                      <a:pt x="925858" y="386206"/>
                      <a:pt x="925858" y="478360"/>
                    </a:cubicBezTo>
                    <a:cubicBezTo>
                      <a:pt x="925858" y="570514"/>
                      <a:pt x="898283" y="658439"/>
                      <a:pt x="845957" y="733557"/>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9" name="PPT世界-9-5"/>
              <p:cNvSpPr/>
              <p:nvPr/>
            </p:nvSpPr>
            <p:spPr>
              <a:xfrm>
                <a:off x="1353758" y="4045768"/>
                <a:ext cx="154309" cy="154309"/>
              </a:xfrm>
              <a:custGeom>
                <a:avLst/>
                <a:gdLst>
                  <a:gd name="connsiteX0" fmla="*/ 77155 w 154309"/>
                  <a:gd name="connsiteY0" fmla="*/ 0 h 154309"/>
                  <a:gd name="connsiteX1" fmla="*/ 0 w 154309"/>
                  <a:gd name="connsiteY1" fmla="*/ 77155 h 154309"/>
                  <a:gd name="connsiteX2" fmla="*/ 77155 w 154309"/>
                  <a:gd name="connsiteY2" fmla="*/ 154310 h 154309"/>
                  <a:gd name="connsiteX3" fmla="*/ 154310 w 154309"/>
                  <a:gd name="connsiteY3" fmla="*/ 77155 h 154309"/>
                  <a:gd name="connsiteX4" fmla="*/ 77155 w 154309"/>
                  <a:gd name="connsiteY4" fmla="*/ 0 h 154309"/>
                  <a:gd name="connsiteX5" fmla="*/ 77155 w 154309"/>
                  <a:gd name="connsiteY5" fmla="*/ 123448 h 154309"/>
                  <a:gd name="connsiteX6" fmla="*/ 30862 w 154309"/>
                  <a:gd name="connsiteY6" fmla="*/ 77155 h 154309"/>
                  <a:gd name="connsiteX7" fmla="*/ 77155 w 154309"/>
                  <a:gd name="connsiteY7" fmla="*/ 30862 h 154309"/>
                  <a:gd name="connsiteX8" fmla="*/ 123448 w 154309"/>
                  <a:gd name="connsiteY8" fmla="*/ 77155 h 154309"/>
                  <a:gd name="connsiteX9" fmla="*/ 77155 w 154309"/>
                  <a:gd name="connsiteY9" fmla="*/ 123448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4309" h="154309">
                    <a:moveTo>
                      <a:pt x="77155" y="0"/>
                    </a:moveTo>
                    <a:cubicBezTo>
                      <a:pt x="34612" y="0"/>
                      <a:pt x="0" y="34612"/>
                      <a:pt x="0" y="77155"/>
                    </a:cubicBezTo>
                    <a:cubicBezTo>
                      <a:pt x="0" y="119698"/>
                      <a:pt x="34612" y="154310"/>
                      <a:pt x="77155" y="154310"/>
                    </a:cubicBezTo>
                    <a:cubicBezTo>
                      <a:pt x="119698" y="154310"/>
                      <a:pt x="154310" y="119698"/>
                      <a:pt x="154310" y="77155"/>
                    </a:cubicBezTo>
                    <a:cubicBezTo>
                      <a:pt x="154310" y="34612"/>
                      <a:pt x="119698" y="0"/>
                      <a:pt x="77155" y="0"/>
                    </a:cubicBezTo>
                    <a:close/>
                    <a:moveTo>
                      <a:pt x="77155" y="123448"/>
                    </a:moveTo>
                    <a:cubicBezTo>
                      <a:pt x="51632" y="123448"/>
                      <a:pt x="30862" y="102678"/>
                      <a:pt x="30862" y="77155"/>
                    </a:cubicBezTo>
                    <a:cubicBezTo>
                      <a:pt x="30862" y="51632"/>
                      <a:pt x="51632" y="30862"/>
                      <a:pt x="77155" y="30862"/>
                    </a:cubicBezTo>
                    <a:cubicBezTo>
                      <a:pt x="102678" y="30862"/>
                      <a:pt x="123448" y="51632"/>
                      <a:pt x="123448" y="77155"/>
                    </a:cubicBezTo>
                    <a:cubicBezTo>
                      <a:pt x="123448" y="102678"/>
                      <a:pt x="102678" y="123448"/>
                      <a:pt x="77155" y="123448"/>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0" name="PPT世界-9-6"/>
              <p:cNvSpPr/>
              <p:nvPr/>
            </p:nvSpPr>
            <p:spPr>
              <a:xfrm>
                <a:off x="1616084" y="3968613"/>
                <a:ext cx="246895" cy="293188"/>
              </a:xfrm>
              <a:custGeom>
                <a:avLst/>
                <a:gdLst>
                  <a:gd name="connsiteX0" fmla="*/ 123448 w 246895"/>
                  <a:gd name="connsiteY0" fmla="*/ 0 h 293188"/>
                  <a:gd name="connsiteX1" fmla="*/ 0 w 246895"/>
                  <a:gd name="connsiteY1" fmla="*/ 123448 h 293188"/>
                  <a:gd name="connsiteX2" fmla="*/ 61724 w 246895"/>
                  <a:gd name="connsiteY2" fmla="*/ 225416 h 293188"/>
                  <a:gd name="connsiteX3" fmla="*/ 61724 w 246895"/>
                  <a:gd name="connsiteY3" fmla="*/ 293188 h 293188"/>
                  <a:gd name="connsiteX4" fmla="*/ 185172 w 246895"/>
                  <a:gd name="connsiteY4" fmla="*/ 293188 h 293188"/>
                  <a:gd name="connsiteX5" fmla="*/ 185172 w 246895"/>
                  <a:gd name="connsiteY5" fmla="*/ 225416 h 293188"/>
                  <a:gd name="connsiteX6" fmla="*/ 246896 w 246895"/>
                  <a:gd name="connsiteY6" fmla="*/ 123448 h 293188"/>
                  <a:gd name="connsiteX7" fmla="*/ 123448 w 246895"/>
                  <a:gd name="connsiteY7" fmla="*/ 0 h 293188"/>
                  <a:gd name="connsiteX8" fmla="*/ 92586 w 246895"/>
                  <a:gd name="connsiteY8" fmla="*/ 262326 h 293188"/>
                  <a:gd name="connsiteX9" fmla="*/ 92586 w 246895"/>
                  <a:gd name="connsiteY9" fmla="*/ 231465 h 293188"/>
                  <a:gd name="connsiteX10" fmla="*/ 154310 w 246895"/>
                  <a:gd name="connsiteY10" fmla="*/ 231465 h 293188"/>
                  <a:gd name="connsiteX11" fmla="*/ 154310 w 246895"/>
                  <a:gd name="connsiteY11" fmla="*/ 262326 h 293188"/>
                  <a:gd name="connsiteX12" fmla="*/ 108017 w 246895"/>
                  <a:gd name="connsiteY12" fmla="*/ 123448 h 293188"/>
                  <a:gd name="connsiteX13" fmla="*/ 123448 w 246895"/>
                  <a:gd name="connsiteY13" fmla="*/ 108017 h 293188"/>
                  <a:gd name="connsiteX14" fmla="*/ 138879 w 246895"/>
                  <a:gd name="connsiteY14" fmla="*/ 123448 h 293188"/>
                  <a:gd name="connsiteX15" fmla="*/ 123448 w 246895"/>
                  <a:gd name="connsiteY15" fmla="*/ 138879 h 293188"/>
                  <a:gd name="connsiteX16" fmla="*/ 108017 w 246895"/>
                  <a:gd name="connsiteY16" fmla="*/ 123448 h 293188"/>
                  <a:gd name="connsiteX17" fmla="*/ 165960 w 246895"/>
                  <a:gd name="connsiteY17" fmla="*/ 200603 h 293188"/>
                  <a:gd name="connsiteX18" fmla="*/ 138879 w 246895"/>
                  <a:gd name="connsiteY18" fmla="*/ 200603 h 293188"/>
                  <a:gd name="connsiteX19" fmla="*/ 138879 w 246895"/>
                  <a:gd name="connsiteY19" fmla="*/ 166901 h 293188"/>
                  <a:gd name="connsiteX20" fmla="*/ 169741 w 246895"/>
                  <a:gd name="connsiteY20" fmla="*/ 123448 h 293188"/>
                  <a:gd name="connsiteX21" fmla="*/ 123448 w 246895"/>
                  <a:gd name="connsiteY21" fmla="*/ 77155 h 293188"/>
                  <a:gd name="connsiteX22" fmla="*/ 77155 w 246895"/>
                  <a:gd name="connsiteY22" fmla="*/ 123448 h 293188"/>
                  <a:gd name="connsiteX23" fmla="*/ 108017 w 246895"/>
                  <a:gd name="connsiteY23" fmla="*/ 166901 h 293188"/>
                  <a:gd name="connsiteX24" fmla="*/ 108017 w 246895"/>
                  <a:gd name="connsiteY24" fmla="*/ 200603 h 293188"/>
                  <a:gd name="connsiteX25" fmla="*/ 80935 w 246895"/>
                  <a:gd name="connsiteY25" fmla="*/ 200603 h 293188"/>
                  <a:gd name="connsiteX26" fmla="*/ 30862 w 246895"/>
                  <a:gd name="connsiteY26" fmla="*/ 123448 h 293188"/>
                  <a:gd name="connsiteX27" fmla="*/ 123448 w 246895"/>
                  <a:gd name="connsiteY27" fmla="*/ 30862 h 293188"/>
                  <a:gd name="connsiteX28" fmla="*/ 216034 w 246895"/>
                  <a:gd name="connsiteY28" fmla="*/ 123448 h 293188"/>
                  <a:gd name="connsiteX29" fmla="*/ 165960 w 246895"/>
                  <a:gd name="connsiteY29" fmla="*/ 200603 h 29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6895" h="293188">
                    <a:moveTo>
                      <a:pt x="123448" y="0"/>
                    </a:moveTo>
                    <a:cubicBezTo>
                      <a:pt x="55382" y="0"/>
                      <a:pt x="0" y="55382"/>
                      <a:pt x="0" y="123448"/>
                    </a:cubicBezTo>
                    <a:cubicBezTo>
                      <a:pt x="0" y="166685"/>
                      <a:pt x="22344" y="203380"/>
                      <a:pt x="61724" y="225416"/>
                    </a:cubicBezTo>
                    <a:lnTo>
                      <a:pt x="61724" y="293188"/>
                    </a:lnTo>
                    <a:lnTo>
                      <a:pt x="185172" y="293188"/>
                    </a:lnTo>
                    <a:lnTo>
                      <a:pt x="185172" y="225416"/>
                    </a:lnTo>
                    <a:cubicBezTo>
                      <a:pt x="224551" y="203365"/>
                      <a:pt x="246896" y="166685"/>
                      <a:pt x="246896" y="123448"/>
                    </a:cubicBezTo>
                    <a:cubicBezTo>
                      <a:pt x="246896" y="55382"/>
                      <a:pt x="191514" y="0"/>
                      <a:pt x="123448" y="0"/>
                    </a:cubicBezTo>
                    <a:close/>
                    <a:moveTo>
                      <a:pt x="92586" y="262326"/>
                    </a:moveTo>
                    <a:lnTo>
                      <a:pt x="92586" y="231465"/>
                    </a:lnTo>
                    <a:lnTo>
                      <a:pt x="154310" y="231465"/>
                    </a:lnTo>
                    <a:lnTo>
                      <a:pt x="154310" y="262326"/>
                    </a:lnTo>
                    <a:close/>
                    <a:moveTo>
                      <a:pt x="108017" y="123448"/>
                    </a:moveTo>
                    <a:cubicBezTo>
                      <a:pt x="108017" y="114945"/>
                      <a:pt x="114930" y="108017"/>
                      <a:pt x="123448" y="108017"/>
                    </a:cubicBezTo>
                    <a:cubicBezTo>
                      <a:pt x="131966" y="108017"/>
                      <a:pt x="138879" y="114945"/>
                      <a:pt x="138879" y="123448"/>
                    </a:cubicBezTo>
                    <a:cubicBezTo>
                      <a:pt x="138879" y="131950"/>
                      <a:pt x="131966" y="138879"/>
                      <a:pt x="123448" y="138879"/>
                    </a:cubicBezTo>
                    <a:cubicBezTo>
                      <a:pt x="114930" y="138879"/>
                      <a:pt x="108017" y="131950"/>
                      <a:pt x="108017" y="123448"/>
                    </a:cubicBezTo>
                    <a:close/>
                    <a:moveTo>
                      <a:pt x="165960" y="200603"/>
                    </a:moveTo>
                    <a:lnTo>
                      <a:pt x="138879" y="200603"/>
                    </a:lnTo>
                    <a:lnTo>
                      <a:pt x="138879" y="166901"/>
                    </a:lnTo>
                    <a:cubicBezTo>
                      <a:pt x="156794" y="160513"/>
                      <a:pt x="169741" y="143539"/>
                      <a:pt x="169741" y="123448"/>
                    </a:cubicBezTo>
                    <a:cubicBezTo>
                      <a:pt x="169741" y="97925"/>
                      <a:pt x="148971" y="77155"/>
                      <a:pt x="123448" y="77155"/>
                    </a:cubicBezTo>
                    <a:cubicBezTo>
                      <a:pt x="97925" y="77155"/>
                      <a:pt x="77155" y="97925"/>
                      <a:pt x="77155" y="123448"/>
                    </a:cubicBezTo>
                    <a:cubicBezTo>
                      <a:pt x="77155" y="143539"/>
                      <a:pt x="90101" y="160513"/>
                      <a:pt x="108017" y="166901"/>
                    </a:cubicBezTo>
                    <a:lnTo>
                      <a:pt x="108017" y="200603"/>
                    </a:lnTo>
                    <a:lnTo>
                      <a:pt x="80935" y="200603"/>
                    </a:lnTo>
                    <a:cubicBezTo>
                      <a:pt x="60999" y="190464"/>
                      <a:pt x="30862" y="167889"/>
                      <a:pt x="30862" y="123448"/>
                    </a:cubicBezTo>
                    <a:cubicBezTo>
                      <a:pt x="30862" y="72387"/>
                      <a:pt x="72387" y="30862"/>
                      <a:pt x="123448" y="30862"/>
                    </a:cubicBezTo>
                    <a:cubicBezTo>
                      <a:pt x="174509" y="30862"/>
                      <a:pt x="216034" y="72387"/>
                      <a:pt x="216034" y="123448"/>
                    </a:cubicBezTo>
                    <a:cubicBezTo>
                      <a:pt x="216034" y="167889"/>
                      <a:pt x="185897" y="190464"/>
                      <a:pt x="165960" y="200603"/>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51" name="PPT世界-9-7"/>
              <p:cNvSpPr/>
              <p:nvPr/>
            </p:nvSpPr>
            <p:spPr>
              <a:xfrm>
                <a:off x="1014276" y="4030337"/>
                <a:ext cx="216033" cy="216033"/>
              </a:xfrm>
              <a:custGeom>
                <a:avLst/>
                <a:gdLst>
                  <a:gd name="connsiteX0" fmla="*/ 0 w 216033"/>
                  <a:gd name="connsiteY0" fmla="*/ 216034 h 216033"/>
                  <a:gd name="connsiteX1" fmla="*/ 216034 w 216033"/>
                  <a:gd name="connsiteY1" fmla="*/ 216034 h 216033"/>
                  <a:gd name="connsiteX2" fmla="*/ 216034 w 216033"/>
                  <a:gd name="connsiteY2" fmla="*/ 0 h 216033"/>
                  <a:gd name="connsiteX3" fmla="*/ 0 w 216033"/>
                  <a:gd name="connsiteY3" fmla="*/ 0 h 216033"/>
                  <a:gd name="connsiteX4" fmla="*/ 123448 w 216033"/>
                  <a:gd name="connsiteY4" fmla="*/ 185172 h 216033"/>
                  <a:gd name="connsiteX5" fmla="*/ 92586 w 216033"/>
                  <a:gd name="connsiteY5" fmla="*/ 185172 h 216033"/>
                  <a:gd name="connsiteX6" fmla="*/ 92586 w 216033"/>
                  <a:gd name="connsiteY6" fmla="*/ 154310 h 216033"/>
                  <a:gd name="connsiteX7" fmla="*/ 123448 w 216033"/>
                  <a:gd name="connsiteY7" fmla="*/ 154310 h 216033"/>
                  <a:gd name="connsiteX8" fmla="*/ 92586 w 216033"/>
                  <a:gd name="connsiteY8" fmla="*/ 30862 h 216033"/>
                  <a:gd name="connsiteX9" fmla="*/ 123448 w 216033"/>
                  <a:gd name="connsiteY9" fmla="*/ 30862 h 216033"/>
                  <a:gd name="connsiteX10" fmla="*/ 123448 w 216033"/>
                  <a:gd name="connsiteY10" fmla="*/ 61724 h 216033"/>
                  <a:gd name="connsiteX11" fmla="*/ 92586 w 216033"/>
                  <a:gd name="connsiteY11" fmla="*/ 61724 h 216033"/>
                  <a:gd name="connsiteX12" fmla="*/ 30862 w 216033"/>
                  <a:gd name="connsiteY12" fmla="*/ 30862 h 216033"/>
                  <a:gd name="connsiteX13" fmla="*/ 61724 w 216033"/>
                  <a:gd name="connsiteY13" fmla="*/ 30862 h 216033"/>
                  <a:gd name="connsiteX14" fmla="*/ 61724 w 216033"/>
                  <a:gd name="connsiteY14" fmla="*/ 92586 h 216033"/>
                  <a:gd name="connsiteX15" fmla="*/ 154310 w 216033"/>
                  <a:gd name="connsiteY15" fmla="*/ 92586 h 216033"/>
                  <a:gd name="connsiteX16" fmla="*/ 154310 w 216033"/>
                  <a:gd name="connsiteY16" fmla="*/ 30862 h 216033"/>
                  <a:gd name="connsiteX17" fmla="*/ 185172 w 216033"/>
                  <a:gd name="connsiteY17" fmla="*/ 30862 h 216033"/>
                  <a:gd name="connsiteX18" fmla="*/ 185172 w 216033"/>
                  <a:gd name="connsiteY18" fmla="*/ 185172 h 216033"/>
                  <a:gd name="connsiteX19" fmla="*/ 154310 w 216033"/>
                  <a:gd name="connsiteY19" fmla="*/ 185172 h 216033"/>
                  <a:gd name="connsiteX20" fmla="*/ 154310 w 216033"/>
                  <a:gd name="connsiteY20" fmla="*/ 123448 h 216033"/>
                  <a:gd name="connsiteX21" fmla="*/ 61724 w 216033"/>
                  <a:gd name="connsiteY21" fmla="*/ 123448 h 216033"/>
                  <a:gd name="connsiteX22" fmla="*/ 61724 w 216033"/>
                  <a:gd name="connsiteY22" fmla="*/ 185172 h 216033"/>
                  <a:gd name="connsiteX23" fmla="*/ 30862 w 216033"/>
                  <a:gd name="connsiteY23" fmla="*/ 185172 h 216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6033" h="216033">
                    <a:moveTo>
                      <a:pt x="0" y="216034"/>
                    </a:moveTo>
                    <a:lnTo>
                      <a:pt x="216034" y="216034"/>
                    </a:lnTo>
                    <a:lnTo>
                      <a:pt x="216034" y="0"/>
                    </a:lnTo>
                    <a:lnTo>
                      <a:pt x="0" y="0"/>
                    </a:lnTo>
                    <a:close/>
                    <a:moveTo>
                      <a:pt x="123448" y="185172"/>
                    </a:moveTo>
                    <a:lnTo>
                      <a:pt x="92586" y="185172"/>
                    </a:lnTo>
                    <a:lnTo>
                      <a:pt x="92586" y="154310"/>
                    </a:lnTo>
                    <a:lnTo>
                      <a:pt x="123448" y="154310"/>
                    </a:lnTo>
                    <a:close/>
                    <a:moveTo>
                      <a:pt x="92586" y="30862"/>
                    </a:moveTo>
                    <a:lnTo>
                      <a:pt x="123448" y="30862"/>
                    </a:lnTo>
                    <a:lnTo>
                      <a:pt x="123448" y="61724"/>
                    </a:lnTo>
                    <a:lnTo>
                      <a:pt x="92586" y="61724"/>
                    </a:lnTo>
                    <a:close/>
                    <a:moveTo>
                      <a:pt x="30862" y="30862"/>
                    </a:moveTo>
                    <a:lnTo>
                      <a:pt x="61724" y="30862"/>
                    </a:lnTo>
                    <a:lnTo>
                      <a:pt x="61724" y="92586"/>
                    </a:lnTo>
                    <a:lnTo>
                      <a:pt x="154310" y="92586"/>
                    </a:lnTo>
                    <a:lnTo>
                      <a:pt x="154310" y="30862"/>
                    </a:lnTo>
                    <a:lnTo>
                      <a:pt x="185172" y="30862"/>
                    </a:lnTo>
                    <a:lnTo>
                      <a:pt x="185172" y="185172"/>
                    </a:lnTo>
                    <a:lnTo>
                      <a:pt x="154310" y="185172"/>
                    </a:lnTo>
                    <a:lnTo>
                      <a:pt x="154310" y="123448"/>
                    </a:lnTo>
                    <a:lnTo>
                      <a:pt x="61724" y="123448"/>
                    </a:lnTo>
                    <a:lnTo>
                      <a:pt x="61724" y="185172"/>
                    </a:lnTo>
                    <a:lnTo>
                      <a:pt x="30862" y="18517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45" name="PPT世界-9-8"/>
            <p:cNvSpPr txBox="1"/>
            <p:nvPr/>
          </p:nvSpPr>
          <p:spPr>
            <a:xfrm>
              <a:off x="6748768" y="3261450"/>
              <a:ext cx="1598894" cy="307777"/>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46" name="PPT世界-9-9"/>
            <p:cNvCxnSpPr/>
            <p:nvPr/>
          </p:nvCxnSpPr>
          <p:spPr>
            <a:xfrm>
              <a:off x="7331550" y="3787924"/>
              <a:ext cx="433329" cy="0"/>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90" name="PPT世界-9-10"/>
            <p:cNvSpPr txBox="1"/>
            <p:nvPr/>
          </p:nvSpPr>
          <p:spPr>
            <a:xfrm>
              <a:off x="6537996" y="3959434"/>
              <a:ext cx="2059506" cy="1633268"/>
            </a:xfrm>
            <a:prstGeom prst="rect">
              <a:avLst/>
            </a:prstGeom>
            <a:noFill/>
            <a:ln>
              <a:noFill/>
            </a:ln>
          </p:spPr>
          <p:txBody>
            <a:bodyPr wrap="square" lIns="0" tIns="0" rIns="0" bIns="0" rtlCol="0">
              <a:spAutoFit/>
            </a:bodyPr>
            <a:lstStyle/>
            <a:p>
              <a:pPr algn="ctr">
                <a:lnSpc>
                  <a:spcPct val="150000"/>
                </a:lnSpc>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a:t>
              </a:r>
            </a:p>
          </p:txBody>
        </p:sp>
      </p:grpSp>
      <p:grpSp>
        <p:nvGrpSpPr>
          <p:cNvPr id="94" name="PPT世界-10"/>
          <p:cNvGrpSpPr/>
          <p:nvPr/>
        </p:nvGrpSpPr>
        <p:grpSpPr>
          <a:xfrm>
            <a:off x="9122015" y="1460085"/>
            <a:ext cx="2498875" cy="4035812"/>
            <a:chOff x="9122015" y="1460085"/>
            <a:chExt cx="2498875" cy="4035812"/>
          </a:xfrm>
        </p:grpSpPr>
        <p:sp>
          <p:nvSpPr>
            <p:cNvPr id="18" name="PPT世界-10-1"/>
            <p:cNvSpPr/>
            <p:nvPr/>
          </p:nvSpPr>
          <p:spPr>
            <a:xfrm>
              <a:off x="9122015" y="1964863"/>
              <a:ext cx="2498875" cy="3531034"/>
            </a:xfrm>
            <a:prstGeom prst="roundRect">
              <a:avLst>
                <a:gd name="adj" fmla="val 3961"/>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10-2"/>
            <p:cNvSpPr/>
            <p:nvPr/>
          </p:nvSpPr>
          <p:spPr>
            <a:xfrm>
              <a:off x="9916204" y="1460085"/>
              <a:ext cx="964624" cy="964624"/>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0" name="图形 30"/>
            <p:cNvGrpSpPr/>
            <p:nvPr/>
          </p:nvGrpSpPr>
          <p:grpSpPr>
            <a:xfrm>
              <a:off x="10127895" y="1671776"/>
              <a:ext cx="541242" cy="541242"/>
              <a:chOff x="8934414" y="2241286"/>
              <a:chExt cx="987582" cy="987582"/>
            </a:xfrm>
            <a:solidFill>
              <a:schemeClr val="accent3"/>
            </a:solidFill>
          </p:grpSpPr>
          <p:sp>
            <p:nvSpPr>
              <p:cNvPr id="24" name="PPT世界-10-3"/>
              <p:cNvSpPr/>
              <p:nvPr/>
            </p:nvSpPr>
            <p:spPr>
              <a:xfrm>
                <a:off x="8955739" y="2256716"/>
                <a:ext cx="944930" cy="956720"/>
              </a:xfrm>
              <a:custGeom>
                <a:avLst/>
                <a:gdLst>
                  <a:gd name="connsiteX0" fmla="*/ 867776 w 944930"/>
                  <a:gd name="connsiteY0" fmla="*/ 555515 h 956720"/>
                  <a:gd name="connsiteX1" fmla="*/ 750223 w 944930"/>
                  <a:gd name="connsiteY1" fmla="*/ 555515 h 956720"/>
                  <a:gd name="connsiteX2" fmla="*/ 750223 w 944930"/>
                  <a:gd name="connsiteY2" fmla="*/ 466139 h 956720"/>
                  <a:gd name="connsiteX3" fmla="*/ 709562 w 944930"/>
                  <a:gd name="connsiteY3" fmla="*/ 456572 h 956720"/>
                  <a:gd name="connsiteX4" fmla="*/ 688252 w 944930"/>
                  <a:gd name="connsiteY4" fmla="*/ 405156 h 956720"/>
                  <a:gd name="connsiteX5" fmla="*/ 710241 w 944930"/>
                  <a:gd name="connsiteY5" fmla="*/ 369633 h 956720"/>
                  <a:gd name="connsiteX6" fmla="*/ 675167 w 944930"/>
                  <a:gd name="connsiteY6" fmla="*/ 334559 h 956720"/>
                  <a:gd name="connsiteX7" fmla="*/ 757290 w 944930"/>
                  <a:gd name="connsiteY7" fmla="*/ 231897 h 956720"/>
                  <a:gd name="connsiteX8" fmla="*/ 811947 w 944930"/>
                  <a:gd name="connsiteY8" fmla="*/ 246896 h 956720"/>
                  <a:gd name="connsiteX9" fmla="*/ 919964 w 944930"/>
                  <a:gd name="connsiteY9" fmla="*/ 138879 h 956720"/>
                  <a:gd name="connsiteX10" fmla="*/ 811947 w 944930"/>
                  <a:gd name="connsiteY10" fmla="*/ 30862 h 956720"/>
                  <a:gd name="connsiteX11" fmla="*/ 706275 w 944930"/>
                  <a:gd name="connsiteY11" fmla="*/ 116596 h 956720"/>
                  <a:gd name="connsiteX12" fmla="*/ 441171 w 944930"/>
                  <a:gd name="connsiteY12" fmla="*/ 99499 h 956720"/>
                  <a:gd name="connsiteX13" fmla="*/ 333587 w 944930"/>
                  <a:gd name="connsiteY13" fmla="*/ 0 h 956720"/>
                  <a:gd name="connsiteX14" fmla="*/ 225570 w 944930"/>
                  <a:gd name="connsiteY14" fmla="*/ 108017 h 956720"/>
                  <a:gd name="connsiteX15" fmla="*/ 333587 w 944930"/>
                  <a:gd name="connsiteY15" fmla="*/ 216034 h 956720"/>
                  <a:gd name="connsiteX16" fmla="*/ 439258 w 944930"/>
                  <a:gd name="connsiteY16" fmla="*/ 130299 h 956720"/>
                  <a:gd name="connsiteX17" fmla="*/ 704362 w 944930"/>
                  <a:gd name="connsiteY17" fmla="*/ 147397 h 956720"/>
                  <a:gd name="connsiteX18" fmla="*/ 733218 w 944930"/>
                  <a:gd name="connsiteY18" fmla="*/ 212592 h 956720"/>
                  <a:gd name="connsiteX19" fmla="*/ 653224 w 944930"/>
                  <a:gd name="connsiteY19" fmla="*/ 312601 h 956720"/>
                  <a:gd name="connsiteX20" fmla="*/ 627500 w 944930"/>
                  <a:gd name="connsiteY20" fmla="*/ 286877 h 956720"/>
                  <a:gd name="connsiteX21" fmla="*/ 591978 w 944930"/>
                  <a:gd name="connsiteY21" fmla="*/ 308866 h 956720"/>
                  <a:gd name="connsiteX22" fmla="*/ 540562 w 944930"/>
                  <a:gd name="connsiteY22" fmla="*/ 287541 h 956720"/>
                  <a:gd name="connsiteX23" fmla="*/ 530980 w 944930"/>
                  <a:gd name="connsiteY23" fmla="*/ 246896 h 956720"/>
                  <a:gd name="connsiteX24" fmla="*/ 413951 w 944930"/>
                  <a:gd name="connsiteY24" fmla="*/ 246896 h 956720"/>
                  <a:gd name="connsiteX25" fmla="*/ 404384 w 944930"/>
                  <a:gd name="connsiteY25" fmla="*/ 287541 h 956720"/>
                  <a:gd name="connsiteX26" fmla="*/ 352968 w 944930"/>
                  <a:gd name="connsiteY26" fmla="*/ 308866 h 956720"/>
                  <a:gd name="connsiteX27" fmla="*/ 317446 w 944930"/>
                  <a:gd name="connsiteY27" fmla="*/ 286877 h 956720"/>
                  <a:gd name="connsiteX28" fmla="*/ 234690 w 944930"/>
                  <a:gd name="connsiteY28" fmla="*/ 369633 h 956720"/>
                  <a:gd name="connsiteX29" fmla="*/ 256679 w 944930"/>
                  <a:gd name="connsiteY29" fmla="*/ 405156 h 956720"/>
                  <a:gd name="connsiteX30" fmla="*/ 235353 w 944930"/>
                  <a:gd name="connsiteY30" fmla="*/ 456572 h 956720"/>
                  <a:gd name="connsiteX31" fmla="*/ 194708 w 944930"/>
                  <a:gd name="connsiteY31" fmla="*/ 466139 h 956720"/>
                  <a:gd name="connsiteX32" fmla="*/ 194708 w 944930"/>
                  <a:gd name="connsiteY32" fmla="*/ 555515 h 956720"/>
                  <a:gd name="connsiteX33" fmla="*/ 77155 w 944930"/>
                  <a:gd name="connsiteY33" fmla="*/ 555515 h 956720"/>
                  <a:gd name="connsiteX34" fmla="*/ 0 w 944930"/>
                  <a:gd name="connsiteY34" fmla="*/ 709825 h 956720"/>
                  <a:gd name="connsiteX35" fmla="*/ 71260 w 944930"/>
                  <a:gd name="connsiteY35" fmla="*/ 709825 h 956720"/>
                  <a:gd name="connsiteX36" fmla="*/ 71260 w 944930"/>
                  <a:gd name="connsiteY36" fmla="*/ 956720 h 956720"/>
                  <a:gd name="connsiteX37" fmla="*/ 873671 w 944930"/>
                  <a:gd name="connsiteY37" fmla="*/ 956720 h 956720"/>
                  <a:gd name="connsiteX38" fmla="*/ 873671 w 944930"/>
                  <a:gd name="connsiteY38" fmla="*/ 709825 h 956720"/>
                  <a:gd name="connsiteX39" fmla="*/ 944931 w 944930"/>
                  <a:gd name="connsiteY39" fmla="*/ 709825 h 956720"/>
                  <a:gd name="connsiteX40" fmla="*/ 811947 w 944930"/>
                  <a:gd name="connsiteY40" fmla="*/ 61724 h 956720"/>
                  <a:gd name="connsiteX41" fmla="*/ 889102 w 944930"/>
                  <a:gd name="connsiteY41" fmla="*/ 138879 h 956720"/>
                  <a:gd name="connsiteX42" fmla="*/ 811947 w 944930"/>
                  <a:gd name="connsiteY42" fmla="*/ 216034 h 956720"/>
                  <a:gd name="connsiteX43" fmla="*/ 734792 w 944930"/>
                  <a:gd name="connsiteY43" fmla="*/ 138879 h 956720"/>
                  <a:gd name="connsiteX44" fmla="*/ 811947 w 944930"/>
                  <a:gd name="connsiteY44" fmla="*/ 61724 h 956720"/>
                  <a:gd name="connsiteX45" fmla="*/ 333587 w 944930"/>
                  <a:gd name="connsiteY45" fmla="*/ 185172 h 956720"/>
                  <a:gd name="connsiteX46" fmla="*/ 256432 w 944930"/>
                  <a:gd name="connsiteY46" fmla="*/ 108017 h 956720"/>
                  <a:gd name="connsiteX47" fmla="*/ 333587 w 944930"/>
                  <a:gd name="connsiteY47" fmla="*/ 30862 h 956720"/>
                  <a:gd name="connsiteX48" fmla="*/ 410742 w 944930"/>
                  <a:gd name="connsiteY48" fmla="*/ 108017 h 956720"/>
                  <a:gd name="connsiteX49" fmla="*/ 333587 w 944930"/>
                  <a:gd name="connsiteY49" fmla="*/ 185172 h 956720"/>
                  <a:gd name="connsiteX50" fmla="*/ 894996 w 944930"/>
                  <a:gd name="connsiteY50" fmla="*/ 678963 h 956720"/>
                  <a:gd name="connsiteX51" fmla="*/ 574588 w 944930"/>
                  <a:gd name="connsiteY51" fmla="*/ 678963 h 956720"/>
                  <a:gd name="connsiteX52" fmla="*/ 528295 w 944930"/>
                  <a:gd name="connsiteY52" fmla="*/ 586377 h 956720"/>
                  <a:gd name="connsiteX53" fmla="*/ 848703 w 944930"/>
                  <a:gd name="connsiteY53" fmla="*/ 586377 h 956720"/>
                  <a:gd name="connsiteX54" fmla="*/ 419182 w 944930"/>
                  <a:gd name="connsiteY54" fmla="*/ 555515 h 956720"/>
                  <a:gd name="connsiteX55" fmla="*/ 410742 w 944930"/>
                  <a:gd name="connsiteY55" fmla="*/ 524653 h 956720"/>
                  <a:gd name="connsiteX56" fmla="*/ 472465 w 944930"/>
                  <a:gd name="connsiteY56" fmla="*/ 462929 h 956720"/>
                  <a:gd name="connsiteX57" fmla="*/ 534189 w 944930"/>
                  <a:gd name="connsiteY57" fmla="*/ 524653 h 956720"/>
                  <a:gd name="connsiteX58" fmla="*/ 525764 w 944930"/>
                  <a:gd name="connsiteY58" fmla="*/ 555515 h 956720"/>
                  <a:gd name="connsiteX59" fmla="*/ 321612 w 944930"/>
                  <a:gd name="connsiteY59" fmla="*/ 555515 h 956720"/>
                  <a:gd name="connsiteX60" fmla="*/ 318156 w 944930"/>
                  <a:gd name="connsiteY60" fmla="*/ 524653 h 956720"/>
                  <a:gd name="connsiteX61" fmla="*/ 472465 w 944930"/>
                  <a:gd name="connsiteY61" fmla="*/ 370343 h 956720"/>
                  <a:gd name="connsiteX62" fmla="*/ 626775 w 944930"/>
                  <a:gd name="connsiteY62" fmla="*/ 524653 h 956720"/>
                  <a:gd name="connsiteX63" fmla="*/ 623319 w 944930"/>
                  <a:gd name="connsiteY63" fmla="*/ 555515 h 956720"/>
                  <a:gd name="connsiteX64" fmla="*/ 559681 w 944930"/>
                  <a:gd name="connsiteY64" fmla="*/ 555515 h 956720"/>
                  <a:gd name="connsiteX65" fmla="*/ 565051 w 944930"/>
                  <a:gd name="connsiteY65" fmla="*/ 524653 h 956720"/>
                  <a:gd name="connsiteX66" fmla="*/ 472465 w 944930"/>
                  <a:gd name="connsiteY66" fmla="*/ 432067 h 956720"/>
                  <a:gd name="connsiteX67" fmla="*/ 379880 w 944930"/>
                  <a:gd name="connsiteY67" fmla="*/ 524653 h 956720"/>
                  <a:gd name="connsiteX68" fmla="*/ 385265 w 944930"/>
                  <a:gd name="connsiteY68" fmla="*/ 555515 h 956720"/>
                  <a:gd name="connsiteX69" fmla="*/ 225570 w 944930"/>
                  <a:gd name="connsiteY69" fmla="*/ 490581 h 956720"/>
                  <a:gd name="connsiteX70" fmla="*/ 260629 w 944930"/>
                  <a:gd name="connsiteY70" fmla="*/ 482326 h 956720"/>
                  <a:gd name="connsiteX71" fmla="*/ 262882 w 944930"/>
                  <a:gd name="connsiteY71" fmla="*/ 473144 h 956720"/>
                  <a:gd name="connsiteX72" fmla="*/ 287865 w 944930"/>
                  <a:gd name="connsiteY72" fmla="*/ 412902 h 956720"/>
                  <a:gd name="connsiteX73" fmla="*/ 292772 w 944930"/>
                  <a:gd name="connsiteY73" fmla="*/ 404816 h 956720"/>
                  <a:gd name="connsiteX74" fmla="*/ 273807 w 944930"/>
                  <a:gd name="connsiteY74" fmla="*/ 374170 h 956720"/>
                  <a:gd name="connsiteX75" fmla="*/ 321998 w 944930"/>
                  <a:gd name="connsiteY75" fmla="*/ 325979 h 956720"/>
                  <a:gd name="connsiteX76" fmla="*/ 352644 w 944930"/>
                  <a:gd name="connsiteY76" fmla="*/ 344944 h 956720"/>
                  <a:gd name="connsiteX77" fmla="*/ 360730 w 944930"/>
                  <a:gd name="connsiteY77" fmla="*/ 340037 h 956720"/>
                  <a:gd name="connsiteX78" fmla="*/ 420972 w 944930"/>
                  <a:gd name="connsiteY78" fmla="*/ 315054 h 956720"/>
                  <a:gd name="connsiteX79" fmla="*/ 430154 w 944930"/>
                  <a:gd name="connsiteY79" fmla="*/ 312801 h 956720"/>
                  <a:gd name="connsiteX80" fmla="*/ 438394 w 944930"/>
                  <a:gd name="connsiteY80" fmla="*/ 277757 h 956720"/>
                  <a:gd name="connsiteX81" fmla="*/ 506537 w 944930"/>
                  <a:gd name="connsiteY81" fmla="*/ 277757 h 956720"/>
                  <a:gd name="connsiteX82" fmla="*/ 514793 w 944930"/>
                  <a:gd name="connsiteY82" fmla="*/ 312817 h 956720"/>
                  <a:gd name="connsiteX83" fmla="*/ 523974 w 944930"/>
                  <a:gd name="connsiteY83" fmla="*/ 315070 h 956720"/>
                  <a:gd name="connsiteX84" fmla="*/ 584217 w 944930"/>
                  <a:gd name="connsiteY84" fmla="*/ 340052 h 956720"/>
                  <a:gd name="connsiteX85" fmla="*/ 592302 w 944930"/>
                  <a:gd name="connsiteY85" fmla="*/ 344959 h 956720"/>
                  <a:gd name="connsiteX86" fmla="*/ 622948 w 944930"/>
                  <a:gd name="connsiteY86" fmla="*/ 325995 h 956720"/>
                  <a:gd name="connsiteX87" fmla="*/ 671139 w 944930"/>
                  <a:gd name="connsiteY87" fmla="*/ 374186 h 956720"/>
                  <a:gd name="connsiteX88" fmla="*/ 652174 w 944930"/>
                  <a:gd name="connsiteY88" fmla="*/ 404831 h 956720"/>
                  <a:gd name="connsiteX89" fmla="*/ 657082 w 944930"/>
                  <a:gd name="connsiteY89" fmla="*/ 412917 h 956720"/>
                  <a:gd name="connsiteX90" fmla="*/ 682064 w 944930"/>
                  <a:gd name="connsiteY90" fmla="*/ 473160 h 956720"/>
                  <a:gd name="connsiteX91" fmla="*/ 684317 w 944930"/>
                  <a:gd name="connsiteY91" fmla="*/ 482341 h 956720"/>
                  <a:gd name="connsiteX92" fmla="*/ 719361 w 944930"/>
                  <a:gd name="connsiteY92" fmla="*/ 490581 h 956720"/>
                  <a:gd name="connsiteX93" fmla="*/ 719361 w 944930"/>
                  <a:gd name="connsiteY93" fmla="*/ 555515 h 956720"/>
                  <a:gd name="connsiteX94" fmla="*/ 654967 w 944930"/>
                  <a:gd name="connsiteY94" fmla="*/ 555515 h 956720"/>
                  <a:gd name="connsiteX95" fmla="*/ 657637 w 944930"/>
                  <a:gd name="connsiteY95" fmla="*/ 524653 h 956720"/>
                  <a:gd name="connsiteX96" fmla="*/ 472465 w 944930"/>
                  <a:gd name="connsiteY96" fmla="*/ 339481 h 956720"/>
                  <a:gd name="connsiteX97" fmla="*/ 287294 w 944930"/>
                  <a:gd name="connsiteY97" fmla="*/ 524653 h 956720"/>
                  <a:gd name="connsiteX98" fmla="*/ 289963 w 944930"/>
                  <a:gd name="connsiteY98" fmla="*/ 555515 h 956720"/>
                  <a:gd name="connsiteX99" fmla="*/ 225570 w 944930"/>
                  <a:gd name="connsiteY99" fmla="*/ 555515 h 956720"/>
                  <a:gd name="connsiteX100" fmla="*/ 96228 w 944930"/>
                  <a:gd name="connsiteY100" fmla="*/ 586377 h 956720"/>
                  <a:gd name="connsiteX101" fmla="*/ 447498 w 944930"/>
                  <a:gd name="connsiteY101" fmla="*/ 586377 h 956720"/>
                  <a:gd name="connsiteX102" fmla="*/ 401205 w 944930"/>
                  <a:gd name="connsiteY102" fmla="*/ 678963 h 956720"/>
                  <a:gd name="connsiteX103" fmla="*/ 49935 w 944930"/>
                  <a:gd name="connsiteY103" fmla="*/ 678963 h 956720"/>
                  <a:gd name="connsiteX104" fmla="*/ 102122 w 944930"/>
                  <a:gd name="connsiteY104" fmla="*/ 709825 h 956720"/>
                  <a:gd name="connsiteX105" fmla="*/ 420278 w 944930"/>
                  <a:gd name="connsiteY105" fmla="*/ 709825 h 956720"/>
                  <a:gd name="connsiteX106" fmla="*/ 472465 w 944930"/>
                  <a:gd name="connsiteY106" fmla="*/ 605450 h 956720"/>
                  <a:gd name="connsiteX107" fmla="*/ 472465 w 944930"/>
                  <a:gd name="connsiteY107" fmla="*/ 925858 h 956720"/>
                  <a:gd name="connsiteX108" fmla="*/ 102122 w 944930"/>
                  <a:gd name="connsiteY108" fmla="*/ 925858 h 956720"/>
                  <a:gd name="connsiteX109" fmla="*/ 842809 w 944930"/>
                  <a:gd name="connsiteY109" fmla="*/ 925858 h 956720"/>
                  <a:gd name="connsiteX110" fmla="*/ 503327 w 944930"/>
                  <a:gd name="connsiteY110" fmla="*/ 925858 h 956720"/>
                  <a:gd name="connsiteX111" fmla="*/ 503327 w 944930"/>
                  <a:gd name="connsiteY111" fmla="*/ 605450 h 956720"/>
                  <a:gd name="connsiteX112" fmla="*/ 555515 w 944930"/>
                  <a:gd name="connsiteY112" fmla="*/ 709825 h 956720"/>
                  <a:gd name="connsiteX113" fmla="*/ 842809 w 944930"/>
                  <a:gd name="connsiteY113" fmla="*/ 709825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944930" h="956720">
                    <a:moveTo>
                      <a:pt x="867776" y="555515"/>
                    </a:moveTo>
                    <a:lnTo>
                      <a:pt x="750223" y="555515"/>
                    </a:lnTo>
                    <a:lnTo>
                      <a:pt x="750223" y="466139"/>
                    </a:lnTo>
                    <a:lnTo>
                      <a:pt x="709562" y="456572"/>
                    </a:lnTo>
                    <a:cubicBezTo>
                      <a:pt x="704424" y="438672"/>
                      <a:pt x="697295" y="421451"/>
                      <a:pt x="688252" y="405156"/>
                    </a:cubicBezTo>
                    <a:lnTo>
                      <a:pt x="710241" y="369633"/>
                    </a:lnTo>
                    <a:lnTo>
                      <a:pt x="675167" y="334559"/>
                    </a:lnTo>
                    <a:lnTo>
                      <a:pt x="757290" y="231897"/>
                    </a:lnTo>
                    <a:cubicBezTo>
                      <a:pt x="773354" y="241356"/>
                      <a:pt x="791995" y="246896"/>
                      <a:pt x="811947" y="246896"/>
                    </a:cubicBezTo>
                    <a:cubicBezTo>
                      <a:pt x="871510" y="246896"/>
                      <a:pt x="919964" y="198442"/>
                      <a:pt x="919964" y="138879"/>
                    </a:cubicBezTo>
                    <a:cubicBezTo>
                      <a:pt x="919964" y="79315"/>
                      <a:pt x="871510" y="30862"/>
                      <a:pt x="811947" y="30862"/>
                    </a:cubicBezTo>
                    <a:cubicBezTo>
                      <a:pt x="760022" y="30862"/>
                      <a:pt x="716568" y="67696"/>
                      <a:pt x="706275" y="116596"/>
                    </a:cubicBezTo>
                    <a:lnTo>
                      <a:pt x="441171" y="99499"/>
                    </a:lnTo>
                    <a:cubicBezTo>
                      <a:pt x="436804" y="43917"/>
                      <a:pt x="390265" y="0"/>
                      <a:pt x="333587" y="0"/>
                    </a:cubicBezTo>
                    <a:cubicBezTo>
                      <a:pt x="274023" y="0"/>
                      <a:pt x="225570" y="48453"/>
                      <a:pt x="225570" y="108017"/>
                    </a:cubicBezTo>
                    <a:cubicBezTo>
                      <a:pt x="225570" y="167580"/>
                      <a:pt x="274023" y="216034"/>
                      <a:pt x="333587" y="216034"/>
                    </a:cubicBezTo>
                    <a:cubicBezTo>
                      <a:pt x="385512" y="216034"/>
                      <a:pt x="428966" y="179200"/>
                      <a:pt x="439258" y="130299"/>
                    </a:cubicBezTo>
                    <a:lnTo>
                      <a:pt x="704362" y="147397"/>
                    </a:lnTo>
                    <a:cubicBezTo>
                      <a:pt x="706337" y="172534"/>
                      <a:pt x="716938" y="195217"/>
                      <a:pt x="733218" y="212592"/>
                    </a:cubicBezTo>
                    <a:lnTo>
                      <a:pt x="653224" y="312601"/>
                    </a:lnTo>
                    <a:lnTo>
                      <a:pt x="627500" y="286877"/>
                    </a:lnTo>
                    <a:lnTo>
                      <a:pt x="591978" y="308866"/>
                    </a:lnTo>
                    <a:cubicBezTo>
                      <a:pt x="575683" y="299824"/>
                      <a:pt x="558462" y="292679"/>
                      <a:pt x="540562" y="287541"/>
                    </a:cubicBezTo>
                    <a:lnTo>
                      <a:pt x="530980" y="246896"/>
                    </a:lnTo>
                    <a:lnTo>
                      <a:pt x="413951" y="246896"/>
                    </a:lnTo>
                    <a:lnTo>
                      <a:pt x="404384" y="287541"/>
                    </a:lnTo>
                    <a:cubicBezTo>
                      <a:pt x="386484" y="292679"/>
                      <a:pt x="369263" y="299808"/>
                      <a:pt x="352968" y="308866"/>
                    </a:cubicBezTo>
                    <a:lnTo>
                      <a:pt x="317446" y="286877"/>
                    </a:lnTo>
                    <a:lnTo>
                      <a:pt x="234690" y="369633"/>
                    </a:lnTo>
                    <a:lnTo>
                      <a:pt x="256679" y="405156"/>
                    </a:lnTo>
                    <a:cubicBezTo>
                      <a:pt x="247636" y="421451"/>
                      <a:pt x="240492" y="438672"/>
                      <a:pt x="235353" y="456572"/>
                    </a:cubicBezTo>
                    <a:lnTo>
                      <a:pt x="194708" y="466139"/>
                    </a:lnTo>
                    <a:lnTo>
                      <a:pt x="194708" y="555515"/>
                    </a:lnTo>
                    <a:lnTo>
                      <a:pt x="77155" y="555515"/>
                    </a:lnTo>
                    <a:lnTo>
                      <a:pt x="0" y="709825"/>
                    </a:lnTo>
                    <a:lnTo>
                      <a:pt x="71260" y="709825"/>
                    </a:lnTo>
                    <a:lnTo>
                      <a:pt x="71260" y="956720"/>
                    </a:lnTo>
                    <a:lnTo>
                      <a:pt x="873671" y="956720"/>
                    </a:lnTo>
                    <a:lnTo>
                      <a:pt x="873671" y="709825"/>
                    </a:lnTo>
                    <a:lnTo>
                      <a:pt x="944931" y="709825"/>
                    </a:lnTo>
                    <a:close/>
                    <a:moveTo>
                      <a:pt x="811947" y="61724"/>
                    </a:moveTo>
                    <a:cubicBezTo>
                      <a:pt x="854490" y="61724"/>
                      <a:pt x="889102" y="96336"/>
                      <a:pt x="889102" y="138879"/>
                    </a:cubicBezTo>
                    <a:cubicBezTo>
                      <a:pt x="889102" y="181422"/>
                      <a:pt x="854490" y="216034"/>
                      <a:pt x="811947" y="216034"/>
                    </a:cubicBezTo>
                    <a:cubicBezTo>
                      <a:pt x="769404" y="216034"/>
                      <a:pt x="734792" y="181422"/>
                      <a:pt x="734792" y="138879"/>
                    </a:cubicBezTo>
                    <a:cubicBezTo>
                      <a:pt x="734792" y="96336"/>
                      <a:pt x="769404" y="61724"/>
                      <a:pt x="811947" y="61724"/>
                    </a:cubicBezTo>
                    <a:close/>
                    <a:moveTo>
                      <a:pt x="333587" y="185172"/>
                    </a:moveTo>
                    <a:cubicBezTo>
                      <a:pt x="291044" y="185172"/>
                      <a:pt x="256432" y="150560"/>
                      <a:pt x="256432" y="108017"/>
                    </a:cubicBezTo>
                    <a:cubicBezTo>
                      <a:pt x="256432" y="65474"/>
                      <a:pt x="291044" y="30862"/>
                      <a:pt x="333587" y="30862"/>
                    </a:cubicBezTo>
                    <a:cubicBezTo>
                      <a:pt x="376130" y="30862"/>
                      <a:pt x="410742" y="65474"/>
                      <a:pt x="410742" y="108017"/>
                    </a:cubicBezTo>
                    <a:cubicBezTo>
                      <a:pt x="410742" y="150560"/>
                      <a:pt x="376130" y="185172"/>
                      <a:pt x="333587" y="185172"/>
                    </a:cubicBezTo>
                    <a:close/>
                    <a:moveTo>
                      <a:pt x="894996" y="678963"/>
                    </a:moveTo>
                    <a:lnTo>
                      <a:pt x="574588" y="678963"/>
                    </a:lnTo>
                    <a:lnTo>
                      <a:pt x="528295" y="586377"/>
                    </a:lnTo>
                    <a:lnTo>
                      <a:pt x="848703" y="586377"/>
                    </a:lnTo>
                    <a:close/>
                    <a:moveTo>
                      <a:pt x="419182" y="555515"/>
                    </a:moveTo>
                    <a:cubicBezTo>
                      <a:pt x="413735" y="546164"/>
                      <a:pt x="410742" y="535655"/>
                      <a:pt x="410742" y="524653"/>
                    </a:cubicBezTo>
                    <a:cubicBezTo>
                      <a:pt x="410742" y="490612"/>
                      <a:pt x="438425" y="462929"/>
                      <a:pt x="472465" y="462929"/>
                    </a:cubicBezTo>
                    <a:cubicBezTo>
                      <a:pt x="506506" y="462929"/>
                      <a:pt x="534189" y="490612"/>
                      <a:pt x="534189" y="524653"/>
                    </a:cubicBezTo>
                    <a:cubicBezTo>
                      <a:pt x="534189" y="535671"/>
                      <a:pt x="531196" y="546148"/>
                      <a:pt x="525764" y="555515"/>
                    </a:cubicBezTo>
                    <a:close/>
                    <a:moveTo>
                      <a:pt x="321612" y="555515"/>
                    </a:moveTo>
                    <a:cubicBezTo>
                      <a:pt x="319560" y="545377"/>
                      <a:pt x="318156" y="535084"/>
                      <a:pt x="318156" y="524653"/>
                    </a:cubicBezTo>
                    <a:cubicBezTo>
                      <a:pt x="318156" y="439567"/>
                      <a:pt x="387379" y="370343"/>
                      <a:pt x="472465" y="370343"/>
                    </a:cubicBezTo>
                    <a:cubicBezTo>
                      <a:pt x="557552" y="370343"/>
                      <a:pt x="626775" y="439567"/>
                      <a:pt x="626775" y="524653"/>
                    </a:cubicBezTo>
                    <a:cubicBezTo>
                      <a:pt x="626775" y="535100"/>
                      <a:pt x="625371" y="545377"/>
                      <a:pt x="623319" y="555515"/>
                    </a:cubicBezTo>
                    <a:lnTo>
                      <a:pt x="559681" y="555515"/>
                    </a:lnTo>
                    <a:cubicBezTo>
                      <a:pt x="563153" y="545701"/>
                      <a:pt x="565051" y="535331"/>
                      <a:pt x="565051" y="524653"/>
                    </a:cubicBezTo>
                    <a:cubicBezTo>
                      <a:pt x="565051" y="473592"/>
                      <a:pt x="523526" y="432067"/>
                      <a:pt x="472465" y="432067"/>
                    </a:cubicBezTo>
                    <a:cubicBezTo>
                      <a:pt x="421404" y="432067"/>
                      <a:pt x="379880" y="473592"/>
                      <a:pt x="379880" y="524653"/>
                    </a:cubicBezTo>
                    <a:cubicBezTo>
                      <a:pt x="379880" y="535331"/>
                      <a:pt x="381778" y="545701"/>
                      <a:pt x="385265" y="555515"/>
                    </a:cubicBezTo>
                    <a:close/>
                    <a:moveTo>
                      <a:pt x="225570" y="490581"/>
                    </a:moveTo>
                    <a:lnTo>
                      <a:pt x="260629" y="482326"/>
                    </a:lnTo>
                    <a:lnTo>
                      <a:pt x="262882" y="473144"/>
                    </a:lnTo>
                    <a:cubicBezTo>
                      <a:pt x="268082" y="451911"/>
                      <a:pt x="276492" y="431650"/>
                      <a:pt x="287865" y="412902"/>
                    </a:cubicBezTo>
                    <a:lnTo>
                      <a:pt x="292772" y="404816"/>
                    </a:lnTo>
                    <a:lnTo>
                      <a:pt x="273807" y="374170"/>
                    </a:lnTo>
                    <a:lnTo>
                      <a:pt x="321998" y="325979"/>
                    </a:lnTo>
                    <a:lnTo>
                      <a:pt x="352644" y="344944"/>
                    </a:lnTo>
                    <a:lnTo>
                      <a:pt x="360730" y="340037"/>
                    </a:lnTo>
                    <a:cubicBezTo>
                      <a:pt x="379463" y="328664"/>
                      <a:pt x="399739" y="320270"/>
                      <a:pt x="420972" y="315054"/>
                    </a:cubicBezTo>
                    <a:lnTo>
                      <a:pt x="430154" y="312801"/>
                    </a:lnTo>
                    <a:lnTo>
                      <a:pt x="438394" y="277757"/>
                    </a:lnTo>
                    <a:lnTo>
                      <a:pt x="506537" y="277757"/>
                    </a:lnTo>
                    <a:lnTo>
                      <a:pt x="514793" y="312817"/>
                    </a:lnTo>
                    <a:lnTo>
                      <a:pt x="523974" y="315070"/>
                    </a:lnTo>
                    <a:cubicBezTo>
                      <a:pt x="545207" y="320270"/>
                      <a:pt x="565468" y="328680"/>
                      <a:pt x="584217" y="340052"/>
                    </a:cubicBezTo>
                    <a:lnTo>
                      <a:pt x="592302" y="344959"/>
                    </a:lnTo>
                    <a:lnTo>
                      <a:pt x="622948" y="325995"/>
                    </a:lnTo>
                    <a:lnTo>
                      <a:pt x="671139" y="374186"/>
                    </a:lnTo>
                    <a:lnTo>
                      <a:pt x="652174" y="404831"/>
                    </a:lnTo>
                    <a:lnTo>
                      <a:pt x="657082" y="412917"/>
                    </a:lnTo>
                    <a:cubicBezTo>
                      <a:pt x="668439" y="431635"/>
                      <a:pt x="676849" y="451911"/>
                      <a:pt x="682064" y="473160"/>
                    </a:cubicBezTo>
                    <a:lnTo>
                      <a:pt x="684317" y="482341"/>
                    </a:lnTo>
                    <a:lnTo>
                      <a:pt x="719361" y="490581"/>
                    </a:lnTo>
                    <a:lnTo>
                      <a:pt x="719361" y="555515"/>
                    </a:lnTo>
                    <a:lnTo>
                      <a:pt x="654967" y="555515"/>
                    </a:lnTo>
                    <a:cubicBezTo>
                      <a:pt x="656665" y="545346"/>
                      <a:pt x="657637" y="535038"/>
                      <a:pt x="657637" y="524653"/>
                    </a:cubicBezTo>
                    <a:cubicBezTo>
                      <a:pt x="657637" y="422546"/>
                      <a:pt x="574572" y="339481"/>
                      <a:pt x="472465" y="339481"/>
                    </a:cubicBezTo>
                    <a:cubicBezTo>
                      <a:pt x="370359" y="339481"/>
                      <a:pt x="287294" y="422546"/>
                      <a:pt x="287294" y="524653"/>
                    </a:cubicBezTo>
                    <a:cubicBezTo>
                      <a:pt x="287294" y="535038"/>
                      <a:pt x="288266" y="545346"/>
                      <a:pt x="289963" y="555515"/>
                    </a:cubicBezTo>
                    <a:lnTo>
                      <a:pt x="225570" y="555515"/>
                    </a:lnTo>
                    <a:close/>
                    <a:moveTo>
                      <a:pt x="96228" y="586377"/>
                    </a:moveTo>
                    <a:lnTo>
                      <a:pt x="447498" y="586377"/>
                    </a:lnTo>
                    <a:lnTo>
                      <a:pt x="401205" y="678963"/>
                    </a:lnTo>
                    <a:lnTo>
                      <a:pt x="49935" y="678963"/>
                    </a:lnTo>
                    <a:close/>
                    <a:moveTo>
                      <a:pt x="102122" y="709825"/>
                    </a:moveTo>
                    <a:lnTo>
                      <a:pt x="420278" y="709825"/>
                    </a:lnTo>
                    <a:lnTo>
                      <a:pt x="472465" y="605450"/>
                    </a:lnTo>
                    <a:lnTo>
                      <a:pt x="472465" y="925858"/>
                    </a:lnTo>
                    <a:lnTo>
                      <a:pt x="102122" y="925858"/>
                    </a:lnTo>
                    <a:close/>
                    <a:moveTo>
                      <a:pt x="842809" y="925858"/>
                    </a:moveTo>
                    <a:lnTo>
                      <a:pt x="503327" y="925858"/>
                    </a:lnTo>
                    <a:lnTo>
                      <a:pt x="503327" y="605450"/>
                    </a:lnTo>
                    <a:lnTo>
                      <a:pt x="555515" y="709825"/>
                    </a:lnTo>
                    <a:lnTo>
                      <a:pt x="842809" y="709825"/>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10-4"/>
              <p:cNvSpPr/>
              <p:nvPr/>
            </p:nvSpPr>
            <p:spPr>
              <a:xfrm>
                <a:off x="9721393" y="2349302"/>
                <a:ext cx="92585" cy="92585"/>
              </a:xfrm>
              <a:custGeom>
                <a:avLst/>
                <a:gdLst>
                  <a:gd name="connsiteX0" fmla="*/ 46293 w 92585"/>
                  <a:gd name="connsiteY0" fmla="*/ 92586 h 92585"/>
                  <a:gd name="connsiteX1" fmla="*/ 92586 w 92585"/>
                  <a:gd name="connsiteY1" fmla="*/ 46293 h 92585"/>
                  <a:gd name="connsiteX2" fmla="*/ 46293 w 92585"/>
                  <a:gd name="connsiteY2" fmla="*/ 0 h 92585"/>
                  <a:gd name="connsiteX3" fmla="*/ 0 w 92585"/>
                  <a:gd name="connsiteY3" fmla="*/ 46293 h 92585"/>
                  <a:gd name="connsiteX4" fmla="*/ 46293 w 92585"/>
                  <a:gd name="connsiteY4" fmla="*/ 92586 h 92585"/>
                  <a:gd name="connsiteX5" fmla="*/ 46293 w 92585"/>
                  <a:gd name="connsiteY5" fmla="*/ 30862 h 92585"/>
                  <a:gd name="connsiteX6" fmla="*/ 61724 w 92585"/>
                  <a:gd name="connsiteY6" fmla="*/ 46293 h 92585"/>
                  <a:gd name="connsiteX7" fmla="*/ 46293 w 92585"/>
                  <a:gd name="connsiteY7" fmla="*/ 61724 h 92585"/>
                  <a:gd name="connsiteX8" fmla="*/ 30862 w 92585"/>
                  <a:gd name="connsiteY8" fmla="*/ 46293 h 92585"/>
                  <a:gd name="connsiteX9" fmla="*/ 46293 w 92585"/>
                  <a:gd name="connsiteY9" fmla="*/ 30862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92586"/>
                    </a:moveTo>
                    <a:cubicBezTo>
                      <a:pt x="71816" y="92586"/>
                      <a:pt x="92586" y="71816"/>
                      <a:pt x="92586" y="46293"/>
                    </a:cubicBezTo>
                    <a:cubicBezTo>
                      <a:pt x="92586" y="20770"/>
                      <a:pt x="71816" y="0"/>
                      <a:pt x="46293" y="0"/>
                    </a:cubicBezTo>
                    <a:cubicBezTo>
                      <a:pt x="20770" y="0"/>
                      <a:pt x="0" y="20770"/>
                      <a:pt x="0" y="46293"/>
                    </a:cubicBezTo>
                    <a:cubicBezTo>
                      <a:pt x="0" y="71816"/>
                      <a:pt x="20770" y="92586"/>
                      <a:pt x="46293" y="92586"/>
                    </a:cubicBezTo>
                    <a:close/>
                    <a:moveTo>
                      <a:pt x="46293" y="30862"/>
                    </a:moveTo>
                    <a:cubicBezTo>
                      <a:pt x="54795" y="30862"/>
                      <a:pt x="61724" y="37790"/>
                      <a:pt x="61724" y="46293"/>
                    </a:cubicBezTo>
                    <a:cubicBezTo>
                      <a:pt x="61724" y="54795"/>
                      <a:pt x="54795" y="61724"/>
                      <a:pt x="46293" y="61724"/>
                    </a:cubicBezTo>
                    <a:cubicBezTo>
                      <a:pt x="37790" y="61724"/>
                      <a:pt x="30862" y="54795"/>
                      <a:pt x="30862" y="46293"/>
                    </a:cubicBezTo>
                    <a:cubicBezTo>
                      <a:pt x="30862" y="37790"/>
                      <a:pt x="37790" y="30862"/>
                      <a:pt x="46293" y="30862"/>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10-5"/>
              <p:cNvSpPr/>
              <p:nvPr/>
            </p:nvSpPr>
            <p:spPr>
              <a:xfrm>
                <a:off x="9243033" y="2318440"/>
                <a:ext cx="92585" cy="92585"/>
              </a:xfrm>
              <a:custGeom>
                <a:avLst/>
                <a:gdLst>
                  <a:gd name="connsiteX0" fmla="*/ 46293 w 92585"/>
                  <a:gd name="connsiteY0" fmla="*/ 0 h 92585"/>
                  <a:gd name="connsiteX1" fmla="*/ 0 w 92585"/>
                  <a:gd name="connsiteY1" fmla="*/ 46293 h 92585"/>
                  <a:gd name="connsiteX2" fmla="*/ 46293 w 92585"/>
                  <a:gd name="connsiteY2" fmla="*/ 92586 h 92585"/>
                  <a:gd name="connsiteX3" fmla="*/ 92586 w 92585"/>
                  <a:gd name="connsiteY3" fmla="*/ 46293 h 92585"/>
                  <a:gd name="connsiteX4" fmla="*/ 46293 w 92585"/>
                  <a:gd name="connsiteY4" fmla="*/ 0 h 92585"/>
                  <a:gd name="connsiteX5" fmla="*/ 46293 w 92585"/>
                  <a:gd name="connsiteY5" fmla="*/ 61724 h 92585"/>
                  <a:gd name="connsiteX6" fmla="*/ 30862 w 92585"/>
                  <a:gd name="connsiteY6" fmla="*/ 46293 h 92585"/>
                  <a:gd name="connsiteX7" fmla="*/ 46293 w 92585"/>
                  <a:gd name="connsiteY7" fmla="*/ 30862 h 92585"/>
                  <a:gd name="connsiteX8" fmla="*/ 61724 w 92585"/>
                  <a:gd name="connsiteY8" fmla="*/ 46293 h 92585"/>
                  <a:gd name="connsiteX9" fmla="*/ 46293 w 92585"/>
                  <a:gd name="connsiteY9" fmla="*/ 61724 h 92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2585" h="92585">
                    <a:moveTo>
                      <a:pt x="46293" y="0"/>
                    </a:moveTo>
                    <a:cubicBezTo>
                      <a:pt x="20770" y="0"/>
                      <a:pt x="0" y="20770"/>
                      <a:pt x="0" y="46293"/>
                    </a:cubicBezTo>
                    <a:cubicBezTo>
                      <a:pt x="0" y="71816"/>
                      <a:pt x="20770" y="92586"/>
                      <a:pt x="46293" y="92586"/>
                    </a:cubicBezTo>
                    <a:cubicBezTo>
                      <a:pt x="71816" y="92586"/>
                      <a:pt x="92586" y="71816"/>
                      <a:pt x="92586" y="46293"/>
                    </a:cubicBezTo>
                    <a:cubicBezTo>
                      <a:pt x="92586" y="20770"/>
                      <a:pt x="71816" y="0"/>
                      <a:pt x="46293" y="0"/>
                    </a:cubicBezTo>
                    <a:close/>
                    <a:moveTo>
                      <a:pt x="46293" y="61724"/>
                    </a:moveTo>
                    <a:cubicBezTo>
                      <a:pt x="37790" y="61724"/>
                      <a:pt x="30862" y="54795"/>
                      <a:pt x="30862" y="46293"/>
                    </a:cubicBezTo>
                    <a:cubicBezTo>
                      <a:pt x="30862" y="37790"/>
                      <a:pt x="37790" y="30862"/>
                      <a:pt x="46293" y="30862"/>
                    </a:cubicBezTo>
                    <a:cubicBezTo>
                      <a:pt x="54795" y="30862"/>
                      <a:pt x="61724" y="37790"/>
                      <a:pt x="61724" y="46293"/>
                    </a:cubicBezTo>
                    <a:cubicBezTo>
                      <a:pt x="61724" y="54795"/>
                      <a:pt x="54795" y="61724"/>
                      <a:pt x="46293" y="61724"/>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10-6"/>
              <p:cNvSpPr/>
              <p:nvPr/>
            </p:nvSpPr>
            <p:spPr>
              <a:xfrm>
                <a:off x="8949844" y="2472750"/>
                <a:ext cx="216033" cy="154309"/>
              </a:xfrm>
              <a:custGeom>
                <a:avLst/>
                <a:gdLst>
                  <a:gd name="connsiteX0" fmla="*/ 77155 w 216033"/>
                  <a:gd name="connsiteY0" fmla="*/ 154310 h 154309"/>
                  <a:gd name="connsiteX1" fmla="*/ 216034 w 216033"/>
                  <a:gd name="connsiteY1" fmla="*/ 154310 h 154309"/>
                  <a:gd name="connsiteX2" fmla="*/ 216034 w 216033"/>
                  <a:gd name="connsiteY2" fmla="*/ 77155 h 154309"/>
                  <a:gd name="connsiteX3" fmla="*/ 138879 w 216033"/>
                  <a:gd name="connsiteY3" fmla="*/ 0 h 154309"/>
                  <a:gd name="connsiteX4" fmla="*/ 77155 w 216033"/>
                  <a:gd name="connsiteY4" fmla="*/ 0 h 154309"/>
                  <a:gd name="connsiteX5" fmla="*/ 0 w 216033"/>
                  <a:gd name="connsiteY5" fmla="*/ 77155 h 154309"/>
                  <a:gd name="connsiteX6" fmla="*/ 77155 w 216033"/>
                  <a:gd name="connsiteY6" fmla="*/ 154310 h 154309"/>
                  <a:gd name="connsiteX7" fmla="*/ 77155 w 216033"/>
                  <a:gd name="connsiteY7" fmla="*/ 30862 h 154309"/>
                  <a:gd name="connsiteX8" fmla="*/ 138879 w 216033"/>
                  <a:gd name="connsiteY8" fmla="*/ 30862 h 154309"/>
                  <a:gd name="connsiteX9" fmla="*/ 185172 w 216033"/>
                  <a:gd name="connsiteY9" fmla="*/ 77155 h 154309"/>
                  <a:gd name="connsiteX10" fmla="*/ 185172 w 216033"/>
                  <a:gd name="connsiteY10" fmla="*/ 123448 h 154309"/>
                  <a:gd name="connsiteX11" fmla="*/ 77155 w 216033"/>
                  <a:gd name="connsiteY11" fmla="*/ 123448 h 154309"/>
                  <a:gd name="connsiteX12" fmla="*/ 30862 w 216033"/>
                  <a:gd name="connsiteY12" fmla="*/ 77155 h 154309"/>
                  <a:gd name="connsiteX13" fmla="*/ 77155 w 216033"/>
                  <a:gd name="connsiteY13"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033" h="154309">
                    <a:moveTo>
                      <a:pt x="77155" y="154310"/>
                    </a:moveTo>
                    <a:lnTo>
                      <a:pt x="216034" y="154310"/>
                    </a:lnTo>
                    <a:lnTo>
                      <a:pt x="216034" y="77155"/>
                    </a:lnTo>
                    <a:cubicBezTo>
                      <a:pt x="216034" y="34612"/>
                      <a:pt x="181422" y="0"/>
                      <a:pt x="138879" y="0"/>
                    </a:cubicBezTo>
                    <a:lnTo>
                      <a:pt x="77155" y="0"/>
                    </a:lnTo>
                    <a:cubicBezTo>
                      <a:pt x="34612" y="0"/>
                      <a:pt x="0" y="34612"/>
                      <a:pt x="0" y="77155"/>
                    </a:cubicBezTo>
                    <a:cubicBezTo>
                      <a:pt x="0" y="119698"/>
                      <a:pt x="34612" y="154310"/>
                      <a:pt x="77155" y="154310"/>
                    </a:cubicBezTo>
                    <a:close/>
                    <a:moveTo>
                      <a:pt x="77155" y="30862"/>
                    </a:moveTo>
                    <a:lnTo>
                      <a:pt x="138879" y="30862"/>
                    </a:lnTo>
                    <a:cubicBezTo>
                      <a:pt x="164402" y="30862"/>
                      <a:pt x="185172" y="51632"/>
                      <a:pt x="185172" y="77155"/>
                    </a:cubicBezTo>
                    <a:lnTo>
                      <a:pt x="185172" y="123448"/>
                    </a:lnTo>
                    <a:lnTo>
                      <a:pt x="77155" y="123448"/>
                    </a:lnTo>
                    <a:cubicBezTo>
                      <a:pt x="51632" y="123448"/>
                      <a:pt x="30862" y="102678"/>
                      <a:pt x="30862" y="77155"/>
                    </a:cubicBezTo>
                    <a:cubicBezTo>
                      <a:pt x="30862" y="51632"/>
                      <a:pt x="51632" y="30862"/>
                      <a:pt x="77155" y="30862"/>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10-7"/>
              <p:cNvSpPr/>
              <p:nvPr/>
            </p:nvSpPr>
            <p:spPr>
              <a:xfrm>
                <a:off x="9011568"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10-8"/>
              <p:cNvSpPr/>
              <p:nvPr/>
            </p:nvSpPr>
            <p:spPr>
              <a:xfrm>
                <a:off x="9073292" y="2534474"/>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10-9"/>
              <p:cNvSpPr/>
              <p:nvPr/>
            </p:nvSpPr>
            <p:spPr>
              <a:xfrm>
                <a:off x="9690531" y="2534474"/>
                <a:ext cx="216033" cy="154309"/>
              </a:xfrm>
              <a:custGeom>
                <a:avLst/>
                <a:gdLst>
                  <a:gd name="connsiteX0" fmla="*/ 77155 w 216033"/>
                  <a:gd name="connsiteY0" fmla="*/ 0 h 154309"/>
                  <a:gd name="connsiteX1" fmla="*/ 0 w 216033"/>
                  <a:gd name="connsiteY1" fmla="*/ 77155 h 154309"/>
                  <a:gd name="connsiteX2" fmla="*/ 0 w 216033"/>
                  <a:gd name="connsiteY2" fmla="*/ 154310 h 154309"/>
                  <a:gd name="connsiteX3" fmla="*/ 138879 w 216033"/>
                  <a:gd name="connsiteY3" fmla="*/ 154310 h 154309"/>
                  <a:gd name="connsiteX4" fmla="*/ 216034 w 216033"/>
                  <a:gd name="connsiteY4" fmla="*/ 77155 h 154309"/>
                  <a:gd name="connsiteX5" fmla="*/ 138879 w 216033"/>
                  <a:gd name="connsiteY5" fmla="*/ 0 h 154309"/>
                  <a:gd name="connsiteX6" fmla="*/ 185172 w 216033"/>
                  <a:gd name="connsiteY6" fmla="*/ 77155 h 154309"/>
                  <a:gd name="connsiteX7" fmla="*/ 138879 w 216033"/>
                  <a:gd name="connsiteY7" fmla="*/ 123448 h 154309"/>
                  <a:gd name="connsiteX8" fmla="*/ 30862 w 216033"/>
                  <a:gd name="connsiteY8" fmla="*/ 123448 h 154309"/>
                  <a:gd name="connsiteX9" fmla="*/ 30862 w 216033"/>
                  <a:gd name="connsiteY9" fmla="*/ 77155 h 154309"/>
                  <a:gd name="connsiteX10" fmla="*/ 77155 w 216033"/>
                  <a:gd name="connsiteY10" fmla="*/ 30862 h 154309"/>
                  <a:gd name="connsiteX11" fmla="*/ 138879 w 216033"/>
                  <a:gd name="connsiteY11" fmla="*/ 30862 h 154309"/>
                  <a:gd name="connsiteX12" fmla="*/ 185172 w 216033"/>
                  <a:gd name="connsiteY12" fmla="*/ 77155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033" h="154309">
                    <a:moveTo>
                      <a:pt x="77155" y="0"/>
                    </a:moveTo>
                    <a:cubicBezTo>
                      <a:pt x="34612" y="0"/>
                      <a:pt x="0" y="34612"/>
                      <a:pt x="0" y="77155"/>
                    </a:cubicBezTo>
                    <a:lnTo>
                      <a:pt x="0" y="154310"/>
                    </a:lnTo>
                    <a:lnTo>
                      <a:pt x="138879" y="154310"/>
                    </a:lnTo>
                    <a:cubicBezTo>
                      <a:pt x="181422" y="154310"/>
                      <a:pt x="216034" y="119698"/>
                      <a:pt x="216034" y="77155"/>
                    </a:cubicBezTo>
                    <a:cubicBezTo>
                      <a:pt x="216034" y="34612"/>
                      <a:pt x="181422" y="0"/>
                      <a:pt x="138879" y="0"/>
                    </a:cubicBezTo>
                    <a:close/>
                    <a:moveTo>
                      <a:pt x="185172" y="77155"/>
                    </a:moveTo>
                    <a:cubicBezTo>
                      <a:pt x="185172" y="102678"/>
                      <a:pt x="164402" y="123448"/>
                      <a:pt x="138879" y="123448"/>
                    </a:cubicBezTo>
                    <a:lnTo>
                      <a:pt x="30862" y="123448"/>
                    </a:lnTo>
                    <a:lnTo>
                      <a:pt x="30862" y="77155"/>
                    </a:lnTo>
                    <a:cubicBezTo>
                      <a:pt x="30862" y="51632"/>
                      <a:pt x="51632" y="30862"/>
                      <a:pt x="77155" y="30862"/>
                    </a:cubicBezTo>
                    <a:lnTo>
                      <a:pt x="138879" y="30862"/>
                    </a:lnTo>
                    <a:cubicBezTo>
                      <a:pt x="164402" y="30862"/>
                      <a:pt x="185172" y="51632"/>
                      <a:pt x="185172" y="77155"/>
                    </a:cubicBez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10-10"/>
              <p:cNvSpPr/>
              <p:nvPr/>
            </p:nvSpPr>
            <p:spPr>
              <a:xfrm>
                <a:off x="9813979"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10-11"/>
              <p:cNvSpPr/>
              <p:nvPr/>
            </p:nvSpPr>
            <p:spPr>
              <a:xfrm>
                <a:off x="9752255" y="2596198"/>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3" name="PPT世界-10-12"/>
              <p:cNvSpPr/>
              <p:nvPr/>
            </p:nvSpPr>
            <p:spPr>
              <a:xfrm>
                <a:off x="9088723" y="2997403"/>
                <a:ext cx="308619" cy="154309"/>
              </a:xfrm>
              <a:custGeom>
                <a:avLst/>
                <a:gdLst>
                  <a:gd name="connsiteX0" fmla="*/ 0 w 308619"/>
                  <a:gd name="connsiteY0" fmla="*/ 0 h 154309"/>
                  <a:gd name="connsiteX1" fmla="*/ 0 w 308619"/>
                  <a:gd name="connsiteY1" fmla="*/ 154310 h 154309"/>
                  <a:gd name="connsiteX2" fmla="*/ 308619 w 308619"/>
                  <a:gd name="connsiteY2" fmla="*/ 154310 h 154309"/>
                  <a:gd name="connsiteX3" fmla="*/ 308619 w 308619"/>
                  <a:gd name="connsiteY3" fmla="*/ 0 h 154309"/>
                  <a:gd name="connsiteX4" fmla="*/ 277757 w 308619"/>
                  <a:gd name="connsiteY4" fmla="*/ 123448 h 154309"/>
                  <a:gd name="connsiteX5" fmla="*/ 30862 w 308619"/>
                  <a:gd name="connsiteY5" fmla="*/ 123448 h 154309"/>
                  <a:gd name="connsiteX6" fmla="*/ 30862 w 308619"/>
                  <a:gd name="connsiteY6" fmla="*/ 30862 h 154309"/>
                  <a:gd name="connsiteX7" fmla="*/ 277757 w 308619"/>
                  <a:gd name="connsiteY7" fmla="*/ 30862 h 15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619" h="154309">
                    <a:moveTo>
                      <a:pt x="0" y="0"/>
                    </a:moveTo>
                    <a:lnTo>
                      <a:pt x="0" y="154310"/>
                    </a:lnTo>
                    <a:lnTo>
                      <a:pt x="308619" y="154310"/>
                    </a:lnTo>
                    <a:lnTo>
                      <a:pt x="308619" y="0"/>
                    </a:lnTo>
                    <a:close/>
                    <a:moveTo>
                      <a:pt x="277757" y="123448"/>
                    </a:moveTo>
                    <a:lnTo>
                      <a:pt x="30862" y="123448"/>
                    </a:lnTo>
                    <a:lnTo>
                      <a:pt x="30862" y="30862"/>
                    </a:lnTo>
                    <a:lnTo>
                      <a:pt x="277757"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4" name="PPT世界-10-13"/>
              <p:cNvSpPr/>
              <p:nvPr/>
            </p:nvSpPr>
            <p:spPr>
              <a:xfrm>
                <a:off x="9304757"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10-14"/>
              <p:cNvSpPr/>
              <p:nvPr/>
            </p:nvSpPr>
            <p:spPr>
              <a:xfrm>
                <a:off x="9243033"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6" name="PPT世界-10-15"/>
              <p:cNvSpPr/>
              <p:nvPr/>
            </p:nvSpPr>
            <p:spPr>
              <a:xfrm>
                <a:off x="9181309" y="3059127"/>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7" name="PPT世界-10-16"/>
              <p:cNvSpPr/>
              <p:nvPr/>
            </p:nvSpPr>
            <p:spPr>
              <a:xfrm>
                <a:off x="9736824"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8" name="PPT世界-10-17"/>
              <p:cNvSpPr/>
              <p:nvPr/>
            </p:nvSpPr>
            <p:spPr>
              <a:xfrm>
                <a:off x="9675100"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9" name="PPT世界-10-18"/>
              <p:cNvSpPr/>
              <p:nvPr/>
            </p:nvSpPr>
            <p:spPr>
              <a:xfrm>
                <a:off x="9613376" y="3120851"/>
                <a:ext cx="30861" cy="30861"/>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40" name="PPT世界-10-19"/>
              <p:cNvSpPr/>
              <p:nvPr/>
            </p:nvSpPr>
            <p:spPr>
              <a:xfrm>
                <a:off x="9613376" y="3059127"/>
                <a:ext cx="154309" cy="30861"/>
              </a:xfrm>
              <a:custGeom>
                <a:avLst/>
                <a:gdLst>
                  <a:gd name="connsiteX0" fmla="*/ 0 w 154309"/>
                  <a:gd name="connsiteY0" fmla="*/ 0 h 30861"/>
                  <a:gd name="connsiteX1" fmla="*/ 154310 w 154309"/>
                  <a:gd name="connsiteY1" fmla="*/ 0 h 30861"/>
                  <a:gd name="connsiteX2" fmla="*/ 154310 w 154309"/>
                  <a:gd name="connsiteY2" fmla="*/ 30862 h 30861"/>
                  <a:gd name="connsiteX3" fmla="*/ 0 w 15430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154309" h="30861">
                    <a:moveTo>
                      <a:pt x="0" y="0"/>
                    </a:moveTo>
                    <a:lnTo>
                      <a:pt x="154310" y="0"/>
                    </a:lnTo>
                    <a:lnTo>
                      <a:pt x="154310" y="30862"/>
                    </a:lnTo>
                    <a:lnTo>
                      <a:pt x="0" y="30862"/>
                    </a:lnTo>
                    <a:close/>
                  </a:path>
                </a:pathLst>
              </a:custGeom>
              <a:grpFill/>
              <a:ln w="153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sp>
          <p:nvSpPr>
            <p:cNvPr id="22" name="PPT世界-10-20"/>
            <p:cNvSpPr txBox="1"/>
            <p:nvPr/>
          </p:nvSpPr>
          <p:spPr>
            <a:xfrm>
              <a:off x="9599070" y="2645468"/>
              <a:ext cx="1598894" cy="307777"/>
            </a:xfrm>
            <a:prstGeom prst="rect">
              <a:avLst/>
            </a:prstGeom>
            <a:noFill/>
            <a:ln>
              <a:noFill/>
            </a:ln>
          </p:spPr>
          <p:txBody>
            <a:bodyPr wrap="square" lIns="0" tIns="0" rIns="0" bIns="0"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cxnSp>
          <p:nvCxnSpPr>
            <p:cNvPr id="23" name="PPT世界-10-21"/>
            <p:cNvCxnSpPr/>
            <p:nvPr/>
          </p:nvCxnSpPr>
          <p:spPr>
            <a:xfrm>
              <a:off x="10181852" y="3171943"/>
              <a:ext cx="433329" cy="0"/>
            </a:xfrm>
            <a:prstGeom prst="line">
              <a:avLst/>
            </a:prstGeom>
            <a:ln w="22225">
              <a:solidFill>
                <a:schemeClr val="accent3"/>
              </a:solidFill>
            </a:ln>
          </p:spPr>
          <p:style>
            <a:lnRef idx="1">
              <a:schemeClr val="accent1"/>
            </a:lnRef>
            <a:fillRef idx="0">
              <a:schemeClr val="accent1"/>
            </a:fillRef>
            <a:effectRef idx="0">
              <a:schemeClr val="accent1"/>
            </a:effectRef>
            <a:fontRef idx="minor">
              <a:schemeClr val="tx1"/>
            </a:fontRef>
          </p:style>
        </p:cxnSp>
        <p:sp>
          <p:nvSpPr>
            <p:cNvPr id="91" name="PPT世界-10-22"/>
            <p:cNvSpPr txBox="1"/>
            <p:nvPr/>
          </p:nvSpPr>
          <p:spPr>
            <a:xfrm>
              <a:off x="9388297" y="3464586"/>
              <a:ext cx="2059506" cy="1633268"/>
            </a:xfrm>
            <a:prstGeom prst="rect">
              <a:avLst/>
            </a:prstGeom>
            <a:noFill/>
            <a:ln>
              <a:noFill/>
            </a:ln>
          </p:spPr>
          <p:txBody>
            <a:bodyPr wrap="square" lIns="0" tIns="0" rIns="0" bIns="0" rtlCol="0">
              <a:spAutoFit/>
            </a:bodyPr>
            <a:lstStyle/>
            <a:p>
              <a:pPr algn="ctr">
                <a:lnSpc>
                  <a:spcPct val="150000"/>
                </a:lnSpc>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单击此处键入文本单击此处键入文本单击单击此处键入文本单击此处键入文本单击单击此处键入文本单击此处键入文本单击单击此处键入文本单击此处键入文本单击</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anim calcmode="lin" valueType="num">
                                      <p:cBhvr>
                                        <p:cTn id="14" dur="500" fill="hold"/>
                                        <p:tgtEl>
                                          <p:spTgt spid="92"/>
                                        </p:tgtEl>
                                        <p:attrNameLst>
                                          <p:attrName>ppt_x</p:attrName>
                                        </p:attrNameLst>
                                      </p:cBhvr>
                                      <p:tavLst>
                                        <p:tav tm="0">
                                          <p:val>
                                            <p:strVal val="#ppt_x"/>
                                          </p:val>
                                        </p:tav>
                                        <p:tav tm="100000">
                                          <p:val>
                                            <p:strVal val="#ppt_x"/>
                                          </p:val>
                                        </p:tav>
                                      </p:tavLst>
                                    </p:anim>
                                    <p:anim calcmode="lin" valueType="num">
                                      <p:cBhvr>
                                        <p:cTn id="15" dur="500" fill="hold"/>
                                        <p:tgtEl>
                                          <p:spTgt spid="9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Effect transition="in" filter="fade">
                                      <p:cBhvr>
                                        <p:cTn id="19" dur="500"/>
                                        <p:tgtEl>
                                          <p:spTgt spid="93"/>
                                        </p:tgtEl>
                                      </p:cBhvr>
                                    </p:animEffect>
                                    <p:anim calcmode="lin" valueType="num">
                                      <p:cBhvr>
                                        <p:cTn id="20" dur="500" fill="hold"/>
                                        <p:tgtEl>
                                          <p:spTgt spid="93"/>
                                        </p:tgtEl>
                                        <p:attrNameLst>
                                          <p:attrName>ppt_x</p:attrName>
                                        </p:attrNameLst>
                                      </p:cBhvr>
                                      <p:tavLst>
                                        <p:tav tm="0">
                                          <p:val>
                                            <p:strVal val="#ppt_x"/>
                                          </p:val>
                                        </p:tav>
                                        <p:tav tm="100000">
                                          <p:val>
                                            <p:strVal val="#ppt_x"/>
                                          </p:val>
                                        </p:tav>
                                      </p:tavLst>
                                    </p:anim>
                                    <p:anim calcmode="lin" valueType="num">
                                      <p:cBhvr>
                                        <p:cTn id="21" dur="500" fill="hold"/>
                                        <p:tgtEl>
                                          <p:spTgt spid="9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anim calcmode="lin" valueType="num">
                                      <p:cBhvr>
                                        <p:cTn id="26" dur="500" fill="hold"/>
                                        <p:tgtEl>
                                          <p:spTgt spid="94"/>
                                        </p:tgtEl>
                                        <p:attrNameLst>
                                          <p:attrName>ppt_x</p:attrName>
                                        </p:attrNameLst>
                                      </p:cBhvr>
                                      <p:tavLst>
                                        <p:tav tm="0">
                                          <p:val>
                                            <p:strVal val="#ppt_x"/>
                                          </p:val>
                                        </p:tav>
                                        <p:tav tm="100000">
                                          <p:val>
                                            <p:strVal val="#ppt_x"/>
                                          </p:val>
                                        </p:tav>
                                      </p:tavLst>
                                    </p:anim>
                                    <p:anim calcmode="lin" valueType="num">
                                      <p:cBhvr>
                                        <p:cTn id="27" dur="5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 name="PPT世界-6"/>
          <p:cNvGrpSpPr/>
          <p:nvPr/>
        </p:nvGrpSpPr>
        <p:grpSpPr>
          <a:xfrm>
            <a:off x="258645" y="215262"/>
            <a:ext cx="2022118" cy="543860"/>
            <a:chOff x="5808545" y="1713862"/>
            <a:chExt cx="2022118" cy="543860"/>
          </a:xfrm>
        </p:grpSpPr>
        <p:sp>
          <p:nvSpPr>
            <p:cNvPr id="4" name="PPT世界-6-1"/>
            <p:cNvSpPr/>
            <p:nvPr/>
          </p:nvSpPr>
          <p:spPr>
            <a:xfrm>
              <a:off x="5999183"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 name="PPT世界-6-2"/>
            <p:cNvSpPr/>
            <p:nvPr/>
          </p:nvSpPr>
          <p:spPr bwMode="auto">
            <a:xfrm rot="10800000" flipV="1">
              <a:off x="5811294"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1"/>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6" name="PPT世界-6-3"/>
            <p:cNvSpPr/>
            <p:nvPr/>
          </p:nvSpPr>
          <p:spPr>
            <a:xfrm>
              <a:off x="5808545" y="1785737"/>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01</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8" name="PPT世界-6-4"/>
            <p:cNvSpPr txBox="1"/>
            <p:nvPr/>
          </p:nvSpPr>
          <p:spPr>
            <a:xfrm>
              <a:off x="6438484" y="1785737"/>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农业经济</a:t>
              </a:r>
            </a:p>
          </p:txBody>
        </p:sp>
      </p:grpSp>
      <p:grpSp>
        <p:nvGrpSpPr>
          <p:cNvPr id="64" name="PPT世界-7"/>
          <p:cNvGrpSpPr/>
          <p:nvPr/>
        </p:nvGrpSpPr>
        <p:grpSpPr>
          <a:xfrm>
            <a:off x="667657" y="1889730"/>
            <a:ext cx="4597520" cy="3839100"/>
            <a:chOff x="667657" y="1889730"/>
            <a:chExt cx="4597520" cy="3839100"/>
          </a:xfrm>
        </p:grpSpPr>
        <p:sp>
          <p:nvSpPr>
            <p:cNvPr id="29" name="PPT世界-7-1"/>
            <p:cNvSpPr/>
            <p:nvPr/>
          </p:nvSpPr>
          <p:spPr>
            <a:xfrm>
              <a:off x="667657" y="3329264"/>
              <a:ext cx="3287587" cy="1032452"/>
            </a:xfrm>
            <a:prstGeom prst="roundRect">
              <a:avLst>
                <a:gd name="adj" fmla="val 722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0" name="PPT世界-7-2"/>
            <p:cNvSpPr/>
            <p:nvPr/>
          </p:nvSpPr>
          <p:spPr>
            <a:xfrm>
              <a:off x="667657" y="3256846"/>
              <a:ext cx="3287587" cy="1032454"/>
            </a:xfrm>
            <a:prstGeom prst="roundRect">
              <a:avLst>
                <a:gd name="adj" fmla="val 10132"/>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31" name="PPT世界-7-3"/>
            <p:cNvCxnSpPr/>
            <p:nvPr/>
          </p:nvCxnSpPr>
          <p:spPr>
            <a:xfrm>
              <a:off x="4277569" y="3817110"/>
              <a:ext cx="987608" cy="1733"/>
            </a:xfrm>
            <a:prstGeom prst="line">
              <a:avLst/>
            </a:prstGeom>
            <a:ln w="3810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 name="PPT世界-7-4"/>
            <p:cNvSpPr txBox="1"/>
            <p:nvPr/>
          </p:nvSpPr>
          <p:spPr>
            <a:xfrm flipH="1">
              <a:off x="978384" y="3667884"/>
              <a:ext cx="2379973" cy="524695"/>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a:t>
              </a:r>
            </a:p>
          </p:txBody>
        </p:sp>
        <p:sp>
          <p:nvSpPr>
            <p:cNvPr id="33" name="PPT世界-7-5"/>
            <p:cNvSpPr txBox="1"/>
            <p:nvPr/>
          </p:nvSpPr>
          <p:spPr>
            <a:xfrm flipH="1">
              <a:off x="978386" y="3387605"/>
              <a:ext cx="1231106" cy="246221"/>
            </a:xfrm>
            <a:prstGeom prst="rect">
              <a:avLst/>
            </a:prstGeom>
            <a:noFill/>
          </p:spPr>
          <p:txBody>
            <a:bodyPr wrap="non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4" name="PPT世界-7-6"/>
            <p:cNvSpPr/>
            <p:nvPr/>
          </p:nvSpPr>
          <p:spPr>
            <a:xfrm>
              <a:off x="3484978" y="3350087"/>
              <a:ext cx="307871" cy="337517"/>
            </a:xfrm>
            <a:custGeom>
              <a:avLst/>
              <a:gdLst>
                <a:gd name="connsiteX0" fmla="*/ 485552 w 1033560"/>
                <a:gd name="connsiteY0" fmla="*/ 966906 h 1133084"/>
                <a:gd name="connsiteX1" fmla="*/ 505449 w 1033560"/>
                <a:gd name="connsiteY1" fmla="*/ 1036279 h 1133084"/>
                <a:gd name="connsiteX2" fmla="*/ 553311 w 1033560"/>
                <a:gd name="connsiteY2" fmla="*/ 1073384 h 1133084"/>
                <a:gd name="connsiteX3" fmla="*/ 489854 w 1033560"/>
                <a:gd name="connsiteY3" fmla="*/ 1076611 h 1133084"/>
                <a:gd name="connsiteX4" fmla="*/ 435002 w 1033560"/>
                <a:gd name="connsiteY4" fmla="*/ 1077687 h 1133084"/>
                <a:gd name="connsiteX5" fmla="*/ 362404 w 1033560"/>
                <a:gd name="connsiteY5" fmla="*/ 1075535 h 1133084"/>
                <a:gd name="connsiteX6" fmla="*/ 276898 w 1033560"/>
                <a:gd name="connsiteY6" fmla="*/ 1069620 h 1133084"/>
                <a:gd name="connsiteX7" fmla="*/ 189780 w 1033560"/>
                <a:gd name="connsiteY7" fmla="*/ 1061016 h 1133084"/>
                <a:gd name="connsiteX8" fmla="*/ 111266 w 1033560"/>
                <a:gd name="connsiteY8" fmla="*/ 1050798 h 1133084"/>
                <a:gd name="connsiteX9" fmla="*/ 51036 w 1033560"/>
                <a:gd name="connsiteY9" fmla="*/ 1040043 h 1133084"/>
                <a:gd name="connsiteX10" fmla="*/ 19845 w 1033560"/>
                <a:gd name="connsiteY10" fmla="*/ 1029288 h 1133084"/>
                <a:gd name="connsiteX11" fmla="*/ 2099 w 1033560"/>
                <a:gd name="connsiteY11" fmla="*/ 976586 h 1133084"/>
                <a:gd name="connsiteX12" fmla="*/ 6939 w 1033560"/>
                <a:gd name="connsiteY12" fmla="*/ 861504 h 1133084"/>
                <a:gd name="connsiteX13" fmla="*/ 24685 w 1033560"/>
                <a:gd name="connsiteY13" fmla="*/ 817408 h 1133084"/>
                <a:gd name="connsiteX14" fmla="*/ 57489 w 1033560"/>
                <a:gd name="connsiteY14" fmla="*/ 787830 h 1133084"/>
                <a:gd name="connsiteX15" fmla="*/ 100511 w 1033560"/>
                <a:gd name="connsiteY15" fmla="*/ 767932 h 1133084"/>
                <a:gd name="connsiteX16" fmla="*/ 148909 w 1033560"/>
                <a:gd name="connsiteY16" fmla="*/ 753413 h 1133084"/>
                <a:gd name="connsiteX17" fmla="*/ 196771 w 1033560"/>
                <a:gd name="connsiteY17" fmla="*/ 738355 h 1133084"/>
                <a:gd name="connsiteX18" fmla="*/ 239255 w 1033560"/>
                <a:gd name="connsiteY18" fmla="*/ 718457 h 1133084"/>
                <a:gd name="connsiteX19" fmla="*/ 274209 w 1033560"/>
                <a:gd name="connsiteY19" fmla="*/ 691570 h 1133084"/>
                <a:gd name="connsiteX20" fmla="*/ 291418 w 1033560"/>
                <a:gd name="connsiteY20" fmla="*/ 665757 h 1133084"/>
                <a:gd name="connsiteX21" fmla="*/ 296258 w 1033560"/>
                <a:gd name="connsiteY21" fmla="*/ 638868 h 1133084"/>
                <a:gd name="connsiteX22" fmla="*/ 295182 w 1033560"/>
                <a:gd name="connsiteY22" fmla="*/ 607677 h 1133084"/>
                <a:gd name="connsiteX23" fmla="*/ 278511 w 1033560"/>
                <a:gd name="connsiteY23" fmla="*/ 568421 h 1133084"/>
                <a:gd name="connsiteX24" fmla="*/ 245708 w 1033560"/>
                <a:gd name="connsiteY24" fmla="*/ 538843 h 1133084"/>
                <a:gd name="connsiteX25" fmla="*/ 230113 w 1033560"/>
                <a:gd name="connsiteY25" fmla="*/ 517870 h 1133084"/>
                <a:gd name="connsiteX26" fmla="*/ 217744 w 1033560"/>
                <a:gd name="connsiteY26" fmla="*/ 490445 h 1133084"/>
                <a:gd name="connsiteX27" fmla="*/ 206989 w 1033560"/>
                <a:gd name="connsiteY27" fmla="*/ 456027 h 1133084"/>
                <a:gd name="connsiteX28" fmla="*/ 191931 w 1033560"/>
                <a:gd name="connsiteY28" fmla="*/ 448498 h 1133084"/>
                <a:gd name="connsiteX29" fmla="*/ 177949 w 1033560"/>
                <a:gd name="connsiteY29" fmla="*/ 433441 h 1133084"/>
                <a:gd name="connsiteX30" fmla="*/ 165042 w 1033560"/>
                <a:gd name="connsiteY30" fmla="*/ 405477 h 1133084"/>
                <a:gd name="connsiteX31" fmla="*/ 161278 w 1033560"/>
                <a:gd name="connsiteY31" fmla="*/ 372136 h 1133084"/>
                <a:gd name="connsiteX32" fmla="*/ 167193 w 1033560"/>
                <a:gd name="connsiteY32" fmla="*/ 346323 h 1133084"/>
                <a:gd name="connsiteX33" fmla="*/ 180100 w 1033560"/>
                <a:gd name="connsiteY33" fmla="*/ 323736 h 1133084"/>
                <a:gd name="connsiteX34" fmla="*/ 184402 w 1033560"/>
                <a:gd name="connsiteY34" fmla="*/ 241996 h 1133084"/>
                <a:gd name="connsiteX35" fmla="*/ 200535 w 1033560"/>
                <a:gd name="connsiteY35" fmla="*/ 167783 h 1133084"/>
                <a:gd name="connsiteX36" fmla="*/ 233877 w 1033560"/>
                <a:gd name="connsiteY36" fmla="*/ 96798 h 1133084"/>
                <a:gd name="connsiteX37" fmla="*/ 279587 w 1033560"/>
                <a:gd name="connsiteY37" fmla="*/ 47861 h 1133084"/>
                <a:gd name="connsiteX38" fmla="*/ 331213 w 1033560"/>
                <a:gd name="connsiteY38" fmla="*/ 18284 h 1133084"/>
                <a:gd name="connsiteX39" fmla="*/ 383914 w 1033560"/>
                <a:gd name="connsiteY39" fmla="*/ 3764 h 1133084"/>
                <a:gd name="connsiteX40" fmla="*/ 435002 w 1033560"/>
                <a:gd name="connsiteY40" fmla="*/ 0 h 1133084"/>
                <a:gd name="connsiteX41" fmla="*/ 496845 w 1033560"/>
                <a:gd name="connsiteY41" fmla="*/ 6991 h 1133084"/>
                <a:gd name="connsiteX42" fmla="*/ 554387 w 1033560"/>
                <a:gd name="connsiteY42" fmla="*/ 25813 h 1133084"/>
                <a:gd name="connsiteX43" fmla="*/ 602248 w 1033560"/>
                <a:gd name="connsiteY43" fmla="*/ 52701 h 1133084"/>
                <a:gd name="connsiteX44" fmla="*/ 636127 w 1033560"/>
                <a:gd name="connsiteY44" fmla="*/ 82816 h 1133084"/>
                <a:gd name="connsiteX45" fmla="*/ 676460 w 1033560"/>
                <a:gd name="connsiteY45" fmla="*/ 158642 h 1133084"/>
                <a:gd name="connsiteX46" fmla="*/ 695282 w 1033560"/>
                <a:gd name="connsiteY46" fmla="*/ 237694 h 1133084"/>
                <a:gd name="connsiteX47" fmla="*/ 700659 w 1033560"/>
                <a:gd name="connsiteY47" fmla="*/ 324812 h 1133084"/>
                <a:gd name="connsiteX48" fmla="*/ 712490 w 1033560"/>
                <a:gd name="connsiteY48" fmla="*/ 338794 h 1133084"/>
                <a:gd name="connsiteX49" fmla="*/ 719481 w 1033560"/>
                <a:gd name="connsiteY49" fmla="*/ 358154 h 1133084"/>
                <a:gd name="connsiteX50" fmla="*/ 720019 w 1033560"/>
                <a:gd name="connsiteY50" fmla="*/ 387193 h 1133084"/>
                <a:gd name="connsiteX51" fmla="*/ 709801 w 1033560"/>
                <a:gd name="connsiteY51" fmla="*/ 423223 h 1133084"/>
                <a:gd name="connsiteX52" fmla="*/ 694207 w 1033560"/>
                <a:gd name="connsiteY52" fmla="*/ 444196 h 1133084"/>
                <a:gd name="connsiteX53" fmla="*/ 673771 w 1033560"/>
                <a:gd name="connsiteY53" fmla="*/ 456027 h 1133084"/>
                <a:gd name="connsiteX54" fmla="*/ 663016 w 1033560"/>
                <a:gd name="connsiteY54" fmla="*/ 490445 h 1133084"/>
                <a:gd name="connsiteX55" fmla="*/ 651185 w 1033560"/>
                <a:gd name="connsiteY55" fmla="*/ 517870 h 1133084"/>
                <a:gd name="connsiteX56" fmla="*/ 636127 w 1033560"/>
                <a:gd name="connsiteY56" fmla="*/ 538843 h 1133084"/>
                <a:gd name="connsiteX57" fmla="*/ 616767 w 1033560"/>
                <a:gd name="connsiteY57" fmla="*/ 553363 h 1133084"/>
                <a:gd name="connsiteX58" fmla="*/ 601710 w 1033560"/>
                <a:gd name="connsiteY58" fmla="*/ 566270 h 1133084"/>
                <a:gd name="connsiteX59" fmla="*/ 590954 w 1033560"/>
                <a:gd name="connsiteY59" fmla="*/ 581865 h 1133084"/>
                <a:gd name="connsiteX60" fmla="*/ 584502 w 1033560"/>
                <a:gd name="connsiteY60" fmla="*/ 604452 h 1133084"/>
                <a:gd name="connsiteX61" fmla="*/ 582889 w 1033560"/>
                <a:gd name="connsiteY61" fmla="*/ 637255 h 1133084"/>
                <a:gd name="connsiteX62" fmla="*/ 591492 w 1033560"/>
                <a:gd name="connsiteY62" fmla="*/ 670597 h 1133084"/>
                <a:gd name="connsiteX63" fmla="*/ 616230 w 1033560"/>
                <a:gd name="connsiteY63" fmla="*/ 702325 h 1133084"/>
                <a:gd name="connsiteX64" fmla="*/ 663016 w 1033560"/>
                <a:gd name="connsiteY64" fmla="*/ 729213 h 1133084"/>
                <a:gd name="connsiteX65" fmla="*/ 673771 w 1033560"/>
                <a:gd name="connsiteY65" fmla="*/ 732439 h 1133084"/>
                <a:gd name="connsiteX66" fmla="*/ 673771 w 1033560"/>
                <a:gd name="connsiteY66" fmla="*/ 773310 h 1133084"/>
                <a:gd name="connsiteX67" fmla="*/ 673771 w 1033560"/>
                <a:gd name="connsiteY67" fmla="*/ 806652 h 1133084"/>
                <a:gd name="connsiteX68" fmla="*/ 656563 w 1033560"/>
                <a:gd name="connsiteY68" fmla="*/ 807728 h 1133084"/>
                <a:gd name="connsiteX69" fmla="*/ 584502 w 1033560"/>
                <a:gd name="connsiteY69" fmla="*/ 807728 h 1133084"/>
                <a:gd name="connsiteX70" fmla="*/ 485552 w 1033560"/>
                <a:gd name="connsiteY70" fmla="*/ 886241 h 1133084"/>
                <a:gd name="connsiteX71" fmla="*/ 485552 w 1033560"/>
                <a:gd name="connsiteY71" fmla="*/ 966906 h 1133084"/>
                <a:gd name="connsiteX72" fmla="*/ 1017943 w 1033560"/>
                <a:gd name="connsiteY72" fmla="*/ 902375 h 1133084"/>
                <a:gd name="connsiteX73" fmla="*/ 1033536 w 1033560"/>
                <a:gd name="connsiteY73" fmla="*/ 935179 h 1133084"/>
                <a:gd name="connsiteX74" fmla="*/ 1022245 w 1033560"/>
                <a:gd name="connsiteY74" fmla="*/ 965831 h 1133084"/>
                <a:gd name="connsiteX75" fmla="*/ 974383 w 1033560"/>
                <a:gd name="connsiteY75" fmla="*/ 998635 h 1133084"/>
                <a:gd name="connsiteX76" fmla="*/ 912003 w 1033560"/>
                <a:gd name="connsiteY76" fmla="*/ 1037355 h 1133084"/>
                <a:gd name="connsiteX77" fmla="*/ 848546 w 1033560"/>
                <a:gd name="connsiteY77" fmla="*/ 1076611 h 1133084"/>
                <a:gd name="connsiteX78" fmla="*/ 798534 w 1033560"/>
                <a:gd name="connsiteY78" fmla="*/ 1112106 h 1133084"/>
                <a:gd name="connsiteX79" fmla="*/ 761427 w 1033560"/>
                <a:gd name="connsiteY79" fmla="*/ 1133075 h 1133084"/>
                <a:gd name="connsiteX80" fmla="*/ 749059 w 1033560"/>
                <a:gd name="connsiteY80" fmla="*/ 1102424 h 1133084"/>
                <a:gd name="connsiteX81" fmla="*/ 749059 w 1033560"/>
                <a:gd name="connsiteY81" fmla="*/ 1049722 h 1133084"/>
                <a:gd name="connsiteX82" fmla="*/ 739379 w 1033560"/>
                <a:gd name="connsiteY82" fmla="*/ 1019608 h 1133084"/>
                <a:gd name="connsiteX83" fmla="*/ 713566 w 1033560"/>
                <a:gd name="connsiteY83" fmla="*/ 1009928 h 1133084"/>
                <a:gd name="connsiteX84" fmla="*/ 585577 w 1033560"/>
                <a:gd name="connsiteY84" fmla="*/ 1009928 h 1133084"/>
                <a:gd name="connsiteX85" fmla="*/ 558151 w 1033560"/>
                <a:gd name="connsiteY85" fmla="*/ 1001862 h 1133084"/>
                <a:gd name="connsiteX86" fmla="*/ 546858 w 1033560"/>
                <a:gd name="connsiteY86" fmla="*/ 974435 h 1133084"/>
                <a:gd name="connsiteX87" fmla="*/ 546858 w 1033560"/>
                <a:gd name="connsiteY87" fmla="*/ 920659 h 1133084"/>
                <a:gd name="connsiteX88" fmla="*/ 557076 w 1033560"/>
                <a:gd name="connsiteY88" fmla="*/ 880864 h 1133084"/>
                <a:gd name="connsiteX89" fmla="*/ 594181 w 1033560"/>
                <a:gd name="connsiteY89" fmla="*/ 873335 h 1133084"/>
                <a:gd name="connsiteX90" fmla="*/ 614616 w 1033560"/>
                <a:gd name="connsiteY90" fmla="*/ 873873 h 1133084"/>
                <a:gd name="connsiteX91" fmla="*/ 632901 w 1033560"/>
                <a:gd name="connsiteY91" fmla="*/ 874410 h 1133084"/>
                <a:gd name="connsiteX92" fmla="*/ 659789 w 1033560"/>
                <a:gd name="connsiteY92" fmla="*/ 874948 h 1133084"/>
                <a:gd name="connsiteX93" fmla="*/ 706037 w 1033560"/>
                <a:gd name="connsiteY93" fmla="*/ 875486 h 1133084"/>
                <a:gd name="connsiteX94" fmla="*/ 739379 w 1033560"/>
                <a:gd name="connsiteY94" fmla="*/ 858815 h 1133084"/>
                <a:gd name="connsiteX95" fmla="*/ 749059 w 1033560"/>
                <a:gd name="connsiteY95" fmla="*/ 821710 h 1133084"/>
                <a:gd name="connsiteX96" fmla="*/ 749059 w 1033560"/>
                <a:gd name="connsiteY96" fmla="*/ 770084 h 1133084"/>
                <a:gd name="connsiteX97" fmla="*/ 758738 w 1033560"/>
                <a:gd name="connsiteY97" fmla="*/ 742657 h 1133084"/>
                <a:gd name="connsiteX98" fmla="*/ 786703 w 1033560"/>
                <a:gd name="connsiteY98" fmla="*/ 751799 h 1133084"/>
                <a:gd name="connsiteX99" fmla="*/ 836177 w 1033560"/>
                <a:gd name="connsiteY99" fmla="*/ 786217 h 1133084"/>
                <a:gd name="connsiteX100" fmla="*/ 901247 w 1033560"/>
                <a:gd name="connsiteY100" fmla="*/ 826012 h 1133084"/>
                <a:gd name="connsiteX101" fmla="*/ 966855 w 1033560"/>
                <a:gd name="connsiteY101" fmla="*/ 866344 h 1133084"/>
                <a:gd name="connsiteX102" fmla="*/ 1017943 w 1033560"/>
                <a:gd name="connsiteY102" fmla="*/ 902375 h 11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1033560" h="1133084">
                  <a:moveTo>
                    <a:pt x="485552" y="966906"/>
                  </a:moveTo>
                  <a:cubicBezTo>
                    <a:pt x="485552" y="994154"/>
                    <a:pt x="492184" y="1017278"/>
                    <a:pt x="505449" y="1036279"/>
                  </a:cubicBezTo>
                  <a:cubicBezTo>
                    <a:pt x="518715" y="1055279"/>
                    <a:pt x="534669" y="1067648"/>
                    <a:pt x="553311" y="1073384"/>
                  </a:cubicBezTo>
                  <a:cubicBezTo>
                    <a:pt x="531083" y="1074818"/>
                    <a:pt x="509931" y="1075894"/>
                    <a:pt x="489854" y="1076611"/>
                  </a:cubicBezTo>
                  <a:cubicBezTo>
                    <a:pt x="469778" y="1077328"/>
                    <a:pt x="451494" y="1077687"/>
                    <a:pt x="435002" y="1077687"/>
                  </a:cubicBezTo>
                  <a:cubicBezTo>
                    <a:pt x="414208" y="1077687"/>
                    <a:pt x="390009" y="1076970"/>
                    <a:pt x="362404" y="1075535"/>
                  </a:cubicBezTo>
                  <a:cubicBezTo>
                    <a:pt x="334798" y="1074101"/>
                    <a:pt x="306296" y="1072130"/>
                    <a:pt x="276898" y="1069620"/>
                  </a:cubicBezTo>
                  <a:cubicBezTo>
                    <a:pt x="247501" y="1067110"/>
                    <a:pt x="218461" y="1064242"/>
                    <a:pt x="189780" y="1061016"/>
                  </a:cubicBezTo>
                  <a:cubicBezTo>
                    <a:pt x="161099" y="1057789"/>
                    <a:pt x="134928" y="1054383"/>
                    <a:pt x="111266" y="1050798"/>
                  </a:cubicBezTo>
                  <a:cubicBezTo>
                    <a:pt x="87604" y="1047214"/>
                    <a:pt x="67527" y="1043629"/>
                    <a:pt x="51036" y="1040043"/>
                  </a:cubicBezTo>
                  <a:cubicBezTo>
                    <a:pt x="34544" y="1036458"/>
                    <a:pt x="24148" y="1032873"/>
                    <a:pt x="19845" y="1029288"/>
                  </a:cubicBezTo>
                  <a:cubicBezTo>
                    <a:pt x="11958" y="1023552"/>
                    <a:pt x="6043" y="1005985"/>
                    <a:pt x="2099" y="976586"/>
                  </a:cubicBezTo>
                  <a:cubicBezTo>
                    <a:pt x="-1845" y="947188"/>
                    <a:pt x="-231" y="908828"/>
                    <a:pt x="6939" y="861504"/>
                  </a:cubicBezTo>
                  <a:cubicBezTo>
                    <a:pt x="9807" y="843578"/>
                    <a:pt x="15723" y="828880"/>
                    <a:pt x="24685" y="817408"/>
                  </a:cubicBezTo>
                  <a:cubicBezTo>
                    <a:pt x="33649" y="805935"/>
                    <a:pt x="44582" y="796076"/>
                    <a:pt x="57489" y="787830"/>
                  </a:cubicBezTo>
                  <a:cubicBezTo>
                    <a:pt x="70395" y="779584"/>
                    <a:pt x="84736" y="772952"/>
                    <a:pt x="100511" y="767932"/>
                  </a:cubicBezTo>
                  <a:cubicBezTo>
                    <a:pt x="116285" y="762913"/>
                    <a:pt x="132419" y="758073"/>
                    <a:pt x="148909" y="753413"/>
                  </a:cubicBezTo>
                  <a:cubicBezTo>
                    <a:pt x="165401" y="748752"/>
                    <a:pt x="181355" y="743733"/>
                    <a:pt x="196771" y="738355"/>
                  </a:cubicBezTo>
                  <a:cubicBezTo>
                    <a:pt x="212187" y="732977"/>
                    <a:pt x="226349" y="726345"/>
                    <a:pt x="239255" y="718457"/>
                  </a:cubicBezTo>
                  <a:cubicBezTo>
                    <a:pt x="254313" y="709137"/>
                    <a:pt x="265963" y="700174"/>
                    <a:pt x="274209" y="691570"/>
                  </a:cubicBezTo>
                  <a:cubicBezTo>
                    <a:pt x="282455" y="682965"/>
                    <a:pt x="288191" y="674361"/>
                    <a:pt x="291418" y="665757"/>
                  </a:cubicBezTo>
                  <a:cubicBezTo>
                    <a:pt x="294645" y="657152"/>
                    <a:pt x="296258" y="648189"/>
                    <a:pt x="296258" y="638868"/>
                  </a:cubicBezTo>
                  <a:cubicBezTo>
                    <a:pt x="296258" y="629547"/>
                    <a:pt x="295899" y="619150"/>
                    <a:pt x="295182" y="607677"/>
                  </a:cubicBezTo>
                  <a:cubicBezTo>
                    <a:pt x="293748" y="591187"/>
                    <a:pt x="288191" y="578101"/>
                    <a:pt x="278511" y="568421"/>
                  </a:cubicBezTo>
                  <a:cubicBezTo>
                    <a:pt x="268832" y="558741"/>
                    <a:pt x="257897" y="548882"/>
                    <a:pt x="245708" y="538843"/>
                  </a:cubicBezTo>
                  <a:cubicBezTo>
                    <a:pt x="239972" y="533824"/>
                    <a:pt x="234774" y="526833"/>
                    <a:pt x="230113" y="517870"/>
                  </a:cubicBezTo>
                  <a:cubicBezTo>
                    <a:pt x="225452" y="508907"/>
                    <a:pt x="221329" y="499765"/>
                    <a:pt x="217744" y="490445"/>
                  </a:cubicBezTo>
                  <a:cubicBezTo>
                    <a:pt x="214159" y="479689"/>
                    <a:pt x="210574" y="468217"/>
                    <a:pt x="206989" y="456027"/>
                  </a:cubicBezTo>
                  <a:cubicBezTo>
                    <a:pt x="201969" y="454593"/>
                    <a:pt x="196950" y="452084"/>
                    <a:pt x="191931" y="448498"/>
                  </a:cubicBezTo>
                  <a:cubicBezTo>
                    <a:pt x="187629" y="444913"/>
                    <a:pt x="182968" y="439894"/>
                    <a:pt x="177949" y="433441"/>
                  </a:cubicBezTo>
                  <a:cubicBezTo>
                    <a:pt x="172930" y="426988"/>
                    <a:pt x="168628" y="417666"/>
                    <a:pt x="165042" y="405477"/>
                  </a:cubicBezTo>
                  <a:cubicBezTo>
                    <a:pt x="161457" y="393287"/>
                    <a:pt x="160202" y="382174"/>
                    <a:pt x="161278" y="372136"/>
                  </a:cubicBezTo>
                  <a:cubicBezTo>
                    <a:pt x="162353" y="362097"/>
                    <a:pt x="164325" y="353493"/>
                    <a:pt x="167193" y="346323"/>
                  </a:cubicBezTo>
                  <a:cubicBezTo>
                    <a:pt x="170062" y="338435"/>
                    <a:pt x="174364" y="330907"/>
                    <a:pt x="180100" y="323736"/>
                  </a:cubicBezTo>
                  <a:cubicBezTo>
                    <a:pt x="179383" y="296489"/>
                    <a:pt x="180817" y="269243"/>
                    <a:pt x="184402" y="241996"/>
                  </a:cubicBezTo>
                  <a:cubicBezTo>
                    <a:pt x="187987" y="219051"/>
                    <a:pt x="193365" y="194313"/>
                    <a:pt x="200535" y="167783"/>
                  </a:cubicBezTo>
                  <a:cubicBezTo>
                    <a:pt x="207706" y="141254"/>
                    <a:pt x="218820" y="117592"/>
                    <a:pt x="233877" y="96798"/>
                  </a:cubicBezTo>
                  <a:cubicBezTo>
                    <a:pt x="247501" y="76722"/>
                    <a:pt x="262737" y="60409"/>
                    <a:pt x="279587" y="47861"/>
                  </a:cubicBezTo>
                  <a:cubicBezTo>
                    <a:pt x="296437" y="35313"/>
                    <a:pt x="313646" y="25454"/>
                    <a:pt x="331213" y="18284"/>
                  </a:cubicBezTo>
                  <a:cubicBezTo>
                    <a:pt x="348780" y="11114"/>
                    <a:pt x="366347" y="6274"/>
                    <a:pt x="383914" y="3764"/>
                  </a:cubicBezTo>
                  <a:cubicBezTo>
                    <a:pt x="401481" y="1255"/>
                    <a:pt x="418511" y="0"/>
                    <a:pt x="435002" y="0"/>
                  </a:cubicBezTo>
                  <a:cubicBezTo>
                    <a:pt x="455796" y="0"/>
                    <a:pt x="476410" y="2330"/>
                    <a:pt x="496845" y="6991"/>
                  </a:cubicBezTo>
                  <a:cubicBezTo>
                    <a:pt x="517281" y="11652"/>
                    <a:pt x="536461" y="17926"/>
                    <a:pt x="554387" y="25813"/>
                  </a:cubicBezTo>
                  <a:cubicBezTo>
                    <a:pt x="572313" y="33700"/>
                    <a:pt x="588266" y="42663"/>
                    <a:pt x="602248" y="52701"/>
                  </a:cubicBezTo>
                  <a:cubicBezTo>
                    <a:pt x="616230" y="62740"/>
                    <a:pt x="627523" y="72778"/>
                    <a:pt x="636127" y="82816"/>
                  </a:cubicBezTo>
                  <a:cubicBezTo>
                    <a:pt x="654053" y="105761"/>
                    <a:pt x="667497" y="131036"/>
                    <a:pt x="676460" y="158642"/>
                  </a:cubicBezTo>
                  <a:cubicBezTo>
                    <a:pt x="685423" y="186247"/>
                    <a:pt x="691697" y="212597"/>
                    <a:pt x="695282" y="237694"/>
                  </a:cubicBezTo>
                  <a:cubicBezTo>
                    <a:pt x="699583" y="266375"/>
                    <a:pt x="701376" y="295413"/>
                    <a:pt x="700659" y="324812"/>
                  </a:cubicBezTo>
                  <a:cubicBezTo>
                    <a:pt x="705678" y="328397"/>
                    <a:pt x="709622" y="333058"/>
                    <a:pt x="712490" y="338794"/>
                  </a:cubicBezTo>
                  <a:cubicBezTo>
                    <a:pt x="715358" y="343813"/>
                    <a:pt x="717689" y="350266"/>
                    <a:pt x="719481" y="358154"/>
                  </a:cubicBezTo>
                  <a:cubicBezTo>
                    <a:pt x="721274" y="366041"/>
                    <a:pt x="721453" y="375721"/>
                    <a:pt x="720019" y="387193"/>
                  </a:cubicBezTo>
                  <a:cubicBezTo>
                    <a:pt x="717868" y="402250"/>
                    <a:pt x="714462" y="414260"/>
                    <a:pt x="709801" y="423223"/>
                  </a:cubicBezTo>
                  <a:cubicBezTo>
                    <a:pt x="705140" y="432186"/>
                    <a:pt x="699942" y="439177"/>
                    <a:pt x="694207" y="444196"/>
                  </a:cubicBezTo>
                  <a:cubicBezTo>
                    <a:pt x="687754" y="449933"/>
                    <a:pt x="680942" y="453876"/>
                    <a:pt x="673771" y="456027"/>
                  </a:cubicBezTo>
                  <a:cubicBezTo>
                    <a:pt x="670186" y="468217"/>
                    <a:pt x="666601" y="479689"/>
                    <a:pt x="663016" y="490445"/>
                  </a:cubicBezTo>
                  <a:cubicBezTo>
                    <a:pt x="659431" y="499765"/>
                    <a:pt x="655487" y="508907"/>
                    <a:pt x="651185" y="517870"/>
                  </a:cubicBezTo>
                  <a:cubicBezTo>
                    <a:pt x="646883" y="526833"/>
                    <a:pt x="641864" y="533824"/>
                    <a:pt x="636127" y="538843"/>
                  </a:cubicBezTo>
                  <a:cubicBezTo>
                    <a:pt x="628957" y="544580"/>
                    <a:pt x="622504" y="549419"/>
                    <a:pt x="616767" y="553363"/>
                  </a:cubicBezTo>
                  <a:cubicBezTo>
                    <a:pt x="611031" y="557307"/>
                    <a:pt x="606012" y="561609"/>
                    <a:pt x="601710" y="566270"/>
                  </a:cubicBezTo>
                  <a:cubicBezTo>
                    <a:pt x="597408" y="570930"/>
                    <a:pt x="593822" y="576129"/>
                    <a:pt x="590954" y="581865"/>
                  </a:cubicBezTo>
                  <a:cubicBezTo>
                    <a:pt x="588087" y="587601"/>
                    <a:pt x="585935" y="595130"/>
                    <a:pt x="584502" y="604452"/>
                  </a:cubicBezTo>
                  <a:cubicBezTo>
                    <a:pt x="583068" y="615206"/>
                    <a:pt x="582530" y="626141"/>
                    <a:pt x="582889" y="637255"/>
                  </a:cubicBezTo>
                  <a:cubicBezTo>
                    <a:pt x="583247" y="648369"/>
                    <a:pt x="586116" y="659483"/>
                    <a:pt x="591492" y="670597"/>
                  </a:cubicBezTo>
                  <a:cubicBezTo>
                    <a:pt x="596870" y="681711"/>
                    <a:pt x="605116" y="692287"/>
                    <a:pt x="616230" y="702325"/>
                  </a:cubicBezTo>
                  <a:cubicBezTo>
                    <a:pt x="627344" y="712364"/>
                    <a:pt x="642939" y="721325"/>
                    <a:pt x="663016" y="729213"/>
                  </a:cubicBezTo>
                  <a:cubicBezTo>
                    <a:pt x="667318" y="730647"/>
                    <a:pt x="670903" y="731722"/>
                    <a:pt x="673771" y="732439"/>
                  </a:cubicBezTo>
                  <a:lnTo>
                    <a:pt x="673771" y="773310"/>
                  </a:lnTo>
                  <a:lnTo>
                    <a:pt x="673771" y="806652"/>
                  </a:lnTo>
                  <a:cubicBezTo>
                    <a:pt x="670186" y="807369"/>
                    <a:pt x="664450" y="807728"/>
                    <a:pt x="656563" y="807728"/>
                  </a:cubicBezTo>
                  <a:lnTo>
                    <a:pt x="584502" y="807728"/>
                  </a:lnTo>
                  <a:cubicBezTo>
                    <a:pt x="518535" y="807728"/>
                    <a:pt x="485552" y="833898"/>
                    <a:pt x="485552" y="886241"/>
                  </a:cubicBezTo>
                  <a:lnTo>
                    <a:pt x="485552" y="966906"/>
                  </a:lnTo>
                  <a:close/>
                  <a:moveTo>
                    <a:pt x="1017943" y="902375"/>
                  </a:moveTo>
                  <a:cubicBezTo>
                    <a:pt x="1027981" y="910262"/>
                    <a:pt x="1033182" y="921197"/>
                    <a:pt x="1033536" y="935179"/>
                  </a:cubicBezTo>
                  <a:cubicBezTo>
                    <a:pt x="1033901" y="949160"/>
                    <a:pt x="1030128" y="959378"/>
                    <a:pt x="1022245" y="965831"/>
                  </a:cubicBezTo>
                  <a:cubicBezTo>
                    <a:pt x="1010056" y="975152"/>
                    <a:pt x="994102" y="986087"/>
                    <a:pt x="974383" y="998635"/>
                  </a:cubicBezTo>
                  <a:cubicBezTo>
                    <a:pt x="954665" y="1011183"/>
                    <a:pt x="933871" y="1024090"/>
                    <a:pt x="912003" y="1037355"/>
                  </a:cubicBezTo>
                  <a:cubicBezTo>
                    <a:pt x="890133" y="1050619"/>
                    <a:pt x="868981" y="1063704"/>
                    <a:pt x="848546" y="1076611"/>
                  </a:cubicBezTo>
                  <a:cubicBezTo>
                    <a:pt x="828110" y="1089518"/>
                    <a:pt x="811439" y="1101349"/>
                    <a:pt x="798534" y="1112106"/>
                  </a:cubicBezTo>
                  <a:cubicBezTo>
                    <a:pt x="782042" y="1125728"/>
                    <a:pt x="769673" y="1132721"/>
                    <a:pt x="761427" y="1133075"/>
                  </a:cubicBezTo>
                  <a:cubicBezTo>
                    <a:pt x="753182" y="1133440"/>
                    <a:pt x="749059" y="1123216"/>
                    <a:pt x="749059" y="1102424"/>
                  </a:cubicBezTo>
                  <a:lnTo>
                    <a:pt x="749059" y="1049722"/>
                  </a:lnTo>
                  <a:cubicBezTo>
                    <a:pt x="749059" y="1036100"/>
                    <a:pt x="745832" y="1026061"/>
                    <a:pt x="739379" y="1019608"/>
                  </a:cubicBezTo>
                  <a:cubicBezTo>
                    <a:pt x="732925" y="1013155"/>
                    <a:pt x="724321" y="1009928"/>
                    <a:pt x="713566" y="1009928"/>
                  </a:cubicBezTo>
                  <a:lnTo>
                    <a:pt x="585577" y="1009928"/>
                  </a:lnTo>
                  <a:cubicBezTo>
                    <a:pt x="574822" y="1009928"/>
                    <a:pt x="565680" y="1007239"/>
                    <a:pt x="558151" y="1001862"/>
                  </a:cubicBezTo>
                  <a:cubicBezTo>
                    <a:pt x="550622" y="996484"/>
                    <a:pt x="546858" y="987342"/>
                    <a:pt x="546858" y="974435"/>
                  </a:cubicBezTo>
                  <a:lnTo>
                    <a:pt x="546858" y="920659"/>
                  </a:lnTo>
                  <a:cubicBezTo>
                    <a:pt x="546858" y="899148"/>
                    <a:pt x="550264" y="885883"/>
                    <a:pt x="557076" y="880864"/>
                  </a:cubicBezTo>
                  <a:cubicBezTo>
                    <a:pt x="563888" y="875845"/>
                    <a:pt x="576256" y="873335"/>
                    <a:pt x="594181" y="873335"/>
                  </a:cubicBezTo>
                  <a:cubicBezTo>
                    <a:pt x="602785" y="873335"/>
                    <a:pt x="609597" y="873514"/>
                    <a:pt x="614616" y="873873"/>
                  </a:cubicBezTo>
                  <a:cubicBezTo>
                    <a:pt x="619636" y="874231"/>
                    <a:pt x="625730" y="874410"/>
                    <a:pt x="632901" y="874410"/>
                  </a:cubicBezTo>
                  <a:cubicBezTo>
                    <a:pt x="640071" y="874410"/>
                    <a:pt x="649034" y="874590"/>
                    <a:pt x="659789" y="874948"/>
                  </a:cubicBezTo>
                  <a:cubicBezTo>
                    <a:pt x="670545" y="875307"/>
                    <a:pt x="685961" y="875486"/>
                    <a:pt x="706037" y="875486"/>
                  </a:cubicBezTo>
                  <a:cubicBezTo>
                    <a:pt x="721811" y="875486"/>
                    <a:pt x="732925" y="869929"/>
                    <a:pt x="739379" y="858815"/>
                  </a:cubicBezTo>
                  <a:cubicBezTo>
                    <a:pt x="745832" y="847701"/>
                    <a:pt x="749059" y="835332"/>
                    <a:pt x="749059" y="821710"/>
                  </a:cubicBezTo>
                  <a:lnTo>
                    <a:pt x="749059" y="770084"/>
                  </a:lnTo>
                  <a:cubicBezTo>
                    <a:pt x="749059" y="755743"/>
                    <a:pt x="752285" y="746601"/>
                    <a:pt x="758738" y="742657"/>
                  </a:cubicBezTo>
                  <a:cubicBezTo>
                    <a:pt x="765192" y="738713"/>
                    <a:pt x="774513" y="741761"/>
                    <a:pt x="786703" y="751799"/>
                  </a:cubicBezTo>
                  <a:cubicBezTo>
                    <a:pt x="798892" y="761838"/>
                    <a:pt x="815383" y="773310"/>
                    <a:pt x="836177" y="786217"/>
                  </a:cubicBezTo>
                  <a:cubicBezTo>
                    <a:pt x="856971" y="799123"/>
                    <a:pt x="878661" y="812388"/>
                    <a:pt x="901247" y="826012"/>
                  </a:cubicBezTo>
                  <a:cubicBezTo>
                    <a:pt x="923833" y="839634"/>
                    <a:pt x="945702" y="853079"/>
                    <a:pt x="966855" y="866344"/>
                  </a:cubicBezTo>
                  <a:cubicBezTo>
                    <a:pt x="988007" y="879609"/>
                    <a:pt x="1005036" y="891619"/>
                    <a:pt x="1017943" y="902375"/>
                  </a:cubicBezTo>
                  <a:close/>
                </a:path>
              </a:pathLst>
            </a:custGeom>
            <a:solidFill>
              <a:schemeClr val="accent3"/>
            </a:solidFill>
            <a:ln w="1098" cap="flat">
              <a:noFill/>
              <a:prstDash val="solid"/>
              <a:miter/>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3" name="PPT世界-7-7"/>
            <p:cNvSpPr/>
            <p:nvPr/>
          </p:nvSpPr>
          <p:spPr>
            <a:xfrm>
              <a:off x="667657" y="4623960"/>
              <a:ext cx="3287587" cy="1032454"/>
            </a:xfrm>
            <a:prstGeom prst="roundRect">
              <a:avLst>
                <a:gd name="adj" fmla="val 10132"/>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24" name="PPT世界-7-8"/>
            <p:cNvCxnSpPr/>
            <p:nvPr/>
          </p:nvCxnSpPr>
          <p:spPr>
            <a:xfrm flipV="1">
              <a:off x="4277569" y="4255453"/>
              <a:ext cx="987608" cy="871382"/>
            </a:xfrm>
            <a:prstGeom prst="bentConnector3">
              <a:avLst>
                <a:gd name="adj1" fmla="val 50000"/>
              </a:avLst>
            </a:prstGeom>
            <a:ln w="38100">
              <a:solidFill>
                <a:schemeClr val="accent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5" name="PPT世界-7-9"/>
            <p:cNvSpPr txBox="1"/>
            <p:nvPr/>
          </p:nvSpPr>
          <p:spPr>
            <a:xfrm flipH="1">
              <a:off x="978384" y="5034998"/>
              <a:ext cx="2379973" cy="524695"/>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a:t>
              </a:r>
            </a:p>
          </p:txBody>
        </p:sp>
        <p:sp>
          <p:nvSpPr>
            <p:cNvPr id="26" name="PPT世界-7-10"/>
            <p:cNvSpPr txBox="1"/>
            <p:nvPr/>
          </p:nvSpPr>
          <p:spPr>
            <a:xfrm flipH="1">
              <a:off x="978386" y="4754719"/>
              <a:ext cx="1231106" cy="246221"/>
            </a:xfrm>
            <a:prstGeom prst="rect">
              <a:avLst/>
            </a:prstGeom>
            <a:noFill/>
          </p:spPr>
          <p:txBody>
            <a:bodyPr wrap="non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7" name="PPT世界-7-11"/>
            <p:cNvSpPr/>
            <p:nvPr/>
          </p:nvSpPr>
          <p:spPr>
            <a:xfrm>
              <a:off x="3504536" y="4752177"/>
              <a:ext cx="268754" cy="336845"/>
            </a:xfrm>
            <a:custGeom>
              <a:avLst/>
              <a:gdLst>
                <a:gd name="connsiteX0" fmla="*/ 889824 w 902238"/>
                <a:gd name="connsiteY0" fmla="*/ 874643 h 1130828"/>
                <a:gd name="connsiteX1" fmla="*/ 898853 w 902238"/>
                <a:gd name="connsiteY1" fmla="*/ 917529 h 1130828"/>
                <a:gd name="connsiteX2" fmla="*/ 902238 w 902238"/>
                <a:gd name="connsiteY2" fmla="*/ 970007 h 1130828"/>
                <a:gd name="connsiteX3" fmla="*/ 898289 w 902238"/>
                <a:gd name="connsiteY3" fmla="*/ 1020229 h 1130828"/>
                <a:gd name="connsiteX4" fmla="*/ 886438 w 902238"/>
                <a:gd name="connsiteY4" fmla="*/ 1056343 h 1130828"/>
                <a:gd name="connsiteX5" fmla="*/ 854839 w 902238"/>
                <a:gd name="connsiteY5" fmla="*/ 1072707 h 1130828"/>
                <a:gd name="connsiteX6" fmla="*/ 789945 w 902238"/>
                <a:gd name="connsiteY6" fmla="*/ 1089636 h 1130828"/>
                <a:gd name="connsiteX7" fmla="*/ 703610 w 902238"/>
                <a:gd name="connsiteY7" fmla="*/ 1105998 h 1130828"/>
                <a:gd name="connsiteX8" fmla="*/ 608246 w 902238"/>
                <a:gd name="connsiteY8" fmla="*/ 1119542 h 1130828"/>
                <a:gd name="connsiteX9" fmla="*/ 516268 w 902238"/>
                <a:gd name="connsiteY9" fmla="*/ 1128007 h 1130828"/>
                <a:gd name="connsiteX10" fmla="*/ 439524 w 902238"/>
                <a:gd name="connsiteY10" fmla="*/ 1130829 h 1130828"/>
                <a:gd name="connsiteX11" fmla="*/ 365038 w 902238"/>
                <a:gd name="connsiteY11" fmla="*/ 1127443 h 1130828"/>
                <a:gd name="connsiteX12" fmla="*/ 278702 w 902238"/>
                <a:gd name="connsiteY12" fmla="*/ 1118978 h 1130828"/>
                <a:gd name="connsiteX13" fmla="*/ 190675 w 902238"/>
                <a:gd name="connsiteY13" fmla="*/ 1107127 h 1130828"/>
                <a:gd name="connsiteX14" fmla="*/ 111674 w 902238"/>
                <a:gd name="connsiteY14" fmla="*/ 1093022 h 1130828"/>
                <a:gd name="connsiteX15" fmla="*/ 51295 w 902238"/>
                <a:gd name="connsiteY15" fmla="*/ 1079479 h 1130828"/>
                <a:gd name="connsiteX16" fmla="*/ 19696 w 902238"/>
                <a:gd name="connsiteY16" fmla="*/ 1067628 h 1130828"/>
                <a:gd name="connsiteX17" fmla="*/ 2203 w 902238"/>
                <a:gd name="connsiteY17" fmla="*/ 1012893 h 1130828"/>
                <a:gd name="connsiteX18" fmla="*/ 7281 w 902238"/>
                <a:gd name="connsiteY18" fmla="*/ 893829 h 1130828"/>
                <a:gd name="connsiteX19" fmla="*/ 41138 w 902238"/>
                <a:gd name="connsiteY19" fmla="*/ 831757 h 1130828"/>
                <a:gd name="connsiteX20" fmla="*/ 104339 w 902238"/>
                <a:gd name="connsiteY20" fmla="*/ 797901 h 1130828"/>
                <a:gd name="connsiteX21" fmla="*/ 179388 w 902238"/>
                <a:gd name="connsiteY21" fmla="*/ 775329 h 1130828"/>
                <a:gd name="connsiteX22" fmla="*/ 247666 w 902238"/>
                <a:gd name="connsiteY22" fmla="*/ 745986 h 1130828"/>
                <a:gd name="connsiteX23" fmla="*/ 281524 w 902238"/>
                <a:gd name="connsiteY23" fmla="*/ 720029 h 1130828"/>
                <a:gd name="connsiteX24" fmla="*/ 299581 w 902238"/>
                <a:gd name="connsiteY24" fmla="*/ 695765 h 1130828"/>
                <a:gd name="connsiteX25" fmla="*/ 306917 w 902238"/>
                <a:gd name="connsiteY25" fmla="*/ 671500 h 1130828"/>
                <a:gd name="connsiteX26" fmla="*/ 307481 w 902238"/>
                <a:gd name="connsiteY26" fmla="*/ 644414 h 1130828"/>
                <a:gd name="connsiteX27" fmla="*/ 208167 w 902238"/>
                <a:gd name="connsiteY27" fmla="*/ 630871 h 1130828"/>
                <a:gd name="connsiteX28" fmla="*/ 172053 w 902238"/>
                <a:gd name="connsiteY28" fmla="*/ 587986 h 1130828"/>
                <a:gd name="connsiteX29" fmla="*/ 147789 w 902238"/>
                <a:gd name="connsiteY29" fmla="*/ 523093 h 1130828"/>
                <a:gd name="connsiteX30" fmla="*/ 137067 w 902238"/>
                <a:gd name="connsiteY30" fmla="*/ 416443 h 1130828"/>
                <a:gd name="connsiteX31" fmla="*/ 142710 w 902238"/>
                <a:gd name="connsiteY31" fmla="*/ 300765 h 1130828"/>
                <a:gd name="connsiteX32" fmla="*/ 170360 w 902238"/>
                <a:gd name="connsiteY32" fmla="*/ 183393 h 1130828"/>
                <a:gd name="connsiteX33" fmla="*/ 235817 w 902238"/>
                <a:gd name="connsiteY33" fmla="*/ 82950 h 1130828"/>
                <a:gd name="connsiteX34" fmla="*/ 354881 w 902238"/>
                <a:gd name="connsiteY34" fmla="*/ 15800 h 1130828"/>
                <a:gd name="connsiteX35" fmla="*/ 398896 w 902238"/>
                <a:gd name="connsiteY35" fmla="*/ 5079 h 1130828"/>
                <a:gd name="connsiteX36" fmla="*/ 440653 w 902238"/>
                <a:gd name="connsiteY36" fmla="*/ 1129 h 1130828"/>
                <a:gd name="connsiteX37" fmla="*/ 463224 w 902238"/>
                <a:gd name="connsiteY37" fmla="*/ 0 h 1130828"/>
                <a:gd name="connsiteX38" fmla="*/ 486925 w 902238"/>
                <a:gd name="connsiteY38" fmla="*/ 0 h 1130828"/>
                <a:gd name="connsiteX39" fmla="*/ 586803 w 902238"/>
                <a:gd name="connsiteY39" fmla="*/ 22571 h 1130828"/>
                <a:gd name="connsiteX40" fmla="*/ 662981 w 902238"/>
                <a:gd name="connsiteY40" fmla="*/ 81257 h 1130828"/>
                <a:gd name="connsiteX41" fmla="*/ 718281 w 902238"/>
                <a:gd name="connsiteY41" fmla="*/ 163643 h 1130828"/>
                <a:gd name="connsiteX42" fmla="*/ 753832 w 902238"/>
                <a:gd name="connsiteY42" fmla="*/ 256186 h 1130828"/>
                <a:gd name="connsiteX43" fmla="*/ 771888 w 902238"/>
                <a:gd name="connsiteY43" fmla="*/ 345907 h 1130828"/>
                <a:gd name="connsiteX44" fmla="*/ 775838 w 902238"/>
                <a:gd name="connsiteY44" fmla="*/ 419828 h 1130828"/>
                <a:gd name="connsiteX45" fmla="*/ 760603 w 902238"/>
                <a:gd name="connsiteY45" fmla="*/ 505036 h 1130828"/>
                <a:gd name="connsiteX46" fmla="*/ 736338 w 902238"/>
                <a:gd name="connsiteY46" fmla="*/ 569929 h 1130828"/>
                <a:gd name="connsiteX47" fmla="*/ 703610 w 902238"/>
                <a:gd name="connsiteY47" fmla="*/ 626358 h 1130828"/>
                <a:gd name="connsiteX48" fmla="*/ 593010 w 902238"/>
                <a:gd name="connsiteY48" fmla="*/ 644414 h 1130828"/>
                <a:gd name="connsiteX49" fmla="*/ 594703 w 902238"/>
                <a:gd name="connsiteY49" fmla="*/ 674321 h 1130828"/>
                <a:gd name="connsiteX50" fmla="*/ 606553 w 902238"/>
                <a:gd name="connsiteY50" fmla="*/ 704229 h 1130828"/>
                <a:gd name="connsiteX51" fmla="*/ 632510 w 902238"/>
                <a:gd name="connsiteY51" fmla="*/ 732443 h 1130828"/>
                <a:gd name="connsiteX52" fmla="*/ 676524 w 902238"/>
                <a:gd name="connsiteY52" fmla="*/ 756143 h 1130828"/>
                <a:gd name="connsiteX53" fmla="*/ 736903 w 902238"/>
                <a:gd name="connsiteY53" fmla="*/ 776457 h 1130828"/>
                <a:gd name="connsiteX54" fmla="*/ 801231 w 902238"/>
                <a:gd name="connsiteY54" fmla="*/ 797336 h 1130828"/>
                <a:gd name="connsiteX55" fmla="*/ 856532 w 902238"/>
                <a:gd name="connsiteY55" fmla="*/ 827243 h 1130828"/>
                <a:gd name="connsiteX56" fmla="*/ 889824 w 902238"/>
                <a:gd name="connsiteY56" fmla="*/ 874643 h 1130828"/>
                <a:gd name="connsiteX57" fmla="*/ 458710 w 902238"/>
                <a:gd name="connsiteY57" fmla="*/ 1056343 h 1130828"/>
                <a:gd name="connsiteX58" fmla="*/ 475638 w 902238"/>
                <a:gd name="connsiteY58" fmla="*/ 1049008 h 1130828"/>
                <a:gd name="connsiteX59" fmla="*/ 498210 w 902238"/>
                <a:gd name="connsiteY59" fmla="*/ 1031515 h 1130828"/>
                <a:gd name="connsiteX60" fmla="*/ 517959 w 902238"/>
                <a:gd name="connsiteY60" fmla="*/ 1011200 h 1130828"/>
                <a:gd name="connsiteX61" fmla="*/ 526424 w 902238"/>
                <a:gd name="connsiteY61" fmla="*/ 995401 h 1130828"/>
                <a:gd name="connsiteX62" fmla="*/ 523038 w 902238"/>
                <a:gd name="connsiteY62" fmla="*/ 971700 h 1130828"/>
                <a:gd name="connsiteX63" fmla="*/ 515139 w 902238"/>
                <a:gd name="connsiteY63" fmla="*/ 934458 h 1130828"/>
                <a:gd name="connsiteX64" fmla="*/ 506110 w 902238"/>
                <a:gd name="connsiteY64" fmla="*/ 894958 h 1130828"/>
                <a:gd name="connsiteX65" fmla="*/ 498210 w 902238"/>
                <a:gd name="connsiteY65" fmla="*/ 863358 h 1130828"/>
                <a:gd name="connsiteX66" fmla="*/ 517959 w 902238"/>
                <a:gd name="connsiteY66" fmla="*/ 843043 h 1130828"/>
                <a:gd name="connsiteX67" fmla="*/ 526424 w 902238"/>
                <a:gd name="connsiteY67" fmla="*/ 820472 h 1130828"/>
                <a:gd name="connsiteX68" fmla="*/ 520217 w 902238"/>
                <a:gd name="connsiteY68" fmla="*/ 802414 h 1130828"/>
                <a:gd name="connsiteX69" fmla="*/ 506110 w 902238"/>
                <a:gd name="connsiteY69" fmla="*/ 785486 h 1130828"/>
                <a:gd name="connsiteX70" fmla="*/ 485796 w 902238"/>
                <a:gd name="connsiteY70" fmla="*/ 769685 h 1130828"/>
                <a:gd name="connsiteX71" fmla="*/ 429367 w 902238"/>
                <a:gd name="connsiteY71" fmla="*/ 769685 h 1130828"/>
                <a:gd name="connsiteX72" fmla="*/ 411310 w 902238"/>
                <a:gd name="connsiteY72" fmla="*/ 785486 h 1130828"/>
                <a:gd name="connsiteX73" fmla="*/ 398896 w 902238"/>
                <a:gd name="connsiteY73" fmla="*/ 801850 h 1130828"/>
                <a:gd name="connsiteX74" fmla="*/ 393252 w 902238"/>
                <a:gd name="connsiteY74" fmla="*/ 820472 h 1130828"/>
                <a:gd name="connsiteX75" fmla="*/ 401153 w 902238"/>
                <a:gd name="connsiteY75" fmla="*/ 837401 h 1130828"/>
                <a:gd name="connsiteX76" fmla="*/ 421467 w 902238"/>
                <a:gd name="connsiteY76" fmla="*/ 859972 h 1130828"/>
                <a:gd name="connsiteX77" fmla="*/ 413003 w 902238"/>
                <a:gd name="connsiteY77" fmla="*/ 888750 h 1130828"/>
                <a:gd name="connsiteX78" fmla="*/ 402282 w 902238"/>
                <a:gd name="connsiteY78" fmla="*/ 928250 h 1130828"/>
                <a:gd name="connsiteX79" fmla="*/ 392688 w 902238"/>
                <a:gd name="connsiteY79" fmla="*/ 967751 h 1130828"/>
                <a:gd name="connsiteX80" fmla="*/ 388739 w 902238"/>
                <a:gd name="connsiteY80" fmla="*/ 995401 h 1130828"/>
                <a:gd name="connsiteX81" fmla="*/ 397203 w 902238"/>
                <a:gd name="connsiteY81" fmla="*/ 1011200 h 1130828"/>
                <a:gd name="connsiteX82" fmla="*/ 417518 w 902238"/>
                <a:gd name="connsiteY82" fmla="*/ 1031515 h 1130828"/>
                <a:gd name="connsiteX83" fmla="*/ 441217 w 902238"/>
                <a:gd name="connsiteY83" fmla="*/ 1049008 h 1130828"/>
                <a:gd name="connsiteX84" fmla="*/ 458710 w 902238"/>
                <a:gd name="connsiteY84" fmla="*/ 1056343 h 1130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02238" h="1130828">
                  <a:moveTo>
                    <a:pt x="889824" y="874643"/>
                  </a:moveTo>
                  <a:cubicBezTo>
                    <a:pt x="893586" y="885929"/>
                    <a:pt x="896596" y="900224"/>
                    <a:pt x="898853" y="917529"/>
                  </a:cubicBezTo>
                  <a:cubicBezTo>
                    <a:pt x="901110" y="934834"/>
                    <a:pt x="902238" y="952327"/>
                    <a:pt x="902238" y="970007"/>
                  </a:cubicBezTo>
                  <a:cubicBezTo>
                    <a:pt x="902238" y="987688"/>
                    <a:pt x="900921" y="1004429"/>
                    <a:pt x="898289" y="1020229"/>
                  </a:cubicBezTo>
                  <a:cubicBezTo>
                    <a:pt x="895655" y="1036029"/>
                    <a:pt x="891705" y="1048067"/>
                    <a:pt x="886438" y="1056343"/>
                  </a:cubicBezTo>
                  <a:cubicBezTo>
                    <a:pt x="882677" y="1061610"/>
                    <a:pt x="872143" y="1067065"/>
                    <a:pt x="854839" y="1072707"/>
                  </a:cubicBezTo>
                  <a:cubicBezTo>
                    <a:pt x="837534" y="1078351"/>
                    <a:pt x="815902" y="1083993"/>
                    <a:pt x="789945" y="1089636"/>
                  </a:cubicBezTo>
                  <a:cubicBezTo>
                    <a:pt x="763988" y="1095278"/>
                    <a:pt x="735210" y="1100734"/>
                    <a:pt x="703610" y="1105998"/>
                  </a:cubicBezTo>
                  <a:cubicBezTo>
                    <a:pt x="672010" y="1111265"/>
                    <a:pt x="640222" y="1115780"/>
                    <a:pt x="608246" y="1119542"/>
                  </a:cubicBezTo>
                  <a:cubicBezTo>
                    <a:pt x="576269" y="1123305"/>
                    <a:pt x="545609" y="1126126"/>
                    <a:pt x="516268" y="1128007"/>
                  </a:cubicBezTo>
                  <a:cubicBezTo>
                    <a:pt x="486925" y="1129888"/>
                    <a:pt x="461343" y="1130829"/>
                    <a:pt x="439524" y="1130829"/>
                  </a:cubicBezTo>
                  <a:cubicBezTo>
                    <a:pt x="417705" y="1130829"/>
                    <a:pt x="392876" y="1129700"/>
                    <a:pt x="365038" y="1127443"/>
                  </a:cubicBezTo>
                  <a:cubicBezTo>
                    <a:pt x="337200" y="1125186"/>
                    <a:pt x="308421" y="1122364"/>
                    <a:pt x="278702" y="1118978"/>
                  </a:cubicBezTo>
                  <a:cubicBezTo>
                    <a:pt x="248983" y="1115592"/>
                    <a:pt x="219640" y="1111642"/>
                    <a:pt x="190675" y="1107127"/>
                  </a:cubicBezTo>
                  <a:cubicBezTo>
                    <a:pt x="161708" y="1102615"/>
                    <a:pt x="135374" y="1097912"/>
                    <a:pt x="111674" y="1093022"/>
                  </a:cubicBezTo>
                  <a:cubicBezTo>
                    <a:pt x="87974" y="1088131"/>
                    <a:pt x="67848" y="1083617"/>
                    <a:pt x="51295" y="1079479"/>
                  </a:cubicBezTo>
                  <a:cubicBezTo>
                    <a:pt x="34744" y="1075341"/>
                    <a:pt x="24209" y="1071391"/>
                    <a:pt x="19696" y="1067628"/>
                  </a:cubicBezTo>
                  <a:cubicBezTo>
                    <a:pt x="12171" y="1061610"/>
                    <a:pt x="6341" y="1043364"/>
                    <a:pt x="2203" y="1012893"/>
                  </a:cubicBezTo>
                  <a:cubicBezTo>
                    <a:pt x="-1936" y="982421"/>
                    <a:pt x="-243" y="942733"/>
                    <a:pt x="7281" y="893829"/>
                  </a:cubicBezTo>
                  <a:cubicBezTo>
                    <a:pt x="11795" y="866743"/>
                    <a:pt x="23081" y="846053"/>
                    <a:pt x="41138" y="831757"/>
                  </a:cubicBezTo>
                  <a:cubicBezTo>
                    <a:pt x="59196" y="817462"/>
                    <a:pt x="80262" y="806177"/>
                    <a:pt x="104339" y="797901"/>
                  </a:cubicBezTo>
                  <a:cubicBezTo>
                    <a:pt x="128415" y="789624"/>
                    <a:pt x="153431" y="782101"/>
                    <a:pt x="179388" y="775329"/>
                  </a:cubicBezTo>
                  <a:cubicBezTo>
                    <a:pt x="205345" y="768558"/>
                    <a:pt x="228105" y="758776"/>
                    <a:pt x="247666" y="745986"/>
                  </a:cubicBezTo>
                  <a:cubicBezTo>
                    <a:pt x="261963" y="736958"/>
                    <a:pt x="273248" y="728305"/>
                    <a:pt x="281524" y="720029"/>
                  </a:cubicBezTo>
                  <a:cubicBezTo>
                    <a:pt x="289801" y="711753"/>
                    <a:pt x="295819" y="703664"/>
                    <a:pt x="299581" y="695765"/>
                  </a:cubicBezTo>
                  <a:cubicBezTo>
                    <a:pt x="303344" y="687864"/>
                    <a:pt x="305788" y="679777"/>
                    <a:pt x="306917" y="671500"/>
                  </a:cubicBezTo>
                  <a:cubicBezTo>
                    <a:pt x="308045" y="663224"/>
                    <a:pt x="308233" y="654196"/>
                    <a:pt x="307481" y="644414"/>
                  </a:cubicBezTo>
                  <a:lnTo>
                    <a:pt x="208167" y="630871"/>
                  </a:lnTo>
                  <a:cubicBezTo>
                    <a:pt x="194624" y="621091"/>
                    <a:pt x="182586" y="606795"/>
                    <a:pt x="172053" y="587986"/>
                  </a:cubicBezTo>
                  <a:cubicBezTo>
                    <a:pt x="163024" y="572185"/>
                    <a:pt x="154936" y="550555"/>
                    <a:pt x="147789" y="523093"/>
                  </a:cubicBezTo>
                  <a:cubicBezTo>
                    <a:pt x="140641" y="495631"/>
                    <a:pt x="137067" y="460081"/>
                    <a:pt x="137067" y="416443"/>
                  </a:cubicBezTo>
                  <a:cubicBezTo>
                    <a:pt x="137067" y="380329"/>
                    <a:pt x="138948" y="341769"/>
                    <a:pt x="142710" y="300765"/>
                  </a:cubicBezTo>
                  <a:cubicBezTo>
                    <a:pt x="146472" y="259760"/>
                    <a:pt x="155688" y="220635"/>
                    <a:pt x="170360" y="183393"/>
                  </a:cubicBezTo>
                  <a:cubicBezTo>
                    <a:pt x="185031" y="146151"/>
                    <a:pt x="206850" y="112669"/>
                    <a:pt x="235817" y="82950"/>
                  </a:cubicBezTo>
                  <a:cubicBezTo>
                    <a:pt x="264783" y="53231"/>
                    <a:pt x="304471" y="30848"/>
                    <a:pt x="354881" y="15800"/>
                  </a:cubicBezTo>
                  <a:cubicBezTo>
                    <a:pt x="369929" y="10533"/>
                    <a:pt x="384600" y="6960"/>
                    <a:pt x="398896" y="5079"/>
                  </a:cubicBezTo>
                  <a:cubicBezTo>
                    <a:pt x="413191" y="3198"/>
                    <a:pt x="427110" y="1881"/>
                    <a:pt x="440653" y="1129"/>
                  </a:cubicBezTo>
                  <a:cubicBezTo>
                    <a:pt x="448176" y="376"/>
                    <a:pt x="455701" y="0"/>
                    <a:pt x="463224" y="0"/>
                  </a:cubicBezTo>
                  <a:lnTo>
                    <a:pt x="486925" y="0"/>
                  </a:lnTo>
                  <a:cubicBezTo>
                    <a:pt x="524543" y="0"/>
                    <a:pt x="557837" y="7524"/>
                    <a:pt x="586803" y="22571"/>
                  </a:cubicBezTo>
                  <a:cubicBezTo>
                    <a:pt x="615769" y="37619"/>
                    <a:pt x="641163" y="57181"/>
                    <a:pt x="662981" y="81257"/>
                  </a:cubicBezTo>
                  <a:cubicBezTo>
                    <a:pt x="684801" y="105333"/>
                    <a:pt x="703233" y="132795"/>
                    <a:pt x="718281" y="163643"/>
                  </a:cubicBezTo>
                  <a:cubicBezTo>
                    <a:pt x="733329" y="194490"/>
                    <a:pt x="745179" y="225338"/>
                    <a:pt x="753832" y="256186"/>
                  </a:cubicBezTo>
                  <a:cubicBezTo>
                    <a:pt x="762484" y="287034"/>
                    <a:pt x="768503" y="316940"/>
                    <a:pt x="771888" y="345907"/>
                  </a:cubicBezTo>
                  <a:cubicBezTo>
                    <a:pt x="775274" y="374874"/>
                    <a:pt x="776591" y="399515"/>
                    <a:pt x="775838" y="419828"/>
                  </a:cubicBezTo>
                  <a:cubicBezTo>
                    <a:pt x="773581" y="451429"/>
                    <a:pt x="768503" y="479831"/>
                    <a:pt x="760603" y="505036"/>
                  </a:cubicBezTo>
                  <a:cubicBezTo>
                    <a:pt x="752703" y="530240"/>
                    <a:pt x="744614" y="551872"/>
                    <a:pt x="736338" y="569929"/>
                  </a:cubicBezTo>
                  <a:cubicBezTo>
                    <a:pt x="726558" y="590995"/>
                    <a:pt x="715648" y="609805"/>
                    <a:pt x="703610" y="626358"/>
                  </a:cubicBezTo>
                  <a:lnTo>
                    <a:pt x="593010" y="644414"/>
                  </a:lnTo>
                  <a:cubicBezTo>
                    <a:pt x="592257" y="654196"/>
                    <a:pt x="592822" y="664165"/>
                    <a:pt x="594703" y="674321"/>
                  </a:cubicBezTo>
                  <a:cubicBezTo>
                    <a:pt x="596584" y="684479"/>
                    <a:pt x="600534" y="694448"/>
                    <a:pt x="606553" y="704229"/>
                  </a:cubicBezTo>
                  <a:cubicBezTo>
                    <a:pt x="612572" y="714009"/>
                    <a:pt x="621224" y="723415"/>
                    <a:pt x="632510" y="732443"/>
                  </a:cubicBezTo>
                  <a:cubicBezTo>
                    <a:pt x="643796" y="741472"/>
                    <a:pt x="658468" y="749372"/>
                    <a:pt x="676524" y="756143"/>
                  </a:cubicBezTo>
                  <a:cubicBezTo>
                    <a:pt x="694581" y="763667"/>
                    <a:pt x="714708" y="770438"/>
                    <a:pt x="736903" y="776457"/>
                  </a:cubicBezTo>
                  <a:cubicBezTo>
                    <a:pt x="759098" y="782477"/>
                    <a:pt x="780541" y="789436"/>
                    <a:pt x="801231" y="797336"/>
                  </a:cubicBezTo>
                  <a:cubicBezTo>
                    <a:pt x="821922" y="805236"/>
                    <a:pt x="840356" y="815205"/>
                    <a:pt x="856532" y="827243"/>
                  </a:cubicBezTo>
                  <a:cubicBezTo>
                    <a:pt x="872707" y="839282"/>
                    <a:pt x="883806" y="855081"/>
                    <a:pt x="889824" y="874643"/>
                  </a:cubicBezTo>
                  <a:close/>
                  <a:moveTo>
                    <a:pt x="458710" y="1056343"/>
                  </a:moveTo>
                  <a:cubicBezTo>
                    <a:pt x="462471" y="1056343"/>
                    <a:pt x="468115" y="1053897"/>
                    <a:pt x="475638" y="1049008"/>
                  </a:cubicBezTo>
                  <a:cubicBezTo>
                    <a:pt x="483162" y="1044117"/>
                    <a:pt x="490686" y="1038287"/>
                    <a:pt x="498210" y="1031515"/>
                  </a:cubicBezTo>
                  <a:cubicBezTo>
                    <a:pt x="505733" y="1024744"/>
                    <a:pt x="512317" y="1017972"/>
                    <a:pt x="517959" y="1011200"/>
                  </a:cubicBezTo>
                  <a:cubicBezTo>
                    <a:pt x="523603" y="1004429"/>
                    <a:pt x="526424" y="999162"/>
                    <a:pt x="526424" y="995401"/>
                  </a:cubicBezTo>
                  <a:cubicBezTo>
                    <a:pt x="526424" y="990886"/>
                    <a:pt x="525296" y="982986"/>
                    <a:pt x="523038" y="971700"/>
                  </a:cubicBezTo>
                  <a:cubicBezTo>
                    <a:pt x="520781" y="960415"/>
                    <a:pt x="518147" y="948000"/>
                    <a:pt x="515139" y="934458"/>
                  </a:cubicBezTo>
                  <a:cubicBezTo>
                    <a:pt x="512129" y="920915"/>
                    <a:pt x="509119" y="907748"/>
                    <a:pt x="506110" y="894958"/>
                  </a:cubicBezTo>
                  <a:cubicBezTo>
                    <a:pt x="503100" y="882167"/>
                    <a:pt x="500467" y="871633"/>
                    <a:pt x="498210" y="863358"/>
                  </a:cubicBezTo>
                  <a:cubicBezTo>
                    <a:pt x="505733" y="857338"/>
                    <a:pt x="512317" y="850567"/>
                    <a:pt x="517959" y="843043"/>
                  </a:cubicBezTo>
                  <a:cubicBezTo>
                    <a:pt x="523603" y="835519"/>
                    <a:pt x="526424" y="827995"/>
                    <a:pt x="526424" y="820472"/>
                  </a:cubicBezTo>
                  <a:cubicBezTo>
                    <a:pt x="526424" y="814452"/>
                    <a:pt x="524355" y="808434"/>
                    <a:pt x="520217" y="802414"/>
                  </a:cubicBezTo>
                  <a:cubicBezTo>
                    <a:pt x="516079" y="796396"/>
                    <a:pt x="511377" y="790753"/>
                    <a:pt x="506110" y="785486"/>
                  </a:cubicBezTo>
                  <a:cubicBezTo>
                    <a:pt x="500091" y="780220"/>
                    <a:pt x="493319" y="774952"/>
                    <a:pt x="485796" y="769685"/>
                  </a:cubicBezTo>
                  <a:lnTo>
                    <a:pt x="429367" y="769685"/>
                  </a:lnTo>
                  <a:cubicBezTo>
                    <a:pt x="422595" y="774952"/>
                    <a:pt x="416577" y="780220"/>
                    <a:pt x="411310" y="785486"/>
                  </a:cubicBezTo>
                  <a:cubicBezTo>
                    <a:pt x="406795" y="790000"/>
                    <a:pt x="402658" y="795455"/>
                    <a:pt x="398896" y="801850"/>
                  </a:cubicBezTo>
                  <a:cubicBezTo>
                    <a:pt x="395134" y="808246"/>
                    <a:pt x="393252" y="814452"/>
                    <a:pt x="393252" y="820472"/>
                  </a:cubicBezTo>
                  <a:cubicBezTo>
                    <a:pt x="393252" y="824234"/>
                    <a:pt x="395886" y="829876"/>
                    <a:pt x="401153" y="837401"/>
                  </a:cubicBezTo>
                  <a:cubicBezTo>
                    <a:pt x="406419" y="844924"/>
                    <a:pt x="413191" y="852448"/>
                    <a:pt x="421467" y="859972"/>
                  </a:cubicBezTo>
                  <a:cubicBezTo>
                    <a:pt x="419209" y="866743"/>
                    <a:pt x="416389" y="876336"/>
                    <a:pt x="413003" y="888750"/>
                  </a:cubicBezTo>
                  <a:cubicBezTo>
                    <a:pt x="409617" y="901164"/>
                    <a:pt x="406043" y="914331"/>
                    <a:pt x="402282" y="928250"/>
                  </a:cubicBezTo>
                  <a:cubicBezTo>
                    <a:pt x="398520" y="942169"/>
                    <a:pt x="395322" y="955336"/>
                    <a:pt x="392688" y="967751"/>
                  </a:cubicBezTo>
                  <a:cubicBezTo>
                    <a:pt x="390055" y="980165"/>
                    <a:pt x="388739" y="989381"/>
                    <a:pt x="388739" y="995401"/>
                  </a:cubicBezTo>
                  <a:cubicBezTo>
                    <a:pt x="388739" y="999162"/>
                    <a:pt x="391559" y="1004429"/>
                    <a:pt x="397203" y="1011200"/>
                  </a:cubicBezTo>
                  <a:cubicBezTo>
                    <a:pt x="402846" y="1017972"/>
                    <a:pt x="409617" y="1024744"/>
                    <a:pt x="417518" y="1031515"/>
                  </a:cubicBezTo>
                  <a:cubicBezTo>
                    <a:pt x="425417" y="1038287"/>
                    <a:pt x="433317" y="1044117"/>
                    <a:pt x="441217" y="1049008"/>
                  </a:cubicBezTo>
                  <a:cubicBezTo>
                    <a:pt x="449117" y="1053897"/>
                    <a:pt x="454948" y="1056343"/>
                    <a:pt x="458710" y="1056343"/>
                  </a:cubicBezTo>
                  <a:close/>
                </a:path>
              </a:pathLst>
            </a:custGeom>
            <a:solidFill>
              <a:schemeClr val="accent1"/>
            </a:solidFill>
            <a:ln w="1098" cap="flat">
              <a:noFill/>
              <a:prstDash val="solid"/>
              <a:miter/>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8" name="PPT世界-7-12"/>
            <p:cNvSpPr/>
            <p:nvPr/>
          </p:nvSpPr>
          <p:spPr>
            <a:xfrm>
              <a:off x="667657" y="5551806"/>
              <a:ext cx="3287587" cy="177024"/>
            </a:xfrm>
            <a:custGeom>
              <a:avLst/>
              <a:gdLst>
                <a:gd name="connsiteX0" fmla="*/ 0 w 3287587"/>
                <a:gd name="connsiteY0" fmla="*/ 0 h 177024"/>
                <a:gd name="connsiteX1" fmla="*/ 104608 w 3287587"/>
                <a:gd name="connsiteY1" fmla="*/ 104608 h 177024"/>
                <a:gd name="connsiteX2" fmla="*/ 3182979 w 3287587"/>
                <a:gd name="connsiteY2" fmla="*/ 104608 h 177024"/>
                <a:gd name="connsiteX3" fmla="*/ 3287587 w 3287587"/>
                <a:gd name="connsiteY3" fmla="*/ 0 h 177024"/>
                <a:gd name="connsiteX4" fmla="*/ 3287587 w 3287587"/>
                <a:gd name="connsiteY4" fmla="*/ 102398 h 177024"/>
                <a:gd name="connsiteX5" fmla="*/ 3212961 w 3287587"/>
                <a:gd name="connsiteY5" fmla="*/ 177024 h 177024"/>
                <a:gd name="connsiteX6" fmla="*/ 74626 w 3287587"/>
                <a:gd name="connsiteY6" fmla="*/ 177024 h 177024"/>
                <a:gd name="connsiteX7" fmla="*/ 0 w 3287587"/>
                <a:gd name="connsiteY7" fmla="*/ 102398 h 17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587" h="177024">
                  <a:moveTo>
                    <a:pt x="0" y="0"/>
                  </a:moveTo>
                  <a:cubicBezTo>
                    <a:pt x="0" y="57773"/>
                    <a:pt x="46835" y="104608"/>
                    <a:pt x="104608" y="104608"/>
                  </a:cubicBezTo>
                  <a:lnTo>
                    <a:pt x="3182979" y="104608"/>
                  </a:lnTo>
                  <a:cubicBezTo>
                    <a:pt x="3240752" y="104608"/>
                    <a:pt x="3287587" y="57773"/>
                    <a:pt x="3287587" y="0"/>
                  </a:cubicBezTo>
                  <a:lnTo>
                    <a:pt x="3287587" y="102398"/>
                  </a:lnTo>
                  <a:cubicBezTo>
                    <a:pt x="3287587" y="143613"/>
                    <a:pt x="3254176" y="177024"/>
                    <a:pt x="3212961" y="177024"/>
                  </a:cubicBezTo>
                  <a:lnTo>
                    <a:pt x="74626" y="177024"/>
                  </a:lnTo>
                  <a:cubicBezTo>
                    <a:pt x="33411" y="177024"/>
                    <a:pt x="0" y="143613"/>
                    <a:pt x="0" y="102398"/>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7-13"/>
            <p:cNvSpPr/>
            <p:nvPr/>
          </p:nvSpPr>
          <p:spPr>
            <a:xfrm>
              <a:off x="667657" y="1889730"/>
              <a:ext cx="3287587" cy="1032454"/>
            </a:xfrm>
            <a:prstGeom prst="roundRect">
              <a:avLst>
                <a:gd name="adj" fmla="val 10132"/>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18" name="PPT世界-7-14"/>
            <p:cNvCxnSpPr/>
            <p:nvPr/>
          </p:nvCxnSpPr>
          <p:spPr>
            <a:xfrm>
              <a:off x="4265482" y="2389839"/>
              <a:ext cx="999695" cy="973269"/>
            </a:xfrm>
            <a:prstGeom prst="bentConnector3">
              <a:avLst>
                <a:gd name="adj1" fmla="val 50000"/>
              </a:avLst>
            </a:prstGeom>
            <a:ln w="38100">
              <a:solidFill>
                <a:schemeClr val="accent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PPT世界-7-15"/>
            <p:cNvSpPr txBox="1"/>
            <p:nvPr/>
          </p:nvSpPr>
          <p:spPr>
            <a:xfrm flipH="1">
              <a:off x="978384" y="2300768"/>
              <a:ext cx="2379973" cy="525272"/>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a:t>
              </a:r>
            </a:p>
          </p:txBody>
        </p:sp>
        <p:sp>
          <p:nvSpPr>
            <p:cNvPr id="20" name="PPT世界-7-16"/>
            <p:cNvSpPr txBox="1"/>
            <p:nvPr/>
          </p:nvSpPr>
          <p:spPr>
            <a:xfrm flipH="1">
              <a:off x="978386" y="2020490"/>
              <a:ext cx="1231106" cy="246221"/>
            </a:xfrm>
            <a:prstGeom prst="rect">
              <a:avLst/>
            </a:prstGeom>
            <a:noFill/>
          </p:spPr>
          <p:txBody>
            <a:bodyPr wrap="non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1" name="PPT世界-7-17"/>
            <p:cNvSpPr/>
            <p:nvPr/>
          </p:nvSpPr>
          <p:spPr>
            <a:xfrm>
              <a:off x="3502863" y="1988337"/>
              <a:ext cx="272100" cy="336841"/>
            </a:xfrm>
            <a:custGeom>
              <a:avLst/>
              <a:gdLst>
                <a:gd name="connsiteX0" fmla="*/ 832575 w 843906"/>
                <a:gd name="connsiteY0" fmla="*/ 816955 h 1044705"/>
                <a:gd name="connsiteX1" fmla="*/ 840507 w 843906"/>
                <a:gd name="connsiteY1" fmla="*/ 857180 h 1044705"/>
                <a:gd name="connsiteX2" fmla="*/ 843906 w 843906"/>
                <a:gd name="connsiteY2" fmla="*/ 906469 h 1044705"/>
                <a:gd name="connsiteX3" fmla="*/ 839940 w 843906"/>
                <a:gd name="connsiteY3" fmla="*/ 953492 h 1044705"/>
                <a:gd name="connsiteX4" fmla="*/ 828043 w 843906"/>
                <a:gd name="connsiteY4" fmla="*/ 986918 h 1044705"/>
                <a:gd name="connsiteX5" fmla="*/ 799149 w 843906"/>
                <a:gd name="connsiteY5" fmla="*/ 1002215 h 1044705"/>
                <a:gd name="connsiteX6" fmla="*/ 740795 w 843906"/>
                <a:gd name="connsiteY6" fmla="*/ 1015812 h 1044705"/>
                <a:gd name="connsiteX7" fmla="*/ 662612 w 843906"/>
                <a:gd name="connsiteY7" fmla="*/ 1027709 h 1044705"/>
                <a:gd name="connsiteX8" fmla="*/ 576498 w 843906"/>
                <a:gd name="connsiteY8" fmla="*/ 1037340 h 1044705"/>
                <a:gd name="connsiteX9" fmla="*/ 492649 w 843906"/>
                <a:gd name="connsiteY9" fmla="*/ 1043006 h 1044705"/>
                <a:gd name="connsiteX10" fmla="*/ 421265 w 843906"/>
                <a:gd name="connsiteY10" fmla="*/ 1044705 h 1044705"/>
                <a:gd name="connsiteX11" fmla="*/ 350447 w 843906"/>
                <a:gd name="connsiteY11" fmla="*/ 1042439 h 1044705"/>
                <a:gd name="connsiteX12" fmla="*/ 267732 w 843906"/>
                <a:gd name="connsiteY12" fmla="*/ 1036774 h 1044705"/>
                <a:gd name="connsiteX13" fmla="*/ 183317 w 843906"/>
                <a:gd name="connsiteY13" fmla="*/ 1028842 h 1044705"/>
                <a:gd name="connsiteX14" fmla="*/ 106834 w 843906"/>
                <a:gd name="connsiteY14" fmla="*/ 1018644 h 1044705"/>
                <a:gd name="connsiteX15" fmla="*/ 47913 w 843906"/>
                <a:gd name="connsiteY15" fmla="*/ 1007880 h 1044705"/>
                <a:gd name="connsiteX16" fmla="*/ 17886 w 843906"/>
                <a:gd name="connsiteY16" fmla="*/ 997116 h 1044705"/>
                <a:gd name="connsiteX17" fmla="*/ 2023 w 843906"/>
                <a:gd name="connsiteY17" fmla="*/ 946693 h 1044705"/>
                <a:gd name="connsiteX18" fmla="*/ 6556 w 843906"/>
                <a:gd name="connsiteY18" fmla="*/ 836217 h 1044705"/>
                <a:gd name="connsiteX19" fmla="*/ 37715 w 843906"/>
                <a:gd name="connsiteY19" fmla="*/ 777297 h 1044705"/>
                <a:gd name="connsiteX20" fmla="*/ 96636 w 843906"/>
                <a:gd name="connsiteY20" fmla="*/ 745004 h 1044705"/>
                <a:gd name="connsiteX21" fmla="*/ 166887 w 843906"/>
                <a:gd name="connsiteY21" fmla="*/ 724042 h 1044705"/>
                <a:gd name="connsiteX22" fmla="*/ 230907 w 843906"/>
                <a:gd name="connsiteY22" fmla="*/ 696848 h 1044705"/>
                <a:gd name="connsiteX23" fmla="*/ 264333 w 843906"/>
                <a:gd name="connsiteY23" fmla="*/ 670787 h 1044705"/>
                <a:gd name="connsiteX24" fmla="*/ 281329 w 843906"/>
                <a:gd name="connsiteY24" fmla="*/ 645859 h 1044705"/>
                <a:gd name="connsiteX25" fmla="*/ 286428 w 843906"/>
                <a:gd name="connsiteY25" fmla="*/ 619798 h 1044705"/>
                <a:gd name="connsiteX26" fmla="*/ 285295 w 843906"/>
                <a:gd name="connsiteY26" fmla="*/ 589205 h 1044705"/>
                <a:gd name="connsiteX27" fmla="*/ 268865 w 843906"/>
                <a:gd name="connsiteY27" fmla="*/ 550680 h 1044705"/>
                <a:gd name="connsiteX28" fmla="*/ 237705 w 843906"/>
                <a:gd name="connsiteY28" fmla="*/ 522353 h 1044705"/>
                <a:gd name="connsiteX29" fmla="*/ 222408 w 843906"/>
                <a:gd name="connsiteY29" fmla="*/ 502524 h 1044705"/>
                <a:gd name="connsiteX30" fmla="*/ 210511 w 843906"/>
                <a:gd name="connsiteY30" fmla="*/ 475896 h 1044705"/>
                <a:gd name="connsiteX31" fmla="*/ 200313 w 843906"/>
                <a:gd name="connsiteY31" fmla="*/ 443037 h 1044705"/>
                <a:gd name="connsiteX32" fmla="*/ 193515 w 843906"/>
                <a:gd name="connsiteY32" fmla="*/ 435105 h 1044705"/>
                <a:gd name="connsiteX33" fmla="*/ 185583 w 843906"/>
                <a:gd name="connsiteY33" fmla="*/ 419808 h 1044705"/>
                <a:gd name="connsiteX34" fmla="*/ 175385 w 843906"/>
                <a:gd name="connsiteY34" fmla="*/ 392048 h 1044705"/>
                <a:gd name="connsiteX35" fmla="*/ 168020 w 843906"/>
                <a:gd name="connsiteY35" fmla="*/ 359755 h 1044705"/>
                <a:gd name="connsiteX36" fmla="*/ 168587 w 843906"/>
                <a:gd name="connsiteY36" fmla="*/ 335393 h 1044705"/>
                <a:gd name="connsiteX37" fmla="*/ 174252 w 843906"/>
                <a:gd name="connsiteY37" fmla="*/ 313865 h 1044705"/>
                <a:gd name="connsiteX38" fmla="*/ 178785 w 843906"/>
                <a:gd name="connsiteY38" fmla="*/ 234549 h 1044705"/>
                <a:gd name="connsiteX39" fmla="*/ 193515 w 843906"/>
                <a:gd name="connsiteY39" fmla="*/ 163164 h 1044705"/>
                <a:gd name="connsiteX40" fmla="*/ 226374 w 843906"/>
                <a:gd name="connsiteY40" fmla="*/ 94046 h 1044705"/>
                <a:gd name="connsiteX41" fmla="*/ 270565 w 843906"/>
                <a:gd name="connsiteY41" fmla="*/ 47023 h 1044705"/>
                <a:gd name="connsiteX42" fmla="*/ 319854 w 843906"/>
                <a:gd name="connsiteY42" fmla="*/ 18129 h 1044705"/>
                <a:gd name="connsiteX43" fmla="*/ 371409 w 843906"/>
                <a:gd name="connsiteY43" fmla="*/ 3966 h 1044705"/>
                <a:gd name="connsiteX44" fmla="*/ 421265 w 843906"/>
                <a:gd name="connsiteY44" fmla="*/ 0 h 1044705"/>
                <a:gd name="connsiteX45" fmla="*/ 463756 w 843906"/>
                <a:gd name="connsiteY45" fmla="*/ 6232 h 1044705"/>
                <a:gd name="connsiteX46" fmla="*/ 490383 w 843906"/>
                <a:gd name="connsiteY46" fmla="*/ 15863 h 1044705"/>
                <a:gd name="connsiteX47" fmla="*/ 507946 w 843906"/>
                <a:gd name="connsiteY47" fmla="*/ 29460 h 1044705"/>
                <a:gd name="connsiteX48" fmla="*/ 523243 w 843906"/>
                <a:gd name="connsiteY48" fmla="*/ 45323 h 1044705"/>
                <a:gd name="connsiteX49" fmla="*/ 544771 w 843906"/>
                <a:gd name="connsiteY49" fmla="*/ 45323 h 1044705"/>
                <a:gd name="connsiteX50" fmla="*/ 564600 w 843906"/>
                <a:gd name="connsiteY50" fmla="*/ 48156 h 1044705"/>
                <a:gd name="connsiteX51" fmla="*/ 583863 w 843906"/>
                <a:gd name="connsiteY51" fmla="*/ 58920 h 1044705"/>
                <a:gd name="connsiteX52" fmla="*/ 604825 w 843906"/>
                <a:gd name="connsiteY52" fmla="*/ 81582 h 1044705"/>
                <a:gd name="connsiteX53" fmla="*/ 643350 w 843906"/>
                <a:gd name="connsiteY53" fmla="*/ 155799 h 1044705"/>
                <a:gd name="connsiteX54" fmla="*/ 661479 w 843906"/>
                <a:gd name="connsiteY54" fmla="*/ 232283 h 1044705"/>
                <a:gd name="connsiteX55" fmla="*/ 668278 w 843906"/>
                <a:gd name="connsiteY55" fmla="*/ 314998 h 1044705"/>
                <a:gd name="connsiteX56" fmla="*/ 671677 w 843906"/>
                <a:gd name="connsiteY56" fmla="*/ 328595 h 1044705"/>
                <a:gd name="connsiteX57" fmla="*/ 673377 w 843906"/>
                <a:gd name="connsiteY57" fmla="*/ 347857 h 1044705"/>
                <a:gd name="connsiteX58" fmla="*/ 671677 w 843906"/>
                <a:gd name="connsiteY58" fmla="*/ 376185 h 1044705"/>
                <a:gd name="connsiteX59" fmla="*/ 664879 w 843906"/>
                <a:gd name="connsiteY59" fmla="*/ 411877 h 1044705"/>
                <a:gd name="connsiteX60" fmla="*/ 654681 w 843906"/>
                <a:gd name="connsiteY60" fmla="*/ 431706 h 1044705"/>
                <a:gd name="connsiteX61" fmla="*/ 642217 w 843906"/>
                <a:gd name="connsiteY61" fmla="*/ 443037 h 1044705"/>
                <a:gd name="connsiteX62" fmla="*/ 632019 w 843906"/>
                <a:gd name="connsiteY62" fmla="*/ 475896 h 1044705"/>
                <a:gd name="connsiteX63" fmla="*/ 620122 w 843906"/>
                <a:gd name="connsiteY63" fmla="*/ 502524 h 1044705"/>
                <a:gd name="connsiteX64" fmla="*/ 604825 w 843906"/>
                <a:gd name="connsiteY64" fmla="*/ 522353 h 1044705"/>
                <a:gd name="connsiteX65" fmla="*/ 573099 w 843906"/>
                <a:gd name="connsiteY65" fmla="*/ 548980 h 1044705"/>
                <a:gd name="connsiteX66" fmla="*/ 556102 w 843906"/>
                <a:gd name="connsiteY66" fmla="*/ 585806 h 1044705"/>
                <a:gd name="connsiteX67" fmla="*/ 553836 w 843906"/>
                <a:gd name="connsiteY67" fmla="*/ 617532 h 1044705"/>
                <a:gd name="connsiteX68" fmla="*/ 562334 w 843906"/>
                <a:gd name="connsiteY68" fmla="*/ 649825 h 1044705"/>
                <a:gd name="connsiteX69" fmla="*/ 586129 w 843906"/>
                <a:gd name="connsiteY69" fmla="*/ 680985 h 1044705"/>
                <a:gd name="connsiteX70" fmla="*/ 632019 w 843906"/>
                <a:gd name="connsiteY70" fmla="*/ 707046 h 1044705"/>
                <a:gd name="connsiteX71" fmla="*/ 689240 w 843906"/>
                <a:gd name="connsiteY71" fmla="*/ 725742 h 1044705"/>
                <a:gd name="connsiteX72" fmla="*/ 749293 w 843906"/>
                <a:gd name="connsiteY72" fmla="*/ 745004 h 1044705"/>
                <a:gd name="connsiteX73" fmla="*/ 800849 w 843906"/>
                <a:gd name="connsiteY73" fmla="*/ 772765 h 1044705"/>
                <a:gd name="connsiteX74" fmla="*/ 832575 w 843906"/>
                <a:gd name="connsiteY74" fmla="*/ 816955 h 1044705"/>
                <a:gd name="connsiteX75" fmla="*/ 468855 w 843906"/>
                <a:gd name="connsiteY75" fmla="*/ 779563 h 1044705"/>
                <a:gd name="connsiteX76" fmla="*/ 469421 w 843906"/>
                <a:gd name="connsiteY76" fmla="*/ 765400 h 1044705"/>
                <a:gd name="connsiteX77" fmla="*/ 460923 w 843906"/>
                <a:gd name="connsiteY77" fmla="*/ 751236 h 1044705"/>
                <a:gd name="connsiteX78" fmla="*/ 447326 w 843906"/>
                <a:gd name="connsiteY78" fmla="*/ 736506 h 1044705"/>
                <a:gd name="connsiteX79" fmla="*/ 395204 w 843906"/>
                <a:gd name="connsiteY79" fmla="*/ 736506 h 1044705"/>
                <a:gd name="connsiteX80" fmla="*/ 382740 w 843906"/>
                <a:gd name="connsiteY80" fmla="*/ 751236 h 1044705"/>
                <a:gd name="connsiteX81" fmla="*/ 375375 w 843906"/>
                <a:gd name="connsiteY81" fmla="*/ 763700 h 1044705"/>
                <a:gd name="connsiteX82" fmla="*/ 375942 w 843906"/>
                <a:gd name="connsiteY82" fmla="*/ 776164 h 1044705"/>
                <a:gd name="connsiteX83" fmla="*/ 389539 w 843906"/>
                <a:gd name="connsiteY83" fmla="*/ 803925 h 1044705"/>
                <a:gd name="connsiteX84" fmla="*/ 402003 w 843906"/>
                <a:gd name="connsiteY84" fmla="*/ 822620 h 1044705"/>
                <a:gd name="connsiteX85" fmla="*/ 395204 w 843906"/>
                <a:gd name="connsiteY85" fmla="*/ 851514 h 1044705"/>
                <a:gd name="connsiteX86" fmla="*/ 386706 w 843906"/>
                <a:gd name="connsiteY86" fmla="*/ 890039 h 1044705"/>
                <a:gd name="connsiteX87" fmla="*/ 379907 w 843906"/>
                <a:gd name="connsiteY87" fmla="*/ 927431 h 1044705"/>
                <a:gd name="connsiteX88" fmla="*/ 377075 w 843906"/>
                <a:gd name="connsiteY88" fmla="*/ 954058 h 1044705"/>
                <a:gd name="connsiteX89" fmla="*/ 382174 w 843906"/>
                <a:gd name="connsiteY89" fmla="*/ 967656 h 1044705"/>
                <a:gd name="connsiteX90" fmla="*/ 394071 w 843906"/>
                <a:gd name="connsiteY90" fmla="*/ 984085 h 1044705"/>
                <a:gd name="connsiteX91" fmla="*/ 408235 w 843906"/>
                <a:gd name="connsiteY91" fmla="*/ 998249 h 1044705"/>
                <a:gd name="connsiteX92" fmla="*/ 421265 w 843906"/>
                <a:gd name="connsiteY92" fmla="*/ 1003914 h 1044705"/>
                <a:gd name="connsiteX93" fmla="*/ 434862 w 843906"/>
                <a:gd name="connsiteY93" fmla="*/ 998249 h 1044705"/>
                <a:gd name="connsiteX94" fmla="*/ 450159 w 843906"/>
                <a:gd name="connsiteY94" fmla="*/ 985218 h 1044705"/>
                <a:gd name="connsiteX95" fmla="*/ 462623 w 843906"/>
                <a:gd name="connsiteY95" fmla="*/ 969355 h 1044705"/>
                <a:gd name="connsiteX96" fmla="*/ 467722 w 843906"/>
                <a:gd name="connsiteY96" fmla="*/ 955192 h 1044705"/>
                <a:gd name="connsiteX97" fmla="*/ 464322 w 843906"/>
                <a:gd name="connsiteY97" fmla="*/ 931963 h 1044705"/>
                <a:gd name="connsiteX98" fmla="*/ 456957 w 843906"/>
                <a:gd name="connsiteY98" fmla="*/ 895138 h 1044705"/>
                <a:gd name="connsiteX99" fmla="*/ 448459 w 843906"/>
                <a:gd name="connsiteY99" fmla="*/ 855480 h 1044705"/>
                <a:gd name="connsiteX100" fmla="*/ 440528 w 843906"/>
                <a:gd name="connsiteY100" fmla="*/ 824887 h 1044705"/>
                <a:gd name="connsiteX101" fmla="*/ 453558 w 843906"/>
                <a:gd name="connsiteY101" fmla="*/ 808457 h 1044705"/>
                <a:gd name="connsiteX102" fmla="*/ 468855 w 843906"/>
                <a:gd name="connsiteY102" fmla="*/ 779563 h 1044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843906" h="1044705">
                  <a:moveTo>
                    <a:pt x="832575" y="816955"/>
                  </a:moveTo>
                  <a:cubicBezTo>
                    <a:pt x="835597" y="827530"/>
                    <a:pt x="838241" y="840939"/>
                    <a:pt x="840507" y="857180"/>
                  </a:cubicBezTo>
                  <a:cubicBezTo>
                    <a:pt x="842773" y="873420"/>
                    <a:pt x="843906" y="889850"/>
                    <a:pt x="843906" y="906469"/>
                  </a:cubicBezTo>
                  <a:cubicBezTo>
                    <a:pt x="843906" y="923088"/>
                    <a:pt x="842584" y="938762"/>
                    <a:pt x="839940" y="953492"/>
                  </a:cubicBezTo>
                  <a:cubicBezTo>
                    <a:pt x="837297" y="968222"/>
                    <a:pt x="833331" y="979364"/>
                    <a:pt x="828043" y="986918"/>
                  </a:cubicBezTo>
                  <a:cubicBezTo>
                    <a:pt x="824266" y="992206"/>
                    <a:pt x="814635" y="997305"/>
                    <a:pt x="799149" y="1002215"/>
                  </a:cubicBezTo>
                  <a:cubicBezTo>
                    <a:pt x="783663" y="1007124"/>
                    <a:pt x="764213" y="1011657"/>
                    <a:pt x="740795" y="1015812"/>
                  </a:cubicBezTo>
                  <a:cubicBezTo>
                    <a:pt x="717378" y="1019967"/>
                    <a:pt x="691317" y="1023932"/>
                    <a:pt x="662612" y="1027709"/>
                  </a:cubicBezTo>
                  <a:cubicBezTo>
                    <a:pt x="633908" y="1031486"/>
                    <a:pt x="605202" y="1034697"/>
                    <a:pt x="576498" y="1037340"/>
                  </a:cubicBezTo>
                  <a:cubicBezTo>
                    <a:pt x="547793" y="1039984"/>
                    <a:pt x="519844" y="1041873"/>
                    <a:pt x="492649" y="1043006"/>
                  </a:cubicBezTo>
                  <a:cubicBezTo>
                    <a:pt x="465455" y="1044139"/>
                    <a:pt x="441661" y="1044705"/>
                    <a:pt x="421265" y="1044705"/>
                  </a:cubicBezTo>
                  <a:cubicBezTo>
                    <a:pt x="400869" y="1044705"/>
                    <a:pt x="377264" y="1043950"/>
                    <a:pt x="350447" y="1042439"/>
                  </a:cubicBezTo>
                  <a:cubicBezTo>
                    <a:pt x="323630" y="1040929"/>
                    <a:pt x="296059" y="1039040"/>
                    <a:pt x="267732" y="1036774"/>
                  </a:cubicBezTo>
                  <a:cubicBezTo>
                    <a:pt x="239405" y="1034508"/>
                    <a:pt x="211267" y="1031864"/>
                    <a:pt x="183317" y="1028842"/>
                  </a:cubicBezTo>
                  <a:cubicBezTo>
                    <a:pt x="155367" y="1025820"/>
                    <a:pt x="129873" y="1022421"/>
                    <a:pt x="106834" y="1018644"/>
                  </a:cubicBezTo>
                  <a:cubicBezTo>
                    <a:pt x="83795" y="1014868"/>
                    <a:pt x="64154" y="1011279"/>
                    <a:pt x="47913" y="1007880"/>
                  </a:cubicBezTo>
                  <a:cubicBezTo>
                    <a:pt x="31673" y="1004481"/>
                    <a:pt x="21663" y="1000892"/>
                    <a:pt x="17886" y="997116"/>
                  </a:cubicBezTo>
                  <a:cubicBezTo>
                    <a:pt x="11088" y="991828"/>
                    <a:pt x="5800" y="975021"/>
                    <a:pt x="2023" y="946693"/>
                  </a:cubicBezTo>
                  <a:cubicBezTo>
                    <a:pt x="-1753" y="918366"/>
                    <a:pt x="-243" y="881541"/>
                    <a:pt x="6556" y="836217"/>
                  </a:cubicBezTo>
                  <a:cubicBezTo>
                    <a:pt x="10332" y="810534"/>
                    <a:pt x="20719" y="790894"/>
                    <a:pt x="37715" y="777297"/>
                  </a:cubicBezTo>
                  <a:cubicBezTo>
                    <a:pt x="54712" y="763700"/>
                    <a:pt x="74352" y="752936"/>
                    <a:pt x="96636" y="745004"/>
                  </a:cubicBezTo>
                  <a:cubicBezTo>
                    <a:pt x="118920" y="737072"/>
                    <a:pt x="142337" y="730085"/>
                    <a:pt x="166887" y="724042"/>
                  </a:cubicBezTo>
                  <a:cubicBezTo>
                    <a:pt x="191438" y="717999"/>
                    <a:pt x="212777" y="708935"/>
                    <a:pt x="230907" y="696848"/>
                  </a:cubicBezTo>
                  <a:cubicBezTo>
                    <a:pt x="245259" y="687783"/>
                    <a:pt x="256401" y="679096"/>
                    <a:pt x="264333" y="670787"/>
                  </a:cubicBezTo>
                  <a:cubicBezTo>
                    <a:pt x="272264" y="662478"/>
                    <a:pt x="277930" y="654168"/>
                    <a:pt x="281329" y="645859"/>
                  </a:cubicBezTo>
                  <a:cubicBezTo>
                    <a:pt x="284728" y="637550"/>
                    <a:pt x="286428" y="628863"/>
                    <a:pt x="286428" y="619798"/>
                  </a:cubicBezTo>
                  <a:cubicBezTo>
                    <a:pt x="286428" y="610733"/>
                    <a:pt x="286050" y="600536"/>
                    <a:pt x="285295" y="589205"/>
                  </a:cubicBezTo>
                  <a:cubicBezTo>
                    <a:pt x="283784" y="572586"/>
                    <a:pt x="278307" y="559745"/>
                    <a:pt x="268865" y="550680"/>
                  </a:cubicBezTo>
                  <a:cubicBezTo>
                    <a:pt x="259423" y="541615"/>
                    <a:pt x="249036" y="532173"/>
                    <a:pt x="237705" y="522353"/>
                  </a:cubicBezTo>
                  <a:cubicBezTo>
                    <a:pt x="231662" y="517820"/>
                    <a:pt x="226563" y="511211"/>
                    <a:pt x="222408" y="502524"/>
                  </a:cubicBezTo>
                  <a:cubicBezTo>
                    <a:pt x="218253" y="493836"/>
                    <a:pt x="214288" y="484961"/>
                    <a:pt x="210511" y="475896"/>
                  </a:cubicBezTo>
                  <a:cubicBezTo>
                    <a:pt x="206734" y="466076"/>
                    <a:pt x="203335" y="455123"/>
                    <a:pt x="200313" y="443037"/>
                  </a:cubicBezTo>
                  <a:cubicBezTo>
                    <a:pt x="198803" y="441526"/>
                    <a:pt x="196537" y="438882"/>
                    <a:pt x="193515" y="435105"/>
                  </a:cubicBezTo>
                  <a:cubicBezTo>
                    <a:pt x="191249" y="431328"/>
                    <a:pt x="188605" y="426230"/>
                    <a:pt x="185583" y="419808"/>
                  </a:cubicBezTo>
                  <a:cubicBezTo>
                    <a:pt x="182561" y="413387"/>
                    <a:pt x="179162" y="404134"/>
                    <a:pt x="175385" y="392048"/>
                  </a:cubicBezTo>
                  <a:cubicBezTo>
                    <a:pt x="171609" y="379961"/>
                    <a:pt x="169153" y="369197"/>
                    <a:pt x="168020" y="359755"/>
                  </a:cubicBezTo>
                  <a:cubicBezTo>
                    <a:pt x="166887" y="350313"/>
                    <a:pt x="167076" y="342192"/>
                    <a:pt x="168587" y="335393"/>
                  </a:cubicBezTo>
                  <a:cubicBezTo>
                    <a:pt x="169343" y="327085"/>
                    <a:pt x="171230" y="319908"/>
                    <a:pt x="174252" y="313865"/>
                  </a:cubicBezTo>
                  <a:cubicBezTo>
                    <a:pt x="174252" y="287427"/>
                    <a:pt x="175763" y="260987"/>
                    <a:pt x="178785" y="234549"/>
                  </a:cubicBezTo>
                  <a:cubicBezTo>
                    <a:pt x="181807" y="212643"/>
                    <a:pt x="186716" y="188848"/>
                    <a:pt x="193515" y="163164"/>
                  </a:cubicBezTo>
                  <a:cubicBezTo>
                    <a:pt x="200313" y="137481"/>
                    <a:pt x="211267" y="114442"/>
                    <a:pt x="226374" y="94046"/>
                  </a:cubicBezTo>
                  <a:cubicBezTo>
                    <a:pt x="239971" y="75161"/>
                    <a:pt x="254701" y="59487"/>
                    <a:pt x="270565" y="47023"/>
                  </a:cubicBezTo>
                  <a:cubicBezTo>
                    <a:pt x="286428" y="34559"/>
                    <a:pt x="302858" y="24928"/>
                    <a:pt x="319854" y="18129"/>
                  </a:cubicBezTo>
                  <a:cubicBezTo>
                    <a:pt x="336850" y="11331"/>
                    <a:pt x="354036" y="6610"/>
                    <a:pt x="371409" y="3966"/>
                  </a:cubicBezTo>
                  <a:cubicBezTo>
                    <a:pt x="388783" y="1322"/>
                    <a:pt x="405402" y="0"/>
                    <a:pt x="421265" y="0"/>
                  </a:cubicBezTo>
                  <a:cubicBezTo>
                    <a:pt x="438639" y="1511"/>
                    <a:pt x="452802" y="3588"/>
                    <a:pt x="463756" y="6232"/>
                  </a:cubicBezTo>
                  <a:cubicBezTo>
                    <a:pt x="474709" y="8876"/>
                    <a:pt x="483585" y="12086"/>
                    <a:pt x="490383" y="15863"/>
                  </a:cubicBezTo>
                  <a:cubicBezTo>
                    <a:pt x="497182" y="19640"/>
                    <a:pt x="503036" y="24172"/>
                    <a:pt x="507946" y="29460"/>
                  </a:cubicBezTo>
                  <a:cubicBezTo>
                    <a:pt x="512856" y="34748"/>
                    <a:pt x="517955" y="40036"/>
                    <a:pt x="523243" y="45323"/>
                  </a:cubicBezTo>
                  <a:lnTo>
                    <a:pt x="544771" y="45323"/>
                  </a:lnTo>
                  <a:cubicBezTo>
                    <a:pt x="551570" y="45323"/>
                    <a:pt x="558179" y="46268"/>
                    <a:pt x="564600" y="48156"/>
                  </a:cubicBezTo>
                  <a:cubicBezTo>
                    <a:pt x="571022" y="50045"/>
                    <a:pt x="577442" y="53633"/>
                    <a:pt x="583863" y="58920"/>
                  </a:cubicBezTo>
                  <a:cubicBezTo>
                    <a:pt x="590284" y="64209"/>
                    <a:pt x="597271" y="71762"/>
                    <a:pt x="604825" y="81582"/>
                  </a:cubicBezTo>
                  <a:cubicBezTo>
                    <a:pt x="622199" y="104244"/>
                    <a:pt x="635041" y="128983"/>
                    <a:pt x="643350" y="155799"/>
                  </a:cubicBezTo>
                  <a:cubicBezTo>
                    <a:pt x="651659" y="182616"/>
                    <a:pt x="657703" y="208110"/>
                    <a:pt x="661479" y="232283"/>
                  </a:cubicBezTo>
                  <a:cubicBezTo>
                    <a:pt x="665256" y="260232"/>
                    <a:pt x="667522" y="287804"/>
                    <a:pt x="668278" y="314998"/>
                  </a:cubicBezTo>
                  <a:cubicBezTo>
                    <a:pt x="669788" y="318774"/>
                    <a:pt x="670921" y="323307"/>
                    <a:pt x="671677" y="328595"/>
                  </a:cubicBezTo>
                  <a:cubicBezTo>
                    <a:pt x="672433" y="333883"/>
                    <a:pt x="672999" y="340303"/>
                    <a:pt x="673377" y="347857"/>
                  </a:cubicBezTo>
                  <a:cubicBezTo>
                    <a:pt x="673754" y="355412"/>
                    <a:pt x="673187" y="364854"/>
                    <a:pt x="671677" y="376185"/>
                  </a:cubicBezTo>
                  <a:cubicBezTo>
                    <a:pt x="670167" y="391292"/>
                    <a:pt x="667900" y="403189"/>
                    <a:pt x="664879" y="411877"/>
                  </a:cubicBezTo>
                  <a:cubicBezTo>
                    <a:pt x="661857" y="420564"/>
                    <a:pt x="658457" y="427173"/>
                    <a:pt x="654681" y="431706"/>
                  </a:cubicBezTo>
                  <a:cubicBezTo>
                    <a:pt x="650904" y="436994"/>
                    <a:pt x="646749" y="440770"/>
                    <a:pt x="642217" y="443037"/>
                  </a:cubicBezTo>
                  <a:cubicBezTo>
                    <a:pt x="639195" y="455123"/>
                    <a:pt x="635796" y="466076"/>
                    <a:pt x="632019" y="475896"/>
                  </a:cubicBezTo>
                  <a:cubicBezTo>
                    <a:pt x="628243" y="484961"/>
                    <a:pt x="624277" y="493836"/>
                    <a:pt x="620122" y="502524"/>
                  </a:cubicBezTo>
                  <a:cubicBezTo>
                    <a:pt x="615967" y="511211"/>
                    <a:pt x="610868" y="517820"/>
                    <a:pt x="604825" y="522353"/>
                  </a:cubicBezTo>
                  <a:cubicBezTo>
                    <a:pt x="591984" y="532928"/>
                    <a:pt x="581407" y="541804"/>
                    <a:pt x="573099" y="548980"/>
                  </a:cubicBezTo>
                  <a:cubicBezTo>
                    <a:pt x="564790" y="556156"/>
                    <a:pt x="559124" y="568432"/>
                    <a:pt x="556102" y="585806"/>
                  </a:cubicBezTo>
                  <a:cubicBezTo>
                    <a:pt x="553836" y="596381"/>
                    <a:pt x="553080" y="606957"/>
                    <a:pt x="553836" y="617532"/>
                  </a:cubicBezTo>
                  <a:cubicBezTo>
                    <a:pt x="554592" y="628107"/>
                    <a:pt x="557425" y="638871"/>
                    <a:pt x="562334" y="649825"/>
                  </a:cubicBezTo>
                  <a:cubicBezTo>
                    <a:pt x="567244" y="660778"/>
                    <a:pt x="575176" y="671164"/>
                    <a:pt x="586129" y="680985"/>
                  </a:cubicBezTo>
                  <a:cubicBezTo>
                    <a:pt x="597083" y="690805"/>
                    <a:pt x="612379" y="699491"/>
                    <a:pt x="632019" y="707046"/>
                  </a:cubicBezTo>
                  <a:cubicBezTo>
                    <a:pt x="649393" y="713844"/>
                    <a:pt x="668467" y="720076"/>
                    <a:pt x="689240" y="725742"/>
                  </a:cubicBezTo>
                  <a:cubicBezTo>
                    <a:pt x="710013" y="731407"/>
                    <a:pt x="730031" y="737828"/>
                    <a:pt x="749293" y="745004"/>
                  </a:cubicBezTo>
                  <a:cubicBezTo>
                    <a:pt x="768556" y="752180"/>
                    <a:pt x="785741" y="761434"/>
                    <a:pt x="800849" y="772765"/>
                  </a:cubicBezTo>
                  <a:cubicBezTo>
                    <a:pt x="815956" y="784096"/>
                    <a:pt x="826532" y="798826"/>
                    <a:pt x="832575" y="816955"/>
                  </a:cubicBezTo>
                  <a:close/>
                  <a:moveTo>
                    <a:pt x="468855" y="779563"/>
                  </a:moveTo>
                  <a:cubicBezTo>
                    <a:pt x="471121" y="775031"/>
                    <a:pt x="471310" y="770309"/>
                    <a:pt x="469421" y="765400"/>
                  </a:cubicBezTo>
                  <a:cubicBezTo>
                    <a:pt x="467532" y="760490"/>
                    <a:pt x="464700" y="755768"/>
                    <a:pt x="460923" y="751236"/>
                  </a:cubicBezTo>
                  <a:cubicBezTo>
                    <a:pt x="457146" y="746704"/>
                    <a:pt x="452614" y="741794"/>
                    <a:pt x="447326" y="736506"/>
                  </a:cubicBezTo>
                  <a:lnTo>
                    <a:pt x="395204" y="736506"/>
                  </a:lnTo>
                  <a:cubicBezTo>
                    <a:pt x="389916" y="741794"/>
                    <a:pt x="385762" y="746704"/>
                    <a:pt x="382740" y="751236"/>
                  </a:cubicBezTo>
                  <a:cubicBezTo>
                    <a:pt x="379718" y="755013"/>
                    <a:pt x="377264" y="759168"/>
                    <a:pt x="375375" y="763700"/>
                  </a:cubicBezTo>
                  <a:cubicBezTo>
                    <a:pt x="373486" y="768232"/>
                    <a:pt x="373675" y="772387"/>
                    <a:pt x="375942" y="776164"/>
                  </a:cubicBezTo>
                  <a:cubicBezTo>
                    <a:pt x="381230" y="786739"/>
                    <a:pt x="385762" y="795993"/>
                    <a:pt x="389539" y="803925"/>
                  </a:cubicBezTo>
                  <a:cubicBezTo>
                    <a:pt x="393315" y="811856"/>
                    <a:pt x="397470" y="818088"/>
                    <a:pt x="402003" y="822620"/>
                  </a:cubicBezTo>
                  <a:cubicBezTo>
                    <a:pt x="400492" y="829419"/>
                    <a:pt x="398226" y="839050"/>
                    <a:pt x="395204" y="851514"/>
                  </a:cubicBezTo>
                  <a:cubicBezTo>
                    <a:pt x="392182" y="863978"/>
                    <a:pt x="389349" y="876819"/>
                    <a:pt x="386706" y="890039"/>
                  </a:cubicBezTo>
                  <a:cubicBezTo>
                    <a:pt x="384062" y="903259"/>
                    <a:pt x="381796" y="915723"/>
                    <a:pt x="379907" y="927431"/>
                  </a:cubicBezTo>
                  <a:cubicBezTo>
                    <a:pt x="378019" y="939139"/>
                    <a:pt x="377075" y="948016"/>
                    <a:pt x="377075" y="954058"/>
                  </a:cubicBezTo>
                  <a:cubicBezTo>
                    <a:pt x="377075" y="957835"/>
                    <a:pt x="378774" y="962367"/>
                    <a:pt x="382174" y="967656"/>
                  </a:cubicBezTo>
                  <a:cubicBezTo>
                    <a:pt x="385573" y="972944"/>
                    <a:pt x="389539" y="978420"/>
                    <a:pt x="394071" y="984085"/>
                  </a:cubicBezTo>
                  <a:cubicBezTo>
                    <a:pt x="398603" y="989751"/>
                    <a:pt x="403325" y="994472"/>
                    <a:pt x="408235" y="998249"/>
                  </a:cubicBezTo>
                  <a:cubicBezTo>
                    <a:pt x="413144" y="1002025"/>
                    <a:pt x="417488" y="1003914"/>
                    <a:pt x="421265" y="1003914"/>
                  </a:cubicBezTo>
                  <a:cubicBezTo>
                    <a:pt x="425042" y="1003914"/>
                    <a:pt x="429574" y="1002025"/>
                    <a:pt x="434862" y="998249"/>
                  </a:cubicBezTo>
                  <a:cubicBezTo>
                    <a:pt x="440150" y="994472"/>
                    <a:pt x="445249" y="990128"/>
                    <a:pt x="450159" y="985218"/>
                  </a:cubicBezTo>
                  <a:cubicBezTo>
                    <a:pt x="455068" y="980309"/>
                    <a:pt x="459223" y="975021"/>
                    <a:pt x="462623" y="969355"/>
                  </a:cubicBezTo>
                  <a:cubicBezTo>
                    <a:pt x="466022" y="963690"/>
                    <a:pt x="467722" y="958968"/>
                    <a:pt x="467722" y="955192"/>
                  </a:cubicBezTo>
                  <a:cubicBezTo>
                    <a:pt x="467722" y="950659"/>
                    <a:pt x="466589" y="942917"/>
                    <a:pt x="464322" y="931963"/>
                  </a:cubicBezTo>
                  <a:cubicBezTo>
                    <a:pt x="462056" y="921010"/>
                    <a:pt x="459601" y="908735"/>
                    <a:pt x="456957" y="895138"/>
                  </a:cubicBezTo>
                  <a:cubicBezTo>
                    <a:pt x="454314" y="881541"/>
                    <a:pt x="451481" y="868321"/>
                    <a:pt x="448459" y="855480"/>
                  </a:cubicBezTo>
                  <a:cubicBezTo>
                    <a:pt x="445437" y="842639"/>
                    <a:pt x="442794" y="832441"/>
                    <a:pt x="440528" y="824887"/>
                  </a:cubicBezTo>
                  <a:cubicBezTo>
                    <a:pt x="445060" y="821110"/>
                    <a:pt x="449403" y="815633"/>
                    <a:pt x="453558" y="808457"/>
                  </a:cubicBezTo>
                  <a:cubicBezTo>
                    <a:pt x="457713" y="801281"/>
                    <a:pt x="462812" y="791650"/>
                    <a:pt x="468855" y="779563"/>
                  </a:cubicBezTo>
                  <a:close/>
                </a:path>
              </a:pathLst>
            </a:custGeom>
            <a:solidFill>
              <a:schemeClr val="accent1"/>
            </a:solidFill>
            <a:ln w="1098" cap="flat">
              <a:noFill/>
              <a:prstDash val="solid"/>
              <a:miter/>
            </a:ln>
            <a:effectLst/>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22" name="PPT世界-7-18"/>
            <p:cNvSpPr/>
            <p:nvPr/>
          </p:nvSpPr>
          <p:spPr>
            <a:xfrm>
              <a:off x="667657" y="2817577"/>
              <a:ext cx="3287587" cy="177024"/>
            </a:xfrm>
            <a:custGeom>
              <a:avLst/>
              <a:gdLst>
                <a:gd name="connsiteX0" fmla="*/ 0 w 3287587"/>
                <a:gd name="connsiteY0" fmla="*/ 0 h 177024"/>
                <a:gd name="connsiteX1" fmla="*/ 104608 w 3287587"/>
                <a:gd name="connsiteY1" fmla="*/ 104608 h 177024"/>
                <a:gd name="connsiteX2" fmla="*/ 3182979 w 3287587"/>
                <a:gd name="connsiteY2" fmla="*/ 104608 h 177024"/>
                <a:gd name="connsiteX3" fmla="*/ 3287587 w 3287587"/>
                <a:gd name="connsiteY3" fmla="*/ 0 h 177024"/>
                <a:gd name="connsiteX4" fmla="*/ 3287587 w 3287587"/>
                <a:gd name="connsiteY4" fmla="*/ 102398 h 177024"/>
                <a:gd name="connsiteX5" fmla="*/ 3212961 w 3287587"/>
                <a:gd name="connsiteY5" fmla="*/ 177024 h 177024"/>
                <a:gd name="connsiteX6" fmla="*/ 74626 w 3287587"/>
                <a:gd name="connsiteY6" fmla="*/ 177024 h 177024"/>
                <a:gd name="connsiteX7" fmla="*/ 0 w 3287587"/>
                <a:gd name="connsiteY7" fmla="*/ 102398 h 17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587" h="177024">
                  <a:moveTo>
                    <a:pt x="0" y="0"/>
                  </a:moveTo>
                  <a:cubicBezTo>
                    <a:pt x="0" y="57773"/>
                    <a:pt x="46835" y="104608"/>
                    <a:pt x="104608" y="104608"/>
                  </a:cubicBezTo>
                  <a:lnTo>
                    <a:pt x="3182979" y="104608"/>
                  </a:lnTo>
                  <a:cubicBezTo>
                    <a:pt x="3240752" y="104608"/>
                    <a:pt x="3287587" y="57773"/>
                    <a:pt x="3287587" y="0"/>
                  </a:cubicBezTo>
                  <a:lnTo>
                    <a:pt x="3287587" y="102398"/>
                  </a:lnTo>
                  <a:cubicBezTo>
                    <a:pt x="3287587" y="143613"/>
                    <a:pt x="3254176" y="177024"/>
                    <a:pt x="3212961" y="177024"/>
                  </a:cubicBezTo>
                  <a:lnTo>
                    <a:pt x="74626" y="177024"/>
                  </a:lnTo>
                  <a:cubicBezTo>
                    <a:pt x="33411" y="177024"/>
                    <a:pt x="0" y="143613"/>
                    <a:pt x="0" y="102398"/>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grpSp>
        <p:nvGrpSpPr>
          <p:cNvPr id="65" name="PPT世界-8"/>
          <p:cNvGrpSpPr/>
          <p:nvPr/>
        </p:nvGrpSpPr>
        <p:grpSpPr>
          <a:xfrm>
            <a:off x="6918123" y="1889730"/>
            <a:ext cx="4606220" cy="3839100"/>
            <a:chOff x="6918123" y="1889730"/>
            <a:chExt cx="4606220" cy="3839100"/>
          </a:xfrm>
        </p:grpSpPr>
        <p:sp>
          <p:nvSpPr>
            <p:cNvPr id="51" name="PPT世界-8-1"/>
            <p:cNvSpPr/>
            <p:nvPr/>
          </p:nvSpPr>
          <p:spPr>
            <a:xfrm>
              <a:off x="8236756" y="1962149"/>
              <a:ext cx="3287587" cy="1032452"/>
            </a:xfrm>
            <a:prstGeom prst="roundRect">
              <a:avLst>
                <a:gd name="adj" fmla="val 722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52" name="PPT世界-8-2"/>
            <p:cNvSpPr/>
            <p:nvPr/>
          </p:nvSpPr>
          <p:spPr>
            <a:xfrm>
              <a:off x="8236756" y="1889730"/>
              <a:ext cx="3287587" cy="1032454"/>
            </a:xfrm>
            <a:prstGeom prst="roundRect">
              <a:avLst>
                <a:gd name="adj" fmla="val 10132"/>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53" name="PPT世界-8-3"/>
            <p:cNvCxnSpPr/>
            <p:nvPr/>
          </p:nvCxnSpPr>
          <p:spPr>
            <a:xfrm rot="10800000" flipV="1">
              <a:off x="6918124" y="2389839"/>
              <a:ext cx="987607" cy="973269"/>
            </a:xfrm>
            <a:prstGeom prst="bentConnector3">
              <a:avLst>
                <a:gd name="adj1" fmla="val 50000"/>
              </a:avLst>
            </a:prstGeom>
            <a:ln w="3810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4" name="PPT世界-8-4"/>
            <p:cNvSpPr txBox="1"/>
            <p:nvPr/>
          </p:nvSpPr>
          <p:spPr>
            <a:xfrm>
              <a:off x="8896660" y="2300768"/>
              <a:ext cx="2379973" cy="524695"/>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a:t>
              </a:r>
            </a:p>
          </p:txBody>
        </p:sp>
        <p:sp>
          <p:nvSpPr>
            <p:cNvPr id="55" name="PPT世界-8-5"/>
            <p:cNvSpPr txBox="1"/>
            <p:nvPr/>
          </p:nvSpPr>
          <p:spPr>
            <a:xfrm>
              <a:off x="10045525" y="2020490"/>
              <a:ext cx="1231106" cy="246221"/>
            </a:xfrm>
            <a:prstGeom prst="rect">
              <a:avLst/>
            </a:prstGeom>
            <a:noFill/>
          </p:spPr>
          <p:txBody>
            <a:bodyPr wrap="none" lIns="0" tIns="0" rIns="0" bIns="0"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6" name="PPT世界-8-6"/>
            <p:cNvSpPr/>
            <p:nvPr/>
          </p:nvSpPr>
          <p:spPr>
            <a:xfrm>
              <a:off x="8444047" y="1985957"/>
              <a:ext cx="264634" cy="336841"/>
            </a:xfrm>
            <a:custGeom>
              <a:avLst/>
              <a:gdLst>
                <a:gd name="connsiteX0" fmla="*/ 496292 w 780696"/>
                <a:gd name="connsiteY0" fmla="*/ 141636 h 993716"/>
                <a:gd name="connsiteX1" fmla="*/ 503090 w 780696"/>
                <a:gd name="connsiteY1" fmla="*/ 188659 h 993716"/>
                <a:gd name="connsiteX2" fmla="*/ 524619 w 780696"/>
                <a:gd name="connsiteY2" fmla="*/ 234549 h 993716"/>
                <a:gd name="connsiteX3" fmla="*/ 562011 w 780696"/>
                <a:gd name="connsiteY3" fmla="*/ 269674 h 993716"/>
                <a:gd name="connsiteX4" fmla="*/ 615266 w 780696"/>
                <a:gd name="connsiteY4" fmla="*/ 283272 h 993716"/>
                <a:gd name="connsiteX5" fmla="*/ 780696 w 780696"/>
                <a:gd name="connsiteY5" fmla="*/ 283272 h 993716"/>
                <a:gd name="connsiteX6" fmla="*/ 780696 w 780696"/>
                <a:gd name="connsiteY6" fmla="*/ 852081 h 993716"/>
                <a:gd name="connsiteX7" fmla="*/ 767666 w 780696"/>
                <a:gd name="connsiteY7" fmla="*/ 911001 h 993716"/>
                <a:gd name="connsiteX8" fmla="*/ 733673 w 780696"/>
                <a:gd name="connsiteY8" fmla="*/ 955192 h 993716"/>
                <a:gd name="connsiteX9" fmla="*/ 686650 w 780696"/>
                <a:gd name="connsiteY9" fmla="*/ 983519 h 993716"/>
                <a:gd name="connsiteX10" fmla="*/ 634528 w 780696"/>
                <a:gd name="connsiteY10" fmla="*/ 993716 h 993716"/>
                <a:gd name="connsiteX11" fmla="*/ 146168 w 780696"/>
                <a:gd name="connsiteY11" fmla="*/ 993716 h 993716"/>
                <a:gd name="connsiteX12" fmla="*/ 99145 w 780696"/>
                <a:gd name="connsiteY12" fmla="*/ 981252 h 993716"/>
                <a:gd name="connsiteX13" fmla="*/ 51555 w 780696"/>
                <a:gd name="connsiteY13" fmla="*/ 948393 h 993716"/>
                <a:gd name="connsiteX14" fmla="*/ 14730 w 780696"/>
                <a:gd name="connsiteY14" fmla="*/ 901936 h 993716"/>
                <a:gd name="connsiteX15" fmla="*/ 0 w 780696"/>
                <a:gd name="connsiteY15" fmla="*/ 847548 h 993716"/>
                <a:gd name="connsiteX16" fmla="*/ 0 w 780696"/>
                <a:gd name="connsiteY16" fmla="*/ 146168 h 993716"/>
                <a:gd name="connsiteX17" fmla="*/ 11331 w 780696"/>
                <a:gd name="connsiteY17" fmla="*/ 96879 h 993716"/>
                <a:gd name="connsiteX18" fmla="*/ 41358 w 780696"/>
                <a:gd name="connsiteY18" fmla="*/ 49856 h 993716"/>
                <a:gd name="connsiteX19" fmla="*/ 83848 w 780696"/>
                <a:gd name="connsiteY19" fmla="*/ 14164 h 993716"/>
                <a:gd name="connsiteX20" fmla="*/ 133704 w 780696"/>
                <a:gd name="connsiteY20" fmla="*/ 0 h 993716"/>
                <a:gd name="connsiteX21" fmla="*/ 496292 w 780696"/>
                <a:gd name="connsiteY21" fmla="*/ 0 h 993716"/>
                <a:gd name="connsiteX22" fmla="*/ 496292 w 780696"/>
                <a:gd name="connsiteY22" fmla="*/ 141636 h 993716"/>
                <a:gd name="connsiteX23" fmla="*/ 354656 w 780696"/>
                <a:gd name="connsiteY23" fmla="*/ 779563 h 993716"/>
                <a:gd name="connsiteX24" fmla="*/ 348424 w 780696"/>
                <a:gd name="connsiteY24" fmla="*/ 752936 h 993716"/>
                <a:gd name="connsiteX25" fmla="*/ 331994 w 780696"/>
                <a:gd name="connsiteY25" fmla="*/ 729707 h 993716"/>
                <a:gd name="connsiteX26" fmla="*/ 308199 w 780696"/>
                <a:gd name="connsiteY26" fmla="*/ 713278 h 993716"/>
                <a:gd name="connsiteX27" fmla="*/ 281005 w 780696"/>
                <a:gd name="connsiteY27" fmla="*/ 707046 h 993716"/>
                <a:gd name="connsiteX28" fmla="*/ 142769 w 780696"/>
                <a:gd name="connsiteY28" fmla="*/ 707046 h 993716"/>
                <a:gd name="connsiteX29" fmla="*/ 91780 w 780696"/>
                <a:gd name="connsiteY29" fmla="*/ 728574 h 993716"/>
                <a:gd name="connsiteX30" fmla="*/ 70251 w 780696"/>
                <a:gd name="connsiteY30" fmla="*/ 778430 h 993716"/>
                <a:gd name="connsiteX31" fmla="*/ 70251 w 780696"/>
                <a:gd name="connsiteY31" fmla="*/ 850948 h 993716"/>
                <a:gd name="connsiteX32" fmla="*/ 354656 w 780696"/>
                <a:gd name="connsiteY32" fmla="*/ 850948 h 993716"/>
                <a:gd name="connsiteX33" fmla="*/ 354656 w 780696"/>
                <a:gd name="connsiteY33" fmla="*/ 779563 h 993716"/>
                <a:gd name="connsiteX34" fmla="*/ 615266 w 780696"/>
                <a:gd name="connsiteY34" fmla="*/ 734240 h 993716"/>
                <a:gd name="connsiteX35" fmla="*/ 644726 w 780696"/>
                <a:gd name="connsiteY35" fmla="*/ 725175 h 993716"/>
                <a:gd name="connsiteX36" fmla="*/ 673620 w 780696"/>
                <a:gd name="connsiteY36" fmla="*/ 688350 h 993716"/>
                <a:gd name="connsiteX37" fmla="*/ 687217 w 780696"/>
                <a:gd name="connsiteY37" fmla="*/ 644726 h 993716"/>
                <a:gd name="connsiteX38" fmla="*/ 671920 w 780696"/>
                <a:gd name="connsiteY38" fmla="*/ 616399 h 993716"/>
                <a:gd name="connsiteX39" fmla="*/ 635095 w 780696"/>
                <a:gd name="connsiteY39" fmla="*/ 598269 h 993716"/>
                <a:gd name="connsiteX40" fmla="*/ 584672 w 780696"/>
                <a:gd name="connsiteY40" fmla="*/ 571642 h 993716"/>
                <a:gd name="connsiteX41" fmla="*/ 526885 w 780696"/>
                <a:gd name="connsiteY41" fmla="*/ 539349 h 993716"/>
                <a:gd name="connsiteX42" fmla="*/ 466831 w 780696"/>
                <a:gd name="connsiteY42" fmla="*/ 505356 h 993716"/>
                <a:gd name="connsiteX43" fmla="*/ 474763 w 780696"/>
                <a:gd name="connsiteY43" fmla="*/ 492892 h 993716"/>
                <a:gd name="connsiteX44" fmla="*/ 482695 w 780696"/>
                <a:gd name="connsiteY44" fmla="*/ 480428 h 993716"/>
                <a:gd name="connsiteX45" fmla="*/ 481562 w 780696"/>
                <a:gd name="connsiteY45" fmla="*/ 472497 h 993716"/>
                <a:gd name="connsiteX46" fmla="*/ 487227 w 780696"/>
                <a:gd name="connsiteY46" fmla="*/ 456067 h 993716"/>
                <a:gd name="connsiteX47" fmla="*/ 501957 w 780696"/>
                <a:gd name="connsiteY47" fmla="*/ 446436 h 993716"/>
                <a:gd name="connsiteX48" fmla="*/ 490626 w 780696"/>
                <a:gd name="connsiteY48" fmla="*/ 384116 h 993716"/>
                <a:gd name="connsiteX49" fmla="*/ 462299 w 780696"/>
                <a:gd name="connsiteY49" fmla="*/ 360888 h 993716"/>
                <a:gd name="connsiteX50" fmla="*/ 432839 w 780696"/>
                <a:gd name="connsiteY50" fmla="*/ 336527 h 993716"/>
                <a:gd name="connsiteX51" fmla="*/ 392614 w 780696"/>
                <a:gd name="connsiteY51" fmla="*/ 318964 h 993716"/>
                <a:gd name="connsiteX52" fmla="*/ 360321 w 780696"/>
                <a:gd name="connsiteY52" fmla="*/ 336527 h 993716"/>
                <a:gd name="connsiteX53" fmla="*/ 364854 w 780696"/>
                <a:gd name="connsiteY53" fmla="*/ 352390 h 993716"/>
                <a:gd name="connsiteX54" fmla="*/ 357489 w 780696"/>
                <a:gd name="connsiteY54" fmla="*/ 370519 h 993716"/>
                <a:gd name="connsiteX55" fmla="*/ 338793 w 780696"/>
                <a:gd name="connsiteY55" fmla="*/ 378451 h 993716"/>
                <a:gd name="connsiteX56" fmla="*/ 329728 w 780696"/>
                <a:gd name="connsiteY56" fmla="*/ 376185 h 993716"/>
                <a:gd name="connsiteX57" fmla="*/ 294036 w 780696"/>
                <a:gd name="connsiteY57" fmla="*/ 426040 h 993716"/>
                <a:gd name="connsiteX58" fmla="*/ 258344 w 780696"/>
                <a:gd name="connsiteY58" fmla="*/ 475896 h 993716"/>
                <a:gd name="connsiteX59" fmla="*/ 268541 w 780696"/>
                <a:gd name="connsiteY59" fmla="*/ 496292 h 993716"/>
                <a:gd name="connsiteX60" fmla="*/ 261176 w 780696"/>
                <a:gd name="connsiteY60" fmla="*/ 514988 h 993716"/>
                <a:gd name="connsiteX61" fmla="*/ 242480 w 780696"/>
                <a:gd name="connsiteY61" fmla="*/ 522353 h 993716"/>
                <a:gd name="connsiteX62" fmla="*/ 227750 w 780696"/>
                <a:gd name="connsiteY62" fmla="*/ 517820 h 993716"/>
                <a:gd name="connsiteX63" fmla="*/ 226051 w 780696"/>
                <a:gd name="connsiteY63" fmla="*/ 520653 h 993716"/>
                <a:gd name="connsiteX64" fmla="*/ 224351 w 780696"/>
                <a:gd name="connsiteY64" fmla="*/ 523486 h 993716"/>
                <a:gd name="connsiteX65" fmla="*/ 215286 w 780696"/>
                <a:gd name="connsiteY65" fmla="*/ 554646 h 993716"/>
                <a:gd name="connsiteX66" fmla="*/ 230016 w 780696"/>
                <a:gd name="connsiteY66" fmla="*/ 574475 h 993716"/>
                <a:gd name="connsiteX67" fmla="*/ 271941 w 780696"/>
                <a:gd name="connsiteY67" fmla="*/ 605068 h 993716"/>
                <a:gd name="connsiteX68" fmla="*/ 314998 w 780696"/>
                <a:gd name="connsiteY68" fmla="*/ 636794 h 993716"/>
                <a:gd name="connsiteX69" fmla="*/ 354089 w 780696"/>
                <a:gd name="connsiteY69" fmla="*/ 642460 h 993716"/>
                <a:gd name="connsiteX70" fmla="*/ 388648 w 780696"/>
                <a:gd name="connsiteY70" fmla="*/ 628863 h 993716"/>
                <a:gd name="connsiteX71" fmla="*/ 385249 w 780696"/>
                <a:gd name="connsiteY71" fmla="*/ 616399 h 993716"/>
                <a:gd name="connsiteX72" fmla="*/ 392614 w 780696"/>
                <a:gd name="connsiteY72" fmla="*/ 598269 h 993716"/>
                <a:gd name="connsiteX73" fmla="*/ 411310 w 780696"/>
                <a:gd name="connsiteY73" fmla="*/ 590338 h 993716"/>
                <a:gd name="connsiteX74" fmla="*/ 413576 w 780696"/>
                <a:gd name="connsiteY74" fmla="*/ 591471 h 993716"/>
                <a:gd name="connsiteX75" fmla="*/ 420375 w 780696"/>
                <a:gd name="connsiteY75" fmla="*/ 580140 h 993716"/>
                <a:gd name="connsiteX76" fmla="*/ 472497 w 780696"/>
                <a:gd name="connsiteY76" fmla="*/ 627730 h 993716"/>
                <a:gd name="connsiteX77" fmla="*/ 525185 w 780696"/>
                <a:gd name="connsiteY77" fmla="*/ 672487 h 993716"/>
                <a:gd name="connsiteX78" fmla="*/ 573908 w 780696"/>
                <a:gd name="connsiteY78" fmla="*/ 709878 h 993716"/>
                <a:gd name="connsiteX79" fmla="*/ 615266 w 780696"/>
                <a:gd name="connsiteY79" fmla="*/ 734240 h 993716"/>
                <a:gd name="connsiteX80" fmla="*/ 690049 w 780696"/>
                <a:gd name="connsiteY80" fmla="*/ 77050 h 993716"/>
                <a:gd name="connsiteX81" fmla="*/ 738772 w 780696"/>
                <a:gd name="connsiteY81" fmla="*/ 123506 h 993716"/>
                <a:gd name="connsiteX82" fmla="*/ 766533 w 780696"/>
                <a:gd name="connsiteY82" fmla="*/ 155799 h 993716"/>
                <a:gd name="connsiteX83" fmla="*/ 778430 w 780696"/>
                <a:gd name="connsiteY83" fmla="*/ 177328 h 993716"/>
                <a:gd name="connsiteX84" fmla="*/ 780696 w 780696"/>
                <a:gd name="connsiteY84" fmla="*/ 193758 h 993716"/>
                <a:gd name="connsiteX85" fmla="*/ 780696 w 780696"/>
                <a:gd name="connsiteY85" fmla="*/ 210754 h 993716"/>
                <a:gd name="connsiteX86" fmla="*/ 614133 w 780696"/>
                <a:gd name="connsiteY86" fmla="*/ 210754 h 993716"/>
                <a:gd name="connsiteX87" fmla="*/ 593171 w 780696"/>
                <a:gd name="connsiteY87" fmla="*/ 202822 h 993716"/>
                <a:gd name="connsiteX88" fmla="*/ 579007 w 780696"/>
                <a:gd name="connsiteY88" fmla="*/ 183560 h 993716"/>
                <a:gd name="connsiteX89" fmla="*/ 570509 w 780696"/>
                <a:gd name="connsiteY89" fmla="*/ 160332 h 993716"/>
                <a:gd name="connsiteX90" fmla="*/ 567676 w 780696"/>
                <a:gd name="connsiteY90" fmla="*/ 140503 h 993716"/>
                <a:gd name="connsiteX91" fmla="*/ 567676 w 780696"/>
                <a:gd name="connsiteY91" fmla="*/ 0 h 993716"/>
                <a:gd name="connsiteX92" fmla="*/ 569942 w 780696"/>
                <a:gd name="connsiteY92" fmla="*/ 0 h 993716"/>
                <a:gd name="connsiteX93" fmla="*/ 589205 w 780696"/>
                <a:gd name="connsiteY93" fmla="*/ 2833 h 993716"/>
                <a:gd name="connsiteX94" fmla="*/ 611300 w 780696"/>
                <a:gd name="connsiteY94" fmla="*/ 13597 h 993716"/>
                <a:gd name="connsiteX95" fmla="*/ 643026 w 780696"/>
                <a:gd name="connsiteY95" fmla="*/ 36825 h 993716"/>
                <a:gd name="connsiteX96" fmla="*/ 690049 w 780696"/>
                <a:gd name="connsiteY96" fmla="*/ 77050 h 993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780696" h="993716">
                  <a:moveTo>
                    <a:pt x="496292" y="141636"/>
                  </a:moveTo>
                  <a:cubicBezTo>
                    <a:pt x="496292" y="156743"/>
                    <a:pt x="498558" y="172418"/>
                    <a:pt x="503090" y="188659"/>
                  </a:cubicBezTo>
                  <a:cubicBezTo>
                    <a:pt x="507623" y="204899"/>
                    <a:pt x="514798" y="220196"/>
                    <a:pt x="524619" y="234549"/>
                  </a:cubicBezTo>
                  <a:cubicBezTo>
                    <a:pt x="534439" y="248902"/>
                    <a:pt x="546903" y="260610"/>
                    <a:pt x="562011" y="269674"/>
                  </a:cubicBezTo>
                  <a:cubicBezTo>
                    <a:pt x="577118" y="278739"/>
                    <a:pt x="594870" y="283272"/>
                    <a:pt x="615266" y="283272"/>
                  </a:cubicBezTo>
                  <a:lnTo>
                    <a:pt x="780696" y="283272"/>
                  </a:lnTo>
                  <a:lnTo>
                    <a:pt x="780696" y="852081"/>
                  </a:lnTo>
                  <a:cubicBezTo>
                    <a:pt x="780696" y="873987"/>
                    <a:pt x="776353" y="893628"/>
                    <a:pt x="767666" y="911001"/>
                  </a:cubicBezTo>
                  <a:cubicBezTo>
                    <a:pt x="758978" y="928375"/>
                    <a:pt x="747648" y="943105"/>
                    <a:pt x="733673" y="955192"/>
                  </a:cubicBezTo>
                  <a:cubicBezTo>
                    <a:pt x="719699" y="967278"/>
                    <a:pt x="704024" y="976720"/>
                    <a:pt x="686650" y="983519"/>
                  </a:cubicBezTo>
                  <a:cubicBezTo>
                    <a:pt x="669277" y="990317"/>
                    <a:pt x="651902" y="993716"/>
                    <a:pt x="634528" y="993716"/>
                  </a:cubicBezTo>
                  <a:lnTo>
                    <a:pt x="146168" y="993716"/>
                  </a:lnTo>
                  <a:cubicBezTo>
                    <a:pt x="131815" y="993716"/>
                    <a:pt x="116141" y="989561"/>
                    <a:pt x="99145" y="981252"/>
                  </a:cubicBezTo>
                  <a:cubicBezTo>
                    <a:pt x="82149" y="972944"/>
                    <a:pt x="66286" y="961990"/>
                    <a:pt x="51555" y="948393"/>
                  </a:cubicBezTo>
                  <a:cubicBezTo>
                    <a:pt x="36825" y="934796"/>
                    <a:pt x="24551" y="919310"/>
                    <a:pt x="14730" y="901936"/>
                  </a:cubicBezTo>
                  <a:cubicBezTo>
                    <a:pt x="4910" y="884563"/>
                    <a:pt x="0" y="866433"/>
                    <a:pt x="0" y="847548"/>
                  </a:cubicBezTo>
                  <a:lnTo>
                    <a:pt x="0" y="146168"/>
                  </a:lnTo>
                  <a:cubicBezTo>
                    <a:pt x="0" y="130305"/>
                    <a:pt x="3777" y="113875"/>
                    <a:pt x="11331" y="96879"/>
                  </a:cubicBezTo>
                  <a:cubicBezTo>
                    <a:pt x="18885" y="79883"/>
                    <a:pt x="28894" y="64209"/>
                    <a:pt x="41358" y="49856"/>
                  </a:cubicBezTo>
                  <a:cubicBezTo>
                    <a:pt x="53822" y="35503"/>
                    <a:pt x="67985" y="23606"/>
                    <a:pt x="83848" y="14164"/>
                  </a:cubicBezTo>
                  <a:cubicBezTo>
                    <a:pt x="99712" y="4721"/>
                    <a:pt x="116331" y="0"/>
                    <a:pt x="133704" y="0"/>
                  </a:cubicBezTo>
                  <a:lnTo>
                    <a:pt x="496292" y="0"/>
                  </a:lnTo>
                  <a:lnTo>
                    <a:pt x="496292" y="141636"/>
                  </a:lnTo>
                  <a:close/>
                  <a:moveTo>
                    <a:pt x="354656" y="779563"/>
                  </a:moveTo>
                  <a:cubicBezTo>
                    <a:pt x="354656" y="770499"/>
                    <a:pt x="352579" y="761623"/>
                    <a:pt x="348424" y="752936"/>
                  </a:cubicBezTo>
                  <a:cubicBezTo>
                    <a:pt x="344269" y="744248"/>
                    <a:pt x="338793" y="736506"/>
                    <a:pt x="331994" y="729707"/>
                  </a:cubicBezTo>
                  <a:cubicBezTo>
                    <a:pt x="325196" y="722909"/>
                    <a:pt x="317264" y="717433"/>
                    <a:pt x="308199" y="713278"/>
                  </a:cubicBezTo>
                  <a:cubicBezTo>
                    <a:pt x="299135" y="709123"/>
                    <a:pt x="290070" y="707046"/>
                    <a:pt x="281005" y="707046"/>
                  </a:cubicBezTo>
                  <a:lnTo>
                    <a:pt x="142769" y="707046"/>
                  </a:lnTo>
                  <a:cubicBezTo>
                    <a:pt x="123129" y="707046"/>
                    <a:pt x="106133" y="714222"/>
                    <a:pt x="91780" y="728574"/>
                  </a:cubicBezTo>
                  <a:cubicBezTo>
                    <a:pt x="77427" y="742927"/>
                    <a:pt x="70251" y="759545"/>
                    <a:pt x="70251" y="778430"/>
                  </a:cubicBezTo>
                  <a:lnTo>
                    <a:pt x="70251" y="850948"/>
                  </a:lnTo>
                  <a:lnTo>
                    <a:pt x="354656" y="850948"/>
                  </a:lnTo>
                  <a:lnTo>
                    <a:pt x="354656" y="779563"/>
                  </a:lnTo>
                  <a:close/>
                  <a:moveTo>
                    <a:pt x="615266" y="734240"/>
                  </a:moveTo>
                  <a:cubicBezTo>
                    <a:pt x="623575" y="738016"/>
                    <a:pt x="633395" y="734995"/>
                    <a:pt x="644726" y="725175"/>
                  </a:cubicBezTo>
                  <a:cubicBezTo>
                    <a:pt x="656057" y="715355"/>
                    <a:pt x="665688" y="703080"/>
                    <a:pt x="673620" y="688350"/>
                  </a:cubicBezTo>
                  <a:cubicBezTo>
                    <a:pt x="681551" y="673620"/>
                    <a:pt x="686084" y="659079"/>
                    <a:pt x="687217" y="644726"/>
                  </a:cubicBezTo>
                  <a:cubicBezTo>
                    <a:pt x="688350" y="630373"/>
                    <a:pt x="683251" y="620931"/>
                    <a:pt x="671920" y="616399"/>
                  </a:cubicBezTo>
                  <a:cubicBezTo>
                    <a:pt x="662855" y="611866"/>
                    <a:pt x="650581" y="605824"/>
                    <a:pt x="635095" y="598269"/>
                  </a:cubicBezTo>
                  <a:cubicBezTo>
                    <a:pt x="619609" y="590715"/>
                    <a:pt x="602802" y="581840"/>
                    <a:pt x="584672" y="571642"/>
                  </a:cubicBezTo>
                  <a:cubicBezTo>
                    <a:pt x="566543" y="561444"/>
                    <a:pt x="547281" y="550680"/>
                    <a:pt x="526885" y="539349"/>
                  </a:cubicBezTo>
                  <a:cubicBezTo>
                    <a:pt x="506489" y="528018"/>
                    <a:pt x="486471" y="516687"/>
                    <a:pt x="466831" y="505356"/>
                  </a:cubicBezTo>
                  <a:cubicBezTo>
                    <a:pt x="469853" y="501580"/>
                    <a:pt x="472497" y="497425"/>
                    <a:pt x="474763" y="492892"/>
                  </a:cubicBezTo>
                  <a:cubicBezTo>
                    <a:pt x="477029" y="488360"/>
                    <a:pt x="479673" y="484205"/>
                    <a:pt x="482695" y="480428"/>
                  </a:cubicBezTo>
                  <a:cubicBezTo>
                    <a:pt x="481939" y="478162"/>
                    <a:pt x="481562" y="475519"/>
                    <a:pt x="481562" y="472497"/>
                  </a:cubicBezTo>
                  <a:cubicBezTo>
                    <a:pt x="481562" y="466454"/>
                    <a:pt x="483450" y="460977"/>
                    <a:pt x="487227" y="456067"/>
                  </a:cubicBezTo>
                  <a:cubicBezTo>
                    <a:pt x="491004" y="451157"/>
                    <a:pt x="495914" y="447946"/>
                    <a:pt x="501957" y="446436"/>
                  </a:cubicBezTo>
                  <a:cubicBezTo>
                    <a:pt x="512532" y="419998"/>
                    <a:pt x="508756" y="399224"/>
                    <a:pt x="490626" y="384116"/>
                  </a:cubicBezTo>
                  <a:cubicBezTo>
                    <a:pt x="481562" y="376562"/>
                    <a:pt x="472120" y="368820"/>
                    <a:pt x="462299" y="360888"/>
                  </a:cubicBezTo>
                  <a:cubicBezTo>
                    <a:pt x="452479" y="352956"/>
                    <a:pt x="442659" y="344835"/>
                    <a:pt x="432839" y="336527"/>
                  </a:cubicBezTo>
                  <a:cubicBezTo>
                    <a:pt x="417731" y="323685"/>
                    <a:pt x="404323" y="317831"/>
                    <a:pt x="392614" y="318964"/>
                  </a:cubicBezTo>
                  <a:cubicBezTo>
                    <a:pt x="380906" y="320097"/>
                    <a:pt x="370142" y="325951"/>
                    <a:pt x="360321" y="336527"/>
                  </a:cubicBezTo>
                  <a:cubicBezTo>
                    <a:pt x="363343" y="340303"/>
                    <a:pt x="364854" y="345591"/>
                    <a:pt x="364854" y="352390"/>
                  </a:cubicBezTo>
                  <a:cubicBezTo>
                    <a:pt x="364854" y="359188"/>
                    <a:pt x="362398" y="365231"/>
                    <a:pt x="357489" y="370519"/>
                  </a:cubicBezTo>
                  <a:cubicBezTo>
                    <a:pt x="352579" y="375807"/>
                    <a:pt x="346347" y="378451"/>
                    <a:pt x="338793" y="378451"/>
                  </a:cubicBezTo>
                  <a:cubicBezTo>
                    <a:pt x="337282" y="378451"/>
                    <a:pt x="334260" y="377695"/>
                    <a:pt x="329728" y="376185"/>
                  </a:cubicBezTo>
                  <a:cubicBezTo>
                    <a:pt x="318397" y="392048"/>
                    <a:pt x="306500" y="408667"/>
                    <a:pt x="294036" y="426040"/>
                  </a:cubicBezTo>
                  <a:cubicBezTo>
                    <a:pt x="281572" y="443414"/>
                    <a:pt x="269674" y="460033"/>
                    <a:pt x="258344" y="475896"/>
                  </a:cubicBezTo>
                  <a:cubicBezTo>
                    <a:pt x="265142" y="480428"/>
                    <a:pt x="268541" y="487227"/>
                    <a:pt x="268541" y="496292"/>
                  </a:cubicBezTo>
                  <a:cubicBezTo>
                    <a:pt x="268541" y="503846"/>
                    <a:pt x="266086" y="510078"/>
                    <a:pt x="261176" y="514988"/>
                  </a:cubicBezTo>
                  <a:cubicBezTo>
                    <a:pt x="256267" y="519897"/>
                    <a:pt x="250035" y="522353"/>
                    <a:pt x="242480" y="522353"/>
                  </a:cubicBezTo>
                  <a:cubicBezTo>
                    <a:pt x="236438" y="522353"/>
                    <a:pt x="231527" y="520842"/>
                    <a:pt x="227750" y="517820"/>
                  </a:cubicBezTo>
                  <a:cubicBezTo>
                    <a:pt x="226995" y="519331"/>
                    <a:pt x="226428" y="520276"/>
                    <a:pt x="226051" y="520653"/>
                  </a:cubicBezTo>
                  <a:cubicBezTo>
                    <a:pt x="225673" y="521030"/>
                    <a:pt x="225107" y="521975"/>
                    <a:pt x="224351" y="523486"/>
                  </a:cubicBezTo>
                  <a:cubicBezTo>
                    <a:pt x="216042" y="535572"/>
                    <a:pt x="213020" y="545958"/>
                    <a:pt x="215286" y="554646"/>
                  </a:cubicBezTo>
                  <a:cubicBezTo>
                    <a:pt x="217553" y="563333"/>
                    <a:pt x="222462" y="569942"/>
                    <a:pt x="230016" y="574475"/>
                  </a:cubicBezTo>
                  <a:cubicBezTo>
                    <a:pt x="242103" y="582784"/>
                    <a:pt x="256077" y="592981"/>
                    <a:pt x="271941" y="605068"/>
                  </a:cubicBezTo>
                  <a:cubicBezTo>
                    <a:pt x="287804" y="617155"/>
                    <a:pt x="302157" y="627730"/>
                    <a:pt x="314998" y="636794"/>
                  </a:cubicBezTo>
                  <a:cubicBezTo>
                    <a:pt x="325573" y="642837"/>
                    <a:pt x="338604" y="644726"/>
                    <a:pt x="354089" y="642460"/>
                  </a:cubicBezTo>
                  <a:cubicBezTo>
                    <a:pt x="369575" y="640194"/>
                    <a:pt x="381094" y="635661"/>
                    <a:pt x="388648" y="628863"/>
                  </a:cubicBezTo>
                  <a:cubicBezTo>
                    <a:pt x="386382" y="625841"/>
                    <a:pt x="385249" y="621687"/>
                    <a:pt x="385249" y="616399"/>
                  </a:cubicBezTo>
                  <a:cubicBezTo>
                    <a:pt x="385249" y="609600"/>
                    <a:pt x="387705" y="603558"/>
                    <a:pt x="392614" y="598269"/>
                  </a:cubicBezTo>
                  <a:cubicBezTo>
                    <a:pt x="397524" y="592981"/>
                    <a:pt x="403756" y="590338"/>
                    <a:pt x="411310" y="590338"/>
                  </a:cubicBezTo>
                  <a:cubicBezTo>
                    <a:pt x="412066" y="590338"/>
                    <a:pt x="412821" y="590715"/>
                    <a:pt x="413576" y="591471"/>
                  </a:cubicBezTo>
                  <a:cubicBezTo>
                    <a:pt x="415087" y="588449"/>
                    <a:pt x="417353" y="584672"/>
                    <a:pt x="420375" y="580140"/>
                  </a:cubicBezTo>
                  <a:cubicBezTo>
                    <a:pt x="436994" y="596003"/>
                    <a:pt x="454367" y="611866"/>
                    <a:pt x="472497" y="627730"/>
                  </a:cubicBezTo>
                  <a:cubicBezTo>
                    <a:pt x="490626" y="643593"/>
                    <a:pt x="508189" y="658512"/>
                    <a:pt x="525185" y="672487"/>
                  </a:cubicBezTo>
                  <a:cubicBezTo>
                    <a:pt x="542182" y="686461"/>
                    <a:pt x="558422" y="698925"/>
                    <a:pt x="573908" y="709878"/>
                  </a:cubicBezTo>
                  <a:cubicBezTo>
                    <a:pt x="589394" y="720832"/>
                    <a:pt x="603179" y="728952"/>
                    <a:pt x="615266" y="734240"/>
                  </a:cubicBezTo>
                  <a:close/>
                  <a:moveTo>
                    <a:pt x="690049" y="77050"/>
                  </a:moveTo>
                  <a:cubicBezTo>
                    <a:pt x="710445" y="95179"/>
                    <a:pt x="726685" y="110665"/>
                    <a:pt x="738772" y="123506"/>
                  </a:cubicBezTo>
                  <a:cubicBezTo>
                    <a:pt x="750859" y="136348"/>
                    <a:pt x="760112" y="147112"/>
                    <a:pt x="766533" y="155799"/>
                  </a:cubicBezTo>
                  <a:cubicBezTo>
                    <a:pt x="772954" y="164487"/>
                    <a:pt x="776920" y="171663"/>
                    <a:pt x="778430" y="177328"/>
                  </a:cubicBezTo>
                  <a:cubicBezTo>
                    <a:pt x="779941" y="182993"/>
                    <a:pt x="780696" y="188470"/>
                    <a:pt x="780696" y="193758"/>
                  </a:cubicBezTo>
                  <a:lnTo>
                    <a:pt x="780696" y="210754"/>
                  </a:lnTo>
                  <a:lnTo>
                    <a:pt x="614133" y="210754"/>
                  </a:lnTo>
                  <a:cubicBezTo>
                    <a:pt x="605824" y="210754"/>
                    <a:pt x="598836" y="208111"/>
                    <a:pt x="593171" y="202822"/>
                  </a:cubicBezTo>
                  <a:cubicBezTo>
                    <a:pt x="587505" y="197534"/>
                    <a:pt x="582784" y="191114"/>
                    <a:pt x="579007" y="183560"/>
                  </a:cubicBezTo>
                  <a:cubicBezTo>
                    <a:pt x="575230" y="176006"/>
                    <a:pt x="572398" y="168263"/>
                    <a:pt x="570509" y="160332"/>
                  </a:cubicBezTo>
                  <a:cubicBezTo>
                    <a:pt x="568620" y="152400"/>
                    <a:pt x="567676" y="145791"/>
                    <a:pt x="567676" y="140503"/>
                  </a:cubicBezTo>
                  <a:lnTo>
                    <a:pt x="567676" y="0"/>
                  </a:lnTo>
                  <a:lnTo>
                    <a:pt x="569942" y="0"/>
                  </a:lnTo>
                  <a:cubicBezTo>
                    <a:pt x="576741" y="0"/>
                    <a:pt x="583162" y="944"/>
                    <a:pt x="589205" y="2833"/>
                  </a:cubicBezTo>
                  <a:cubicBezTo>
                    <a:pt x="595248" y="4721"/>
                    <a:pt x="602613" y="8309"/>
                    <a:pt x="611300" y="13597"/>
                  </a:cubicBezTo>
                  <a:cubicBezTo>
                    <a:pt x="619987" y="18885"/>
                    <a:pt x="630562" y="26628"/>
                    <a:pt x="643026" y="36825"/>
                  </a:cubicBezTo>
                  <a:cubicBezTo>
                    <a:pt x="655490" y="47023"/>
                    <a:pt x="671164" y="60431"/>
                    <a:pt x="690049" y="77050"/>
                  </a:cubicBezTo>
                  <a:close/>
                </a:path>
              </a:pathLst>
            </a:custGeom>
            <a:solidFill>
              <a:schemeClr val="accent3"/>
            </a:solidFill>
            <a:ln w="10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5" name="PPT世界-8-7"/>
            <p:cNvSpPr/>
            <p:nvPr/>
          </p:nvSpPr>
          <p:spPr>
            <a:xfrm>
              <a:off x="8236756" y="4696378"/>
              <a:ext cx="3287587" cy="1032452"/>
            </a:xfrm>
            <a:prstGeom prst="roundRect">
              <a:avLst>
                <a:gd name="adj" fmla="val 722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6" name="PPT世界-8-8"/>
            <p:cNvSpPr/>
            <p:nvPr/>
          </p:nvSpPr>
          <p:spPr>
            <a:xfrm>
              <a:off x="8236756" y="4623960"/>
              <a:ext cx="3287587" cy="1032454"/>
            </a:xfrm>
            <a:prstGeom prst="roundRect">
              <a:avLst>
                <a:gd name="adj" fmla="val 10132"/>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47" name="PPT世界-8-9"/>
            <p:cNvCxnSpPr/>
            <p:nvPr/>
          </p:nvCxnSpPr>
          <p:spPr>
            <a:xfrm rot="10800000">
              <a:off x="6918124" y="4255453"/>
              <a:ext cx="987607" cy="871382"/>
            </a:xfrm>
            <a:prstGeom prst="bentConnector3">
              <a:avLst>
                <a:gd name="adj1" fmla="val 50000"/>
              </a:avLst>
            </a:prstGeom>
            <a:ln w="38100">
              <a:solidFill>
                <a:schemeClr val="accent3"/>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8" name="PPT世界-8-10"/>
            <p:cNvSpPr txBox="1"/>
            <p:nvPr/>
          </p:nvSpPr>
          <p:spPr>
            <a:xfrm>
              <a:off x="8896660" y="5034998"/>
              <a:ext cx="2379973" cy="524695"/>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a:t>
              </a:r>
            </a:p>
          </p:txBody>
        </p:sp>
        <p:sp>
          <p:nvSpPr>
            <p:cNvPr id="49" name="PPT世界-8-11"/>
            <p:cNvSpPr txBox="1"/>
            <p:nvPr/>
          </p:nvSpPr>
          <p:spPr>
            <a:xfrm>
              <a:off x="10045525" y="4754719"/>
              <a:ext cx="1231106" cy="246221"/>
            </a:xfrm>
            <a:prstGeom prst="rect">
              <a:avLst/>
            </a:prstGeom>
            <a:noFill/>
          </p:spPr>
          <p:txBody>
            <a:bodyPr wrap="none" lIns="0" tIns="0" rIns="0" bIns="0"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3"/>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50" name="PPT世界-8-12"/>
            <p:cNvSpPr/>
            <p:nvPr/>
          </p:nvSpPr>
          <p:spPr>
            <a:xfrm>
              <a:off x="8418292" y="4732763"/>
              <a:ext cx="316143" cy="302235"/>
            </a:xfrm>
            <a:custGeom>
              <a:avLst/>
              <a:gdLst>
                <a:gd name="connsiteX0" fmla="*/ 0 w 1064526"/>
                <a:gd name="connsiteY0" fmla="*/ 343458 h 1017696"/>
                <a:gd name="connsiteX1" fmla="*/ 20928 w 1064526"/>
                <a:gd name="connsiteY1" fmla="*/ 293683 h 1017696"/>
                <a:gd name="connsiteX2" fmla="*/ 71270 w 1064526"/>
                <a:gd name="connsiteY2" fmla="*/ 273319 h 1017696"/>
                <a:gd name="connsiteX3" fmla="*/ 142540 w 1064526"/>
                <a:gd name="connsiteY3" fmla="*/ 273319 h 1017696"/>
                <a:gd name="connsiteX4" fmla="*/ 142540 w 1064526"/>
                <a:gd name="connsiteY4" fmla="*/ 591206 h 1017696"/>
                <a:gd name="connsiteX5" fmla="*/ 71270 w 1064526"/>
                <a:gd name="connsiteY5" fmla="*/ 591206 h 1017696"/>
                <a:gd name="connsiteX6" fmla="*/ 20928 w 1064526"/>
                <a:gd name="connsiteY6" fmla="*/ 570844 h 1017696"/>
                <a:gd name="connsiteX7" fmla="*/ 0 w 1064526"/>
                <a:gd name="connsiteY7" fmla="*/ 521068 h 1017696"/>
                <a:gd name="connsiteX8" fmla="*/ 0 w 1064526"/>
                <a:gd name="connsiteY8" fmla="*/ 343458 h 1017696"/>
                <a:gd name="connsiteX9" fmla="*/ 791890 w 1064526"/>
                <a:gd name="connsiteY9" fmla="*/ 51590 h 1017696"/>
                <a:gd name="connsiteX10" fmla="*/ 880129 w 1064526"/>
                <a:gd name="connsiteY10" fmla="*/ 683 h 1017696"/>
                <a:gd name="connsiteX11" fmla="*/ 950268 w 1064526"/>
                <a:gd name="connsiteY11" fmla="*/ 21612 h 1017696"/>
                <a:gd name="connsiteX12" fmla="*/ 1002306 w 1064526"/>
                <a:gd name="connsiteY12" fmla="*/ 96275 h 1017696"/>
                <a:gd name="connsiteX13" fmla="*/ 1037377 w 1064526"/>
                <a:gd name="connsiteY13" fmla="*/ 206009 h 1017696"/>
                <a:gd name="connsiteX14" fmla="*/ 1057743 w 1064526"/>
                <a:gd name="connsiteY14" fmla="*/ 332711 h 1017696"/>
                <a:gd name="connsiteX15" fmla="*/ 1064526 w 1064526"/>
                <a:gd name="connsiteY15" fmla="*/ 458848 h 1017696"/>
                <a:gd name="connsiteX16" fmla="*/ 1056039 w 1064526"/>
                <a:gd name="connsiteY16" fmla="*/ 578762 h 1017696"/>
                <a:gd name="connsiteX17" fmla="*/ 1031155 w 1064526"/>
                <a:gd name="connsiteY17" fmla="*/ 691324 h 1017696"/>
                <a:gd name="connsiteX18" fmla="*/ 992691 w 1064526"/>
                <a:gd name="connsiteY18" fmla="*/ 783523 h 1017696"/>
                <a:gd name="connsiteX19" fmla="*/ 943481 w 1064526"/>
                <a:gd name="connsiteY19" fmla="*/ 842349 h 1017696"/>
                <a:gd name="connsiteX20" fmla="*/ 885220 w 1064526"/>
                <a:gd name="connsiteY20" fmla="*/ 855925 h 1017696"/>
                <a:gd name="connsiteX21" fmla="*/ 820172 w 1064526"/>
                <a:gd name="connsiteY21" fmla="*/ 811805 h 1017696"/>
                <a:gd name="connsiteX22" fmla="*/ 731367 w 1064526"/>
                <a:gd name="connsiteY22" fmla="*/ 747888 h 1017696"/>
                <a:gd name="connsiteX23" fmla="*/ 609190 w 1064526"/>
                <a:gd name="connsiteY23" fmla="*/ 704900 h 1017696"/>
                <a:gd name="connsiteX24" fmla="*/ 475134 w 1064526"/>
                <a:gd name="connsiteY24" fmla="*/ 676618 h 1017696"/>
                <a:gd name="connsiteX25" fmla="*/ 350694 w 1064526"/>
                <a:gd name="connsiteY25" fmla="*/ 657386 h 1017696"/>
                <a:gd name="connsiteX26" fmla="*/ 256233 w 1064526"/>
                <a:gd name="connsiteY26" fmla="*/ 640983 h 1017696"/>
                <a:gd name="connsiteX27" fmla="*/ 213810 w 1064526"/>
                <a:gd name="connsiteY27" fmla="*/ 621751 h 1017696"/>
                <a:gd name="connsiteX28" fmla="*/ 213810 w 1064526"/>
                <a:gd name="connsiteY28" fmla="*/ 267663 h 1017696"/>
                <a:gd name="connsiteX29" fmla="*/ 249446 w 1064526"/>
                <a:gd name="connsiteY29" fmla="*/ 241644 h 1017696"/>
                <a:gd name="connsiteX30" fmla="*/ 328635 w 1064526"/>
                <a:gd name="connsiteY30" fmla="*/ 222412 h 1017696"/>
                <a:gd name="connsiteX31" fmla="*/ 437236 w 1064526"/>
                <a:gd name="connsiteY31" fmla="*/ 202615 h 1017696"/>
                <a:gd name="connsiteX32" fmla="*/ 560546 w 1064526"/>
                <a:gd name="connsiteY32" fmla="*/ 173202 h 1017696"/>
                <a:gd name="connsiteX33" fmla="*/ 683288 w 1064526"/>
                <a:gd name="connsiteY33" fmla="*/ 125688 h 1017696"/>
                <a:gd name="connsiteX34" fmla="*/ 791890 w 1064526"/>
                <a:gd name="connsiteY34" fmla="*/ 51590 h 1017696"/>
                <a:gd name="connsiteX35" fmla="*/ 384633 w 1064526"/>
                <a:gd name="connsiteY35" fmla="*/ 745059 h 1017696"/>
                <a:gd name="connsiteX36" fmla="*/ 398208 w 1064526"/>
                <a:gd name="connsiteY36" fmla="*/ 774473 h 1017696"/>
                <a:gd name="connsiteX37" fmla="*/ 416308 w 1064526"/>
                <a:gd name="connsiteY37" fmla="*/ 808412 h 1017696"/>
                <a:gd name="connsiteX38" fmla="*/ 443458 w 1064526"/>
                <a:gd name="connsiteY38" fmla="*/ 850268 h 1017696"/>
                <a:gd name="connsiteX39" fmla="*/ 482488 w 1064526"/>
                <a:gd name="connsiteY39" fmla="*/ 907397 h 1017696"/>
                <a:gd name="connsiteX40" fmla="*/ 512466 w 1064526"/>
                <a:gd name="connsiteY40" fmla="*/ 961698 h 1017696"/>
                <a:gd name="connsiteX41" fmla="*/ 518688 w 1064526"/>
                <a:gd name="connsiteY41" fmla="*/ 1001858 h 1017696"/>
                <a:gd name="connsiteX42" fmla="*/ 486447 w 1064526"/>
                <a:gd name="connsiteY42" fmla="*/ 1017696 h 1017696"/>
                <a:gd name="connsiteX43" fmla="*/ 421964 w 1064526"/>
                <a:gd name="connsiteY43" fmla="*/ 1017696 h 1017696"/>
                <a:gd name="connsiteX44" fmla="*/ 380107 w 1064526"/>
                <a:gd name="connsiteY44" fmla="*/ 1009212 h 1017696"/>
                <a:gd name="connsiteX45" fmla="*/ 343340 w 1064526"/>
                <a:gd name="connsiteY45" fmla="*/ 983192 h 1017696"/>
                <a:gd name="connsiteX46" fmla="*/ 307140 w 1064526"/>
                <a:gd name="connsiteY46" fmla="*/ 938507 h 1017696"/>
                <a:gd name="connsiteX47" fmla="*/ 266980 w 1064526"/>
                <a:gd name="connsiteY47" fmla="*/ 874024 h 1017696"/>
                <a:gd name="connsiteX48" fmla="*/ 230780 w 1064526"/>
                <a:gd name="connsiteY48" fmla="*/ 798796 h 1017696"/>
                <a:gd name="connsiteX49" fmla="*/ 217204 w 1064526"/>
                <a:gd name="connsiteY49" fmla="*/ 745059 h 1017696"/>
                <a:gd name="connsiteX50" fmla="*/ 217204 w 1064526"/>
                <a:gd name="connsiteY50" fmla="*/ 702072 h 1017696"/>
                <a:gd name="connsiteX51" fmla="*/ 238698 w 1064526"/>
                <a:gd name="connsiteY51" fmla="*/ 706596 h 1017696"/>
                <a:gd name="connsiteX52" fmla="*/ 263586 w 1064526"/>
                <a:gd name="connsiteY52" fmla="*/ 712253 h 1017696"/>
                <a:gd name="connsiteX53" fmla="*/ 297525 w 1064526"/>
                <a:gd name="connsiteY53" fmla="*/ 719040 h 1017696"/>
                <a:gd name="connsiteX54" fmla="*/ 332028 w 1064526"/>
                <a:gd name="connsiteY54" fmla="*/ 727525 h 1017696"/>
                <a:gd name="connsiteX55" fmla="*/ 359745 w 1064526"/>
                <a:gd name="connsiteY55" fmla="*/ 736009 h 1017696"/>
                <a:gd name="connsiteX56" fmla="*/ 384633 w 1064526"/>
                <a:gd name="connsiteY56" fmla="*/ 745059 h 101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1064526" h="1017696">
                  <a:moveTo>
                    <a:pt x="0" y="343458"/>
                  </a:moveTo>
                  <a:cubicBezTo>
                    <a:pt x="0" y="323850"/>
                    <a:pt x="6976" y="307258"/>
                    <a:pt x="20928" y="293683"/>
                  </a:cubicBezTo>
                  <a:cubicBezTo>
                    <a:pt x="34881" y="280107"/>
                    <a:pt x="51662" y="273319"/>
                    <a:pt x="71270" y="273319"/>
                  </a:cubicBezTo>
                  <a:lnTo>
                    <a:pt x="142540" y="273319"/>
                  </a:lnTo>
                  <a:lnTo>
                    <a:pt x="142540" y="591206"/>
                  </a:lnTo>
                  <a:lnTo>
                    <a:pt x="71270" y="591206"/>
                  </a:lnTo>
                  <a:cubicBezTo>
                    <a:pt x="51662" y="591206"/>
                    <a:pt x="34881" y="584419"/>
                    <a:pt x="20928" y="570844"/>
                  </a:cubicBezTo>
                  <a:cubicBezTo>
                    <a:pt x="6976" y="557269"/>
                    <a:pt x="0" y="540677"/>
                    <a:pt x="0" y="521068"/>
                  </a:cubicBezTo>
                  <a:lnTo>
                    <a:pt x="0" y="343458"/>
                  </a:lnTo>
                  <a:close/>
                  <a:moveTo>
                    <a:pt x="791890" y="51590"/>
                  </a:moveTo>
                  <a:cubicBezTo>
                    <a:pt x="824320" y="20669"/>
                    <a:pt x="853733" y="3700"/>
                    <a:pt x="880129" y="683"/>
                  </a:cubicBezTo>
                  <a:cubicBezTo>
                    <a:pt x="906526" y="-2334"/>
                    <a:pt x="929905" y="4642"/>
                    <a:pt x="950268" y="21612"/>
                  </a:cubicBezTo>
                  <a:cubicBezTo>
                    <a:pt x="970631" y="38581"/>
                    <a:pt x="987977" y="63469"/>
                    <a:pt x="1002306" y="96275"/>
                  </a:cubicBezTo>
                  <a:cubicBezTo>
                    <a:pt x="1016636" y="129082"/>
                    <a:pt x="1028326" y="165661"/>
                    <a:pt x="1037377" y="206009"/>
                  </a:cubicBezTo>
                  <a:cubicBezTo>
                    <a:pt x="1046424" y="246358"/>
                    <a:pt x="1053218" y="288592"/>
                    <a:pt x="1057743" y="332711"/>
                  </a:cubicBezTo>
                  <a:cubicBezTo>
                    <a:pt x="1062269" y="376831"/>
                    <a:pt x="1064526" y="418877"/>
                    <a:pt x="1064526" y="458848"/>
                  </a:cubicBezTo>
                  <a:cubicBezTo>
                    <a:pt x="1064526" y="498820"/>
                    <a:pt x="1061694" y="538791"/>
                    <a:pt x="1056039" y="578762"/>
                  </a:cubicBezTo>
                  <a:cubicBezTo>
                    <a:pt x="1050385" y="618735"/>
                    <a:pt x="1042086" y="656255"/>
                    <a:pt x="1031155" y="691324"/>
                  </a:cubicBezTo>
                  <a:cubicBezTo>
                    <a:pt x="1020219" y="726393"/>
                    <a:pt x="1007397" y="757127"/>
                    <a:pt x="992691" y="783523"/>
                  </a:cubicBezTo>
                  <a:cubicBezTo>
                    <a:pt x="977985" y="809920"/>
                    <a:pt x="961581" y="829529"/>
                    <a:pt x="943481" y="842349"/>
                  </a:cubicBezTo>
                  <a:cubicBezTo>
                    <a:pt x="925380" y="855170"/>
                    <a:pt x="905960" y="859696"/>
                    <a:pt x="885220" y="855925"/>
                  </a:cubicBezTo>
                  <a:cubicBezTo>
                    <a:pt x="864480" y="852154"/>
                    <a:pt x="842798" y="837447"/>
                    <a:pt x="820172" y="811805"/>
                  </a:cubicBezTo>
                  <a:cubicBezTo>
                    <a:pt x="798301" y="786163"/>
                    <a:pt x="768699" y="764857"/>
                    <a:pt x="731367" y="747888"/>
                  </a:cubicBezTo>
                  <a:cubicBezTo>
                    <a:pt x="694035" y="730919"/>
                    <a:pt x="653309" y="716590"/>
                    <a:pt x="609190" y="704900"/>
                  </a:cubicBezTo>
                  <a:cubicBezTo>
                    <a:pt x="565070" y="693210"/>
                    <a:pt x="520385" y="683783"/>
                    <a:pt x="475134" y="676618"/>
                  </a:cubicBezTo>
                  <a:cubicBezTo>
                    <a:pt x="429883" y="669454"/>
                    <a:pt x="388403" y="663042"/>
                    <a:pt x="350694" y="657386"/>
                  </a:cubicBezTo>
                  <a:cubicBezTo>
                    <a:pt x="312985" y="651730"/>
                    <a:pt x="281498" y="646262"/>
                    <a:pt x="256233" y="640983"/>
                  </a:cubicBezTo>
                  <a:cubicBezTo>
                    <a:pt x="230968" y="635703"/>
                    <a:pt x="216827" y="629293"/>
                    <a:pt x="213810" y="621751"/>
                  </a:cubicBezTo>
                  <a:lnTo>
                    <a:pt x="213810" y="267663"/>
                  </a:lnTo>
                  <a:cubicBezTo>
                    <a:pt x="216827" y="257104"/>
                    <a:pt x="228705" y="248431"/>
                    <a:pt x="249446" y="241644"/>
                  </a:cubicBezTo>
                  <a:cubicBezTo>
                    <a:pt x="270186" y="234856"/>
                    <a:pt x="296582" y="228445"/>
                    <a:pt x="328635" y="222412"/>
                  </a:cubicBezTo>
                  <a:cubicBezTo>
                    <a:pt x="360688" y="216378"/>
                    <a:pt x="396888" y="209780"/>
                    <a:pt x="437236" y="202615"/>
                  </a:cubicBezTo>
                  <a:cubicBezTo>
                    <a:pt x="477586" y="195451"/>
                    <a:pt x="518688" y="185646"/>
                    <a:pt x="560546" y="173202"/>
                  </a:cubicBezTo>
                  <a:cubicBezTo>
                    <a:pt x="602402" y="160758"/>
                    <a:pt x="643316" y="144920"/>
                    <a:pt x="683288" y="125688"/>
                  </a:cubicBezTo>
                  <a:cubicBezTo>
                    <a:pt x="723260" y="106457"/>
                    <a:pt x="759461" y="81757"/>
                    <a:pt x="791890" y="51590"/>
                  </a:cubicBezTo>
                  <a:close/>
                  <a:moveTo>
                    <a:pt x="384633" y="745059"/>
                  </a:moveTo>
                  <a:cubicBezTo>
                    <a:pt x="388403" y="754110"/>
                    <a:pt x="392928" y="763915"/>
                    <a:pt x="398208" y="774473"/>
                  </a:cubicBezTo>
                  <a:cubicBezTo>
                    <a:pt x="402732" y="784277"/>
                    <a:pt x="408766" y="795590"/>
                    <a:pt x="416308" y="808412"/>
                  </a:cubicBezTo>
                  <a:cubicBezTo>
                    <a:pt x="423849" y="821232"/>
                    <a:pt x="432900" y="835184"/>
                    <a:pt x="443458" y="850268"/>
                  </a:cubicBezTo>
                  <a:cubicBezTo>
                    <a:pt x="456279" y="868369"/>
                    <a:pt x="469289" y="887411"/>
                    <a:pt x="482488" y="907397"/>
                  </a:cubicBezTo>
                  <a:cubicBezTo>
                    <a:pt x="495685" y="927383"/>
                    <a:pt x="505678" y="945484"/>
                    <a:pt x="512466" y="961698"/>
                  </a:cubicBezTo>
                  <a:cubicBezTo>
                    <a:pt x="519253" y="977913"/>
                    <a:pt x="521328" y="991300"/>
                    <a:pt x="518688" y="1001858"/>
                  </a:cubicBezTo>
                  <a:cubicBezTo>
                    <a:pt x="516049" y="1012417"/>
                    <a:pt x="505301" y="1017696"/>
                    <a:pt x="486447" y="1017696"/>
                  </a:cubicBezTo>
                  <a:lnTo>
                    <a:pt x="421964" y="1017696"/>
                  </a:lnTo>
                  <a:cubicBezTo>
                    <a:pt x="406881" y="1017696"/>
                    <a:pt x="392928" y="1014868"/>
                    <a:pt x="380107" y="1009212"/>
                  </a:cubicBezTo>
                  <a:cubicBezTo>
                    <a:pt x="367286" y="1003556"/>
                    <a:pt x="355031" y="994883"/>
                    <a:pt x="343340" y="983192"/>
                  </a:cubicBezTo>
                  <a:cubicBezTo>
                    <a:pt x="331651" y="971503"/>
                    <a:pt x="319584" y="956608"/>
                    <a:pt x="307140" y="938507"/>
                  </a:cubicBezTo>
                  <a:cubicBezTo>
                    <a:pt x="294696" y="920407"/>
                    <a:pt x="281310" y="898912"/>
                    <a:pt x="266980" y="874024"/>
                  </a:cubicBezTo>
                  <a:cubicBezTo>
                    <a:pt x="249634" y="845366"/>
                    <a:pt x="237567" y="820289"/>
                    <a:pt x="230780" y="798796"/>
                  </a:cubicBezTo>
                  <a:cubicBezTo>
                    <a:pt x="223991" y="777301"/>
                    <a:pt x="219467" y="759389"/>
                    <a:pt x="217204" y="745059"/>
                  </a:cubicBezTo>
                  <a:cubicBezTo>
                    <a:pt x="214187" y="728468"/>
                    <a:pt x="214187" y="714139"/>
                    <a:pt x="217204" y="702072"/>
                  </a:cubicBezTo>
                  <a:cubicBezTo>
                    <a:pt x="223238" y="702825"/>
                    <a:pt x="230403" y="704334"/>
                    <a:pt x="238698" y="706596"/>
                  </a:cubicBezTo>
                  <a:cubicBezTo>
                    <a:pt x="245486" y="708105"/>
                    <a:pt x="253782" y="709990"/>
                    <a:pt x="263586" y="712253"/>
                  </a:cubicBezTo>
                  <a:cubicBezTo>
                    <a:pt x="273391" y="714516"/>
                    <a:pt x="284703" y="716778"/>
                    <a:pt x="297525" y="719040"/>
                  </a:cubicBezTo>
                  <a:cubicBezTo>
                    <a:pt x="310346" y="722057"/>
                    <a:pt x="321847" y="724885"/>
                    <a:pt x="332028" y="727525"/>
                  </a:cubicBezTo>
                  <a:cubicBezTo>
                    <a:pt x="342210" y="730164"/>
                    <a:pt x="351448" y="732993"/>
                    <a:pt x="359745" y="736009"/>
                  </a:cubicBezTo>
                  <a:cubicBezTo>
                    <a:pt x="368795" y="739027"/>
                    <a:pt x="377091" y="742043"/>
                    <a:pt x="384633" y="745059"/>
                  </a:cubicBezTo>
                  <a:close/>
                </a:path>
              </a:pathLst>
            </a:custGeom>
            <a:solidFill>
              <a:schemeClr val="accent3"/>
            </a:solidFill>
            <a:ln w="10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39" name="PPT世界-8-13"/>
            <p:cNvSpPr/>
            <p:nvPr/>
          </p:nvSpPr>
          <p:spPr>
            <a:xfrm>
              <a:off x="8236756" y="3256846"/>
              <a:ext cx="3287587" cy="1032454"/>
            </a:xfrm>
            <a:prstGeom prst="roundRect">
              <a:avLst>
                <a:gd name="adj" fmla="val 10132"/>
              </a:avLst>
            </a:prstGeom>
            <a:gradFill>
              <a:gsLst>
                <a:gs pos="4000">
                  <a:schemeClr val="bg1"/>
                </a:gs>
                <a:gs pos="100000">
                  <a:schemeClr val="accent1">
                    <a:lumMod val="7000"/>
                    <a:lumOff val="93000"/>
                  </a:schemeClr>
                </a:gs>
              </a:gsLst>
              <a:lin ang="4200000" scaled="0"/>
            </a:gradFill>
            <a:ln>
              <a:solidFill>
                <a:schemeClr val="accent1"/>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cxnSp>
          <p:nvCxnSpPr>
            <p:cNvPr id="40" name="PPT世界-8-14"/>
            <p:cNvCxnSpPr/>
            <p:nvPr/>
          </p:nvCxnSpPr>
          <p:spPr>
            <a:xfrm flipH="1">
              <a:off x="6918123" y="3817110"/>
              <a:ext cx="1008397" cy="1733"/>
            </a:xfrm>
            <a:prstGeom prst="line">
              <a:avLst/>
            </a:prstGeom>
            <a:ln w="38100">
              <a:solidFill>
                <a:schemeClr val="accent1"/>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1" name="PPT世界-8-15"/>
            <p:cNvSpPr txBox="1"/>
            <p:nvPr/>
          </p:nvSpPr>
          <p:spPr>
            <a:xfrm>
              <a:off x="8896660" y="3667884"/>
              <a:ext cx="2379973" cy="524695"/>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单击此处键入文本单击此处键入文本单击此处键入文本单击此处</a:t>
              </a:r>
            </a:p>
          </p:txBody>
        </p:sp>
        <p:sp>
          <p:nvSpPr>
            <p:cNvPr id="42" name="PPT世界-8-16"/>
            <p:cNvSpPr txBox="1"/>
            <p:nvPr/>
          </p:nvSpPr>
          <p:spPr>
            <a:xfrm>
              <a:off x="10045525" y="3387605"/>
              <a:ext cx="1231106" cy="246221"/>
            </a:xfrm>
            <a:prstGeom prst="rect">
              <a:avLst/>
            </a:prstGeom>
            <a:noFill/>
          </p:spPr>
          <p:txBody>
            <a:bodyPr wrap="none" lIns="0" tIns="0" rIns="0" bIns="0" rtlCol="0" anchor="ctr">
              <a:no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accent1"/>
                  </a:solidFill>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3" name="PPT世界-8-17"/>
            <p:cNvSpPr/>
            <p:nvPr/>
          </p:nvSpPr>
          <p:spPr>
            <a:xfrm flipH="1">
              <a:off x="8440112" y="3340035"/>
              <a:ext cx="272504" cy="336841"/>
            </a:xfrm>
            <a:custGeom>
              <a:avLst/>
              <a:gdLst>
                <a:gd name="connsiteX0" fmla="*/ 562011 w 916666"/>
                <a:gd name="connsiteY0" fmla="*/ 1127421 h 1133086"/>
                <a:gd name="connsiteX1" fmla="*/ 562011 w 916666"/>
                <a:gd name="connsiteY1" fmla="*/ 1133086 h 1133086"/>
                <a:gd name="connsiteX2" fmla="*/ 215286 w 916666"/>
                <a:gd name="connsiteY2" fmla="*/ 1133086 h 1133086"/>
                <a:gd name="connsiteX3" fmla="*/ 193191 w 916666"/>
                <a:gd name="connsiteY3" fmla="*/ 1125152 h 1133086"/>
                <a:gd name="connsiteX4" fmla="*/ 187526 w 916666"/>
                <a:gd name="connsiteY4" fmla="*/ 1107027 h 1133086"/>
                <a:gd name="connsiteX5" fmla="*/ 196590 w 916666"/>
                <a:gd name="connsiteY5" fmla="*/ 1088896 h 1133086"/>
                <a:gd name="connsiteX6" fmla="*/ 218686 w 916666"/>
                <a:gd name="connsiteY6" fmla="*/ 1080964 h 1133086"/>
                <a:gd name="connsiteX7" fmla="*/ 270808 w 916666"/>
                <a:gd name="connsiteY7" fmla="*/ 1073033 h 1133086"/>
                <a:gd name="connsiteX8" fmla="*/ 314998 w 916666"/>
                <a:gd name="connsiteY8" fmla="*/ 1041306 h 1133086"/>
                <a:gd name="connsiteX9" fmla="*/ 325196 w 916666"/>
                <a:gd name="connsiteY9" fmla="*/ 1018078 h 1133086"/>
                <a:gd name="connsiteX10" fmla="*/ 330861 w 916666"/>
                <a:gd name="connsiteY10" fmla="*/ 988051 h 1133086"/>
                <a:gd name="connsiteX11" fmla="*/ 118974 w 916666"/>
                <a:gd name="connsiteY11" fmla="*/ 988051 h 1133086"/>
                <a:gd name="connsiteX12" fmla="*/ 99145 w 916666"/>
                <a:gd name="connsiteY12" fmla="*/ 981253 h 1133086"/>
                <a:gd name="connsiteX13" fmla="*/ 82149 w 916666"/>
                <a:gd name="connsiteY13" fmla="*/ 964256 h 1133086"/>
                <a:gd name="connsiteX14" fmla="*/ 70251 w 916666"/>
                <a:gd name="connsiteY14" fmla="*/ 941594 h 1133086"/>
                <a:gd name="connsiteX15" fmla="*/ 65719 w 916666"/>
                <a:gd name="connsiteY15" fmla="*/ 918933 h 1133086"/>
                <a:gd name="connsiteX16" fmla="*/ 70251 w 916666"/>
                <a:gd name="connsiteY16" fmla="*/ 896838 h 1133086"/>
                <a:gd name="connsiteX17" fmla="*/ 82149 w 916666"/>
                <a:gd name="connsiteY17" fmla="*/ 874742 h 1133086"/>
                <a:gd name="connsiteX18" fmla="*/ 99145 w 916666"/>
                <a:gd name="connsiteY18" fmla="*/ 858313 h 1133086"/>
                <a:gd name="connsiteX19" fmla="*/ 118974 w 916666"/>
                <a:gd name="connsiteY19" fmla="*/ 852081 h 1133086"/>
                <a:gd name="connsiteX20" fmla="*/ 543881 w 916666"/>
                <a:gd name="connsiteY20" fmla="*/ 852081 h 1133086"/>
                <a:gd name="connsiteX21" fmla="*/ 545014 w 916666"/>
                <a:gd name="connsiteY21" fmla="*/ 852081 h 1133086"/>
                <a:gd name="connsiteX22" fmla="*/ 562011 w 916666"/>
                <a:gd name="connsiteY22" fmla="*/ 850948 h 1133086"/>
                <a:gd name="connsiteX23" fmla="*/ 562011 w 916666"/>
                <a:gd name="connsiteY23" fmla="*/ 985785 h 1133086"/>
                <a:gd name="connsiteX24" fmla="*/ 554079 w 916666"/>
                <a:gd name="connsiteY24" fmla="*/ 985785 h 1133086"/>
                <a:gd name="connsiteX25" fmla="*/ 543881 w 916666"/>
                <a:gd name="connsiteY25" fmla="*/ 988051 h 1133086"/>
                <a:gd name="connsiteX26" fmla="*/ 433972 w 916666"/>
                <a:gd name="connsiteY26" fmla="*/ 988051 h 1133086"/>
                <a:gd name="connsiteX27" fmla="*/ 437938 w 916666"/>
                <a:gd name="connsiteY27" fmla="*/ 1024310 h 1133086"/>
                <a:gd name="connsiteX28" fmla="*/ 452101 w 916666"/>
                <a:gd name="connsiteY28" fmla="*/ 1050371 h 1133086"/>
                <a:gd name="connsiteX29" fmla="*/ 508756 w 916666"/>
                <a:gd name="connsiteY29" fmla="*/ 1077565 h 1133086"/>
                <a:gd name="connsiteX30" fmla="*/ 562011 w 916666"/>
                <a:gd name="connsiteY30" fmla="*/ 1082097 h 1133086"/>
                <a:gd name="connsiteX31" fmla="*/ 562011 w 916666"/>
                <a:gd name="connsiteY31" fmla="*/ 1127421 h 1133086"/>
                <a:gd name="connsiteX32" fmla="*/ 513288 w 916666"/>
                <a:gd name="connsiteY32" fmla="*/ 282138 h 1133086"/>
                <a:gd name="connsiteX33" fmla="*/ 549547 w 916666"/>
                <a:gd name="connsiteY33" fmla="*/ 297435 h 1133086"/>
                <a:gd name="connsiteX34" fmla="*/ 564277 w 916666"/>
                <a:gd name="connsiteY34" fmla="*/ 334260 h 1133086"/>
                <a:gd name="connsiteX35" fmla="*/ 564277 w 916666"/>
                <a:gd name="connsiteY35" fmla="*/ 443037 h 1133086"/>
                <a:gd name="connsiteX36" fmla="*/ 549547 w 916666"/>
                <a:gd name="connsiteY36" fmla="*/ 479295 h 1133086"/>
                <a:gd name="connsiteX37" fmla="*/ 513288 w 916666"/>
                <a:gd name="connsiteY37" fmla="*/ 494025 h 1133086"/>
                <a:gd name="connsiteX38" fmla="*/ 50989 w 916666"/>
                <a:gd name="connsiteY38" fmla="*/ 494025 h 1133086"/>
                <a:gd name="connsiteX39" fmla="*/ 14730 w 916666"/>
                <a:gd name="connsiteY39" fmla="*/ 479295 h 1133086"/>
                <a:gd name="connsiteX40" fmla="*/ 0 w 916666"/>
                <a:gd name="connsiteY40" fmla="*/ 443037 h 1133086"/>
                <a:gd name="connsiteX41" fmla="*/ 0 w 916666"/>
                <a:gd name="connsiteY41" fmla="*/ 334260 h 1133086"/>
                <a:gd name="connsiteX42" fmla="*/ 14730 w 916666"/>
                <a:gd name="connsiteY42" fmla="*/ 297435 h 1133086"/>
                <a:gd name="connsiteX43" fmla="*/ 50989 w 916666"/>
                <a:gd name="connsiteY43" fmla="*/ 282138 h 1133086"/>
                <a:gd name="connsiteX44" fmla="*/ 513288 w 916666"/>
                <a:gd name="connsiteY44" fmla="*/ 282138 h 1133086"/>
                <a:gd name="connsiteX45" fmla="*/ 513288 w 916666"/>
                <a:gd name="connsiteY45" fmla="*/ 565410 h 1133086"/>
                <a:gd name="connsiteX46" fmla="*/ 549547 w 916666"/>
                <a:gd name="connsiteY46" fmla="*/ 580140 h 1133086"/>
                <a:gd name="connsiteX47" fmla="*/ 564277 w 916666"/>
                <a:gd name="connsiteY47" fmla="*/ 616399 h 1133086"/>
                <a:gd name="connsiteX48" fmla="*/ 564277 w 916666"/>
                <a:gd name="connsiteY48" fmla="*/ 726308 h 1133086"/>
                <a:gd name="connsiteX49" fmla="*/ 549547 w 916666"/>
                <a:gd name="connsiteY49" fmla="*/ 762567 h 1133086"/>
                <a:gd name="connsiteX50" fmla="*/ 513288 w 916666"/>
                <a:gd name="connsiteY50" fmla="*/ 777297 h 1133086"/>
                <a:gd name="connsiteX51" fmla="*/ 50989 w 916666"/>
                <a:gd name="connsiteY51" fmla="*/ 777297 h 1133086"/>
                <a:gd name="connsiteX52" fmla="*/ 14730 w 916666"/>
                <a:gd name="connsiteY52" fmla="*/ 762567 h 1133086"/>
                <a:gd name="connsiteX53" fmla="*/ 0 w 916666"/>
                <a:gd name="connsiteY53" fmla="*/ 726308 h 1133086"/>
                <a:gd name="connsiteX54" fmla="*/ 0 w 916666"/>
                <a:gd name="connsiteY54" fmla="*/ 616399 h 1133086"/>
                <a:gd name="connsiteX55" fmla="*/ 14730 w 916666"/>
                <a:gd name="connsiteY55" fmla="*/ 580140 h 1133086"/>
                <a:gd name="connsiteX56" fmla="*/ 50989 w 916666"/>
                <a:gd name="connsiteY56" fmla="*/ 565410 h 1133086"/>
                <a:gd name="connsiteX57" fmla="*/ 513288 w 916666"/>
                <a:gd name="connsiteY57" fmla="*/ 565410 h 1133086"/>
                <a:gd name="connsiteX58" fmla="*/ 635661 w 916666"/>
                <a:gd name="connsiteY58" fmla="*/ 270808 h 1133086"/>
                <a:gd name="connsiteX59" fmla="*/ 615266 w 916666"/>
                <a:gd name="connsiteY59" fmla="*/ 230016 h 1133086"/>
                <a:gd name="connsiteX60" fmla="*/ 574475 w 916666"/>
                <a:gd name="connsiteY60" fmla="*/ 211887 h 1133086"/>
                <a:gd name="connsiteX61" fmla="*/ 118974 w 916666"/>
                <a:gd name="connsiteY61" fmla="*/ 211887 h 1133086"/>
                <a:gd name="connsiteX62" fmla="*/ 99145 w 916666"/>
                <a:gd name="connsiteY62" fmla="*/ 205089 h 1133086"/>
                <a:gd name="connsiteX63" fmla="*/ 82149 w 916666"/>
                <a:gd name="connsiteY63" fmla="*/ 188092 h 1133086"/>
                <a:gd name="connsiteX64" fmla="*/ 70818 w 916666"/>
                <a:gd name="connsiteY64" fmla="*/ 165997 h 1133086"/>
                <a:gd name="connsiteX65" fmla="*/ 66852 w 916666"/>
                <a:gd name="connsiteY65" fmla="*/ 143902 h 1133086"/>
                <a:gd name="connsiteX66" fmla="*/ 70818 w 916666"/>
                <a:gd name="connsiteY66" fmla="*/ 120674 h 1133086"/>
                <a:gd name="connsiteX67" fmla="*/ 82149 w 916666"/>
                <a:gd name="connsiteY67" fmla="*/ 96879 h 1133086"/>
                <a:gd name="connsiteX68" fmla="*/ 99145 w 916666"/>
                <a:gd name="connsiteY68" fmla="*/ 78749 h 1133086"/>
                <a:gd name="connsiteX69" fmla="*/ 118974 w 916666"/>
                <a:gd name="connsiteY69" fmla="*/ 71384 h 1133086"/>
                <a:gd name="connsiteX70" fmla="*/ 350124 w 916666"/>
                <a:gd name="connsiteY70" fmla="*/ 71384 h 1133086"/>
                <a:gd name="connsiteX71" fmla="*/ 350690 w 916666"/>
                <a:gd name="connsiteY71" fmla="*/ 46457 h 1133086"/>
                <a:gd name="connsiteX72" fmla="*/ 354089 w 916666"/>
                <a:gd name="connsiteY72" fmla="*/ 23795 h 1133086"/>
                <a:gd name="connsiteX73" fmla="*/ 362021 w 916666"/>
                <a:gd name="connsiteY73" fmla="*/ 6799 h 1133086"/>
                <a:gd name="connsiteX74" fmla="*/ 375051 w 916666"/>
                <a:gd name="connsiteY74" fmla="*/ 0 h 1133086"/>
                <a:gd name="connsiteX75" fmla="*/ 401112 w 916666"/>
                <a:gd name="connsiteY75" fmla="*/ 0 h 1133086"/>
                <a:gd name="connsiteX76" fmla="*/ 420941 w 916666"/>
                <a:gd name="connsiteY76" fmla="*/ 23228 h 1133086"/>
                <a:gd name="connsiteX77" fmla="*/ 432839 w 916666"/>
                <a:gd name="connsiteY77" fmla="*/ 71384 h 1133086"/>
                <a:gd name="connsiteX78" fmla="*/ 543881 w 916666"/>
                <a:gd name="connsiteY78" fmla="*/ 71384 h 1133086"/>
                <a:gd name="connsiteX79" fmla="*/ 628296 w 916666"/>
                <a:gd name="connsiteY79" fmla="*/ 84415 h 1133086"/>
                <a:gd name="connsiteX80" fmla="*/ 701947 w 916666"/>
                <a:gd name="connsiteY80" fmla="*/ 121240 h 1133086"/>
                <a:gd name="connsiteX81" fmla="*/ 753502 w 916666"/>
                <a:gd name="connsiteY81" fmla="*/ 179028 h 1133086"/>
                <a:gd name="connsiteX82" fmla="*/ 772765 w 916666"/>
                <a:gd name="connsiteY82" fmla="*/ 253811 h 1133086"/>
                <a:gd name="connsiteX83" fmla="*/ 772765 w 916666"/>
                <a:gd name="connsiteY83" fmla="*/ 260610 h 1133086"/>
                <a:gd name="connsiteX84" fmla="*/ 772765 w 916666"/>
                <a:gd name="connsiteY84" fmla="*/ 708179 h 1133086"/>
                <a:gd name="connsiteX85" fmla="*/ 645859 w 916666"/>
                <a:gd name="connsiteY85" fmla="*/ 708179 h 1133086"/>
                <a:gd name="connsiteX86" fmla="*/ 635661 w 916666"/>
                <a:gd name="connsiteY86" fmla="*/ 708179 h 1133086"/>
                <a:gd name="connsiteX87" fmla="*/ 635661 w 916666"/>
                <a:gd name="connsiteY87" fmla="*/ 270808 h 1133086"/>
                <a:gd name="connsiteX88" fmla="*/ 873609 w 916666"/>
                <a:gd name="connsiteY88" fmla="*/ 777297 h 1133086"/>
                <a:gd name="connsiteX89" fmla="*/ 903636 w 916666"/>
                <a:gd name="connsiteY89" fmla="*/ 789761 h 1133086"/>
                <a:gd name="connsiteX90" fmla="*/ 916667 w 916666"/>
                <a:gd name="connsiteY90" fmla="*/ 820354 h 1133086"/>
                <a:gd name="connsiteX91" fmla="*/ 916667 w 916666"/>
                <a:gd name="connsiteY91" fmla="*/ 1046972 h 1133086"/>
                <a:gd name="connsiteX92" fmla="*/ 906469 w 916666"/>
                <a:gd name="connsiteY92" fmla="*/ 1071333 h 1133086"/>
                <a:gd name="connsiteX93" fmla="*/ 881541 w 916666"/>
                <a:gd name="connsiteY93" fmla="*/ 1097960 h 1133086"/>
                <a:gd name="connsiteX94" fmla="*/ 852081 w 916666"/>
                <a:gd name="connsiteY94" fmla="*/ 1118923 h 1133086"/>
                <a:gd name="connsiteX95" fmla="*/ 828286 w 916666"/>
                <a:gd name="connsiteY95" fmla="*/ 1127421 h 1133086"/>
                <a:gd name="connsiteX96" fmla="*/ 676452 w 916666"/>
                <a:gd name="connsiteY96" fmla="*/ 1127421 h 1133086"/>
                <a:gd name="connsiteX97" fmla="*/ 645859 w 916666"/>
                <a:gd name="connsiteY97" fmla="*/ 1114386 h 1133086"/>
                <a:gd name="connsiteX98" fmla="*/ 633395 w 916666"/>
                <a:gd name="connsiteY98" fmla="*/ 1082097 h 1133086"/>
                <a:gd name="connsiteX99" fmla="*/ 633395 w 916666"/>
                <a:gd name="connsiteY99" fmla="*/ 820354 h 1133086"/>
                <a:gd name="connsiteX100" fmla="*/ 645859 w 916666"/>
                <a:gd name="connsiteY100" fmla="*/ 789761 h 1133086"/>
                <a:gd name="connsiteX101" fmla="*/ 676452 w 916666"/>
                <a:gd name="connsiteY101" fmla="*/ 777297 h 1133086"/>
                <a:gd name="connsiteX102" fmla="*/ 873609 w 916666"/>
                <a:gd name="connsiteY102" fmla="*/ 777297 h 1133086"/>
                <a:gd name="connsiteX103" fmla="*/ 716110 w 916666"/>
                <a:gd name="connsiteY103" fmla="*/ 846415 h 1133086"/>
                <a:gd name="connsiteX104" fmla="*/ 703646 w 916666"/>
                <a:gd name="connsiteY104" fmla="*/ 859446 h 1133086"/>
                <a:gd name="connsiteX105" fmla="*/ 700247 w 916666"/>
                <a:gd name="connsiteY105" fmla="*/ 881541 h 1133086"/>
                <a:gd name="connsiteX106" fmla="*/ 704213 w 916666"/>
                <a:gd name="connsiteY106" fmla="*/ 904203 h 1133086"/>
                <a:gd name="connsiteX107" fmla="*/ 717243 w 916666"/>
                <a:gd name="connsiteY107" fmla="*/ 917800 h 1133086"/>
                <a:gd name="connsiteX108" fmla="*/ 831685 w 916666"/>
                <a:gd name="connsiteY108" fmla="*/ 917800 h 1133086"/>
                <a:gd name="connsiteX109" fmla="*/ 838484 w 916666"/>
                <a:gd name="connsiteY109" fmla="*/ 912701 h 1133086"/>
                <a:gd name="connsiteX110" fmla="*/ 843016 w 916666"/>
                <a:gd name="connsiteY110" fmla="*/ 901936 h 1133086"/>
                <a:gd name="connsiteX111" fmla="*/ 845282 w 916666"/>
                <a:gd name="connsiteY111" fmla="*/ 884940 h 1133086"/>
                <a:gd name="connsiteX112" fmla="*/ 843016 w 916666"/>
                <a:gd name="connsiteY112" fmla="*/ 861145 h 1133086"/>
                <a:gd name="connsiteX113" fmla="*/ 831685 w 916666"/>
                <a:gd name="connsiteY113" fmla="*/ 846415 h 1133086"/>
                <a:gd name="connsiteX114" fmla="*/ 716110 w 916666"/>
                <a:gd name="connsiteY114" fmla="*/ 846415 h 1133086"/>
                <a:gd name="connsiteX115" fmla="*/ 826020 w 916666"/>
                <a:gd name="connsiteY115" fmla="*/ 1061702 h 1133086"/>
                <a:gd name="connsiteX116" fmla="*/ 840750 w 916666"/>
                <a:gd name="connsiteY116" fmla="*/ 1049804 h 1133086"/>
                <a:gd name="connsiteX117" fmla="*/ 846982 w 916666"/>
                <a:gd name="connsiteY117" fmla="*/ 1024310 h 1133086"/>
                <a:gd name="connsiteX118" fmla="*/ 843016 w 916666"/>
                <a:gd name="connsiteY118" fmla="*/ 998815 h 1133086"/>
                <a:gd name="connsiteX119" fmla="*/ 827153 w 916666"/>
                <a:gd name="connsiteY119" fmla="*/ 986918 h 1133086"/>
                <a:gd name="connsiteX120" fmla="*/ 720643 w 916666"/>
                <a:gd name="connsiteY120" fmla="*/ 986918 h 1133086"/>
                <a:gd name="connsiteX121" fmla="*/ 708179 w 916666"/>
                <a:gd name="connsiteY121" fmla="*/ 995416 h 1133086"/>
                <a:gd name="connsiteX122" fmla="*/ 703646 w 916666"/>
                <a:gd name="connsiteY122" fmla="*/ 1012979 h 1133086"/>
                <a:gd name="connsiteX123" fmla="*/ 704780 w 916666"/>
                <a:gd name="connsiteY123" fmla="*/ 1039040 h 1133086"/>
                <a:gd name="connsiteX124" fmla="*/ 711578 w 916666"/>
                <a:gd name="connsiteY124" fmla="*/ 1054903 h 1133086"/>
                <a:gd name="connsiteX125" fmla="*/ 725175 w 916666"/>
                <a:gd name="connsiteY125" fmla="*/ 1061702 h 1133086"/>
                <a:gd name="connsiteX126" fmla="*/ 826020 w 916666"/>
                <a:gd name="connsiteY126" fmla="*/ 1061702 h 113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916666" h="1133086">
                  <a:moveTo>
                    <a:pt x="562011" y="1127421"/>
                  </a:moveTo>
                  <a:lnTo>
                    <a:pt x="562011" y="1133086"/>
                  </a:lnTo>
                  <a:lnTo>
                    <a:pt x="215286" y="1133086"/>
                  </a:lnTo>
                  <a:cubicBezTo>
                    <a:pt x="204711" y="1133086"/>
                    <a:pt x="197346" y="1130441"/>
                    <a:pt x="193191" y="1125152"/>
                  </a:cubicBezTo>
                  <a:cubicBezTo>
                    <a:pt x="189036" y="1119863"/>
                    <a:pt x="187148" y="1113821"/>
                    <a:pt x="187526" y="1107027"/>
                  </a:cubicBezTo>
                  <a:cubicBezTo>
                    <a:pt x="187903" y="1100227"/>
                    <a:pt x="190925" y="1094184"/>
                    <a:pt x="196590" y="1088896"/>
                  </a:cubicBezTo>
                  <a:cubicBezTo>
                    <a:pt x="202256" y="1083608"/>
                    <a:pt x="209621" y="1080964"/>
                    <a:pt x="218686" y="1080964"/>
                  </a:cubicBezTo>
                  <a:cubicBezTo>
                    <a:pt x="236815" y="1080964"/>
                    <a:pt x="254189" y="1078321"/>
                    <a:pt x="270808" y="1073033"/>
                  </a:cubicBezTo>
                  <a:cubicBezTo>
                    <a:pt x="287427" y="1067744"/>
                    <a:pt x="302157" y="1057169"/>
                    <a:pt x="314998" y="1041306"/>
                  </a:cubicBezTo>
                  <a:cubicBezTo>
                    <a:pt x="319530" y="1035263"/>
                    <a:pt x="322930" y="1027520"/>
                    <a:pt x="325196" y="1018078"/>
                  </a:cubicBezTo>
                  <a:cubicBezTo>
                    <a:pt x="327462" y="1008636"/>
                    <a:pt x="329351" y="998626"/>
                    <a:pt x="330861" y="988051"/>
                  </a:cubicBezTo>
                  <a:lnTo>
                    <a:pt x="118974" y="988051"/>
                  </a:lnTo>
                  <a:cubicBezTo>
                    <a:pt x="112176" y="988051"/>
                    <a:pt x="105566" y="985785"/>
                    <a:pt x="99145" y="981253"/>
                  </a:cubicBezTo>
                  <a:cubicBezTo>
                    <a:pt x="92724" y="976720"/>
                    <a:pt x="87058" y="971055"/>
                    <a:pt x="82149" y="964256"/>
                  </a:cubicBezTo>
                  <a:cubicBezTo>
                    <a:pt x="77239" y="957458"/>
                    <a:pt x="73273" y="949903"/>
                    <a:pt x="70251" y="941594"/>
                  </a:cubicBezTo>
                  <a:cubicBezTo>
                    <a:pt x="67229" y="933286"/>
                    <a:pt x="65719" y="925731"/>
                    <a:pt x="65719" y="918933"/>
                  </a:cubicBezTo>
                  <a:cubicBezTo>
                    <a:pt x="65719" y="912134"/>
                    <a:pt x="67229" y="904769"/>
                    <a:pt x="70251" y="896838"/>
                  </a:cubicBezTo>
                  <a:cubicBezTo>
                    <a:pt x="73273" y="888906"/>
                    <a:pt x="77239" y="881541"/>
                    <a:pt x="82149" y="874742"/>
                  </a:cubicBezTo>
                  <a:cubicBezTo>
                    <a:pt x="87058" y="867944"/>
                    <a:pt x="92724" y="862468"/>
                    <a:pt x="99145" y="858313"/>
                  </a:cubicBezTo>
                  <a:cubicBezTo>
                    <a:pt x="105566" y="854158"/>
                    <a:pt x="112176" y="852081"/>
                    <a:pt x="118974" y="852081"/>
                  </a:cubicBezTo>
                  <a:lnTo>
                    <a:pt x="543881" y="852081"/>
                  </a:lnTo>
                  <a:lnTo>
                    <a:pt x="545014" y="852081"/>
                  </a:lnTo>
                  <a:cubicBezTo>
                    <a:pt x="552569" y="852081"/>
                    <a:pt x="558234" y="851703"/>
                    <a:pt x="562011" y="850948"/>
                  </a:cubicBezTo>
                  <a:lnTo>
                    <a:pt x="562011" y="985785"/>
                  </a:lnTo>
                  <a:lnTo>
                    <a:pt x="554079" y="985785"/>
                  </a:lnTo>
                  <a:cubicBezTo>
                    <a:pt x="548036" y="987295"/>
                    <a:pt x="544637" y="988051"/>
                    <a:pt x="543881" y="988051"/>
                  </a:cubicBezTo>
                  <a:lnTo>
                    <a:pt x="433972" y="988051"/>
                  </a:lnTo>
                  <a:cubicBezTo>
                    <a:pt x="433972" y="1000892"/>
                    <a:pt x="435294" y="1012979"/>
                    <a:pt x="437938" y="1024310"/>
                  </a:cubicBezTo>
                  <a:cubicBezTo>
                    <a:pt x="440581" y="1035641"/>
                    <a:pt x="445303" y="1044328"/>
                    <a:pt x="452101" y="1050371"/>
                  </a:cubicBezTo>
                  <a:cubicBezTo>
                    <a:pt x="469475" y="1065478"/>
                    <a:pt x="488360" y="1074543"/>
                    <a:pt x="508756" y="1077565"/>
                  </a:cubicBezTo>
                  <a:cubicBezTo>
                    <a:pt x="529151" y="1080587"/>
                    <a:pt x="546903" y="1082097"/>
                    <a:pt x="562011" y="1082097"/>
                  </a:cubicBezTo>
                  <a:lnTo>
                    <a:pt x="562011" y="1127421"/>
                  </a:lnTo>
                  <a:close/>
                  <a:moveTo>
                    <a:pt x="513288" y="282138"/>
                  </a:moveTo>
                  <a:cubicBezTo>
                    <a:pt x="527641" y="282138"/>
                    <a:pt x="539726" y="287237"/>
                    <a:pt x="549547" y="297435"/>
                  </a:cubicBezTo>
                  <a:cubicBezTo>
                    <a:pt x="559367" y="307633"/>
                    <a:pt x="564277" y="319908"/>
                    <a:pt x="564277" y="334260"/>
                  </a:cubicBezTo>
                  <a:lnTo>
                    <a:pt x="564277" y="443037"/>
                  </a:lnTo>
                  <a:cubicBezTo>
                    <a:pt x="564277" y="457389"/>
                    <a:pt x="559367" y="469475"/>
                    <a:pt x="549547" y="479295"/>
                  </a:cubicBezTo>
                  <a:cubicBezTo>
                    <a:pt x="539726" y="489116"/>
                    <a:pt x="527641" y="494025"/>
                    <a:pt x="513288" y="494025"/>
                  </a:cubicBezTo>
                  <a:lnTo>
                    <a:pt x="50989" y="494025"/>
                  </a:lnTo>
                  <a:cubicBezTo>
                    <a:pt x="36636" y="494025"/>
                    <a:pt x="24551" y="489116"/>
                    <a:pt x="14730" y="479295"/>
                  </a:cubicBezTo>
                  <a:cubicBezTo>
                    <a:pt x="4910" y="469475"/>
                    <a:pt x="0" y="457389"/>
                    <a:pt x="0" y="443037"/>
                  </a:cubicBezTo>
                  <a:lnTo>
                    <a:pt x="0" y="334260"/>
                  </a:lnTo>
                  <a:cubicBezTo>
                    <a:pt x="0" y="319908"/>
                    <a:pt x="4910" y="307633"/>
                    <a:pt x="14730" y="297435"/>
                  </a:cubicBezTo>
                  <a:cubicBezTo>
                    <a:pt x="24551" y="287237"/>
                    <a:pt x="36636" y="282138"/>
                    <a:pt x="50989" y="282138"/>
                  </a:cubicBezTo>
                  <a:lnTo>
                    <a:pt x="513288" y="282138"/>
                  </a:lnTo>
                  <a:close/>
                  <a:moveTo>
                    <a:pt x="513288" y="565410"/>
                  </a:moveTo>
                  <a:cubicBezTo>
                    <a:pt x="527641" y="565410"/>
                    <a:pt x="539726" y="570320"/>
                    <a:pt x="549547" y="580140"/>
                  </a:cubicBezTo>
                  <a:cubicBezTo>
                    <a:pt x="559367" y="589961"/>
                    <a:pt x="564277" y="602046"/>
                    <a:pt x="564277" y="616399"/>
                  </a:cubicBezTo>
                  <a:lnTo>
                    <a:pt x="564277" y="726308"/>
                  </a:lnTo>
                  <a:cubicBezTo>
                    <a:pt x="564277" y="740661"/>
                    <a:pt x="559367" y="752746"/>
                    <a:pt x="549547" y="762567"/>
                  </a:cubicBezTo>
                  <a:cubicBezTo>
                    <a:pt x="539726" y="772387"/>
                    <a:pt x="527641" y="777297"/>
                    <a:pt x="513288" y="777297"/>
                  </a:cubicBezTo>
                  <a:lnTo>
                    <a:pt x="50989" y="777297"/>
                  </a:lnTo>
                  <a:cubicBezTo>
                    <a:pt x="36636" y="777297"/>
                    <a:pt x="24551" y="772387"/>
                    <a:pt x="14730" y="762567"/>
                  </a:cubicBezTo>
                  <a:cubicBezTo>
                    <a:pt x="4910" y="752746"/>
                    <a:pt x="0" y="740661"/>
                    <a:pt x="0" y="726308"/>
                  </a:cubicBezTo>
                  <a:lnTo>
                    <a:pt x="0" y="616399"/>
                  </a:lnTo>
                  <a:cubicBezTo>
                    <a:pt x="0" y="602046"/>
                    <a:pt x="4910" y="589961"/>
                    <a:pt x="14730" y="580140"/>
                  </a:cubicBezTo>
                  <a:cubicBezTo>
                    <a:pt x="24551" y="570320"/>
                    <a:pt x="36636" y="565410"/>
                    <a:pt x="50989" y="565410"/>
                  </a:cubicBezTo>
                  <a:lnTo>
                    <a:pt x="513288" y="565410"/>
                  </a:lnTo>
                  <a:close/>
                  <a:moveTo>
                    <a:pt x="635661" y="270808"/>
                  </a:moveTo>
                  <a:cubicBezTo>
                    <a:pt x="635661" y="254944"/>
                    <a:pt x="628863" y="241347"/>
                    <a:pt x="615266" y="230016"/>
                  </a:cubicBezTo>
                  <a:cubicBezTo>
                    <a:pt x="601669" y="218686"/>
                    <a:pt x="588072" y="212643"/>
                    <a:pt x="574475" y="211887"/>
                  </a:cubicBezTo>
                  <a:lnTo>
                    <a:pt x="118974" y="211887"/>
                  </a:lnTo>
                  <a:cubicBezTo>
                    <a:pt x="112176" y="211887"/>
                    <a:pt x="105566" y="209621"/>
                    <a:pt x="99145" y="205089"/>
                  </a:cubicBezTo>
                  <a:cubicBezTo>
                    <a:pt x="92724" y="200556"/>
                    <a:pt x="87058" y="194891"/>
                    <a:pt x="82149" y="188092"/>
                  </a:cubicBezTo>
                  <a:cubicBezTo>
                    <a:pt x="77239" y="181294"/>
                    <a:pt x="73461" y="173929"/>
                    <a:pt x="70818" y="165997"/>
                  </a:cubicBezTo>
                  <a:cubicBezTo>
                    <a:pt x="68174" y="158066"/>
                    <a:pt x="66852" y="150700"/>
                    <a:pt x="66852" y="143902"/>
                  </a:cubicBezTo>
                  <a:cubicBezTo>
                    <a:pt x="66852" y="137103"/>
                    <a:pt x="68174" y="129361"/>
                    <a:pt x="70818" y="120674"/>
                  </a:cubicBezTo>
                  <a:cubicBezTo>
                    <a:pt x="73461" y="111986"/>
                    <a:pt x="77239" y="104055"/>
                    <a:pt x="82149" y="96879"/>
                  </a:cubicBezTo>
                  <a:cubicBezTo>
                    <a:pt x="87058" y="89703"/>
                    <a:pt x="92724" y="83659"/>
                    <a:pt x="99145" y="78749"/>
                  </a:cubicBezTo>
                  <a:cubicBezTo>
                    <a:pt x="105566" y="73839"/>
                    <a:pt x="112176" y="71384"/>
                    <a:pt x="118974" y="71384"/>
                  </a:cubicBezTo>
                  <a:lnTo>
                    <a:pt x="350124" y="71384"/>
                  </a:lnTo>
                  <a:cubicBezTo>
                    <a:pt x="350124" y="63075"/>
                    <a:pt x="350313" y="54766"/>
                    <a:pt x="350690" y="46457"/>
                  </a:cubicBezTo>
                  <a:cubicBezTo>
                    <a:pt x="351067" y="38147"/>
                    <a:pt x="352201" y="30593"/>
                    <a:pt x="354089" y="23795"/>
                  </a:cubicBezTo>
                  <a:cubicBezTo>
                    <a:pt x="355978" y="16996"/>
                    <a:pt x="358622" y="11331"/>
                    <a:pt x="362021" y="6799"/>
                  </a:cubicBezTo>
                  <a:cubicBezTo>
                    <a:pt x="365420" y="2266"/>
                    <a:pt x="369763" y="0"/>
                    <a:pt x="375051" y="0"/>
                  </a:cubicBezTo>
                  <a:lnTo>
                    <a:pt x="401112" y="0"/>
                  </a:lnTo>
                  <a:cubicBezTo>
                    <a:pt x="410177" y="0"/>
                    <a:pt x="416786" y="7743"/>
                    <a:pt x="420941" y="23228"/>
                  </a:cubicBezTo>
                  <a:cubicBezTo>
                    <a:pt x="425096" y="38714"/>
                    <a:pt x="429062" y="54766"/>
                    <a:pt x="432839" y="71384"/>
                  </a:cubicBezTo>
                  <a:lnTo>
                    <a:pt x="543881" y="71384"/>
                  </a:lnTo>
                  <a:cubicBezTo>
                    <a:pt x="572586" y="71384"/>
                    <a:pt x="600725" y="75728"/>
                    <a:pt x="628296" y="84415"/>
                  </a:cubicBezTo>
                  <a:cubicBezTo>
                    <a:pt x="655868" y="93102"/>
                    <a:pt x="680418" y="105377"/>
                    <a:pt x="701947" y="121240"/>
                  </a:cubicBezTo>
                  <a:cubicBezTo>
                    <a:pt x="723475" y="137103"/>
                    <a:pt x="740661" y="156366"/>
                    <a:pt x="753502" y="179028"/>
                  </a:cubicBezTo>
                  <a:cubicBezTo>
                    <a:pt x="766343" y="201689"/>
                    <a:pt x="772765" y="226617"/>
                    <a:pt x="772765" y="253811"/>
                  </a:cubicBezTo>
                  <a:lnTo>
                    <a:pt x="772765" y="260610"/>
                  </a:lnTo>
                  <a:lnTo>
                    <a:pt x="772765" y="708179"/>
                  </a:lnTo>
                  <a:lnTo>
                    <a:pt x="645859" y="708179"/>
                  </a:lnTo>
                  <a:lnTo>
                    <a:pt x="635661" y="708179"/>
                  </a:lnTo>
                  <a:lnTo>
                    <a:pt x="635661" y="270808"/>
                  </a:lnTo>
                  <a:close/>
                  <a:moveTo>
                    <a:pt x="873609" y="777297"/>
                  </a:moveTo>
                  <a:cubicBezTo>
                    <a:pt x="884940" y="777297"/>
                    <a:pt x="894949" y="781452"/>
                    <a:pt x="903636" y="789761"/>
                  </a:cubicBezTo>
                  <a:cubicBezTo>
                    <a:pt x="912323" y="798070"/>
                    <a:pt x="916667" y="808268"/>
                    <a:pt x="916667" y="820354"/>
                  </a:cubicBezTo>
                  <a:lnTo>
                    <a:pt x="916667" y="1046972"/>
                  </a:lnTo>
                  <a:cubicBezTo>
                    <a:pt x="916667" y="1053770"/>
                    <a:pt x="913267" y="1061891"/>
                    <a:pt x="906469" y="1071333"/>
                  </a:cubicBezTo>
                  <a:cubicBezTo>
                    <a:pt x="899670" y="1080775"/>
                    <a:pt x="891361" y="1089651"/>
                    <a:pt x="881541" y="1097960"/>
                  </a:cubicBezTo>
                  <a:cubicBezTo>
                    <a:pt x="871720" y="1106269"/>
                    <a:pt x="861901" y="1113257"/>
                    <a:pt x="852081" y="1118923"/>
                  </a:cubicBezTo>
                  <a:cubicBezTo>
                    <a:pt x="842260" y="1124588"/>
                    <a:pt x="834329" y="1127421"/>
                    <a:pt x="828286" y="1127421"/>
                  </a:cubicBezTo>
                  <a:lnTo>
                    <a:pt x="676452" y="1127421"/>
                  </a:lnTo>
                  <a:cubicBezTo>
                    <a:pt x="664366" y="1127421"/>
                    <a:pt x="654168" y="1123072"/>
                    <a:pt x="645859" y="1114386"/>
                  </a:cubicBezTo>
                  <a:cubicBezTo>
                    <a:pt x="637550" y="1105703"/>
                    <a:pt x="633395" y="1094938"/>
                    <a:pt x="633395" y="1082097"/>
                  </a:cubicBezTo>
                  <a:lnTo>
                    <a:pt x="633395" y="820354"/>
                  </a:lnTo>
                  <a:cubicBezTo>
                    <a:pt x="633395" y="808268"/>
                    <a:pt x="637550" y="798070"/>
                    <a:pt x="645859" y="789761"/>
                  </a:cubicBezTo>
                  <a:cubicBezTo>
                    <a:pt x="654168" y="781452"/>
                    <a:pt x="664366" y="777297"/>
                    <a:pt x="676452" y="777297"/>
                  </a:cubicBezTo>
                  <a:lnTo>
                    <a:pt x="873609" y="777297"/>
                  </a:lnTo>
                  <a:close/>
                  <a:moveTo>
                    <a:pt x="716110" y="846415"/>
                  </a:moveTo>
                  <a:cubicBezTo>
                    <a:pt x="710068" y="846415"/>
                    <a:pt x="705913" y="850758"/>
                    <a:pt x="703646" y="859446"/>
                  </a:cubicBezTo>
                  <a:cubicBezTo>
                    <a:pt x="701380" y="868133"/>
                    <a:pt x="700247" y="875498"/>
                    <a:pt x="700247" y="881541"/>
                  </a:cubicBezTo>
                  <a:cubicBezTo>
                    <a:pt x="700247" y="887584"/>
                    <a:pt x="701570" y="895138"/>
                    <a:pt x="704213" y="904203"/>
                  </a:cubicBezTo>
                  <a:cubicBezTo>
                    <a:pt x="706856" y="913267"/>
                    <a:pt x="711201" y="917800"/>
                    <a:pt x="717243" y="917800"/>
                  </a:cubicBezTo>
                  <a:lnTo>
                    <a:pt x="831685" y="917800"/>
                  </a:lnTo>
                  <a:cubicBezTo>
                    <a:pt x="834707" y="917800"/>
                    <a:pt x="836973" y="916100"/>
                    <a:pt x="838484" y="912701"/>
                  </a:cubicBezTo>
                  <a:cubicBezTo>
                    <a:pt x="839994" y="909302"/>
                    <a:pt x="841506" y="905713"/>
                    <a:pt x="843016" y="901936"/>
                  </a:cubicBezTo>
                  <a:cubicBezTo>
                    <a:pt x="844526" y="897404"/>
                    <a:pt x="845282" y="891739"/>
                    <a:pt x="845282" y="884940"/>
                  </a:cubicBezTo>
                  <a:cubicBezTo>
                    <a:pt x="845282" y="878897"/>
                    <a:pt x="844526" y="870966"/>
                    <a:pt x="843016" y="861145"/>
                  </a:cubicBezTo>
                  <a:cubicBezTo>
                    <a:pt x="841506" y="851325"/>
                    <a:pt x="837728" y="846415"/>
                    <a:pt x="831685" y="846415"/>
                  </a:cubicBezTo>
                  <a:lnTo>
                    <a:pt x="716110" y="846415"/>
                  </a:lnTo>
                  <a:close/>
                  <a:moveTo>
                    <a:pt x="826020" y="1061702"/>
                  </a:moveTo>
                  <a:cubicBezTo>
                    <a:pt x="832062" y="1061702"/>
                    <a:pt x="836973" y="1057736"/>
                    <a:pt x="840750" y="1049804"/>
                  </a:cubicBezTo>
                  <a:cubicBezTo>
                    <a:pt x="844526" y="1041873"/>
                    <a:pt x="846604" y="1033374"/>
                    <a:pt x="846982" y="1024310"/>
                  </a:cubicBezTo>
                  <a:cubicBezTo>
                    <a:pt x="847359" y="1015245"/>
                    <a:pt x="846038" y="1006747"/>
                    <a:pt x="843016" y="998815"/>
                  </a:cubicBezTo>
                  <a:cubicBezTo>
                    <a:pt x="839994" y="990884"/>
                    <a:pt x="834707" y="986918"/>
                    <a:pt x="827153" y="986918"/>
                  </a:cubicBezTo>
                  <a:lnTo>
                    <a:pt x="720643" y="986918"/>
                  </a:lnTo>
                  <a:cubicBezTo>
                    <a:pt x="714600" y="986918"/>
                    <a:pt x="710445" y="989751"/>
                    <a:pt x="708179" y="995416"/>
                  </a:cubicBezTo>
                  <a:cubicBezTo>
                    <a:pt x="705913" y="1001081"/>
                    <a:pt x="704402" y="1006936"/>
                    <a:pt x="703646" y="1012979"/>
                  </a:cubicBezTo>
                  <a:cubicBezTo>
                    <a:pt x="702891" y="1021288"/>
                    <a:pt x="703269" y="1029975"/>
                    <a:pt x="704780" y="1039040"/>
                  </a:cubicBezTo>
                  <a:cubicBezTo>
                    <a:pt x="704780" y="1045083"/>
                    <a:pt x="707046" y="1050371"/>
                    <a:pt x="711578" y="1054903"/>
                  </a:cubicBezTo>
                  <a:cubicBezTo>
                    <a:pt x="716110" y="1059435"/>
                    <a:pt x="720643" y="1061702"/>
                    <a:pt x="725175" y="1061702"/>
                  </a:cubicBezTo>
                  <a:lnTo>
                    <a:pt x="826020" y="1061702"/>
                  </a:lnTo>
                  <a:close/>
                </a:path>
              </a:pathLst>
            </a:custGeom>
            <a:solidFill>
              <a:schemeClr val="accent1"/>
            </a:solidFill>
            <a:ln w="1098"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44" name="PPT世界-8-18"/>
            <p:cNvSpPr/>
            <p:nvPr/>
          </p:nvSpPr>
          <p:spPr>
            <a:xfrm>
              <a:off x="8236756" y="4184692"/>
              <a:ext cx="3287587" cy="177024"/>
            </a:xfrm>
            <a:custGeom>
              <a:avLst/>
              <a:gdLst>
                <a:gd name="connsiteX0" fmla="*/ 0 w 3287587"/>
                <a:gd name="connsiteY0" fmla="*/ 0 h 177024"/>
                <a:gd name="connsiteX1" fmla="*/ 104608 w 3287587"/>
                <a:gd name="connsiteY1" fmla="*/ 104608 h 177024"/>
                <a:gd name="connsiteX2" fmla="*/ 3182979 w 3287587"/>
                <a:gd name="connsiteY2" fmla="*/ 104608 h 177024"/>
                <a:gd name="connsiteX3" fmla="*/ 3287587 w 3287587"/>
                <a:gd name="connsiteY3" fmla="*/ 0 h 177024"/>
                <a:gd name="connsiteX4" fmla="*/ 3287587 w 3287587"/>
                <a:gd name="connsiteY4" fmla="*/ 102398 h 177024"/>
                <a:gd name="connsiteX5" fmla="*/ 3212961 w 3287587"/>
                <a:gd name="connsiteY5" fmla="*/ 177024 h 177024"/>
                <a:gd name="connsiteX6" fmla="*/ 74626 w 3287587"/>
                <a:gd name="connsiteY6" fmla="*/ 177024 h 177024"/>
                <a:gd name="connsiteX7" fmla="*/ 0 w 3287587"/>
                <a:gd name="connsiteY7" fmla="*/ 102398 h 17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87587" h="177024">
                  <a:moveTo>
                    <a:pt x="0" y="0"/>
                  </a:moveTo>
                  <a:cubicBezTo>
                    <a:pt x="0" y="57773"/>
                    <a:pt x="46835" y="104608"/>
                    <a:pt x="104608" y="104608"/>
                  </a:cubicBezTo>
                  <a:lnTo>
                    <a:pt x="3182979" y="104608"/>
                  </a:lnTo>
                  <a:cubicBezTo>
                    <a:pt x="3240752" y="104608"/>
                    <a:pt x="3287587" y="57773"/>
                    <a:pt x="3287587" y="0"/>
                  </a:cubicBezTo>
                  <a:lnTo>
                    <a:pt x="3287587" y="102398"/>
                  </a:lnTo>
                  <a:cubicBezTo>
                    <a:pt x="3287587" y="143613"/>
                    <a:pt x="3254176" y="177024"/>
                    <a:pt x="3212961" y="177024"/>
                  </a:cubicBezTo>
                  <a:lnTo>
                    <a:pt x="74626" y="177024"/>
                  </a:lnTo>
                  <a:cubicBezTo>
                    <a:pt x="33411" y="177024"/>
                    <a:pt x="0" y="143613"/>
                    <a:pt x="0" y="102398"/>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grpSp>
      <p:sp>
        <p:nvSpPr>
          <p:cNvPr id="58" name="PPT世界-9"/>
          <p:cNvSpPr/>
          <p:nvPr/>
        </p:nvSpPr>
        <p:spPr>
          <a:xfrm>
            <a:off x="4529440" y="2274368"/>
            <a:ext cx="3134813" cy="3134801"/>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3" name="PPT世界-10" descr="桌子上的水果&#10;&#10;描述已自动生成"/>
          <p:cNvPicPr>
            <a:picLocks noChangeAspect="1"/>
          </p:cNvPicPr>
          <p:nvPr/>
        </p:nvPicPr>
        <p:blipFill>
          <a:blip r:embed="rId7" cstate="screen"/>
          <a:stretch>
            <a:fillRect/>
          </a:stretch>
        </p:blipFill>
        <p:spPr>
          <a:xfrm>
            <a:off x="3446878" y="2859281"/>
            <a:ext cx="5540195" cy="2768284"/>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anim calcmode="lin" valueType="num">
                                      <p:cBhvr>
                                        <p:cTn id="8" dur="500" fill="hold"/>
                                        <p:tgtEl>
                                          <p:spTgt spid="64"/>
                                        </p:tgtEl>
                                        <p:attrNameLst>
                                          <p:attrName>ppt_x</p:attrName>
                                        </p:attrNameLst>
                                      </p:cBhvr>
                                      <p:tavLst>
                                        <p:tav tm="0">
                                          <p:val>
                                            <p:strVal val="#ppt_x"/>
                                          </p:val>
                                        </p:tav>
                                        <p:tav tm="100000">
                                          <p:val>
                                            <p:strVal val="#ppt_x"/>
                                          </p:val>
                                        </p:tav>
                                      </p:tavLst>
                                    </p:anim>
                                    <p:anim calcmode="lin" valueType="num">
                                      <p:cBhvr>
                                        <p:cTn id="9" dur="500" fill="hold"/>
                                        <p:tgtEl>
                                          <p:spTgt spid="6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fade">
                                      <p:cBhvr>
                                        <p:cTn id="13" dur="500"/>
                                        <p:tgtEl>
                                          <p:spTgt spid="65"/>
                                        </p:tgtEl>
                                      </p:cBhvr>
                                    </p:animEffect>
                                    <p:anim calcmode="lin" valueType="num">
                                      <p:cBhvr>
                                        <p:cTn id="14" dur="500" fill="hold"/>
                                        <p:tgtEl>
                                          <p:spTgt spid="65"/>
                                        </p:tgtEl>
                                        <p:attrNameLst>
                                          <p:attrName>ppt_x</p:attrName>
                                        </p:attrNameLst>
                                      </p:cBhvr>
                                      <p:tavLst>
                                        <p:tav tm="0">
                                          <p:val>
                                            <p:strVal val="#ppt_x"/>
                                          </p:val>
                                        </p:tav>
                                        <p:tav tm="100000">
                                          <p:val>
                                            <p:strVal val="#ppt_x"/>
                                          </p:val>
                                        </p:tav>
                                      </p:tavLst>
                                    </p:anim>
                                    <p:anim calcmode="lin" valueType="num">
                                      <p:cBhvr>
                                        <p:cTn id="15"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6"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3906157"/>
            <a:ext cx="12192000" cy="2950986"/>
          </a:xfrm>
          <a:prstGeom prst="rect">
            <a:avLst/>
          </a:prstGeom>
        </p:spPr>
      </p:pic>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29" name="PPT世界-4"/>
          <p:cNvGrpSpPr/>
          <p:nvPr/>
        </p:nvGrpSpPr>
        <p:grpSpPr>
          <a:xfrm>
            <a:off x="673100" y="3688364"/>
            <a:ext cx="6311790" cy="2450449"/>
            <a:chOff x="2685010" y="3782172"/>
            <a:chExt cx="7230992" cy="2807314"/>
          </a:xfrm>
        </p:grpSpPr>
        <p:pic>
          <p:nvPicPr>
            <p:cNvPr id="13" name="PPT世界-4-1" descr="形状&#10;&#10;中度可信度描述已自动生成"/>
            <p:cNvPicPr>
              <a:picLocks noChangeAspect="1"/>
            </p:cNvPicPr>
            <p:nvPr/>
          </p:nvPicPr>
          <p:blipFill>
            <a:blip r:embed="rId6"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9" name="PPT世界-4-2" descr="篮子里的水果&#10;&#10;描述已自动生成"/>
            <p:cNvPicPr>
              <a:picLocks noChangeAspect="1"/>
            </p:cNvPicPr>
            <p:nvPr/>
          </p:nvPicPr>
          <p:blipFill>
            <a:blip r:embed="rId7" cstate="email">
              <a:extLst>
                <a:ext uri="{BEBA8EAE-BF5A-486C-A8C5-ECC9F3942E4B}">
                  <a14:imgProps xmlns:a14="http://schemas.microsoft.com/office/drawing/2010/main">
                    <a14:imgLayer r:embed="rId8">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pic>
        <p:nvPicPr>
          <p:cNvPr id="4" name="PPT世界-7" descr="黑白色的花&#10;&#10;描述已自动生成"/>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grpSp>
        <p:nvGrpSpPr>
          <p:cNvPr id="79" name="PPT世界-8"/>
          <p:cNvGrpSpPr/>
          <p:nvPr/>
        </p:nvGrpSpPr>
        <p:grpSpPr>
          <a:xfrm>
            <a:off x="3184354" y="1479803"/>
            <a:ext cx="6820262" cy="1862789"/>
            <a:chOff x="2879554" y="1603949"/>
            <a:chExt cx="6820262" cy="1862789"/>
          </a:xfrm>
        </p:grpSpPr>
        <p:sp>
          <p:nvSpPr>
            <p:cNvPr id="63" name="PPT世界-8-1"/>
            <p:cNvSpPr/>
            <p:nvPr/>
          </p:nvSpPr>
          <p:spPr>
            <a:xfrm flipH="1">
              <a:off x="4752974" y="1756725"/>
              <a:ext cx="3773047" cy="1213309"/>
            </a:xfrm>
            <a:prstGeom prst="roundRect">
              <a:avLst>
                <a:gd name="adj" fmla="val 9615"/>
              </a:avLst>
            </a:prstGeom>
            <a:noFill/>
            <a:ln w="19050" cap="flat" cmpd="sng" algn="ctr">
              <a:solidFill>
                <a:schemeClr val="accent3"/>
              </a:solidFill>
              <a:prstDash val="solid"/>
              <a:miter lim="800000"/>
            </a:ln>
            <a:effectLst>
              <a:innerShdw blurRad="254000">
                <a:sysClr val="window" lastClr="FFFFFF"/>
              </a:innerShdw>
              <a:reflection blurRad="25400" stA="20000" endPos="2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0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64" name="PPT世界-8-2"/>
            <p:cNvSpPr txBox="1"/>
            <p:nvPr/>
          </p:nvSpPr>
          <p:spPr>
            <a:xfrm>
              <a:off x="4986908" y="1870932"/>
              <a:ext cx="3084700" cy="76944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田问试验</a:t>
              </a:r>
            </a:p>
          </p:txBody>
        </p:sp>
        <p:sp>
          <p:nvSpPr>
            <p:cNvPr id="66" name="PPT世界-8-3"/>
            <p:cNvSpPr txBox="1"/>
            <p:nvPr/>
          </p:nvSpPr>
          <p:spPr>
            <a:xfrm>
              <a:off x="5037023" y="2579185"/>
              <a:ext cx="3084700" cy="253916"/>
            </a:xfrm>
            <a:prstGeom prst="rect">
              <a:avLst/>
            </a:prstGeom>
            <a:noFill/>
          </p:spPr>
          <p:txBody>
            <a:bodyPr wrap="square">
              <a:spAutoFit/>
            </a:bodyPr>
            <a:lstStyle/>
            <a:p>
              <a:pPr algn="dist"/>
              <a:r>
                <a:rPr lang="en-US" altLang="zh-CN" sz="1050" dirty="0">
                  <a:solidFill>
                    <a:schemeClr val="tx1">
                      <a:lumMod val="75000"/>
                      <a:lumOff val="25000"/>
                    </a:schemeClr>
                  </a:solidFill>
                  <a:latin typeface="+mn-ea"/>
                  <a:cs typeface="思源黑体 CN Bold" panose="020B0800000000000000" pitchFamily="34" charset="-122"/>
                </a:rPr>
                <a:t>FIELD TEST</a:t>
              </a:r>
              <a:endParaRPr lang="zh-CN" altLang="en-US" sz="1050" dirty="0">
                <a:solidFill>
                  <a:schemeClr val="tx1">
                    <a:lumMod val="75000"/>
                    <a:lumOff val="25000"/>
                  </a:schemeClr>
                </a:solidFill>
                <a:latin typeface="+mn-ea"/>
                <a:cs typeface="思源黑体 CN Bold" panose="020B0800000000000000" pitchFamily="34" charset="-122"/>
              </a:endParaRPr>
            </a:p>
          </p:txBody>
        </p:sp>
        <p:sp>
          <p:nvSpPr>
            <p:cNvPr id="69" name="PPT世界-8-4"/>
            <p:cNvSpPr txBox="1"/>
            <p:nvPr/>
          </p:nvSpPr>
          <p:spPr>
            <a:xfrm>
              <a:off x="2879554" y="1603949"/>
              <a:ext cx="1753317"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9600" b="0" u="none" strike="noStrike" kern="1200" cap="none" spc="0" normalizeH="0" baseline="0" noProof="0" dirty="0">
                  <a:ln>
                    <a:noFill/>
                  </a:ln>
                  <a:solidFill>
                    <a:schemeClr val="accent3"/>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9600" b="0" u="none" strike="noStrike" kern="1200" cap="none" spc="0" normalizeH="0" baseline="0" noProof="0" dirty="0">
                <a:ln>
                  <a:noFill/>
                </a:ln>
                <a:solidFill>
                  <a:schemeClr val="accent3"/>
                </a:solidFill>
                <a:effectLst>
                  <a:reflection blurRad="6350" stA="21000" endPos="45500" dir="5400000" sy="-100000" algn="bl" rotWithShape="0"/>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pic>
          <p:nvPicPr>
            <p:cNvPr id="74" name="PPT世界-8-5" descr="桌子上的水果&#10;&#10;描述已自动生成"/>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7756524" y="2495728"/>
              <a:ext cx="1943292" cy="971010"/>
            </a:xfrm>
            <a:prstGeom prst="rect">
              <a:avLst/>
            </a:prstGeom>
          </p:spPr>
        </p:pic>
      </p:grpSp>
      <p:pic>
        <p:nvPicPr>
          <p:cNvPr id="17" name="图片 16">
            <a:hlinkClick r:id="rId11"/>
            <a:extLst>
              <a:ext uri="{FF2B5EF4-FFF2-40B4-BE49-F238E27FC236}">
                <a16:creationId xmlns:a16="http://schemas.microsoft.com/office/drawing/2014/main" id="{17E746A1-39C2-4F24-B650-13795A624921}"/>
              </a:ext>
            </a:extLst>
          </p:cNvPr>
          <p:cNvPicPr>
            <a:picLocks noChangeAspect="1"/>
          </p:cNvPicPr>
          <p:nvPr/>
        </p:nvPicPr>
        <p:blipFill>
          <a:blip r:embed="rId12" cstate="email">
            <a:extLst>
              <a:ext uri="{28A0092B-C50C-407E-A947-70E740481C1C}">
                <a14:useLocalDpi xmlns:a14="http://schemas.microsoft.com/office/drawing/2010/main"/>
              </a:ext>
            </a:extLst>
          </a:blip>
          <a:srcRect/>
          <a:stretch/>
        </p:blipFill>
        <p:spPr>
          <a:xfrm>
            <a:off x="406180" y="339974"/>
            <a:ext cx="1225789" cy="303352"/>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258645" y="215262"/>
            <a:ext cx="2054451" cy="543860"/>
            <a:chOff x="8386231" y="1713862"/>
            <a:chExt cx="2054451" cy="543860"/>
          </a:xfrm>
        </p:grpSpPr>
        <p:sp>
          <p:nvSpPr>
            <p:cNvPr id="13" name="PPT世界-6-1"/>
            <p:cNvSpPr/>
            <p:nvPr/>
          </p:nvSpPr>
          <p:spPr>
            <a:xfrm>
              <a:off x="8609202"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2"/>
            <p:cNvSpPr/>
            <p:nvPr/>
          </p:nvSpPr>
          <p:spPr bwMode="auto">
            <a:xfrm rot="10800000" flipV="1">
              <a:off x="8388981"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6-3"/>
            <p:cNvSpPr/>
            <p:nvPr/>
          </p:nvSpPr>
          <p:spPr>
            <a:xfrm>
              <a:off x="8386231" y="1786462"/>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4"/>
            <p:cNvSpPr txBox="1"/>
            <p:nvPr/>
          </p:nvSpPr>
          <p:spPr>
            <a:xfrm>
              <a:off x="9016171" y="1790588"/>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田问试验</a:t>
              </a:r>
            </a:p>
          </p:txBody>
        </p:sp>
      </p:grpSp>
      <p:sp>
        <p:nvSpPr>
          <p:cNvPr id="18" name="PPT世界-7"/>
          <p:cNvSpPr/>
          <p:nvPr/>
        </p:nvSpPr>
        <p:spPr>
          <a:xfrm>
            <a:off x="2502180" y="4344991"/>
            <a:ext cx="7187643" cy="2513009"/>
          </a:xfrm>
          <a:custGeom>
            <a:avLst/>
            <a:gdLst>
              <a:gd name="connsiteX0" fmla="*/ 3593821 w 7187643"/>
              <a:gd name="connsiteY0" fmla="*/ 0 h 2513009"/>
              <a:gd name="connsiteX1" fmla="*/ 7157275 w 7187643"/>
              <a:gd name="connsiteY1" fmla="*/ 2425034 h 2513009"/>
              <a:gd name="connsiteX2" fmla="*/ 7187643 w 7187643"/>
              <a:gd name="connsiteY2" fmla="*/ 2513009 h 2513009"/>
              <a:gd name="connsiteX3" fmla="*/ 0 w 7187643"/>
              <a:gd name="connsiteY3" fmla="*/ 2513009 h 2513009"/>
              <a:gd name="connsiteX4" fmla="*/ 30367 w 7187643"/>
              <a:gd name="connsiteY4" fmla="*/ 2425034 h 2513009"/>
              <a:gd name="connsiteX5" fmla="*/ 3593821 w 7187643"/>
              <a:gd name="connsiteY5" fmla="*/ 0 h 2513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87643" h="2513009">
                <a:moveTo>
                  <a:pt x="3593821" y="0"/>
                </a:moveTo>
                <a:cubicBezTo>
                  <a:pt x="5212909" y="0"/>
                  <a:pt x="6597287" y="1004906"/>
                  <a:pt x="7157275" y="2425034"/>
                </a:cubicBezTo>
                <a:lnTo>
                  <a:pt x="7187643" y="2513009"/>
                </a:lnTo>
                <a:lnTo>
                  <a:pt x="0" y="2513009"/>
                </a:lnTo>
                <a:lnTo>
                  <a:pt x="30367" y="2425034"/>
                </a:lnTo>
                <a:cubicBezTo>
                  <a:pt x="590356" y="1004906"/>
                  <a:pt x="1974734" y="0"/>
                  <a:pt x="3593821" y="0"/>
                </a:cubicBezTo>
                <a:close/>
              </a:path>
            </a:pathLst>
          </a:custGeom>
          <a:gradFill flip="none" rotWithShape="1">
            <a:gsLst>
              <a:gs pos="20000">
                <a:schemeClr val="accent1">
                  <a:lumMod val="40000"/>
                  <a:lumOff val="60000"/>
                </a:schemeClr>
              </a:gs>
              <a:gs pos="100000">
                <a:schemeClr val="accent1"/>
              </a:gs>
            </a:gsLst>
            <a:path path="circle">
              <a:fillToRect r="100000" b="100000"/>
            </a:path>
            <a:tileRect l="-100000" t="-100000"/>
          </a:gradFill>
          <a:ln>
            <a:noFill/>
          </a:ln>
          <a:effectLst>
            <a:outerShdw blurRad="660400" dist="266700" dir="16200000" rotWithShape="0">
              <a:schemeClr val="accent2">
                <a:lumMod val="50000"/>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19" name="PPT世界-8"/>
          <p:cNvSpPr/>
          <p:nvPr/>
        </p:nvSpPr>
        <p:spPr>
          <a:xfrm>
            <a:off x="3650152" y="5395047"/>
            <a:ext cx="4891696" cy="1462953"/>
          </a:xfrm>
          <a:custGeom>
            <a:avLst/>
            <a:gdLst>
              <a:gd name="connsiteX0" fmla="*/ 2445848 w 4891696"/>
              <a:gd name="connsiteY0" fmla="*/ 0 h 1462953"/>
              <a:gd name="connsiteX1" fmla="*/ 4831180 w 4891696"/>
              <a:gd name="connsiteY1" fmla="*/ 1352337 h 1462953"/>
              <a:gd name="connsiteX2" fmla="*/ 4891696 w 4891696"/>
              <a:gd name="connsiteY2" fmla="*/ 1462953 h 1462953"/>
              <a:gd name="connsiteX3" fmla="*/ 0 w 4891696"/>
              <a:gd name="connsiteY3" fmla="*/ 1462953 h 1462953"/>
              <a:gd name="connsiteX4" fmla="*/ 60517 w 4891696"/>
              <a:gd name="connsiteY4" fmla="*/ 1352337 h 1462953"/>
              <a:gd name="connsiteX5" fmla="*/ 2445848 w 4891696"/>
              <a:gd name="connsiteY5" fmla="*/ 0 h 146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1696" h="1462953">
                <a:moveTo>
                  <a:pt x="2445848" y="0"/>
                </a:moveTo>
                <a:cubicBezTo>
                  <a:pt x="3459054" y="0"/>
                  <a:pt x="4345615" y="542229"/>
                  <a:pt x="4831180" y="1352337"/>
                </a:cubicBezTo>
                <a:lnTo>
                  <a:pt x="4891696" y="1462953"/>
                </a:lnTo>
                <a:lnTo>
                  <a:pt x="0" y="1462953"/>
                </a:lnTo>
                <a:lnTo>
                  <a:pt x="60517" y="1352337"/>
                </a:lnTo>
                <a:cubicBezTo>
                  <a:pt x="546083" y="542229"/>
                  <a:pt x="1432644" y="0"/>
                  <a:pt x="2445848" y="0"/>
                </a:cubicBezTo>
                <a:close/>
              </a:path>
            </a:pathLst>
          </a:custGeom>
          <a:solidFill>
            <a:schemeClr val="bg1"/>
          </a:soli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9"/>
          <p:cNvSpPr/>
          <p:nvPr/>
        </p:nvSpPr>
        <p:spPr>
          <a:xfrm>
            <a:off x="4585051" y="6096000"/>
            <a:ext cx="3021901" cy="762001"/>
          </a:xfrm>
          <a:custGeom>
            <a:avLst/>
            <a:gdLst>
              <a:gd name="connsiteX0" fmla="*/ 1510950 w 3021901"/>
              <a:gd name="connsiteY0" fmla="*/ 0 h 666415"/>
              <a:gd name="connsiteX1" fmla="*/ 2996906 w 3021901"/>
              <a:gd name="connsiteY1" fmla="*/ 636490 h 666415"/>
              <a:gd name="connsiteX2" fmla="*/ 3021901 w 3021901"/>
              <a:gd name="connsiteY2" fmla="*/ 666415 h 666415"/>
              <a:gd name="connsiteX3" fmla="*/ 1627979 w 3021901"/>
              <a:gd name="connsiteY3" fmla="*/ 666415 h 666415"/>
              <a:gd name="connsiteX4" fmla="*/ 1510950 w 3021901"/>
              <a:gd name="connsiteY4" fmla="*/ 659769 h 666415"/>
              <a:gd name="connsiteX5" fmla="*/ 1393922 w 3021901"/>
              <a:gd name="connsiteY5" fmla="*/ 666415 h 666415"/>
              <a:gd name="connsiteX6" fmla="*/ 0 w 3021901"/>
              <a:gd name="connsiteY6" fmla="*/ 666415 h 666415"/>
              <a:gd name="connsiteX7" fmla="*/ 24995 w 3021901"/>
              <a:gd name="connsiteY7" fmla="*/ 636490 h 666415"/>
              <a:gd name="connsiteX8" fmla="*/ 1510950 w 3021901"/>
              <a:gd name="connsiteY8" fmla="*/ 0 h 666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1901" h="666415">
                <a:moveTo>
                  <a:pt x="1510950" y="0"/>
                </a:moveTo>
                <a:cubicBezTo>
                  <a:pt x="2095529" y="0"/>
                  <a:pt x="2623036" y="244353"/>
                  <a:pt x="2996906" y="636490"/>
                </a:cubicBezTo>
                <a:lnTo>
                  <a:pt x="3021901" y="666415"/>
                </a:lnTo>
                <a:lnTo>
                  <a:pt x="1627979" y="666415"/>
                </a:lnTo>
                <a:lnTo>
                  <a:pt x="1510950" y="659769"/>
                </a:lnTo>
                <a:lnTo>
                  <a:pt x="1393922" y="666415"/>
                </a:lnTo>
                <a:lnTo>
                  <a:pt x="0" y="666415"/>
                </a:lnTo>
                <a:lnTo>
                  <a:pt x="24995" y="636490"/>
                </a:lnTo>
                <a:cubicBezTo>
                  <a:pt x="398865" y="244353"/>
                  <a:pt x="926372" y="0"/>
                  <a:pt x="1510950" y="0"/>
                </a:cubicBezTo>
                <a:close/>
              </a:path>
            </a:pathLst>
          </a:cu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6" name="PPT世界-10"/>
          <p:cNvGrpSpPr/>
          <p:nvPr/>
        </p:nvGrpSpPr>
        <p:grpSpPr>
          <a:xfrm>
            <a:off x="746772" y="2300868"/>
            <a:ext cx="3044432" cy="2624013"/>
            <a:chOff x="605720" y="2396699"/>
            <a:chExt cx="3044432" cy="2624013"/>
          </a:xfrm>
        </p:grpSpPr>
        <p:sp>
          <p:nvSpPr>
            <p:cNvPr id="22" name="PPT世界-10-1"/>
            <p:cNvSpPr txBox="1"/>
            <p:nvPr/>
          </p:nvSpPr>
          <p:spPr>
            <a:xfrm>
              <a:off x="1266161" y="3653683"/>
              <a:ext cx="1723550" cy="400110"/>
            </a:xfrm>
            <a:prstGeom prst="rect">
              <a:avLst/>
            </a:prstGeom>
            <a:noFill/>
          </p:spPr>
          <p:txBody>
            <a:bodyPr wrap="none"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3" name="PPT世界-10-2"/>
            <p:cNvSpPr txBox="1"/>
            <p:nvPr/>
          </p:nvSpPr>
          <p:spPr>
            <a:xfrm>
              <a:off x="605720" y="4126108"/>
              <a:ext cx="304443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sp>
          <p:nvSpPr>
            <p:cNvPr id="24" name="PPT世界-10-3"/>
            <p:cNvSpPr/>
            <p:nvPr/>
          </p:nvSpPr>
          <p:spPr>
            <a:xfrm>
              <a:off x="1493879" y="2396699"/>
              <a:ext cx="1064737" cy="1064737"/>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10-4"/>
            <p:cNvSpPr/>
            <p:nvPr/>
          </p:nvSpPr>
          <p:spPr>
            <a:xfrm>
              <a:off x="2334487" y="3013179"/>
              <a:ext cx="448257" cy="448257"/>
            </a:xfrm>
            <a:prstGeom prst="ellipse">
              <a:avLst/>
            </a:prstGeom>
            <a:gradFill flip="none" rotWithShape="1">
              <a:gsLst>
                <a:gs pos="20000">
                  <a:schemeClr val="accent3">
                    <a:lumMod val="20000"/>
                    <a:lumOff val="80000"/>
                  </a:schemeClr>
                </a:gs>
                <a:gs pos="100000">
                  <a:schemeClr val="accent3"/>
                </a:gs>
              </a:gsLst>
              <a:path path="circle">
                <a:fillToRect r="100000" b="100000"/>
              </a:path>
              <a:tileRect l="-100000" t="-100000"/>
            </a:gradFill>
            <a:ln>
              <a:noFill/>
            </a:ln>
            <a:effectLst>
              <a:outerShdw blurRad="533400" dist="381000" dir="5400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2" name="PPT世界-10-5" descr="hourglass"/>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777656" y="2699511"/>
              <a:ext cx="478640" cy="478640"/>
            </a:xfrm>
            <a:prstGeom prst="rect">
              <a:avLst/>
            </a:prstGeom>
          </p:spPr>
        </p:pic>
      </p:grpSp>
      <p:grpSp>
        <p:nvGrpSpPr>
          <p:cNvPr id="11" name="PPT世界-11"/>
          <p:cNvGrpSpPr/>
          <p:nvPr/>
        </p:nvGrpSpPr>
        <p:grpSpPr>
          <a:xfrm>
            <a:off x="8596529" y="2300868"/>
            <a:ext cx="3044432" cy="2624013"/>
            <a:chOff x="8517465" y="2396699"/>
            <a:chExt cx="3044432" cy="2624013"/>
          </a:xfrm>
        </p:grpSpPr>
        <p:sp>
          <p:nvSpPr>
            <p:cNvPr id="32" name="PPT世界-11-1"/>
            <p:cNvSpPr txBox="1"/>
            <p:nvPr/>
          </p:nvSpPr>
          <p:spPr>
            <a:xfrm>
              <a:off x="9177907" y="3653683"/>
              <a:ext cx="1723549" cy="400110"/>
            </a:xfrm>
            <a:prstGeom prst="rect">
              <a:avLst/>
            </a:prstGeom>
            <a:noFill/>
          </p:spPr>
          <p:txBody>
            <a:bodyPr wrap="none"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3" name="PPT世界-11-2"/>
            <p:cNvSpPr txBox="1"/>
            <p:nvPr/>
          </p:nvSpPr>
          <p:spPr>
            <a:xfrm>
              <a:off x="8517465" y="4126108"/>
              <a:ext cx="304443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sp>
          <p:nvSpPr>
            <p:cNvPr id="34" name="PPT世界-11-3"/>
            <p:cNvSpPr/>
            <p:nvPr/>
          </p:nvSpPr>
          <p:spPr>
            <a:xfrm>
              <a:off x="9405624" y="2396699"/>
              <a:ext cx="1064737" cy="1064737"/>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5" name="PPT世界-11-4"/>
            <p:cNvSpPr/>
            <p:nvPr/>
          </p:nvSpPr>
          <p:spPr>
            <a:xfrm>
              <a:off x="10246232" y="3013179"/>
              <a:ext cx="448257" cy="448257"/>
            </a:xfrm>
            <a:prstGeom prst="ellipse">
              <a:avLst/>
            </a:prstGeom>
            <a:gradFill flip="none" rotWithShape="1">
              <a:gsLst>
                <a:gs pos="20000">
                  <a:schemeClr val="accent3">
                    <a:lumMod val="20000"/>
                    <a:lumOff val="80000"/>
                  </a:schemeClr>
                </a:gs>
                <a:gs pos="100000">
                  <a:schemeClr val="accent3"/>
                </a:gs>
              </a:gsLst>
              <a:path path="circle">
                <a:fillToRect r="100000" b="100000"/>
              </a:path>
              <a:tileRect l="-100000" t="-100000"/>
            </a:gradFill>
            <a:ln>
              <a:noFill/>
            </a:ln>
            <a:effectLst>
              <a:outerShdw blurRad="533400" dist="381000" dir="5400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3" name="PPT世界-11-5" descr="handbag"/>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698672" y="2669416"/>
              <a:ext cx="478640" cy="478640"/>
            </a:xfrm>
            <a:prstGeom prst="rect">
              <a:avLst/>
            </a:prstGeom>
          </p:spPr>
        </p:pic>
      </p:grpSp>
      <p:grpSp>
        <p:nvGrpSpPr>
          <p:cNvPr id="8" name="PPT世界-12"/>
          <p:cNvGrpSpPr/>
          <p:nvPr/>
        </p:nvGrpSpPr>
        <p:grpSpPr>
          <a:xfrm>
            <a:off x="4618800" y="1333269"/>
            <a:ext cx="3044432" cy="2624013"/>
            <a:chOff x="4618800" y="1333269"/>
            <a:chExt cx="3044432" cy="2624013"/>
          </a:xfrm>
        </p:grpSpPr>
        <p:sp>
          <p:nvSpPr>
            <p:cNvPr id="27" name="PPT世界-12-1"/>
            <p:cNvSpPr txBox="1"/>
            <p:nvPr/>
          </p:nvSpPr>
          <p:spPr>
            <a:xfrm>
              <a:off x="5279242" y="2590253"/>
              <a:ext cx="1723549" cy="400110"/>
            </a:xfrm>
            <a:prstGeom prst="rect">
              <a:avLst/>
            </a:prstGeom>
            <a:noFill/>
          </p:spPr>
          <p:txBody>
            <a:bodyPr wrap="none" rtlCol="0">
              <a:spAutoFit/>
            </a:bodyPr>
            <a:lstStyle/>
            <a:p>
              <a:pPr marL="0" marR="0" lvl="0" indent="0" algn="ct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28" name="PPT世界-12-2"/>
            <p:cNvSpPr txBox="1"/>
            <p:nvPr/>
          </p:nvSpPr>
          <p:spPr>
            <a:xfrm>
              <a:off x="4618800" y="3062678"/>
              <a:ext cx="304443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sp>
          <p:nvSpPr>
            <p:cNvPr id="29" name="PPT世界-12-3"/>
            <p:cNvSpPr/>
            <p:nvPr/>
          </p:nvSpPr>
          <p:spPr>
            <a:xfrm>
              <a:off x="5506959" y="1333269"/>
              <a:ext cx="1064737" cy="1064737"/>
            </a:xfrm>
            <a:prstGeom prst="ellipse">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12-4"/>
            <p:cNvSpPr/>
            <p:nvPr/>
          </p:nvSpPr>
          <p:spPr>
            <a:xfrm>
              <a:off x="6347567" y="1949749"/>
              <a:ext cx="448257" cy="448257"/>
            </a:xfrm>
            <a:prstGeom prst="ellipse">
              <a:avLst/>
            </a:prstGeom>
            <a:gradFill flip="none" rotWithShape="1">
              <a:gsLst>
                <a:gs pos="20000">
                  <a:schemeClr val="accent1">
                    <a:lumMod val="20000"/>
                    <a:lumOff val="80000"/>
                  </a:schemeClr>
                </a:gs>
                <a:gs pos="100000">
                  <a:schemeClr val="accent1"/>
                </a:gs>
              </a:gsLst>
              <a:path path="circle">
                <a:fillToRect r="100000" b="100000"/>
              </a:path>
              <a:tileRect l="-100000" t="-100000"/>
            </a:gradFill>
            <a:ln>
              <a:noFill/>
            </a:ln>
            <a:effectLst>
              <a:outerShdw blurRad="533400" dist="381000" dir="5400000" algn="t"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pic>
          <p:nvPicPr>
            <p:cNvPr id="64" name="PPT世界-12-5" descr="mic"/>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800007" y="1602725"/>
              <a:ext cx="478640" cy="478640"/>
            </a:xfrm>
            <a:prstGeom prst="rect">
              <a:avLst/>
            </a:prstGeom>
          </p:spPr>
        </p:pic>
      </p:grpSp>
      <p:grpSp>
        <p:nvGrpSpPr>
          <p:cNvPr id="65" name="PPT世界-13"/>
          <p:cNvGrpSpPr/>
          <p:nvPr/>
        </p:nvGrpSpPr>
        <p:grpSpPr>
          <a:xfrm>
            <a:off x="3863052" y="5154730"/>
            <a:ext cx="4385023" cy="1702413"/>
            <a:chOff x="2685010" y="3782172"/>
            <a:chExt cx="7230992" cy="2807314"/>
          </a:xfrm>
        </p:grpSpPr>
        <p:pic>
          <p:nvPicPr>
            <p:cNvPr id="66" name="PPT世界-13-1" descr="形状&#10;&#10;中度可信度描述已自动生成"/>
            <p:cNvPicPr>
              <a:picLocks noChangeAspect="1"/>
            </p:cNvPicPr>
            <p:nvPr/>
          </p:nvPicPr>
          <p:blipFill>
            <a:blip r:embed="rId13" cstate="email">
              <a:alphaModFix amt="85000"/>
              <a:extLst>
                <a:ext uri="{28A0092B-C50C-407E-A947-70E740481C1C}">
                  <a14:useLocalDpi xmlns:a14="http://schemas.microsoft.com/office/drawing/2010/main"/>
                </a:ext>
              </a:extLst>
            </a:blip>
            <a:stretch>
              <a:fillRect/>
            </a:stretch>
          </p:blipFill>
          <p:spPr>
            <a:xfrm>
              <a:off x="2720770" y="5378762"/>
              <a:ext cx="7195232" cy="1210724"/>
            </a:xfrm>
            <a:prstGeom prst="rect">
              <a:avLst/>
            </a:prstGeom>
          </p:spPr>
        </p:pic>
        <p:pic>
          <p:nvPicPr>
            <p:cNvPr id="67" name="PPT世界-13-2" descr="篮子里的水果&#10;&#10;描述已自动生成"/>
            <p:cNvPicPr>
              <a:picLocks noChangeAspect="1"/>
            </p:cNvPicPr>
            <p:nvPr/>
          </p:nvPicPr>
          <p:blipFill>
            <a:blip r:embed="rId14" cstate="email">
              <a:extLst>
                <a:ext uri="{BEBA8EAE-BF5A-486C-A8C5-ECC9F3942E4B}">
                  <a14:imgProps xmlns:a14="http://schemas.microsoft.com/office/drawing/2010/main">
                    <a14:imgLayer r:embed="rId15">
                      <a14:imgEffect>
                        <a14:colorTemperature colorTemp="8800"/>
                      </a14:imgEffect>
                    </a14:imgLayer>
                  </a14:imgProps>
                </a:ext>
                <a:ext uri="{28A0092B-C50C-407E-A947-70E740481C1C}">
                  <a14:useLocalDpi xmlns:a14="http://schemas.microsoft.com/office/drawing/2010/main"/>
                </a:ext>
              </a:extLst>
            </a:blip>
            <a:stretch>
              <a:fillRect/>
            </a:stretch>
          </p:blipFill>
          <p:spPr>
            <a:xfrm>
              <a:off x="2685010" y="3782172"/>
              <a:ext cx="6969301" cy="2443321"/>
            </a:xfrm>
            <a:prstGeom prst="rect">
              <a:avLst/>
            </a:prstGeom>
            <a:effectLst/>
          </p:spPr>
        </p:pic>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PT世界-1" descr="草地上的风景&#10;&#10;描述已自动生成"/>
          <p:cNvPicPr>
            <a:picLocks noChangeAspect="1"/>
          </p:cNvPicPr>
          <p:nvPr/>
        </p:nvPicPr>
        <p:blipFill rotWithShape="1">
          <a:blip r:embed="rId2" cstate="email">
            <a:extLst>
              <a:ext uri="{BEBA8EAE-BF5A-486C-A8C5-ECC9F3942E4B}">
                <a14:imgProps xmlns:a14="http://schemas.microsoft.com/office/drawing/2010/main">
                  <a14:imgLayer r:embed="rId3">
                    <a14:imgEffect>
                      <a14:artisticBlur radius="25"/>
                    </a14:imgEffect>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0"/>
            <a:ext cx="12192000" cy="6858000"/>
          </a:xfrm>
          <a:prstGeom prst="rect">
            <a:avLst/>
          </a:prstGeom>
        </p:spPr>
      </p:pic>
      <p:pic>
        <p:nvPicPr>
          <p:cNvPr id="10" name="PPT世界-2" descr="图片包含 建筑, 床, 站, 男人&#10;&#10;描述已自动生成"/>
          <p:cNvPicPr>
            <a:picLocks noChangeAspect="1"/>
          </p:cNvPicPr>
          <p:nvPr/>
        </p:nvPicPr>
        <p:blipFill rotWithShape="1">
          <a:blip r:embed="rId4" cstate="email">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a:ext>
            </a:extLst>
          </a:blip>
          <a:srcRect/>
          <a:stretch>
            <a:fillRect/>
          </a:stretch>
        </p:blipFill>
        <p:spPr>
          <a:xfrm>
            <a:off x="0" y="6096000"/>
            <a:ext cx="12192000" cy="761143"/>
          </a:xfrm>
          <a:prstGeom prst="rect">
            <a:avLst/>
          </a:prstGeom>
        </p:spPr>
      </p:pic>
      <p:pic>
        <p:nvPicPr>
          <p:cNvPr id="16" name="PPT世界-3" descr="黑白色的花&#10;&#10;描述已自动生成"/>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7143"/>
          </a:xfrm>
          <a:prstGeom prst="rect">
            <a:avLst/>
          </a:prstGeom>
        </p:spPr>
      </p:pic>
      <p:sp>
        <p:nvSpPr>
          <p:cNvPr id="2" name="PPT世界-4"/>
          <p:cNvSpPr/>
          <p:nvPr/>
        </p:nvSpPr>
        <p:spPr>
          <a:xfrm>
            <a:off x="0" y="0"/>
            <a:ext cx="12192000" cy="685714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思源黑体 CN Bold" panose="020B0800000000000000" pitchFamily="34"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12" name="PPT世界-6"/>
          <p:cNvGrpSpPr/>
          <p:nvPr/>
        </p:nvGrpSpPr>
        <p:grpSpPr>
          <a:xfrm>
            <a:off x="258645" y="215262"/>
            <a:ext cx="2054451" cy="543860"/>
            <a:chOff x="8386231" y="1713862"/>
            <a:chExt cx="2054451" cy="543860"/>
          </a:xfrm>
        </p:grpSpPr>
        <p:sp>
          <p:nvSpPr>
            <p:cNvPr id="13" name="PPT世界-6-1"/>
            <p:cNvSpPr/>
            <p:nvPr/>
          </p:nvSpPr>
          <p:spPr>
            <a:xfrm>
              <a:off x="8609202" y="1801616"/>
              <a:ext cx="1831480" cy="368352"/>
            </a:xfrm>
            <a:prstGeom prst="roundRect">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4" name="PPT世界-6-2"/>
            <p:cNvSpPr/>
            <p:nvPr/>
          </p:nvSpPr>
          <p:spPr bwMode="auto">
            <a:xfrm rot="10800000" flipV="1">
              <a:off x="8388981" y="1713862"/>
              <a:ext cx="485377" cy="543860"/>
            </a:xfrm>
            <a:custGeom>
              <a:avLst/>
              <a:gdLst>
                <a:gd name="T0" fmla="*/ 0 w 1255"/>
                <a:gd name="T1" fmla="*/ 452 h 1406"/>
                <a:gd name="T2" fmla="*/ 0 w 1255"/>
                <a:gd name="T3" fmla="*/ 954 h 1406"/>
                <a:gd name="T4" fmla="*/ 96 w 1255"/>
                <a:gd name="T5" fmla="*/ 1120 h 1406"/>
                <a:gd name="T6" fmla="*/ 531 w 1255"/>
                <a:gd name="T7" fmla="*/ 1372 h 1406"/>
                <a:gd name="T8" fmla="*/ 724 w 1255"/>
                <a:gd name="T9" fmla="*/ 1372 h 1406"/>
                <a:gd name="T10" fmla="*/ 1159 w 1255"/>
                <a:gd name="T11" fmla="*/ 1120 h 1406"/>
                <a:gd name="T12" fmla="*/ 1255 w 1255"/>
                <a:gd name="T13" fmla="*/ 954 h 1406"/>
                <a:gd name="T14" fmla="*/ 1255 w 1255"/>
                <a:gd name="T15" fmla="*/ 452 h 1406"/>
                <a:gd name="T16" fmla="*/ 1159 w 1255"/>
                <a:gd name="T17" fmla="*/ 285 h 1406"/>
                <a:gd name="T18" fmla="*/ 724 w 1255"/>
                <a:gd name="T19" fmla="*/ 34 h 1406"/>
                <a:gd name="T20" fmla="*/ 531 w 1255"/>
                <a:gd name="T21" fmla="*/ 34 h 1406"/>
                <a:gd name="T22" fmla="*/ 96 w 1255"/>
                <a:gd name="T23" fmla="*/ 285 h 1406"/>
                <a:gd name="T24" fmla="*/ 0 w 1255"/>
                <a:gd name="T25" fmla="*/ 452 h 1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5" h="1406">
                  <a:moveTo>
                    <a:pt x="0" y="452"/>
                  </a:moveTo>
                  <a:cubicBezTo>
                    <a:pt x="0" y="954"/>
                    <a:pt x="0" y="954"/>
                    <a:pt x="0" y="954"/>
                  </a:cubicBezTo>
                  <a:cubicBezTo>
                    <a:pt x="0" y="1023"/>
                    <a:pt x="37" y="1086"/>
                    <a:pt x="96" y="1120"/>
                  </a:cubicBezTo>
                  <a:cubicBezTo>
                    <a:pt x="531" y="1372"/>
                    <a:pt x="531" y="1372"/>
                    <a:pt x="531" y="1372"/>
                  </a:cubicBezTo>
                  <a:cubicBezTo>
                    <a:pt x="591" y="1406"/>
                    <a:pt x="664" y="1406"/>
                    <a:pt x="724" y="1372"/>
                  </a:cubicBezTo>
                  <a:cubicBezTo>
                    <a:pt x="1159" y="1120"/>
                    <a:pt x="1159" y="1120"/>
                    <a:pt x="1159" y="1120"/>
                  </a:cubicBezTo>
                  <a:cubicBezTo>
                    <a:pt x="1218" y="1086"/>
                    <a:pt x="1255" y="1023"/>
                    <a:pt x="1255" y="954"/>
                  </a:cubicBezTo>
                  <a:cubicBezTo>
                    <a:pt x="1255" y="452"/>
                    <a:pt x="1255" y="452"/>
                    <a:pt x="1255" y="452"/>
                  </a:cubicBezTo>
                  <a:cubicBezTo>
                    <a:pt x="1255" y="383"/>
                    <a:pt x="1218" y="319"/>
                    <a:pt x="1159" y="285"/>
                  </a:cubicBezTo>
                  <a:cubicBezTo>
                    <a:pt x="724" y="34"/>
                    <a:pt x="724" y="34"/>
                    <a:pt x="724" y="34"/>
                  </a:cubicBezTo>
                  <a:cubicBezTo>
                    <a:pt x="664" y="0"/>
                    <a:pt x="591" y="0"/>
                    <a:pt x="531" y="34"/>
                  </a:cubicBezTo>
                  <a:cubicBezTo>
                    <a:pt x="96" y="285"/>
                    <a:pt x="96" y="285"/>
                    <a:pt x="96" y="285"/>
                  </a:cubicBezTo>
                  <a:cubicBezTo>
                    <a:pt x="37" y="319"/>
                    <a:pt x="0" y="383"/>
                    <a:pt x="0" y="452"/>
                  </a:cubicBezTo>
                  <a:close/>
                </a:path>
              </a:pathLst>
            </a:custGeom>
            <a:solidFill>
              <a:schemeClr val="accent3"/>
            </a:solidFill>
            <a:ln>
              <a:solidFill>
                <a:sysClr val="window" lastClr="FFFFFF">
                  <a:lumMod val="95000"/>
                </a:sysClr>
              </a:solidFill>
            </a:ln>
          </p:spPr>
          <p:txBody>
            <a:bodyPr vert="horz" wrap="square" lIns="91440" tIns="45720" rIns="91440" bIns="45720" numCol="1" anchor="t" anchorCtr="0" compatLnSpc="1"/>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77A40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5" name="PPT世界-6-3"/>
            <p:cNvSpPr/>
            <p:nvPr/>
          </p:nvSpPr>
          <p:spPr>
            <a:xfrm>
              <a:off x="8386231" y="1786462"/>
              <a:ext cx="495649"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02</a:t>
              </a:r>
              <a:endParaRPr kumimoji="0" lang="zh-CN" altLang="en-US" sz="20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endParaRPr>
            </a:p>
          </p:txBody>
        </p:sp>
        <p:sp>
          <p:nvSpPr>
            <p:cNvPr id="17" name="PPT世界-6-4"/>
            <p:cNvSpPr txBox="1"/>
            <p:nvPr/>
          </p:nvSpPr>
          <p:spPr>
            <a:xfrm>
              <a:off x="9016171" y="1790588"/>
              <a:ext cx="1210588" cy="40011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田问试验</a:t>
              </a:r>
            </a:p>
          </p:txBody>
        </p:sp>
      </p:grpSp>
      <p:grpSp>
        <p:nvGrpSpPr>
          <p:cNvPr id="6" name="PPT世界-7"/>
          <p:cNvGrpSpPr/>
          <p:nvPr/>
        </p:nvGrpSpPr>
        <p:grpSpPr>
          <a:xfrm>
            <a:off x="4209221" y="1841475"/>
            <a:ext cx="3773557" cy="3773557"/>
            <a:chOff x="4209221" y="1841475"/>
            <a:chExt cx="3773557" cy="3773557"/>
          </a:xfrm>
        </p:grpSpPr>
        <p:sp>
          <p:nvSpPr>
            <p:cNvPr id="19" name="PPT世界-7-1"/>
            <p:cNvSpPr/>
            <p:nvPr/>
          </p:nvSpPr>
          <p:spPr>
            <a:xfrm>
              <a:off x="4209221" y="1841475"/>
              <a:ext cx="3773557" cy="3773557"/>
            </a:xfrm>
            <a:prstGeom prst="donut">
              <a:avLst>
                <a:gd name="adj" fmla="val 27101"/>
              </a:avLst>
            </a:prstGeom>
            <a:gradFill>
              <a:gsLst>
                <a:gs pos="0">
                  <a:schemeClr val="accent2">
                    <a:lumMod val="60000"/>
                    <a:lumOff val="40000"/>
                  </a:schemeClr>
                </a:gs>
                <a:gs pos="100000">
                  <a:schemeClr val="accent2">
                    <a:lumMod val="75000"/>
                  </a:schemeClr>
                </a:gs>
              </a:gsLst>
              <a:path path="circle">
                <a:fillToRect r="100000" b="100000"/>
              </a:path>
            </a:gradFill>
            <a:ln>
              <a:noFill/>
            </a:ln>
            <a:effectLst>
              <a:outerShdw blurRad="254000" dist="152400" dir="3600000" sx="98000" sy="98000" algn="tl" rotWithShape="0">
                <a:schemeClr val="accent2">
                  <a:lumMod val="50000"/>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0" name="PPT世界-7-2"/>
            <p:cNvSpPr/>
            <p:nvPr/>
          </p:nvSpPr>
          <p:spPr>
            <a:xfrm>
              <a:off x="4584742" y="2208668"/>
              <a:ext cx="3075503" cy="3075503"/>
            </a:xfrm>
            <a:prstGeom prst="donut">
              <a:avLst>
                <a:gd name="adj" fmla="val 10648"/>
              </a:avLst>
            </a:prstGeom>
            <a:gradFill>
              <a:gsLst>
                <a:gs pos="0">
                  <a:schemeClr val="bg1">
                    <a:alpha val="48000"/>
                  </a:schemeClr>
                </a:gs>
                <a:gs pos="100000">
                  <a:schemeClr val="bg1">
                    <a:alpha val="0"/>
                  </a:schemeClr>
                </a:gs>
              </a:gsLst>
              <a:path path="circle">
                <a:fillToRect l="100000" b="10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1" name="PPT世界-7-3"/>
            <p:cNvSpPr/>
            <p:nvPr/>
          </p:nvSpPr>
          <p:spPr>
            <a:xfrm>
              <a:off x="4401354" y="3361112"/>
              <a:ext cx="734282" cy="73428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2" name="PPT世界-7-4"/>
            <p:cNvSpPr/>
            <p:nvPr/>
          </p:nvSpPr>
          <p:spPr>
            <a:xfrm rot="5400000">
              <a:off x="4595165" y="3588565"/>
              <a:ext cx="334643" cy="334643"/>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9" name="PPT世界-7-5"/>
            <p:cNvSpPr/>
            <p:nvPr/>
          </p:nvSpPr>
          <p:spPr>
            <a:xfrm flipV="1">
              <a:off x="7109350" y="3361112"/>
              <a:ext cx="734282" cy="73428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30" name="PPT世界-7-6"/>
            <p:cNvSpPr/>
            <p:nvPr/>
          </p:nvSpPr>
          <p:spPr>
            <a:xfrm rot="16200000" flipV="1">
              <a:off x="7342917" y="3533298"/>
              <a:ext cx="334643" cy="334643"/>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7" name="PPT世界-7-7"/>
            <p:cNvSpPr/>
            <p:nvPr/>
          </p:nvSpPr>
          <p:spPr>
            <a:xfrm rot="16200000">
              <a:off x="5728859" y="4723822"/>
              <a:ext cx="734282" cy="73428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8" name="PPT世界-7-8"/>
            <p:cNvSpPr/>
            <p:nvPr/>
          </p:nvSpPr>
          <p:spPr>
            <a:xfrm>
              <a:off x="5956312" y="4969406"/>
              <a:ext cx="334643" cy="3346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5" name="PPT世界-7-9"/>
            <p:cNvSpPr/>
            <p:nvPr/>
          </p:nvSpPr>
          <p:spPr>
            <a:xfrm rot="5400000" flipH="1">
              <a:off x="5728859" y="2015460"/>
              <a:ext cx="734282" cy="734282"/>
            </a:xfrm>
            <a:prstGeom prst="ellipse">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sp>
          <p:nvSpPr>
            <p:cNvPr id="26" name="PPT世界-7-10"/>
            <p:cNvSpPr/>
            <p:nvPr/>
          </p:nvSpPr>
          <p:spPr>
            <a:xfrm flipH="1">
              <a:off x="5901045" y="2181532"/>
              <a:ext cx="334643" cy="334643"/>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grpSp>
        <p:nvGrpSpPr>
          <p:cNvPr id="33" name="PPT世界-8"/>
          <p:cNvGrpSpPr/>
          <p:nvPr/>
        </p:nvGrpSpPr>
        <p:grpSpPr>
          <a:xfrm>
            <a:off x="8359869" y="4113621"/>
            <a:ext cx="3044432" cy="1367029"/>
            <a:chOff x="504806" y="1853166"/>
            <a:chExt cx="3044432" cy="1367029"/>
          </a:xfrm>
        </p:grpSpPr>
        <p:sp>
          <p:nvSpPr>
            <p:cNvPr id="34" name="PPT世界-8-1"/>
            <p:cNvSpPr txBox="1"/>
            <p:nvPr/>
          </p:nvSpPr>
          <p:spPr>
            <a:xfrm>
              <a:off x="504806" y="185316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5" name="PPT世界-8-2"/>
            <p:cNvSpPr txBox="1"/>
            <p:nvPr/>
          </p:nvSpPr>
          <p:spPr>
            <a:xfrm>
              <a:off x="504806" y="2325591"/>
              <a:ext cx="3044432" cy="89460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grpSp>
      <p:grpSp>
        <p:nvGrpSpPr>
          <p:cNvPr id="59" name="PPT世界-9"/>
          <p:cNvGrpSpPr/>
          <p:nvPr/>
        </p:nvGrpSpPr>
        <p:grpSpPr>
          <a:xfrm>
            <a:off x="8156096" y="1536284"/>
            <a:ext cx="3387891" cy="2052071"/>
            <a:chOff x="8156096" y="1536284"/>
            <a:chExt cx="3387891" cy="2052071"/>
          </a:xfrm>
        </p:grpSpPr>
        <p:sp>
          <p:nvSpPr>
            <p:cNvPr id="57" name="PPT世界-9-1"/>
            <p:cNvSpPr/>
            <p:nvPr/>
          </p:nvSpPr>
          <p:spPr>
            <a:xfrm>
              <a:off x="8156096" y="1536284"/>
              <a:ext cx="3387891" cy="2052071"/>
            </a:xfrm>
            <a:prstGeom prst="roundRect">
              <a:avLst>
                <a:gd name="adj" fmla="val 9779"/>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36" name="PPT世界原创出品（pptx,cn）-9"/>
            <p:cNvGrpSpPr/>
            <p:nvPr/>
          </p:nvGrpSpPr>
          <p:grpSpPr>
            <a:xfrm>
              <a:off x="8376737" y="1862377"/>
              <a:ext cx="3044432" cy="1367029"/>
              <a:chOff x="504806" y="1853166"/>
              <a:chExt cx="3044432" cy="1367029"/>
            </a:xfrm>
          </p:grpSpPr>
          <p:sp>
            <p:nvSpPr>
              <p:cNvPr id="37" name="PPT世界-9-2"/>
              <p:cNvSpPr txBox="1"/>
              <p:nvPr/>
            </p:nvSpPr>
            <p:spPr>
              <a:xfrm>
                <a:off x="504806" y="1853166"/>
                <a:ext cx="1723549"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38" name="PPT世界-9-3"/>
              <p:cNvSpPr txBox="1"/>
              <p:nvPr/>
            </p:nvSpPr>
            <p:spPr>
              <a:xfrm>
                <a:off x="504806" y="2325591"/>
                <a:ext cx="3044432" cy="894604"/>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grpSp>
      </p:grpSp>
      <p:grpSp>
        <p:nvGrpSpPr>
          <p:cNvPr id="58" name="PPT世界-10"/>
          <p:cNvGrpSpPr/>
          <p:nvPr/>
        </p:nvGrpSpPr>
        <p:grpSpPr>
          <a:xfrm>
            <a:off x="613830" y="3765419"/>
            <a:ext cx="3387891" cy="2052071"/>
            <a:chOff x="613830" y="3765419"/>
            <a:chExt cx="3387891" cy="2052071"/>
          </a:xfrm>
        </p:grpSpPr>
        <p:sp>
          <p:nvSpPr>
            <p:cNvPr id="56" name="PPT世界-10-1"/>
            <p:cNvSpPr/>
            <p:nvPr/>
          </p:nvSpPr>
          <p:spPr>
            <a:xfrm>
              <a:off x="613830" y="3765419"/>
              <a:ext cx="3387891" cy="2052071"/>
            </a:xfrm>
            <a:prstGeom prst="roundRect">
              <a:avLst>
                <a:gd name="adj" fmla="val 9779"/>
              </a:avLst>
            </a:prstGeom>
            <a:gradFill>
              <a:gsLst>
                <a:gs pos="4000">
                  <a:schemeClr val="bg1"/>
                </a:gs>
                <a:gs pos="100000">
                  <a:schemeClr val="accent3">
                    <a:lumMod val="7000"/>
                    <a:lumOff val="93000"/>
                  </a:schemeClr>
                </a:gs>
              </a:gsLst>
              <a:lin ang="4200000" scaled="0"/>
            </a:gradFill>
            <a:ln>
              <a:solidFill>
                <a:schemeClr val="accent3">
                  <a:alpha val="30000"/>
                </a:schemeClr>
              </a:solidFill>
            </a:ln>
            <a:effectLst>
              <a:outerShdw blurRad="381000" sx="102000" sy="102000" algn="ctr" rotWithShape="0">
                <a:schemeClr val="accent1">
                  <a:lumMod val="50000"/>
                  <a:alpha val="1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思源黑体 CN Light" panose="020B0300000000000000" pitchFamily="34" charset="-122"/>
                <a:ea typeface="思源黑体 CN Light" panose="020B0300000000000000" pitchFamily="34" charset="-122"/>
                <a:cs typeface="思源黑体 CN Bold" panose="020B0800000000000000" pitchFamily="34" charset="-122"/>
              </a:endParaRPr>
            </a:p>
          </p:txBody>
        </p:sp>
        <p:grpSp>
          <p:nvGrpSpPr>
            <p:cNvPr id="4" name="组合 3"/>
            <p:cNvGrpSpPr/>
            <p:nvPr/>
          </p:nvGrpSpPr>
          <p:grpSpPr>
            <a:xfrm>
              <a:off x="734235" y="4113621"/>
              <a:ext cx="3044432" cy="1367029"/>
              <a:chOff x="734235" y="4462211"/>
              <a:chExt cx="3044432" cy="1367029"/>
            </a:xfrm>
          </p:grpSpPr>
          <p:sp>
            <p:nvSpPr>
              <p:cNvPr id="39" name="PPT世界-10-2"/>
              <p:cNvSpPr txBox="1"/>
              <p:nvPr/>
            </p:nvSpPr>
            <p:spPr>
              <a:xfrm>
                <a:off x="2055118" y="4462211"/>
                <a:ext cx="1723549" cy="400110"/>
              </a:xfrm>
              <a:prstGeom prst="rect">
                <a:avLst/>
              </a:prstGeom>
              <a:noFill/>
            </p:spPr>
            <p:txBody>
              <a:bodyPr wrap="none" rtlCol="0">
                <a:spAutoFit/>
              </a:bodyPr>
              <a:lstStyle/>
              <a:p>
                <a:pPr marL="0" marR="0" lvl="0" indent="0" algn="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0" name="PPT世界-10-3"/>
              <p:cNvSpPr txBox="1"/>
              <p:nvPr/>
            </p:nvSpPr>
            <p:spPr>
              <a:xfrm>
                <a:off x="734235" y="4934636"/>
                <a:ext cx="3044432" cy="89460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grpSp>
      </p:grpSp>
      <p:grpSp>
        <p:nvGrpSpPr>
          <p:cNvPr id="3" name="PPT世界-11"/>
          <p:cNvGrpSpPr/>
          <p:nvPr/>
        </p:nvGrpSpPr>
        <p:grpSpPr>
          <a:xfrm>
            <a:off x="734235" y="1862377"/>
            <a:ext cx="3083706" cy="1367029"/>
            <a:chOff x="734235" y="2210967"/>
            <a:chExt cx="3083706" cy="1367029"/>
          </a:xfrm>
        </p:grpSpPr>
        <p:sp>
          <p:nvSpPr>
            <p:cNvPr id="41" name="PPT世界-11-1"/>
            <p:cNvSpPr txBox="1"/>
            <p:nvPr/>
          </p:nvSpPr>
          <p:spPr>
            <a:xfrm>
              <a:off x="2094391" y="2210967"/>
              <a:ext cx="1723550" cy="400110"/>
            </a:xfrm>
            <a:prstGeom prst="rect">
              <a:avLst/>
            </a:prstGeom>
            <a:noFill/>
          </p:spPr>
          <p:txBody>
            <a:bodyPr wrap="none" rtlCol="0">
              <a:spAutoFit/>
            </a:bodyPr>
            <a:lstStyle/>
            <a:p>
              <a:pPr marL="0" marR="0" lvl="0" indent="0" algn="r" defTabSz="914400" rtl="0" eaLnBrk="1" fontAlgn="auto" latinLnBrk="0" hangingPunct="0">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pitchFamily="34" charset="-122"/>
                  <a:ea typeface="思源黑体 CN Bold" panose="020B0800000000000000" pitchFamily="34" charset="-122"/>
                  <a:cs typeface="思源黑体 CN Bold" panose="020B0800000000000000" pitchFamily="34" charset="-122"/>
                </a:rPr>
                <a:t>标题文字添加</a:t>
              </a:r>
            </a:p>
          </p:txBody>
        </p:sp>
        <p:sp>
          <p:nvSpPr>
            <p:cNvPr id="42" name="PPT世界-11-2"/>
            <p:cNvSpPr txBox="1"/>
            <p:nvPr/>
          </p:nvSpPr>
          <p:spPr>
            <a:xfrm>
              <a:off x="734235" y="2683392"/>
              <a:ext cx="3044432" cy="89460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rgbClr val="3D3D40"/>
                  </a:solidFill>
                  <a:effectLst/>
                  <a:uLnTx/>
                  <a:uFillTx/>
                  <a:latin typeface="思源黑体 CN Light" panose="020B0300000000000000" pitchFamily="34" charset="-122"/>
                  <a:ea typeface="思源黑体 CN Light" panose="020B0300000000000000" pitchFamily="34" charset="-122"/>
                  <a:cs typeface="思源黑体 CN Bold" panose="020B0800000000000000" pitchFamily="34" charset="-122"/>
                </a:rPr>
                <a:t>单击此处键入文本单击此处键入文本单击单击此处键入文本单击此处键入文本单击单击此处键入文本单击此处键入文本</a:t>
              </a: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anim calcmode="lin" valueType="num">
                                      <p:cBhvr>
                                        <p:cTn id="14" dur="500" fill="hold"/>
                                        <p:tgtEl>
                                          <p:spTgt spid="58"/>
                                        </p:tgtEl>
                                        <p:attrNameLst>
                                          <p:attrName>ppt_x</p:attrName>
                                        </p:attrNameLst>
                                      </p:cBhvr>
                                      <p:tavLst>
                                        <p:tav tm="0">
                                          <p:val>
                                            <p:strVal val="#ppt_x"/>
                                          </p:val>
                                        </p:tav>
                                        <p:tav tm="100000">
                                          <p:val>
                                            <p:strVal val="#ppt_x"/>
                                          </p:val>
                                        </p:tav>
                                      </p:tavLst>
                                    </p:anim>
                                    <p:anim calcmode="lin" valueType="num">
                                      <p:cBhvr>
                                        <p:cTn id="15" dur="500" fill="hold"/>
                                        <p:tgtEl>
                                          <p:spTgt spid="5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anim calcmode="lin" valueType="num">
                                      <p:cBhvr>
                                        <p:cTn id="20" dur="500" fill="hold"/>
                                        <p:tgtEl>
                                          <p:spTgt spid="59"/>
                                        </p:tgtEl>
                                        <p:attrNameLst>
                                          <p:attrName>ppt_x</p:attrName>
                                        </p:attrNameLst>
                                      </p:cBhvr>
                                      <p:tavLst>
                                        <p:tav tm="0">
                                          <p:val>
                                            <p:strVal val="#ppt_x"/>
                                          </p:val>
                                        </p:tav>
                                        <p:tav tm="100000">
                                          <p:val>
                                            <p:strVal val="#ppt_x"/>
                                          </p:val>
                                        </p:tav>
                                      </p:tavLst>
                                    </p:anim>
                                    <p:anim calcmode="lin" valueType="num">
                                      <p:cBhvr>
                                        <p:cTn id="21" dur="500" fill="hold"/>
                                        <p:tgtEl>
                                          <p:spTgt spid="5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anim calcmode="lin" valueType="num">
                                      <p:cBhvr>
                                        <p:cTn id="26" dur="500" fill="hold"/>
                                        <p:tgtEl>
                                          <p:spTgt spid="33"/>
                                        </p:tgtEl>
                                        <p:attrNameLst>
                                          <p:attrName>ppt_x</p:attrName>
                                        </p:attrNameLst>
                                      </p:cBhvr>
                                      <p:tavLst>
                                        <p:tav tm="0">
                                          <p:val>
                                            <p:strVal val="#ppt_x"/>
                                          </p:val>
                                        </p:tav>
                                        <p:tav tm="100000">
                                          <p:val>
                                            <p:strVal val="#ppt_x"/>
                                          </p:val>
                                        </p:tav>
                                      </p:tavLst>
                                    </p:anim>
                                    <p:anim calcmode="lin" valueType="num">
                                      <p:cBhvr>
                                        <p:cTn id="27" dur="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ADJUSTMENTS" val="7.101988"/>
</p:tagLst>
</file>

<file path=ppt/theme/theme1.xml><?xml version="1.0" encoding="utf-8"?>
<a:theme xmlns:a="http://schemas.openxmlformats.org/drawingml/2006/main" name="Office 主题​​">
  <a:themeElements>
    <a:clrScheme name="PPT世界-农学-5">
      <a:dk1>
        <a:sysClr val="windowText" lastClr="000000"/>
      </a:dk1>
      <a:lt1>
        <a:sysClr val="window" lastClr="FFFFFF"/>
      </a:lt1>
      <a:dk2>
        <a:srgbClr val="44546A"/>
      </a:dk2>
      <a:lt2>
        <a:srgbClr val="E7E6E6"/>
      </a:lt2>
      <a:accent1>
        <a:srgbClr val="77A401"/>
      </a:accent1>
      <a:accent2>
        <a:srgbClr val="577901"/>
      </a:accent2>
      <a:accent3>
        <a:srgbClr val="D7814B"/>
      </a:accent3>
      <a:accent4>
        <a:srgbClr val="60280D"/>
      </a:accent4>
      <a:accent5>
        <a:srgbClr val="FFC000"/>
      </a:accent5>
      <a:accent6>
        <a:srgbClr val="ED7D31"/>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1627</Words>
  <Application>Microsoft Office PowerPoint</Application>
  <PresentationFormat>宽屏</PresentationFormat>
  <Paragraphs>239</Paragraphs>
  <Slides>23</Slides>
  <Notes>2</Notes>
  <HiddenSlides>1</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23</vt:i4>
      </vt:variant>
    </vt:vector>
  </HeadingPairs>
  <TitlesOfParts>
    <vt:vector size="26" baseType="lpstr">
      <vt:lpstr>思源黑体 CN Bold</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大学农学专业课程课件ppt模板</dc:title>
  <dc:creator>刘 宇</dc:creator>
  <cp:keywords>PPT世界</cp:keywords>
  <dc:description>51PPT模板网，幻灯片演示模板及素材免费下载！_x000d_
51PPT模板网 唯一访问网址：www.51pptmoban.com</dc:description>
  <cp:lastModifiedBy>Power user</cp:lastModifiedBy>
  <cp:revision>44</cp:revision>
  <dcterms:created xsi:type="dcterms:W3CDTF">2022-02-13T06:48:00Z</dcterms:created>
  <dcterms:modified xsi:type="dcterms:W3CDTF">2023-05-16T13:38:11Z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6A2E28E256344B4884C87075390979B9</vt:lpwstr>
  </property>
  <property fmtid="{D5CDD505-2E9C-101B-9397-08002B2CF9AE}" pid="3" name="KSOProductBuildVer">
    <vt:lpwstr>2052-11.1.0.11365</vt:lpwstr>
  </property>
</Properties>
</file>